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IkXOoGxr9TY5urC+ObC8KeoJ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Mono-italic.fntdata"/><Relationship Id="rId1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39aa9c1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139aa9c163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5d2fad7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2d5d2fad7a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d2fad7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2d5d2fad7a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126d6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0b126d6e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9aa9c1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139aa9c16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9aa9c1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139aa9c16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39aa9c1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139aa9c16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39aa9c1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139aa9c163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39aa9c1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3139aa9c16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6b4e36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16b4e36f8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39aa9c1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139aa9c16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857376" y="250723"/>
            <a:ext cx="852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File I/O in Java</a:t>
            </a:r>
            <a:endParaRPr b="1" i="0" sz="36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3119996" y="2081575"/>
            <a:ext cx="8682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 1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39aa9c163_0_77"/>
          <p:cNvSpPr txBox="1"/>
          <p:nvPr/>
        </p:nvSpPr>
        <p:spPr>
          <a:xfrm>
            <a:off x="2871229" y="108400"/>
            <a:ext cx="803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51C75"/>
              </a:buClr>
              <a:buSzPts val="3000"/>
              <a:buFont typeface="Century Gothic"/>
              <a:buAutoNum type="arabicPeriod"/>
            </a:pPr>
            <a:r>
              <a:rPr b="1" lang="en-US" sz="3000">
                <a:solidFill>
                  <a:srgbClr val="351C7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a message to a file.</a:t>
            </a:r>
            <a:endParaRPr b="1" sz="3200">
              <a:solidFill>
                <a:srgbClr val="351C7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3139aa9c163_0_7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3139aa9c163_0_7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3139aa9c163_0_77"/>
          <p:cNvSpPr txBox="1"/>
          <p:nvPr/>
        </p:nvSpPr>
        <p:spPr>
          <a:xfrm>
            <a:off x="1696075" y="988725"/>
            <a:ext cx="10279500" cy="6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java.io.*;</a:t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FileIOExample {</a:t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fileName = "example.txt";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b="1"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// Writing to a file</a:t>
            </a:r>
            <a:endParaRPr b="1"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(BufferedWriter writer = new BufferedWriter(new FileWriter(fileName))) {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writer.write("Hello, this is a simple File I/O example.");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writer.newLine();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writer.write("File I/O in Java is easy to learn!");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System.out.println("Data written to file successfully.");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(IOException e) {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System.out.println("An error occurred while writing to the file: " + e.getMessage());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5d2fad7a8_0_29"/>
          <p:cNvSpPr txBox="1"/>
          <p:nvPr/>
        </p:nvSpPr>
        <p:spPr>
          <a:xfrm>
            <a:off x="2871229" y="108400"/>
            <a:ext cx="803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</a:t>
            </a: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 the message from the file.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g2d5d2fad7a8_0_2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g2d5d2fad7a8_0_2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2d5d2fad7a8_0_29"/>
          <p:cNvSpPr txBox="1"/>
          <p:nvPr/>
        </p:nvSpPr>
        <p:spPr>
          <a:xfrm>
            <a:off x="1696075" y="988725"/>
            <a:ext cx="10279500" cy="6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Reading from a file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 (BufferedReader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reader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new BufferedReader(new FileReader(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fileName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))) {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line;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System.out.println("\nReading data from file:");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while ((line = reader.readLine()) != null) {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System.out.println(line);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(FileNotFoundException e) {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System.out.println("The file was not found: " + e.getMessage());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(IOException e) {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System.out.println("An error occurred while reading from the file: " + e.getMessage());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5d2fad7a8_0_36"/>
          <p:cNvSpPr txBox="1"/>
          <p:nvPr/>
        </p:nvSpPr>
        <p:spPr>
          <a:xfrm>
            <a:off x="2871229" y="108400"/>
            <a:ext cx="803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2d5d2fad7a8_0_3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2d5d2fad7a8_0_3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2d5d2fad7a8_0_36"/>
          <p:cNvSpPr txBox="1"/>
          <p:nvPr/>
        </p:nvSpPr>
        <p:spPr>
          <a:xfrm>
            <a:off x="1696075" y="988725"/>
            <a:ext cx="102795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written to file successfully.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Reading data from file: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Hello, this is a simple File I/O example.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I/O in Java is easy to learn!</a:t>
            </a:r>
            <a:endParaRPr sz="4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b126d6e8c_0_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File I/O?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0b126d6e8c_0_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30b126d6e8c_0_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30b126d6e8c_0_9"/>
          <p:cNvSpPr txBox="1"/>
          <p:nvPr/>
        </p:nvSpPr>
        <p:spPr>
          <a:xfrm>
            <a:off x="1696065" y="879744"/>
            <a:ext cx="102795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input/output (I/O) refers to the process of reading data from and writing data to files.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Persistent storage of data beyond program execution.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9aa9c163_0_3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Use File I/O?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139aa9c163_0_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3139aa9c163_0_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3139aa9c163_0_3"/>
          <p:cNvSpPr txBox="1"/>
          <p:nvPr/>
        </p:nvSpPr>
        <p:spPr>
          <a:xfrm>
            <a:off x="1696065" y="879744"/>
            <a:ext cx="102795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Benefits:</a:t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Persistence: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 user data, logs, and configuration files.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Sharing: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Share information between different programs or systems.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Backup: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Save data for recovery purposes.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39aa9c163_0_12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Handling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139aa9c163_0_1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3139aa9c163_0_1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3139aa9c163_0_12"/>
          <p:cNvSpPr txBox="1"/>
          <p:nvPr/>
        </p:nvSpPr>
        <p:spPr>
          <a:xfrm>
            <a:off x="1696065" y="879744"/>
            <a:ext cx="10279500" cy="6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Classes for File I/O in Java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b="1" lang="en-US" sz="2000">
                <a:solidFill>
                  <a:schemeClr val="dk1"/>
                </a:solidFill>
              </a:rPr>
              <a:t> Class: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Represents file and directory pathnames.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FileReader</a:t>
            </a:r>
            <a:r>
              <a:rPr b="1" lang="en-US" sz="2000">
                <a:solidFill>
                  <a:schemeClr val="dk1"/>
                </a:solidFill>
              </a:rPr>
              <a:t> &amp; </a:t>
            </a: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</a:t>
            </a:r>
            <a:r>
              <a:rPr b="1" lang="en-US" sz="2000">
                <a:solidFill>
                  <a:schemeClr val="dk1"/>
                </a:solidFill>
              </a:rPr>
              <a:t>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For reading text files.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FileWriter</a:t>
            </a:r>
            <a:r>
              <a:rPr b="1" lang="en-US" sz="2000">
                <a:solidFill>
                  <a:schemeClr val="dk1"/>
                </a:solidFill>
              </a:rPr>
              <a:t> &amp; </a:t>
            </a: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BufferedWriter</a:t>
            </a:r>
            <a:r>
              <a:rPr b="1" lang="en-US" sz="2000">
                <a:solidFill>
                  <a:schemeClr val="dk1"/>
                </a:solidFill>
              </a:rPr>
              <a:t>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For writing text files.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FileInputStream</a:t>
            </a:r>
            <a:r>
              <a:rPr b="1" lang="en-US" sz="2000">
                <a:solidFill>
                  <a:schemeClr val="dk1"/>
                </a:solidFill>
              </a:rPr>
              <a:t> &amp; </a:t>
            </a: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FileOutputStream</a:t>
            </a:r>
            <a:r>
              <a:rPr b="1" lang="en-US" sz="2000">
                <a:solidFill>
                  <a:schemeClr val="dk1"/>
                </a:solidFill>
              </a:rPr>
              <a:t>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For reading and writing binary data.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b="1" lang="en-US" sz="2000">
                <a:solidFill>
                  <a:schemeClr val="dk1"/>
                </a:solidFill>
              </a:rPr>
              <a:t>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For reading text from files.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39aa9c163_0_2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Reading from a File (Example)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39aa9c163_0_2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139aa9c163_0_2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3139aa9c163_0_20"/>
          <p:cNvSpPr txBox="1"/>
          <p:nvPr/>
        </p:nvSpPr>
        <p:spPr>
          <a:xfrm>
            <a:off x="1696075" y="693400"/>
            <a:ext cx="102795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java.io.File;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java.io.FileNotFoundException;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java.util.Scanner;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FileReadExample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try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File file = new File("example.txt");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Scanner scanner = new Scanner(file);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while (scanner.hasNextLine())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String line = scanner.nextLine();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System.out.println(line);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scanner.close();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(FileNotFoundException e)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System.out.println("File not found!");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    }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39aa9c163_0_2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Writing to a File (Example)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139aa9c163_0_2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3139aa9c163_0_2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3139aa9c163_0_29"/>
          <p:cNvSpPr txBox="1"/>
          <p:nvPr/>
        </p:nvSpPr>
        <p:spPr>
          <a:xfrm>
            <a:off x="1696065" y="879744"/>
            <a:ext cx="10279500" cy="6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java.io.FileWriter;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java.io.IOException;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FileWriteExample {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b="1"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FileWriter writer = new FileWriter("example.txt");</a:t>
            </a:r>
            <a:endParaRPr b="1"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writer.write("Hello, File I/O!");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b="1" lang="en-US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writer.close();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System.out.println("Successfully wrote to the file.");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(IOException e) {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System.out.println("An error occurred.");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  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}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39aa9c163_0_38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Advanced File I/O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139aa9c163_0_38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3139aa9c163_0_38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3139aa9c163_0_38"/>
          <p:cNvSpPr txBox="1"/>
          <p:nvPr/>
        </p:nvSpPr>
        <p:spPr>
          <a:xfrm>
            <a:off x="1696075" y="693400"/>
            <a:ext cx="10279500" cy="7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100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Buffered Streams</a:t>
            </a:r>
            <a:endParaRPr b="1" sz="2100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Purpose: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 performance by reducing disk access frequency.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java.io.BufferedWriter;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java.io.FileWriter;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java.io.IOException;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BufferedWriteExample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(BufferedWriter writer = new BufferedWriter(new FileWriter("buffered.txt"))) {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writer.write("Buffered writing improves efficiency!");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(IOException e) {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System.out.println("Error writing to file.");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6b4e36f84_0_0"/>
          <p:cNvSpPr txBox="1"/>
          <p:nvPr/>
        </p:nvSpPr>
        <p:spPr>
          <a:xfrm>
            <a:off x="1696075" y="108400"/>
            <a:ext cx="990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Buffered Streams Improve Performance: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16b4e36f84_0_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316b4e36f84_0_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316b4e36f84_0_0"/>
          <p:cNvSpPr txBox="1"/>
          <p:nvPr/>
        </p:nvSpPr>
        <p:spPr>
          <a:xfrm>
            <a:off x="1696075" y="693400"/>
            <a:ext cx="10279500" cy="4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Buffering: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Buffered streams read/write data in chunks (buffers) rather than one byte/character at a time.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reduces the number of interactions with the disk.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Reduced Overhead: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Without buffering, each read or write operation accesses the disk directly, which is slow.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Buffered streams keep data in memory until the buffer is full (or flushed), minimizing I/O calls.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39aa9c163_0_46"/>
          <p:cNvSpPr txBox="1"/>
          <p:nvPr/>
        </p:nvSpPr>
        <p:spPr>
          <a:xfrm>
            <a:off x="2252800" y="347625"/>
            <a:ext cx="90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File I/O Example for Beginners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3139aa9c163_0_4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3139aa9c163_0_4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3139aa9c163_0_46"/>
          <p:cNvSpPr txBox="1"/>
          <p:nvPr/>
        </p:nvSpPr>
        <p:spPr>
          <a:xfrm>
            <a:off x="1696075" y="988725"/>
            <a:ext cx="10279500" cy="4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simple program demonstrating basic file I/O operations in Java: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Task:</a:t>
            </a:r>
            <a:endParaRPr b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AutoNum type="arabicPeriod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a message to a file.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AutoNum type="arabicPeriod"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 the message from the file.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2023-02-07T06:17:31Z</dcterms:created>
  <dc:creator>Muhammad Fayez</dc:creator>
</cp:coreProperties>
</file>