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embeddedFontLst>
    <p:embeddedFont>
      <p:font typeface="Century Gothic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2" roundtripDataSignature="AMtx7mhkUK8psaBGBJgf2313YAkAIhVA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italic.fntdata"/><Relationship Id="rId11" Type="http://schemas.openxmlformats.org/officeDocument/2006/relationships/slide" Target="slides/slide7.xml"/><Relationship Id="rId22" Type="http://customschemas.google.com/relationships/presentationmetadata" Target="metadata"/><Relationship Id="rId10" Type="http://schemas.openxmlformats.org/officeDocument/2006/relationships/slide" Target="slides/slide6.xml"/><Relationship Id="rId21" Type="http://schemas.openxmlformats.org/officeDocument/2006/relationships/font" Target="fonts/CenturyGothic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CenturyGothic-bold.fntdata"/><Relationship Id="rId6" Type="http://schemas.openxmlformats.org/officeDocument/2006/relationships/slide" Target="slides/slide2.xml"/><Relationship Id="rId18" Type="http://schemas.openxmlformats.org/officeDocument/2006/relationships/font" Target="fonts/CenturyGothic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2" name="Google Shape;16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16b4a9f5e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2" name="Google Shape;232;g316b4a9f5e4_0_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16b4a9f5e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0" name="Google Shape;240;g316b4a9f5e4_0_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16b4a9f5e4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8" name="Google Shape;248;g316b4a9f5e4_0_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16b4a9f5e4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6" name="Google Shape;256;g316b4a9f5e4_0_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0b126d6e8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8" name="Google Shape;168;g30b126d6e8c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139aa9c16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6" name="Google Shape;176;g3139aa9c163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139aa9c16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4" name="Google Shape;184;g3139aa9c163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16b4a9f5e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2" name="Google Shape;192;g316b4a9f5e4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16b4a9f5e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0" name="Google Shape;200;g316b4a9f5e4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16b4a9f5e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8" name="Google Shape;208;g316b4a9f5e4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16b4a9f5e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6" name="Google Shape;216;g316b4a9f5e4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16b4a9f5e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4" name="Google Shape;224;g316b4a9f5e4_0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6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3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5"/>
          <p:cNvSpPr txBox="1"/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45"/>
          <p:cNvSpPr txBox="1"/>
          <p:nvPr>
            <p:ph idx="1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4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4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45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45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6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46"/>
          <p:cNvSpPr txBox="1"/>
          <p:nvPr>
            <p:ph idx="1" type="body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14" name="Google Shape;114;p46"/>
          <p:cNvSpPr txBox="1"/>
          <p:nvPr>
            <p:ph idx="2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4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4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46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46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4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46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7"/>
          <p:cNvSpPr txBox="1"/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47"/>
          <p:cNvSpPr txBox="1"/>
          <p:nvPr>
            <p:ph idx="1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24" name="Google Shape;124;p4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4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47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47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8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48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31" name="Google Shape;131;p48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32" name="Google Shape;132;p4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4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48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48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48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48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9"/>
          <p:cNvSpPr txBox="1"/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49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41" name="Google Shape;141;p49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42" name="Google Shape;142;p4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4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49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49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0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50"/>
          <p:cNvSpPr txBox="1"/>
          <p:nvPr>
            <p:ph idx="1" type="body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49" name="Google Shape;149;p5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5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50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50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1"/>
          <p:cNvSpPr txBox="1"/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51"/>
          <p:cNvSpPr txBox="1"/>
          <p:nvPr>
            <p:ph idx="1" type="body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56" name="Google Shape;156;p5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5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51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51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7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7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3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7"/>
          <p:cNvSpPr/>
          <p:nvPr/>
        </p:nvSpPr>
        <p:spPr>
          <a:xfrm>
            <a:off x="0" y="4323810"/>
            <a:ext cx="1744652" cy="778589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37"/>
          <p:cNvSpPr txBox="1"/>
          <p:nvPr>
            <p:ph idx="12" type="sldNum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8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8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53" name="Google Shape;53;p3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8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38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9"/>
          <p:cNvSpPr txBox="1"/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9"/>
          <p:cNvSpPr txBox="1"/>
          <p:nvPr>
            <p:ph idx="1" type="body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0" name="Google Shape;60;p3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9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39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0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0"/>
          <p:cNvSpPr txBox="1"/>
          <p:nvPr>
            <p:ph idx="1" type="body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67" name="Google Shape;67;p40"/>
          <p:cNvSpPr txBox="1"/>
          <p:nvPr>
            <p:ph idx="2" type="body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68" name="Google Shape;68;p4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4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0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40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1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1"/>
          <p:cNvSpPr txBox="1"/>
          <p:nvPr>
            <p:ph idx="1" type="body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5" name="Google Shape;75;p41"/>
          <p:cNvSpPr txBox="1"/>
          <p:nvPr>
            <p:ph idx="2" type="body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76" name="Google Shape;76;p41"/>
          <p:cNvSpPr txBox="1"/>
          <p:nvPr>
            <p:ph idx="3" type="body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7" name="Google Shape;77;p41"/>
          <p:cNvSpPr txBox="1"/>
          <p:nvPr>
            <p:ph idx="4" type="body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78" name="Google Shape;78;p4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1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41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2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42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42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3"/>
          <p:cNvSpPr txBox="1"/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b="0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43"/>
          <p:cNvSpPr txBox="1"/>
          <p:nvPr>
            <p:ph idx="1" type="body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91" name="Google Shape;91;p43"/>
          <p:cNvSpPr txBox="1"/>
          <p:nvPr>
            <p:ph idx="2" type="body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2" name="Google Shape;92;p4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4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43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43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4"/>
          <p:cNvSpPr txBox="1"/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4"/>
          <p:cNvSpPr/>
          <p:nvPr>
            <p:ph idx="2" type="pic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44"/>
          <p:cNvSpPr txBox="1"/>
          <p:nvPr>
            <p:ph idx="1" type="body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0" name="Google Shape;100;p4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4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44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44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35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7" name="Google Shape;7;p35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8;p35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9;p35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;p35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35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35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35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35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35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35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35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35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" name="Google Shape;19;p35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20" name="Google Shape;20;p35"/>
            <p:cNvSpPr/>
            <p:nvPr/>
          </p:nvSpPr>
          <p:spPr>
            <a:xfrm>
              <a:off x="6627813" y="194833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5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5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5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5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5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35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35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35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5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5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35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" name="Google Shape;32;p35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35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35"/>
          <p:cNvSpPr txBox="1"/>
          <p:nvPr>
            <p:ph idx="1" type="body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Google Shape;35;p3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Google Shape;36;p3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Google Shape;37;p35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"/>
          <p:cNvSpPr txBox="1"/>
          <p:nvPr/>
        </p:nvSpPr>
        <p:spPr>
          <a:xfrm>
            <a:off x="1857376" y="250723"/>
            <a:ext cx="8524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GUI Components in Java</a:t>
            </a:r>
            <a:endParaRPr b="1" i="0" sz="3600" u="none" cap="none" strike="noStrike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5" name="Google Shape;165;p1"/>
          <p:cNvSpPr txBox="1"/>
          <p:nvPr/>
        </p:nvSpPr>
        <p:spPr>
          <a:xfrm>
            <a:off x="3119996" y="2081575"/>
            <a:ext cx="8682300" cy="24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Lecture 1</a:t>
            </a:r>
            <a:r>
              <a:rPr b="1" lang="en-US" sz="32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</a:t>
            </a:r>
            <a:endParaRPr b="1" sz="3200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sz="3200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6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Building Interactive User Interfaces</a:t>
            </a:r>
            <a:endParaRPr sz="2600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16b4a9f5e4_0_66"/>
          <p:cNvSpPr txBox="1"/>
          <p:nvPr/>
        </p:nvSpPr>
        <p:spPr>
          <a:xfrm>
            <a:off x="2871229" y="108400"/>
            <a:ext cx="8033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 View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g316b4a9f5e4_0_66"/>
          <p:cNvSpPr txBox="1"/>
          <p:nvPr/>
        </p:nvSpPr>
        <p:spPr>
          <a:xfrm>
            <a:off x="988143" y="619433"/>
            <a:ext cx="948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6" name="Google Shape;236;g316b4a9f5e4_0_66"/>
          <p:cNvSpPr txBox="1"/>
          <p:nvPr/>
        </p:nvSpPr>
        <p:spPr>
          <a:xfrm>
            <a:off x="1696064" y="879744"/>
            <a:ext cx="1027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7" name="Google Shape;237;g316b4a9f5e4_0_66"/>
          <p:cNvSpPr txBox="1"/>
          <p:nvPr/>
        </p:nvSpPr>
        <p:spPr>
          <a:xfrm>
            <a:off x="1696065" y="879744"/>
            <a:ext cx="10279500" cy="31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Purpose</a:t>
            </a: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Display a list of items for selection.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JList&lt;String&gt; list = new JList&lt;&gt;(new String[] {"Item 1", "Item 2"});</a:t>
            </a:r>
            <a:endParaRPr b="1"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Usage</a:t>
            </a: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Multiple selections from a list.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16b4a9f5e4_0_77"/>
          <p:cNvSpPr txBox="1"/>
          <p:nvPr/>
        </p:nvSpPr>
        <p:spPr>
          <a:xfrm>
            <a:off x="2871229" y="108400"/>
            <a:ext cx="8033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Scroll Bars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g316b4a9f5e4_0_77"/>
          <p:cNvSpPr txBox="1"/>
          <p:nvPr/>
        </p:nvSpPr>
        <p:spPr>
          <a:xfrm>
            <a:off x="988143" y="619433"/>
            <a:ext cx="948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4" name="Google Shape;244;g316b4a9f5e4_0_77"/>
          <p:cNvSpPr txBox="1"/>
          <p:nvPr/>
        </p:nvSpPr>
        <p:spPr>
          <a:xfrm>
            <a:off x="1696064" y="879744"/>
            <a:ext cx="1027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5" name="Google Shape;245;g316b4a9f5e4_0_77"/>
          <p:cNvSpPr txBox="1"/>
          <p:nvPr/>
        </p:nvSpPr>
        <p:spPr>
          <a:xfrm>
            <a:off x="1696065" y="879744"/>
            <a:ext cx="10279500" cy="31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Purpose</a:t>
            </a: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Allow scrolling for content that overflows.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JScrollPane scrollPane = new JScrollPane(textArea);</a:t>
            </a:r>
            <a:endParaRPr b="1"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Usage</a:t>
            </a: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Navigating through long content.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16b4a9f5e4_0_88"/>
          <p:cNvSpPr txBox="1"/>
          <p:nvPr/>
        </p:nvSpPr>
        <p:spPr>
          <a:xfrm>
            <a:off x="2871229" y="108400"/>
            <a:ext cx="8033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Putting It All Together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g316b4a9f5e4_0_88"/>
          <p:cNvSpPr txBox="1"/>
          <p:nvPr/>
        </p:nvSpPr>
        <p:spPr>
          <a:xfrm>
            <a:off x="988143" y="619433"/>
            <a:ext cx="948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2" name="Google Shape;252;g316b4a9f5e4_0_88"/>
          <p:cNvSpPr txBox="1"/>
          <p:nvPr/>
        </p:nvSpPr>
        <p:spPr>
          <a:xfrm>
            <a:off x="1696064" y="879744"/>
            <a:ext cx="1027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3" name="Google Shape;253;g316b4a9f5e4_0_88"/>
          <p:cNvSpPr txBox="1"/>
          <p:nvPr/>
        </p:nvSpPr>
        <p:spPr>
          <a:xfrm>
            <a:off x="1696065" y="879744"/>
            <a:ext cx="10279500" cy="71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import javax.swing.*;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public class GUIExample {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public static void main(String[] args) {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</a:t>
            </a:r>
            <a:r>
              <a:rPr b="1"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JFrame frame = new JFrame("GUI Example");</a:t>
            </a:r>
            <a:endParaRPr b="1"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</a:t>
            </a:r>
            <a:r>
              <a:rPr b="1" lang="en-US" sz="16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frame.setDefaultCloseOperation(JFrame.EXIT_ON_CLOSE);</a:t>
            </a:r>
            <a:endParaRPr b="1" sz="1600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frame.setSize(400, 300);</a:t>
            </a:r>
            <a:endParaRPr b="1" sz="1600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JLabel label = new JLabel("Enter Name:");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JTextField textField = new JTextField(15);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JButton button = new JButton("Submit");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</a:t>
            </a:r>
            <a:r>
              <a:rPr b="1"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frame.add(label);</a:t>
            </a:r>
            <a:endParaRPr b="1"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frame.add(textField);</a:t>
            </a:r>
            <a:endParaRPr b="1"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frame.add(button);</a:t>
            </a:r>
            <a:endParaRPr b="1"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frame.setLayout(new java.awt.FlowLayout());</a:t>
            </a:r>
            <a:endParaRPr b="1"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frame.setVisible(true);</a:t>
            </a:r>
            <a:endParaRPr b="1"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}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16b4a9f5e4_0_99"/>
          <p:cNvSpPr txBox="1"/>
          <p:nvPr/>
        </p:nvSpPr>
        <p:spPr>
          <a:xfrm>
            <a:off x="2871229" y="108400"/>
            <a:ext cx="8033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Output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g316b4a9f5e4_0_99"/>
          <p:cNvSpPr txBox="1"/>
          <p:nvPr/>
        </p:nvSpPr>
        <p:spPr>
          <a:xfrm>
            <a:off x="988143" y="619433"/>
            <a:ext cx="948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0" name="Google Shape;260;g316b4a9f5e4_0_99"/>
          <p:cNvSpPr txBox="1"/>
          <p:nvPr/>
        </p:nvSpPr>
        <p:spPr>
          <a:xfrm>
            <a:off x="1696064" y="879744"/>
            <a:ext cx="1027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1" name="Google Shape;261;g316b4a9f5e4_0_99"/>
          <p:cNvSpPr txBox="1"/>
          <p:nvPr/>
        </p:nvSpPr>
        <p:spPr>
          <a:xfrm>
            <a:off x="1696065" y="879744"/>
            <a:ext cx="10279500" cy="71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import javax.swing.*;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public class GUIExample {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public static void main(String[] args) {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</a:t>
            </a:r>
            <a:r>
              <a:rPr b="1"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JFrame frame = new JFrame("GUI Example");</a:t>
            </a:r>
            <a:endParaRPr b="1"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</a:t>
            </a:r>
            <a:r>
              <a:rPr b="1" lang="en-US" sz="16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frame.setDefaultCloseOperation(JFrame.EXIT_ON_CLOSE);</a:t>
            </a:r>
            <a:endParaRPr b="1" sz="1600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frame.setSize(400, 300);</a:t>
            </a:r>
            <a:endParaRPr b="1" sz="1600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JLabel label = new JLabel("Enter Name:");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JTextField textField = new JTextField(15);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JButton button = new JButton("Submit");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</a:t>
            </a:r>
            <a:r>
              <a:rPr b="1"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frame.add(label);</a:t>
            </a:r>
            <a:endParaRPr b="1"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frame.add(textField);</a:t>
            </a:r>
            <a:endParaRPr b="1"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frame.add(button);</a:t>
            </a:r>
            <a:endParaRPr b="1"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frame.setLayout(new java.awt.FlowLayout());</a:t>
            </a:r>
            <a:endParaRPr b="1"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frame.setVisible(true);</a:t>
            </a:r>
            <a:endParaRPr b="1"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}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2" name="Google Shape;262;g316b4a9f5e4_0_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4324" y="750149"/>
            <a:ext cx="11013249" cy="5849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0b126d6e8c_0_9"/>
          <p:cNvSpPr txBox="1"/>
          <p:nvPr/>
        </p:nvSpPr>
        <p:spPr>
          <a:xfrm>
            <a:off x="2871229" y="108400"/>
            <a:ext cx="8033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is a GUI?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30b126d6e8c_0_9"/>
          <p:cNvSpPr txBox="1"/>
          <p:nvPr/>
        </p:nvSpPr>
        <p:spPr>
          <a:xfrm>
            <a:off x="988143" y="619433"/>
            <a:ext cx="948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2" name="Google Shape;172;g30b126d6e8c_0_9"/>
          <p:cNvSpPr txBox="1"/>
          <p:nvPr/>
        </p:nvSpPr>
        <p:spPr>
          <a:xfrm>
            <a:off x="1696064" y="879744"/>
            <a:ext cx="1027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3" name="Google Shape;173;g30b126d6e8c_0_9"/>
          <p:cNvSpPr txBox="1"/>
          <p:nvPr/>
        </p:nvSpPr>
        <p:spPr>
          <a:xfrm>
            <a:off x="1696065" y="879744"/>
            <a:ext cx="10279500" cy="44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Definition</a:t>
            </a:r>
            <a:r>
              <a:rPr b="0" i="0" lang="en-US" sz="2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br>
              <a:rPr b="0" i="0" lang="en-US" sz="2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GUI (Graphical User Interface) allows users to interact with the application visually.</a:t>
            </a:r>
            <a:endParaRPr b="0" i="0" sz="27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 Features</a:t>
            </a:r>
            <a:r>
              <a:rPr b="0" i="0" lang="en-US" sz="2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endParaRPr b="0" i="0" sz="27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entury Gothic"/>
              <a:buChar char="●"/>
            </a:pPr>
            <a:r>
              <a:rPr lang="en-US" sz="2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User-friendly</a:t>
            </a:r>
            <a:endParaRPr sz="2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entury Gothic"/>
              <a:buChar char="●"/>
            </a:pPr>
            <a:r>
              <a:rPr lang="en-US" sz="2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Visual elements for interaction</a:t>
            </a:r>
            <a:endParaRPr sz="2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139aa9c163_0_3"/>
          <p:cNvSpPr txBox="1"/>
          <p:nvPr/>
        </p:nvSpPr>
        <p:spPr>
          <a:xfrm>
            <a:off x="2871229" y="108400"/>
            <a:ext cx="8033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Key GUI Components in Java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3139aa9c163_0_3"/>
          <p:cNvSpPr txBox="1"/>
          <p:nvPr/>
        </p:nvSpPr>
        <p:spPr>
          <a:xfrm>
            <a:off x="988143" y="619433"/>
            <a:ext cx="948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0" name="Google Shape;180;g3139aa9c163_0_3"/>
          <p:cNvSpPr txBox="1"/>
          <p:nvPr/>
        </p:nvSpPr>
        <p:spPr>
          <a:xfrm>
            <a:off x="1696064" y="879744"/>
            <a:ext cx="1027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g3139aa9c163_0_3"/>
          <p:cNvSpPr txBox="1"/>
          <p:nvPr/>
        </p:nvSpPr>
        <p:spPr>
          <a:xfrm>
            <a:off x="1696065" y="879744"/>
            <a:ext cx="10279500" cy="48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Overview:</a:t>
            </a:r>
            <a:endParaRPr b="1" sz="2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entury Gothic"/>
              <a:buChar char="●"/>
            </a:pPr>
            <a:r>
              <a:rPr lang="en-US" sz="2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Labels</a:t>
            </a:r>
            <a:endParaRPr sz="2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entury Gothic"/>
              <a:buChar char="●"/>
            </a:pPr>
            <a:r>
              <a:rPr lang="en-US" sz="2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Buttons</a:t>
            </a:r>
            <a:endParaRPr sz="2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entury Gothic"/>
              <a:buChar char="●"/>
            </a:pPr>
            <a:r>
              <a:rPr lang="en-US" sz="2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Text Fields &amp; Text Areas</a:t>
            </a:r>
            <a:endParaRPr sz="2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entury Gothic"/>
              <a:buChar char="●"/>
            </a:pPr>
            <a:r>
              <a:rPr lang="en-US" sz="2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Radio Buttons &amp; Check Boxes</a:t>
            </a:r>
            <a:endParaRPr sz="2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entury Gothic"/>
              <a:buChar char="●"/>
            </a:pPr>
            <a:r>
              <a:rPr lang="en-US" sz="2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Combo Box &amp; List View</a:t>
            </a:r>
            <a:endParaRPr sz="2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entury Gothic"/>
              <a:buChar char="●"/>
            </a:pPr>
            <a:r>
              <a:rPr lang="en-US" sz="2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Scroll Bars</a:t>
            </a:r>
            <a:endParaRPr sz="2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sz="2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139aa9c163_0_12"/>
          <p:cNvSpPr txBox="1"/>
          <p:nvPr/>
        </p:nvSpPr>
        <p:spPr>
          <a:xfrm>
            <a:off x="2871229" y="108400"/>
            <a:ext cx="8033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Labels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3139aa9c163_0_12"/>
          <p:cNvSpPr txBox="1"/>
          <p:nvPr/>
        </p:nvSpPr>
        <p:spPr>
          <a:xfrm>
            <a:off x="988143" y="619433"/>
            <a:ext cx="948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" name="Google Shape;188;g3139aa9c163_0_12"/>
          <p:cNvSpPr txBox="1"/>
          <p:nvPr/>
        </p:nvSpPr>
        <p:spPr>
          <a:xfrm>
            <a:off x="1696064" y="879744"/>
            <a:ext cx="1027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g3139aa9c163_0_12"/>
          <p:cNvSpPr txBox="1"/>
          <p:nvPr/>
        </p:nvSpPr>
        <p:spPr>
          <a:xfrm>
            <a:off x="1696065" y="879744"/>
            <a:ext cx="10279500" cy="31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Purpose</a:t>
            </a: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Display static text or images.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JLabel label = new JLabel("Welcome to Java GUI!");</a:t>
            </a:r>
            <a:endParaRPr b="1"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Usage</a:t>
            </a: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Display instructions or messages.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16b4a9f5e4_0_11"/>
          <p:cNvSpPr txBox="1"/>
          <p:nvPr/>
        </p:nvSpPr>
        <p:spPr>
          <a:xfrm>
            <a:off x="2871229" y="108400"/>
            <a:ext cx="8033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Buttons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316b4a9f5e4_0_11"/>
          <p:cNvSpPr txBox="1"/>
          <p:nvPr/>
        </p:nvSpPr>
        <p:spPr>
          <a:xfrm>
            <a:off x="988143" y="619433"/>
            <a:ext cx="948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g316b4a9f5e4_0_11"/>
          <p:cNvSpPr txBox="1"/>
          <p:nvPr/>
        </p:nvSpPr>
        <p:spPr>
          <a:xfrm>
            <a:off x="1696064" y="879744"/>
            <a:ext cx="1027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7" name="Google Shape;197;g316b4a9f5e4_0_11"/>
          <p:cNvSpPr txBox="1"/>
          <p:nvPr/>
        </p:nvSpPr>
        <p:spPr>
          <a:xfrm>
            <a:off x="1696065" y="879744"/>
            <a:ext cx="10279500" cy="31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Purpose</a:t>
            </a: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Trigger actions when clicked.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JButton button = new JButton("Click Me");</a:t>
            </a:r>
            <a:endParaRPr b="1"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Usage</a:t>
            </a: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Submit forms, trigger events.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16b4a9f5e4_0_22"/>
          <p:cNvSpPr txBox="1"/>
          <p:nvPr/>
        </p:nvSpPr>
        <p:spPr>
          <a:xfrm>
            <a:off x="2871229" y="108400"/>
            <a:ext cx="8033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Text Fields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316b4a9f5e4_0_22"/>
          <p:cNvSpPr txBox="1"/>
          <p:nvPr/>
        </p:nvSpPr>
        <p:spPr>
          <a:xfrm>
            <a:off x="988143" y="619433"/>
            <a:ext cx="948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4" name="Google Shape;204;g316b4a9f5e4_0_22"/>
          <p:cNvSpPr txBox="1"/>
          <p:nvPr/>
        </p:nvSpPr>
        <p:spPr>
          <a:xfrm>
            <a:off x="1696064" y="879744"/>
            <a:ext cx="1027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316b4a9f5e4_0_22"/>
          <p:cNvSpPr txBox="1"/>
          <p:nvPr/>
        </p:nvSpPr>
        <p:spPr>
          <a:xfrm>
            <a:off x="1696065" y="879744"/>
            <a:ext cx="10279500" cy="31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Purpose</a:t>
            </a: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Allow single-line text input.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JTextField textField = new JTextField(20);</a:t>
            </a:r>
            <a:endParaRPr b="1"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Usage</a:t>
            </a: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 input like names or email.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16b4a9f5e4_0_33"/>
          <p:cNvSpPr txBox="1"/>
          <p:nvPr/>
        </p:nvSpPr>
        <p:spPr>
          <a:xfrm>
            <a:off x="2871229" y="108400"/>
            <a:ext cx="8033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Text Areas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316b4a9f5e4_0_33"/>
          <p:cNvSpPr txBox="1"/>
          <p:nvPr/>
        </p:nvSpPr>
        <p:spPr>
          <a:xfrm>
            <a:off x="988143" y="619433"/>
            <a:ext cx="948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g316b4a9f5e4_0_33"/>
          <p:cNvSpPr txBox="1"/>
          <p:nvPr/>
        </p:nvSpPr>
        <p:spPr>
          <a:xfrm>
            <a:off x="1696064" y="879744"/>
            <a:ext cx="1027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g316b4a9f5e4_0_33"/>
          <p:cNvSpPr txBox="1"/>
          <p:nvPr/>
        </p:nvSpPr>
        <p:spPr>
          <a:xfrm>
            <a:off x="1696065" y="879744"/>
            <a:ext cx="10279500" cy="31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Purpose</a:t>
            </a: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Allow multi-line text input.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JTextArea textArea = new JTextArea(5, 20);</a:t>
            </a:r>
            <a:endParaRPr b="1"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Usage</a:t>
            </a: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Collect larger input like comments or feedback.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16b4a9f5e4_0_44"/>
          <p:cNvSpPr txBox="1"/>
          <p:nvPr/>
        </p:nvSpPr>
        <p:spPr>
          <a:xfrm>
            <a:off x="2871229" y="108400"/>
            <a:ext cx="8033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Radio Buttons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316b4a9f5e4_0_44"/>
          <p:cNvSpPr txBox="1"/>
          <p:nvPr/>
        </p:nvSpPr>
        <p:spPr>
          <a:xfrm>
            <a:off x="988143" y="619433"/>
            <a:ext cx="948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0" name="Google Shape;220;g316b4a9f5e4_0_44"/>
          <p:cNvSpPr txBox="1"/>
          <p:nvPr/>
        </p:nvSpPr>
        <p:spPr>
          <a:xfrm>
            <a:off x="1696064" y="879744"/>
            <a:ext cx="1027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1" name="Google Shape;221;g316b4a9f5e4_0_44"/>
          <p:cNvSpPr txBox="1"/>
          <p:nvPr/>
        </p:nvSpPr>
        <p:spPr>
          <a:xfrm>
            <a:off x="1696065" y="879744"/>
            <a:ext cx="10279500" cy="3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Purpose</a:t>
            </a: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 one option from a group.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JRadioButton radio1 = new JRadioButton("Option 1");</a:t>
            </a:r>
            <a:endParaRPr b="1"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JRadioButton radio2 = new JRadioButton("Option 2");</a:t>
            </a:r>
            <a:endParaRPr b="1"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Usage</a:t>
            </a: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Gender selection, preferences.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16b4a9f5e4_0_55"/>
          <p:cNvSpPr txBox="1"/>
          <p:nvPr/>
        </p:nvSpPr>
        <p:spPr>
          <a:xfrm>
            <a:off x="2871229" y="108400"/>
            <a:ext cx="8033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Combo Box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g316b4a9f5e4_0_55"/>
          <p:cNvSpPr txBox="1"/>
          <p:nvPr/>
        </p:nvSpPr>
        <p:spPr>
          <a:xfrm>
            <a:off x="988143" y="619433"/>
            <a:ext cx="948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8" name="Google Shape;228;g316b4a9f5e4_0_55"/>
          <p:cNvSpPr txBox="1"/>
          <p:nvPr/>
        </p:nvSpPr>
        <p:spPr>
          <a:xfrm>
            <a:off x="1696064" y="879744"/>
            <a:ext cx="1027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9" name="Google Shape;229;g316b4a9f5e4_0_55"/>
          <p:cNvSpPr txBox="1"/>
          <p:nvPr/>
        </p:nvSpPr>
        <p:spPr>
          <a:xfrm>
            <a:off x="1696065" y="879744"/>
            <a:ext cx="10279500" cy="40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Purpose</a:t>
            </a: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Provide a dropdown menu for selecting options.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JComboBox&lt;String&gt; comboBox = new JComboBox&lt;&gt;(new String[] {"Option 1", "Option 2"});</a:t>
            </a:r>
            <a:endParaRPr b="1"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Usage</a:t>
            </a: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Selecting a country, category.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2023-02-07T06:17:31Z</dcterms:created>
  <dc:creator>Muhammad Fayez</dc:creator>
</cp:coreProperties>
</file>