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QK4MEAJeQ2rSOE2vaSE/5ZVpz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1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6413399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2d64133992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6b4a9f5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316b4a9f5e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6413399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2d64133992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6b4a9f5e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316b4a9f5e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6413399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2d64133992e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b70012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31b7001268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b700126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31b7001268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b700126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31b7001268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b700126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31b7001268c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b700126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31b7001268c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b126d6e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0b126d6e8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b7001268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g31b7001268c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b7001268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31b7001268c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9aa9c1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139aa9c16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9aa9c1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139aa9c16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9d07feb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19d07feb5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6413399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2d64133992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9d07feb5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319d07feb51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6413399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d64133992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9d07feb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319d07feb5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0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4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3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3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3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3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35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1857376" y="250723"/>
            <a:ext cx="852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Containers and Layout Managers in Java</a:t>
            </a:r>
            <a:endParaRPr b="1" i="0" sz="36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3119996" y="2081575"/>
            <a:ext cx="86823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 1</a:t>
            </a: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b="1" sz="32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Understanding GUI Organization</a:t>
            </a:r>
            <a:endParaRPr sz="32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64133992e_0_30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Example: BorderLayout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d64133992e_0_3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2d64133992e_0_3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2d64133992e_0_30"/>
          <p:cNvSpPr txBox="1"/>
          <p:nvPr/>
        </p:nvSpPr>
        <p:spPr>
          <a:xfrm>
            <a:off x="1696065" y="879744"/>
            <a:ext cx="1027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g2d64133992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338" y="1202844"/>
            <a:ext cx="10086975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6b4a9f5e4_0_11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GridLayout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316b4a9f5e4_0_11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316b4a9f5e4_0_11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g316b4a9f5e4_0_11"/>
          <p:cNvSpPr txBox="1"/>
          <p:nvPr/>
        </p:nvSpPr>
        <p:spPr>
          <a:xfrm>
            <a:off x="1696065" y="879744"/>
            <a:ext cx="10279500" cy="7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javax.swing.*;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java.awt.*;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GridLayoutExample {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JFrame frame = new JFrame("GridLayout Example");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frame.setLayout(new GridLayout(2, 3)); // 2 rows, 3 columns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 (int i = 1; i &lt;= 6; i++) {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frame.add(new JButton("Button " + i));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frame.setSize(300, 200);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frame.setDefaultCloseOperation(JFrame.EXIT_ON_CLOSE);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frame.setVisible(true);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}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64133992e_0_40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GridLayout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d64133992e_0_4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2d64133992e_0_4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2d64133992e_0_40"/>
          <p:cNvSpPr txBox="1"/>
          <p:nvPr/>
        </p:nvSpPr>
        <p:spPr>
          <a:xfrm>
            <a:off x="1696065" y="879744"/>
            <a:ext cx="1027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" name="Google Shape;256;g2d64133992e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213" y="1218444"/>
            <a:ext cx="922972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6b4a9f5e4_0_22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CardLayout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316b4a9f5e4_0_2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316b4a9f5e4_0_2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316b4a9f5e4_0_22"/>
          <p:cNvSpPr txBox="1"/>
          <p:nvPr/>
        </p:nvSpPr>
        <p:spPr>
          <a:xfrm>
            <a:off x="1696065" y="879744"/>
            <a:ext cx="10279500" cy="6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javax.swing.*;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java.awt.*;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CardLayoutExample {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JFrame frame = new JFrame("CardLayout Example");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CardLayout cardLayout = new CardLayout();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JPanel panel = new JPanel(cardLayout);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panel.add(new JButton("Card 1"), "Card1");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panel.add(new JButton("Card 2"), "Card2");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frame.add(panel);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cardLayout.show(panel, "Card1");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frame.setSize(300, 200);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frame.setDefaultCloseOperation(JFrame.EXIT_ON_CLOSE);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frame.setVisible(true);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}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64133992e_0_50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CardLayout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d64133992e_0_5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g2d64133992e_0_5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2d64133992e_0_50"/>
          <p:cNvSpPr txBox="1"/>
          <p:nvPr/>
        </p:nvSpPr>
        <p:spPr>
          <a:xfrm>
            <a:off x="1696065" y="879744"/>
            <a:ext cx="10279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" name="Google Shape;273;g2d64133992e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25" y="988719"/>
            <a:ext cx="9390810" cy="5304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b7001268c_0_0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Restaurant Order Management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1b7001268c_0_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31b7001268c_0_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31b7001268c_0_0"/>
          <p:cNvSpPr txBox="1"/>
          <p:nvPr/>
        </p:nvSpPr>
        <p:spPr>
          <a:xfrm>
            <a:off x="1696065" y="879744"/>
            <a:ext cx="102795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are tasked with developing a simple restaurant order management GUI. The system should allow users to: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food items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a menu (e.g., Burger, Pizza, Pasta).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the quantity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each item.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Calculate the total cost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selected items.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layout of the GUI should use different containers and layout managers to create a user-friendly interface: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BorderLayout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the main structure.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FlowLayout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item selection.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GridLayout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quantity input and total cost.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b7001268c_0_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31b7001268c_0_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g31b7001268c_0_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g31b7001268c_0_9"/>
          <p:cNvSpPr txBox="1"/>
          <p:nvPr/>
        </p:nvSpPr>
        <p:spPr>
          <a:xfrm>
            <a:off x="1696065" y="879744"/>
            <a:ext cx="102795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AutoNum type="arabicPeriod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main window (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JFrame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with a title "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Restaurant Order System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AutoNum type="arabicPeriod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North Panel (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BorderLayout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 A JLabel with the title of the system.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AutoNum type="arabicPeriod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Center Panel (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GridLayout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Combobox to select items.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TextField to input quantity.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AutoNum type="arabicPeriod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South Panel (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FlowLayout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○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JButton to calculate the total cost.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○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JLabel to display the calculated cost.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0" name="Google Shape;290;g31b7001268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425" y="2135113"/>
            <a:ext cx="36385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b7001268c_0_26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31b7001268c_0_26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g31b7001268c_0_26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31b7001268c_0_26"/>
          <p:cNvSpPr txBox="1"/>
          <p:nvPr/>
        </p:nvSpPr>
        <p:spPr>
          <a:xfrm>
            <a:off x="1696065" y="879744"/>
            <a:ext cx="10279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g31b7001268c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375" y="931401"/>
            <a:ext cx="9690925" cy="49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31b7001268c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7025" y="108388"/>
            <a:ext cx="36385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b7001268c_0_36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31b7001268c_0_36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31b7001268c_0_36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g31b7001268c_0_36"/>
          <p:cNvSpPr txBox="1"/>
          <p:nvPr/>
        </p:nvSpPr>
        <p:spPr>
          <a:xfrm>
            <a:off x="1696065" y="879744"/>
            <a:ext cx="10279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31b7001268c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75" y="879751"/>
            <a:ext cx="10279500" cy="55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31b7001268c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7275" y="2148863"/>
            <a:ext cx="36385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b7001268c_0_45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31b7001268c_0_45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g31b7001268c_0_45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31b7001268c_0_45"/>
          <p:cNvSpPr txBox="1"/>
          <p:nvPr/>
        </p:nvSpPr>
        <p:spPr>
          <a:xfrm>
            <a:off x="1696065" y="879744"/>
            <a:ext cx="10279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9" name="Google Shape;319;g31b7001268c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75" y="798376"/>
            <a:ext cx="9851199" cy="573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31b7001268c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7025" y="3063413"/>
            <a:ext cx="36385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b126d6e8c_0_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Containers?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0b126d6e8c_0_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30b126d6e8c_0_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30b126d6e8c_0_9"/>
          <p:cNvSpPr txBox="1"/>
          <p:nvPr/>
        </p:nvSpPr>
        <p:spPr>
          <a:xfrm>
            <a:off x="1696065" y="879744"/>
            <a:ext cx="10279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Containers are special components in Java Swing that hold and organize GUI components (e.g., buttons, text fields).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 of Containers: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JFrame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Main container for a GUI application.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JPanel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smaller container for organizing components within a JFrame.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JDialog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pop-up dialog window.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JApplet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For applets (now obsolete).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b7001268c_0_54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31b7001268c_0_54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g31b7001268c_0_54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g31b7001268c_0_54"/>
          <p:cNvSpPr txBox="1"/>
          <p:nvPr/>
        </p:nvSpPr>
        <p:spPr>
          <a:xfrm>
            <a:off x="1696065" y="879744"/>
            <a:ext cx="10279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9" name="Google Shape;329;g31b7001268c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75" y="1435394"/>
            <a:ext cx="105918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b7001268c_0_63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31b7001268c_0_63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g31b7001268c_0_63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g31b7001268c_0_63"/>
          <p:cNvSpPr txBox="1"/>
          <p:nvPr/>
        </p:nvSpPr>
        <p:spPr>
          <a:xfrm>
            <a:off x="1696065" y="879744"/>
            <a:ext cx="10279500" cy="24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javax.swing.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java.awt.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java.awt.event.ActionEvent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java.awt.event.ActionListener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Main Frame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JFrame frame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JFrame(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"Restaurant Order System"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.setDefaultCloseOperation(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EXIT_ON_CLOSE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.setSize(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.setLayout(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BorderLayout());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North Panel - Title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JLabel title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JLabel(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"Welcome to Our Restaurant"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.setFont(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"Arial"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NORTH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Center Panel - Item Selection and Quantity Input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JPanel centerPanel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JPanel(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GridLayout(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JLabel itemLabel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JLabel(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"Select Item:"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JComboBox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itemComboBox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JComboBox&lt;&gt;(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String[]{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"Burger - $5"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"Pizza - $8"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"Pasta - $7"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JLabel quantityLabel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JLabel(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Quantity:"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JTextField quantityField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JTextField();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centerPanel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itemLabel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centerPanel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itemComboBox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centerPanel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quantityLabel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centerPanel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quantityField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centerPanel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South Panel - Calculate Button and Total Cost Display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JPanel southPanel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JPanel(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FlowLayout());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JButton calculateButton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JButton(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"Calculate Total"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JLabel totalLabel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JLabel(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"Total Cost: $0"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southPanel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calculateButton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southPanel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totalLabel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southPanel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SOUTH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Action Listener for Calculate Button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calculateButton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.addActionListener(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ActionListener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2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actionPerformed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ActionEvent 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selectedItem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200">
                <a:solidFill>
                  <a:srgbClr val="8516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itemComboBox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.getSelectedItem();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quantity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8516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quantityField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.getText());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selectedItem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.contains(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"Burger"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selectedItem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.contains(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"Pizza"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selectedItem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.contains(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"Pasta"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totalCost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200">
                <a:solidFill>
                  <a:srgbClr val="8516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totalLabel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"Total Cost: $"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totalCost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NumberFormatException ex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showMessageDialog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8516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"Please enter a valid quantity!"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ERROR_MESSAGE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Make Frame Visible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.setVisible(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39aa9c163_0_3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139aa9c163_0_3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3139aa9c163_0_3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3139aa9c163_0_3"/>
          <p:cNvSpPr txBox="1"/>
          <p:nvPr/>
        </p:nvSpPr>
        <p:spPr>
          <a:xfrm>
            <a:off x="1696065" y="879744"/>
            <a:ext cx="10279500" cy="4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1- Top-Level Containers: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JFrame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Represents the main application window.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JDialog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Used for pop-up dialogs.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JWindow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Borderless, undecorated windows.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2- Intermediate Containers: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JPanel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flexible container for grouping components.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3- Lightweight Containers: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Built within the Swing framework (e.g.,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JPanel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JLayeredPane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39aa9c163_0_12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Layout Managers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139aa9c163_0_1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3139aa9c163_0_1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3139aa9c163_0_12"/>
          <p:cNvSpPr txBox="1"/>
          <p:nvPr/>
        </p:nvSpPr>
        <p:spPr>
          <a:xfrm>
            <a:off x="1696065" y="879744"/>
            <a:ext cx="10279500" cy="3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a Layout Manager?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Layout Manager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defines how components are arranged in a container.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Helps manage the size and position of components dynamically.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Use Layout Managers?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Automatic resizing and alignment.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Consistent UI across different screen sizes and resolutions.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9d07feb51_0_17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Layout Managers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19d07feb51_0_1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319d07feb51_0_1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319d07feb51_0_17"/>
          <p:cNvSpPr txBox="1"/>
          <p:nvPr/>
        </p:nvSpPr>
        <p:spPr>
          <a:xfrm>
            <a:off x="1696065" y="879744"/>
            <a:ext cx="10279500" cy="5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FlowLayout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for </a:t>
            </a:r>
            <a:r>
              <a:rPr lang="en-US" sz="2200">
                <a:solidFill>
                  <a:srgbClr val="0033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JPanel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Aligns components </a:t>
            </a:r>
            <a:r>
              <a:rPr b="1" lang="en-US" sz="2300">
                <a:solidFill>
                  <a:srgbClr val="0033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left-to-right in a row.</a:t>
            </a:r>
            <a:endParaRPr b="1" sz="2300">
              <a:solidFill>
                <a:srgbClr val="0033B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Toolbar with buttons.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BorderLayout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Divides the container into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regions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North, South, East, West, and Center.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Web browser layout (menu, content area, status bar).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GridLayout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Divides the container into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equal-sized rows and columns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Calculator buttons.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64133992e_0_10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Layout Managers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d64133992e_0_1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2d64133992e_0_1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2d64133992e_0_10"/>
          <p:cNvSpPr txBox="1"/>
          <p:nvPr/>
        </p:nvSpPr>
        <p:spPr>
          <a:xfrm>
            <a:off x="1696065" y="879744"/>
            <a:ext cx="10279500" cy="3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GridBagLayout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flexible version of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GridLayout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Allows different sizes for components.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BoxLayout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Aligns components in a horizontal or vertical line.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CardLayout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Stacks components like cards (only one visible at a time).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Tabbed panels.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9d07feb51_0_31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FlowLayout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19d07feb51_0_31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319d07feb51_0_31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319d07feb51_0_31"/>
          <p:cNvSpPr txBox="1"/>
          <p:nvPr/>
        </p:nvSpPr>
        <p:spPr>
          <a:xfrm>
            <a:off x="1696065" y="879744"/>
            <a:ext cx="102795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javax.swing.*;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java.awt.*;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FlowLayoutExample {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JFrame frame = new JFrame("FlowLayout Example");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frame.setLayout(new FlowLayout());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600">
                <a:solidFill>
                  <a:srgbClr val="351C7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1600">
                <a:solidFill>
                  <a:srgbClr val="351C7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frame.add(new JButton("Button 1"));</a:t>
            </a:r>
            <a:endParaRPr b="1" sz="1600">
              <a:solidFill>
                <a:srgbClr val="351C7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51C7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frame.add(new JButton("Button 2"));</a:t>
            </a:r>
            <a:endParaRPr b="1" sz="1600">
              <a:solidFill>
                <a:srgbClr val="351C7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51C7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frame.add(new JButton("Button 3"));</a:t>
            </a:r>
            <a:endParaRPr b="1" sz="1600">
              <a:solidFill>
                <a:srgbClr val="351C7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frame.setSize(300, 100);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frame.setDefaultCloseOperation(JFrame.EXIT_ON_CLOSE);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frame.setVisible(true);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}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64133992e_0_20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FlowLayout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d64133992e_0_2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2d64133992e_0_2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2d64133992e_0_20"/>
          <p:cNvSpPr txBox="1"/>
          <p:nvPr/>
        </p:nvSpPr>
        <p:spPr>
          <a:xfrm>
            <a:off x="1696065" y="879744"/>
            <a:ext cx="1027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g2d64133992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725" y="1690613"/>
            <a:ext cx="76581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9d07feb51_0_24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Example: BorderLayout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19d07feb51_0_24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319d07feb51_0_24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g319d07feb51_0_24"/>
          <p:cNvSpPr txBox="1"/>
          <p:nvPr/>
        </p:nvSpPr>
        <p:spPr>
          <a:xfrm>
            <a:off x="1696065" y="879744"/>
            <a:ext cx="10279500" cy="6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javax.swing.*;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java.awt.*;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BorderLayoutExample {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JFrame frame = new JFrame("BorderLayout Example");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frame.setLayout(new BorderLayout());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frame.add(new JButton("North"), BorderLayout.NORTH);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frame.add(new JButton("South"), BorderLayout.SOUTH);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frame.add(new JButton("East"), BorderLayout.EAST);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frame.add(new JButton("West"), BorderLayout.WEST);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frame.add(new JButton("Center"), BorderLayout.CENTER);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frame.setSize(400, 200);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frame.setDefaultCloseOperation(JFrame.EXIT_ON_CLOSE);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frame.setVisible(true);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}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2023-02-07T06:17:31Z</dcterms:created>
  <dc:creator>Muhammad Fayez</dc:creator>
</cp:coreProperties>
</file>