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3"/>
  </p:notesMasterIdLst>
  <p:sldIdLst>
    <p:sldId id="306" r:id="rId2"/>
    <p:sldId id="601" r:id="rId3"/>
    <p:sldId id="602" r:id="rId4"/>
    <p:sldId id="686" r:id="rId5"/>
    <p:sldId id="687" r:id="rId6"/>
    <p:sldId id="603" r:id="rId7"/>
    <p:sldId id="681" r:id="rId8"/>
    <p:sldId id="604" r:id="rId9"/>
    <p:sldId id="605" r:id="rId10"/>
    <p:sldId id="688" r:id="rId11"/>
    <p:sldId id="606" r:id="rId12"/>
    <p:sldId id="607" r:id="rId13"/>
    <p:sldId id="608" r:id="rId14"/>
    <p:sldId id="609" r:id="rId15"/>
    <p:sldId id="690" r:id="rId16"/>
    <p:sldId id="691" r:id="rId17"/>
    <p:sldId id="692" r:id="rId18"/>
    <p:sldId id="693" r:id="rId19"/>
    <p:sldId id="694" r:id="rId20"/>
    <p:sldId id="610" r:id="rId21"/>
    <p:sldId id="696" r:id="rId22"/>
    <p:sldId id="611" r:id="rId23"/>
    <p:sldId id="695" r:id="rId24"/>
    <p:sldId id="697" r:id="rId25"/>
    <p:sldId id="698" r:id="rId26"/>
    <p:sldId id="699" r:id="rId27"/>
    <p:sldId id="682" r:id="rId28"/>
    <p:sldId id="613" r:id="rId29"/>
    <p:sldId id="614" r:id="rId30"/>
    <p:sldId id="612" r:id="rId31"/>
    <p:sldId id="683" r:id="rId32"/>
    <p:sldId id="615" r:id="rId33"/>
    <p:sldId id="616" r:id="rId34"/>
    <p:sldId id="617" r:id="rId35"/>
    <p:sldId id="700" r:id="rId36"/>
    <p:sldId id="701" r:id="rId37"/>
    <p:sldId id="702" r:id="rId38"/>
    <p:sldId id="618" r:id="rId39"/>
    <p:sldId id="619" r:id="rId40"/>
    <p:sldId id="620" r:id="rId41"/>
    <p:sldId id="666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89533" autoAdjust="0"/>
  </p:normalViewPr>
  <p:slideViewPr>
    <p:cSldViewPr>
      <p:cViewPr varScale="1">
        <p:scale>
          <a:sx n="64" d="100"/>
          <a:sy n="64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E9E547-3C66-4E5D-9D07-0515EED2B913}" type="doc">
      <dgm:prSet loTypeId="urn:microsoft.com/office/officeart/2005/8/layout/default#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9022B54-68C2-4973-9A00-460029290542}">
      <dgm:prSet phldrT="[Text]"/>
      <dgm:spPr>
        <a:xfrm>
          <a:off x="704373" y="0"/>
          <a:ext cx="2322016" cy="139320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system software and identify the two types of system software</a:t>
          </a:r>
        </a:p>
      </dgm:t>
    </dgm:pt>
    <dgm:pt modelId="{0EBC0F7C-C083-479E-822C-AA3F278D062A}" type="parTrans" cxnId="{A36A33C9-5EC3-4472-82B9-956D1373C0B4}">
      <dgm:prSet/>
      <dgm:spPr/>
      <dgm:t>
        <a:bodyPr/>
        <a:lstStyle/>
        <a:p>
          <a:endParaRPr lang="en-US"/>
        </a:p>
      </dgm:t>
    </dgm:pt>
    <dgm:pt modelId="{AEC43A17-FDDC-4261-BB01-B6005B7A4552}" type="sibTrans" cxnId="{A36A33C9-5EC3-4472-82B9-956D1373C0B4}">
      <dgm:prSet/>
      <dgm:spPr/>
      <dgm:t>
        <a:bodyPr/>
        <a:lstStyle/>
        <a:p>
          <a:endParaRPr lang="en-US"/>
        </a:p>
      </dgm:t>
    </dgm:pt>
    <dgm:pt modelId="{6E3D6F26-C5F3-45CC-8F8D-E9A971688AE7}">
      <dgm:prSet/>
      <dgm:spPr>
        <a:xfrm>
          <a:off x="3258591" y="2083"/>
          <a:ext cx="2322016" cy="139320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29426"/>
                <a:satOff val="-728"/>
                <a:lumOff val="4165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29426"/>
                <a:satOff val="-728"/>
                <a:lumOff val="4165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29426"/>
                <a:satOff val="-728"/>
                <a:lumOff val="416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Describe the functions of an operating system</a:t>
          </a:r>
        </a:p>
      </dgm:t>
    </dgm:pt>
    <dgm:pt modelId="{9E6C35DC-8B67-4B84-BCEA-B598F091EA5C}" type="parTrans" cxnId="{40AA7C17-3EDC-42E4-A7A7-F64D1AF1928C}">
      <dgm:prSet/>
      <dgm:spPr/>
      <dgm:t>
        <a:bodyPr/>
        <a:lstStyle/>
        <a:p>
          <a:endParaRPr lang="en-US"/>
        </a:p>
      </dgm:t>
    </dgm:pt>
    <dgm:pt modelId="{50A852CF-3666-4BE6-8DA2-7344983B4A35}" type="sibTrans" cxnId="{40AA7C17-3EDC-42E4-A7A7-F64D1AF1928C}">
      <dgm:prSet/>
      <dgm:spPr/>
      <dgm:t>
        <a:bodyPr/>
        <a:lstStyle/>
        <a:p>
          <a:endParaRPr lang="en-US"/>
        </a:p>
      </dgm:t>
    </dgm:pt>
    <dgm:pt modelId="{63FF8C11-BFC9-4D6F-9A46-2EFA83F1DDED}">
      <dgm:prSet/>
      <dgm:spPr>
        <a:xfrm>
          <a:off x="5812809" y="2083"/>
          <a:ext cx="2322016" cy="139320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Summarize the startup process on a personal computer</a:t>
          </a:r>
        </a:p>
      </dgm:t>
    </dgm:pt>
    <dgm:pt modelId="{78055DFD-7506-4F25-A0C6-C1142BEBF836}" type="parTrans" cxnId="{BEDC6CAA-2E7C-4DAF-82E3-C5508A0EEDC2}">
      <dgm:prSet/>
      <dgm:spPr/>
      <dgm:t>
        <a:bodyPr/>
        <a:lstStyle/>
        <a:p>
          <a:endParaRPr lang="en-US"/>
        </a:p>
      </dgm:t>
    </dgm:pt>
    <dgm:pt modelId="{29453218-F262-472E-A3EC-0B23FD04237D}" type="sibTrans" cxnId="{BEDC6CAA-2E7C-4DAF-82E3-C5508A0EEDC2}">
      <dgm:prSet/>
      <dgm:spPr/>
      <dgm:t>
        <a:bodyPr/>
        <a:lstStyle/>
        <a:p>
          <a:endParaRPr lang="en-US"/>
        </a:p>
      </dgm:t>
    </dgm:pt>
    <dgm:pt modelId="{D0074727-7734-4F0E-80C7-8C09F2C72C5B}">
      <dgm:prSet/>
      <dgm:spPr>
        <a:xfrm>
          <a:off x="704373" y="1549210"/>
          <a:ext cx="2322016" cy="1393209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Summarize the features of several stand-alone operating systems</a:t>
          </a:r>
        </a:p>
      </dgm:t>
    </dgm:pt>
    <dgm:pt modelId="{F989EEBB-7437-4115-AAFE-6B8194319121}" type="parTrans" cxnId="{2332F609-60E8-47E6-9FC1-D2A6A51D7237}">
      <dgm:prSet/>
      <dgm:spPr/>
      <dgm:t>
        <a:bodyPr/>
        <a:lstStyle/>
        <a:p>
          <a:endParaRPr lang="en-US"/>
        </a:p>
      </dgm:t>
    </dgm:pt>
    <dgm:pt modelId="{85E4F072-FD8D-4090-AE2E-707DB5B96146}" type="sibTrans" cxnId="{2332F609-60E8-47E6-9FC1-D2A6A51D7237}">
      <dgm:prSet/>
      <dgm:spPr/>
      <dgm:t>
        <a:bodyPr/>
        <a:lstStyle/>
        <a:p>
          <a:endParaRPr lang="en-US"/>
        </a:p>
      </dgm:t>
    </dgm:pt>
    <dgm:pt modelId="{46A1C575-DE29-4021-A28C-E1E7FA78085E}" type="pres">
      <dgm:prSet presAssocID="{3DE9E547-3C66-4E5D-9D07-0515EED2B913}" presName="diagram" presStyleCnt="0">
        <dgm:presLayoutVars>
          <dgm:dir/>
          <dgm:resizeHandles val="exact"/>
        </dgm:presLayoutVars>
      </dgm:prSet>
      <dgm:spPr/>
    </dgm:pt>
    <dgm:pt modelId="{E43CDCF3-D5B2-4556-A6FF-1FBA940E878F}" type="pres">
      <dgm:prSet presAssocID="{F9022B54-68C2-4973-9A00-460029290542}" presName="node" presStyleLbl="node1" presStyleIdx="0" presStyleCnt="4" custLinFactNeighborY="-5619">
        <dgm:presLayoutVars>
          <dgm:bulletEnabled val="1"/>
        </dgm:presLayoutVars>
      </dgm:prSet>
      <dgm:spPr/>
    </dgm:pt>
    <dgm:pt modelId="{54066D3B-676A-41CA-98B3-C0905E22B6EF}" type="pres">
      <dgm:prSet presAssocID="{AEC43A17-FDDC-4261-BB01-B6005B7A4552}" presName="sibTrans" presStyleCnt="0"/>
      <dgm:spPr/>
    </dgm:pt>
    <dgm:pt modelId="{58B09EF6-0B8A-4FD1-9A70-04010EDC36AD}" type="pres">
      <dgm:prSet presAssocID="{6E3D6F26-C5F3-45CC-8F8D-E9A971688AE7}" presName="node" presStyleLbl="node1" presStyleIdx="1" presStyleCnt="4">
        <dgm:presLayoutVars>
          <dgm:bulletEnabled val="1"/>
        </dgm:presLayoutVars>
      </dgm:prSet>
      <dgm:spPr/>
    </dgm:pt>
    <dgm:pt modelId="{FA6D4AC9-2C89-499D-8E5E-FBA09A47340F}" type="pres">
      <dgm:prSet presAssocID="{50A852CF-3666-4BE6-8DA2-7344983B4A35}" presName="sibTrans" presStyleCnt="0"/>
      <dgm:spPr/>
    </dgm:pt>
    <dgm:pt modelId="{07C6584A-5C5E-4CDB-9602-84471DB0164F}" type="pres">
      <dgm:prSet presAssocID="{63FF8C11-BFC9-4D6F-9A46-2EFA83F1DDED}" presName="node" presStyleLbl="node1" presStyleIdx="2" presStyleCnt="4">
        <dgm:presLayoutVars>
          <dgm:bulletEnabled val="1"/>
        </dgm:presLayoutVars>
      </dgm:prSet>
      <dgm:spPr/>
    </dgm:pt>
    <dgm:pt modelId="{497842F8-3842-4CFA-910D-B770A4B5D103}" type="pres">
      <dgm:prSet presAssocID="{29453218-F262-472E-A3EC-0B23FD04237D}" presName="sibTrans" presStyleCnt="0"/>
      <dgm:spPr/>
    </dgm:pt>
    <dgm:pt modelId="{9ADD66FE-87D2-4E38-A83E-F4FEA31C7E09}" type="pres">
      <dgm:prSet presAssocID="{D0074727-7734-4F0E-80C7-8C09F2C72C5B}" presName="node" presStyleLbl="node1" presStyleIdx="3" presStyleCnt="4" custLinFactNeighborY="-5619">
        <dgm:presLayoutVars>
          <dgm:bulletEnabled val="1"/>
        </dgm:presLayoutVars>
      </dgm:prSet>
      <dgm:spPr/>
    </dgm:pt>
  </dgm:ptLst>
  <dgm:cxnLst>
    <dgm:cxn modelId="{2332F609-60E8-47E6-9FC1-D2A6A51D7237}" srcId="{3DE9E547-3C66-4E5D-9D07-0515EED2B913}" destId="{D0074727-7734-4F0E-80C7-8C09F2C72C5B}" srcOrd="3" destOrd="0" parTransId="{F989EEBB-7437-4115-AAFE-6B8194319121}" sibTransId="{85E4F072-FD8D-4090-AE2E-707DB5B96146}"/>
    <dgm:cxn modelId="{87722A0D-6957-4A2B-9A04-7A6ED2607C2A}" type="presOf" srcId="{63FF8C11-BFC9-4D6F-9A46-2EFA83F1DDED}" destId="{07C6584A-5C5E-4CDB-9602-84471DB0164F}" srcOrd="0" destOrd="0" presId="urn:microsoft.com/office/officeart/2005/8/layout/default#1"/>
    <dgm:cxn modelId="{40AA7C17-3EDC-42E4-A7A7-F64D1AF1928C}" srcId="{3DE9E547-3C66-4E5D-9D07-0515EED2B913}" destId="{6E3D6F26-C5F3-45CC-8F8D-E9A971688AE7}" srcOrd="1" destOrd="0" parTransId="{9E6C35DC-8B67-4B84-BCEA-B598F091EA5C}" sibTransId="{50A852CF-3666-4BE6-8DA2-7344983B4A35}"/>
    <dgm:cxn modelId="{ED200E52-0F1E-4E69-AE76-31345A509CCC}" type="presOf" srcId="{3DE9E547-3C66-4E5D-9D07-0515EED2B913}" destId="{46A1C575-DE29-4021-A28C-E1E7FA78085E}" srcOrd="0" destOrd="0" presId="urn:microsoft.com/office/officeart/2005/8/layout/default#1"/>
    <dgm:cxn modelId="{DD54758A-BCD3-400A-9843-62ACBD8AA83A}" type="presOf" srcId="{D0074727-7734-4F0E-80C7-8C09F2C72C5B}" destId="{9ADD66FE-87D2-4E38-A83E-F4FEA31C7E09}" srcOrd="0" destOrd="0" presId="urn:microsoft.com/office/officeart/2005/8/layout/default#1"/>
    <dgm:cxn modelId="{BEDC6CAA-2E7C-4DAF-82E3-C5508A0EEDC2}" srcId="{3DE9E547-3C66-4E5D-9D07-0515EED2B913}" destId="{63FF8C11-BFC9-4D6F-9A46-2EFA83F1DDED}" srcOrd="2" destOrd="0" parTransId="{78055DFD-7506-4F25-A0C6-C1142BEBF836}" sibTransId="{29453218-F262-472E-A3EC-0B23FD04237D}"/>
    <dgm:cxn modelId="{43184EB7-BD51-4E54-9C82-7FCCB891BF2C}" type="presOf" srcId="{F9022B54-68C2-4973-9A00-460029290542}" destId="{E43CDCF3-D5B2-4556-A6FF-1FBA940E878F}" srcOrd="0" destOrd="0" presId="urn:microsoft.com/office/officeart/2005/8/layout/default#1"/>
    <dgm:cxn modelId="{A36A33C9-5EC3-4472-82B9-956D1373C0B4}" srcId="{3DE9E547-3C66-4E5D-9D07-0515EED2B913}" destId="{F9022B54-68C2-4973-9A00-460029290542}" srcOrd="0" destOrd="0" parTransId="{0EBC0F7C-C083-479E-822C-AA3F278D062A}" sibTransId="{AEC43A17-FDDC-4261-BB01-B6005B7A4552}"/>
    <dgm:cxn modelId="{43A5F0EF-3A68-4EB7-A2DE-DFACE7C6D853}" type="presOf" srcId="{6E3D6F26-C5F3-45CC-8F8D-E9A971688AE7}" destId="{58B09EF6-0B8A-4FD1-9A70-04010EDC36AD}" srcOrd="0" destOrd="0" presId="urn:microsoft.com/office/officeart/2005/8/layout/default#1"/>
    <dgm:cxn modelId="{CC48CA53-364A-407D-9B22-E53992371F35}" type="presParOf" srcId="{46A1C575-DE29-4021-A28C-E1E7FA78085E}" destId="{E43CDCF3-D5B2-4556-A6FF-1FBA940E878F}" srcOrd="0" destOrd="0" presId="urn:microsoft.com/office/officeart/2005/8/layout/default#1"/>
    <dgm:cxn modelId="{56256DA1-4ADA-417C-811E-7ABD7E25034E}" type="presParOf" srcId="{46A1C575-DE29-4021-A28C-E1E7FA78085E}" destId="{54066D3B-676A-41CA-98B3-C0905E22B6EF}" srcOrd="1" destOrd="0" presId="urn:microsoft.com/office/officeart/2005/8/layout/default#1"/>
    <dgm:cxn modelId="{A15DB7C7-3B18-47E6-B7F5-6C3D9D6FD5A1}" type="presParOf" srcId="{46A1C575-DE29-4021-A28C-E1E7FA78085E}" destId="{58B09EF6-0B8A-4FD1-9A70-04010EDC36AD}" srcOrd="2" destOrd="0" presId="urn:microsoft.com/office/officeart/2005/8/layout/default#1"/>
    <dgm:cxn modelId="{99B1032C-C233-4385-8BA8-B4594153BDC6}" type="presParOf" srcId="{46A1C575-DE29-4021-A28C-E1E7FA78085E}" destId="{FA6D4AC9-2C89-499D-8E5E-FBA09A47340F}" srcOrd="3" destOrd="0" presId="urn:microsoft.com/office/officeart/2005/8/layout/default#1"/>
    <dgm:cxn modelId="{FB895115-CD0C-4869-B3B0-3E179FACA901}" type="presParOf" srcId="{46A1C575-DE29-4021-A28C-E1E7FA78085E}" destId="{07C6584A-5C5E-4CDB-9602-84471DB0164F}" srcOrd="4" destOrd="0" presId="urn:microsoft.com/office/officeart/2005/8/layout/default#1"/>
    <dgm:cxn modelId="{94F406C1-F4FD-4BD5-B680-62BCAAADE330}" type="presParOf" srcId="{46A1C575-DE29-4021-A28C-E1E7FA78085E}" destId="{497842F8-3842-4CFA-910D-B770A4B5D103}" srcOrd="5" destOrd="0" presId="urn:microsoft.com/office/officeart/2005/8/layout/default#1"/>
    <dgm:cxn modelId="{34F20FF0-8CAB-4CFE-B25E-A88C3D50C3DE}" type="presParOf" srcId="{46A1C575-DE29-4021-A28C-E1E7FA78085E}" destId="{9ADD66FE-87D2-4E38-A83E-F4FEA31C7E09}" srcOrd="6" destOrd="0" presId="urn:microsoft.com/office/officeart/2005/8/layout/default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5116-86F5-4ED9-A99A-63691C06FDB9}" type="doc">
      <dgm:prSet loTypeId="urn:microsoft.com/office/officeart/2005/8/layout/default#3" loCatId="list" qsTypeId="urn:microsoft.com/office/officeart/2005/8/quickstyle/simple3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7D02BE84-72D2-494A-A658-C86D3001F19D}">
      <dgm:prSet phldrT="[Text]"/>
      <dgm:spPr>
        <a:xfrm>
          <a:off x="819179" y="178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Start and shut down a computer</a:t>
          </a:r>
        </a:p>
      </dgm:t>
    </dgm:pt>
    <dgm:pt modelId="{B648E2DC-8AF5-408D-9146-3121BA8F2E6E}" type="parTrans" cxnId="{A63D8F05-122A-49F7-814D-85FCDF32F2FE}">
      <dgm:prSet/>
      <dgm:spPr/>
      <dgm:t>
        <a:bodyPr/>
        <a:lstStyle/>
        <a:p>
          <a:endParaRPr lang="en-US"/>
        </a:p>
      </dgm:t>
    </dgm:pt>
    <dgm:pt modelId="{7B7BB452-F82D-4621-8591-1703A90B56DB}" type="sibTrans" cxnId="{A63D8F05-122A-49F7-814D-85FCDF32F2FE}">
      <dgm:prSet/>
      <dgm:spPr/>
      <dgm:t>
        <a:bodyPr/>
        <a:lstStyle/>
        <a:p>
          <a:endParaRPr lang="en-US"/>
        </a:p>
      </dgm:t>
    </dgm:pt>
    <dgm:pt modelId="{F30768BA-92F1-4F08-B7C3-55845BCCB324}">
      <dgm:prSet phldrT="[Text]"/>
      <dgm:spPr>
        <a:xfrm>
          <a:off x="2661255" y="178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34905"/>
                <a:satOff val="-1056"/>
                <a:lumOff val="6935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34905"/>
                <a:satOff val="-1056"/>
                <a:lumOff val="6935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34905"/>
                <a:satOff val="-1056"/>
                <a:lumOff val="6935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Provide a user interface</a:t>
          </a:r>
        </a:p>
      </dgm:t>
    </dgm:pt>
    <dgm:pt modelId="{A1E66015-72A6-40F1-A696-841C3F31ADC0}" type="parTrans" cxnId="{15B423F6-CBF9-4876-98B9-4AF9CEF8F4C6}">
      <dgm:prSet/>
      <dgm:spPr/>
      <dgm:t>
        <a:bodyPr/>
        <a:lstStyle/>
        <a:p>
          <a:endParaRPr lang="en-US"/>
        </a:p>
      </dgm:t>
    </dgm:pt>
    <dgm:pt modelId="{EFC706B9-A171-4ADF-BEC4-83508FC09766}" type="sibTrans" cxnId="{15B423F6-CBF9-4876-98B9-4AF9CEF8F4C6}">
      <dgm:prSet/>
      <dgm:spPr/>
      <dgm:t>
        <a:bodyPr/>
        <a:lstStyle/>
        <a:p>
          <a:endParaRPr lang="en-US"/>
        </a:p>
      </dgm:t>
    </dgm:pt>
    <dgm:pt modelId="{F943564C-C0CF-43B1-95F1-FE05623014C1}">
      <dgm:prSet phldrT="[Text]"/>
      <dgm:spPr>
        <a:xfrm>
          <a:off x="4503330" y="178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69811"/>
                <a:satOff val="-2112"/>
                <a:lumOff val="1387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69811"/>
                <a:satOff val="-2112"/>
                <a:lumOff val="1387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69811"/>
                <a:satOff val="-2112"/>
                <a:lumOff val="1387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Manage programs</a:t>
          </a:r>
        </a:p>
      </dgm:t>
    </dgm:pt>
    <dgm:pt modelId="{CE52C849-EE96-4433-8752-8CC3FBA900D9}" type="parTrans" cxnId="{933AD5A0-AFE8-4F84-8B87-7EA95648C598}">
      <dgm:prSet/>
      <dgm:spPr/>
      <dgm:t>
        <a:bodyPr/>
        <a:lstStyle/>
        <a:p>
          <a:endParaRPr lang="en-US"/>
        </a:p>
      </dgm:t>
    </dgm:pt>
    <dgm:pt modelId="{1BC763A7-81C2-48FD-88DC-FC47AE8EE2E6}" type="sibTrans" cxnId="{933AD5A0-AFE8-4F84-8B87-7EA95648C598}">
      <dgm:prSet/>
      <dgm:spPr/>
      <dgm:t>
        <a:bodyPr/>
        <a:lstStyle/>
        <a:p>
          <a:endParaRPr lang="en-US"/>
        </a:p>
      </dgm:t>
    </dgm:pt>
    <dgm:pt modelId="{4240CC52-E9BA-4E92-9D89-A7C8277C16F3}">
      <dgm:prSet phldrT="[Text]"/>
      <dgm:spPr>
        <a:xfrm>
          <a:off x="6345406" y="178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Manage memory</a:t>
          </a:r>
        </a:p>
      </dgm:t>
    </dgm:pt>
    <dgm:pt modelId="{09D710A7-3660-4E0D-9D56-B5026D1C7A35}" type="parTrans" cxnId="{AA39817B-CE7F-46E9-9CFA-895CAA82CB11}">
      <dgm:prSet/>
      <dgm:spPr/>
      <dgm:t>
        <a:bodyPr/>
        <a:lstStyle/>
        <a:p>
          <a:endParaRPr lang="en-US"/>
        </a:p>
      </dgm:t>
    </dgm:pt>
    <dgm:pt modelId="{EFA66925-4A81-465E-843C-35DF3DDB2535}" type="sibTrans" cxnId="{AA39817B-CE7F-46E9-9CFA-895CAA82CB11}">
      <dgm:prSet/>
      <dgm:spPr/>
      <dgm:t>
        <a:bodyPr/>
        <a:lstStyle/>
        <a:p>
          <a:endParaRPr lang="en-US"/>
        </a:p>
      </dgm:t>
    </dgm:pt>
    <dgm:pt modelId="{01110615-C13F-499C-B817-0FD6AADB1E6A}">
      <dgm:prSet phldrT="[Text]"/>
      <dgm:spPr>
        <a:xfrm>
          <a:off x="819179" y="117401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39622"/>
                <a:satOff val="-4225"/>
                <a:lumOff val="2774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39622"/>
                <a:satOff val="-4225"/>
                <a:lumOff val="2774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39622"/>
                <a:satOff val="-4225"/>
                <a:lumOff val="2774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Coordinate tasks</a:t>
          </a:r>
        </a:p>
      </dgm:t>
    </dgm:pt>
    <dgm:pt modelId="{6051EF1A-BB48-46CB-A984-2B609F6E900E}" type="parTrans" cxnId="{069B472A-9A3C-4210-8520-C64633E965E7}">
      <dgm:prSet/>
      <dgm:spPr/>
      <dgm:t>
        <a:bodyPr/>
        <a:lstStyle/>
        <a:p>
          <a:endParaRPr lang="en-US"/>
        </a:p>
      </dgm:t>
    </dgm:pt>
    <dgm:pt modelId="{BF534C2D-2F7F-45DB-84B5-9B4BD635D7FA}" type="sibTrans" cxnId="{069B472A-9A3C-4210-8520-C64633E965E7}">
      <dgm:prSet/>
      <dgm:spPr/>
      <dgm:t>
        <a:bodyPr/>
        <a:lstStyle/>
        <a:p>
          <a:endParaRPr lang="en-US"/>
        </a:p>
      </dgm:t>
    </dgm:pt>
    <dgm:pt modelId="{54665117-E495-4CDB-8DFB-8B73A9970C8C}">
      <dgm:prSet phldrT="[Text]"/>
      <dgm:spPr>
        <a:xfrm>
          <a:off x="2661255" y="117401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74527"/>
                <a:satOff val="-5281"/>
                <a:lumOff val="34677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74527"/>
                <a:satOff val="-5281"/>
                <a:lumOff val="34677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74527"/>
                <a:satOff val="-5281"/>
                <a:lumOff val="3467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Configure devices</a:t>
          </a:r>
        </a:p>
      </dgm:t>
    </dgm:pt>
    <dgm:pt modelId="{F00FE3DA-A469-40D8-BD67-62632E119C19}" type="parTrans" cxnId="{E5EDBDCD-2461-41E1-9A9A-319D28B41C5D}">
      <dgm:prSet/>
      <dgm:spPr/>
      <dgm:t>
        <a:bodyPr/>
        <a:lstStyle/>
        <a:p>
          <a:endParaRPr lang="en-US"/>
        </a:p>
      </dgm:t>
    </dgm:pt>
    <dgm:pt modelId="{BE6C358B-7F54-413D-BF8B-6C45BD33735F}" type="sibTrans" cxnId="{E5EDBDCD-2461-41E1-9A9A-319D28B41C5D}">
      <dgm:prSet/>
      <dgm:spPr/>
      <dgm:t>
        <a:bodyPr/>
        <a:lstStyle/>
        <a:p>
          <a:endParaRPr lang="en-US"/>
        </a:p>
      </dgm:t>
    </dgm:pt>
    <dgm:pt modelId="{AD9944F6-89C4-4466-A62B-F07D2C4C3D0E}">
      <dgm:prSet phldrT="[Text]"/>
      <dgm:spPr>
        <a:xfrm>
          <a:off x="4503330" y="117401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209432"/>
                <a:satOff val="-6337"/>
                <a:lumOff val="41612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209432"/>
                <a:satOff val="-6337"/>
                <a:lumOff val="41612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209432"/>
                <a:satOff val="-6337"/>
                <a:lumOff val="41612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Establish an Internet connection</a:t>
          </a:r>
        </a:p>
      </dgm:t>
    </dgm:pt>
    <dgm:pt modelId="{CAA37415-16D8-42E0-992B-4E0752F2FA85}" type="parTrans" cxnId="{B0DADD79-8D0A-4F53-8B17-572237936802}">
      <dgm:prSet/>
      <dgm:spPr/>
      <dgm:t>
        <a:bodyPr/>
        <a:lstStyle/>
        <a:p>
          <a:endParaRPr lang="en-US"/>
        </a:p>
      </dgm:t>
    </dgm:pt>
    <dgm:pt modelId="{19AF0E7C-CF69-4345-BFA7-31AF491771E4}" type="sibTrans" cxnId="{B0DADD79-8D0A-4F53-8B17-572237936802}">
      <dgm:prSet/>
      <dgm:spPr/>
      <dgm:t>
        <a:bodyPr/>
        <a:lstStyle/>
        <a:p>
          <a:endParaRPr lang="en-US"/>
        </a:p>
      </dgm:t>
    </dgm:pt>
    <dgm:pt modelId="{90F06852-2412-4EDA-8201-9BD51122B938}">
      <dgm:prSet phldrT="[Text]"/>
      <dgm:spPr>
        <a:xfrm>
          <a:off x="6345406" y="117401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74527"/>
                <a:satOff val="-5281"/>
                <a:lumOff val="34677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74527"/>
                <a:satOff val="-5281"/>
                <a:lumOff val="34677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74527"/>
                <a:satOff val="-5281"/>
                <a:lumOff val="3467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Monitor performance</a:t>
          </a:r>
        </a:p>
      </dgm:t>
    </dgm:pt>
    <dgm:pt modelId="{3B4BD790-164B-4FC5-BAB4-16D0B7372F4F}" type="parTrans" cxnId="{E686476A-D5E1-4DF0-81B1-A8230765C3B9}">
      <dgm:prSet/>
      <dgm:spPr/>
      <dgm:t>
        <a:bodyPr/>
        <a:lstStyle/>
        <a:p>
          <a:endParaRPr lang="en-US"/>
        </a:p>
      </dgm:t>
    </dgm:pt>
    <dgm:pt modelId="{1844C8D7-CF35-426B-AAAD-07A409C4F9F6}" type="sibTrans" cxnId="{E686476A-D5E1-4DF0-81B1-A8230765C3B9}">
      <dgm:prSet/>
      <dgm:spPr/>
      <dgm:t>
        <a:bodyPr/>
        <a:lstStyle/>
        <a:p>
          <a:endParaRPr lang="en-US"/>
        </a:p>
      </dgm:t>
    </dgm:pt>
    <dgm:pt modelId="{050979E1-8463-4278-A14A-B49CCC32A0B6}">
      <dgm:prSet phldrT="[Text]"/>
      <dgm:spPr>
        <a:xfrm>
          <a:off x="819179" y="234624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39622"/>
                <a:satOff val="-4225"/>
                <a:lumOff val="2774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39622"/>
                <a:satOff val="-4225"/>
                <a:lumOff val="2774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39622"/>
                <a:satOff val="-4225"/>
                <a:lumOff val="2774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Provide utilities</a:t>
          </a:r>
        </a:p>
      </dgm:t>
    </dgm:pt>
    <dgm:pt modelId="{871CF587-95F2-4288-A342-A1F1F0BF50C9}" type="parTrans" cxnId="{30C0C8E7-E33D-44BA-82B7-CF0FD42D7354}">
      <dgm:prSet/>
      <dgm:spPr/>
      <dgm:t>
        <a:bodyPr/>
        <a:lstStyle/>
        <a:p>
          <a:endParaRPr lang="en-US"/>
        </a:p>
      </dgm:t>
    </dgm:pt>
    <dgm:pt modelId="{B2314192-F723-46CD-9690-6C02FED91687}" type="sibTrans" cxnId="{30C0C8E7-E33D-44BA-82B7-CF0FD42D7354}">
      <dgm:prSet/>
      <dgm:spPr/>
      <dgm:t>
        <a:bodyPr/>
        <a:lstStyle/>
        <a:p>
          <a:endParaRPr lang="en-US"/>
        </a:p>
      </dgm:t>
    </dgm:pt>
    <dgm:pt modelId="{FCF3FCC5-76B3-47DB-A918-27D3A83C122E}">
      <dgm:prSet phldrT="[Text]"/>
      <dgm:spPr>
        <a:xfrm>
          <a:off x="2661255" y="234624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Automatically update</a:t>
          </a:r>
        </a:p>
      </dgm:t>
    </dgm:pt>
    <dgm:pt modelId="{4A697D1E-1ED5-48F2-A53E-ACE41702662C}" type="parTrans" cxnId="{03F76919-44D7-4104-9FA2-A1C692CDEDD2}">
      <dgm:prSet/>
      <dgm:spPr/>
      <dgm:t>
        <a:bodyPr/>
        <a:lstStyle/>
        <a:p>
          <a:endParaRPr lang="en-US"/>
        </a:p>
      </dgm:t>
    </dgm:pt>
    <dgm:pt modelId="{CCB35D04-5551-4B24-9E86-2DC4069829C4}" type="sibTrans" cxnId="{03F76919-44D7-4104-9FA2-A1C692CDEDD2}">
      <dgm:prSet/>
      <dgm:spPr/>
      <dgm:t>
        <a:bodyPr/>
        <a:lstStyle/>
        <a:p>
          <a:endParaRPr lang="en-US"/>
        </a:p>
      </dgm:t>
    </dgm:pt>
    <dgm:pt modelId="{279AFD18-AAAC-41CD-9BE4-F30F27F6C207}">
      <dgm:prSet phldrT="[Text]"/>
      <dgm:spPr>
        <a:xfrm>
          <a:off x="4503330" y="234624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69811"/>
                <a:satOff val="-2112"/>
                <a:lumOff val="1387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69811"/>
                <a:satOff val="-2112"/>
                <a:lumOff val="1387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69811"/>
                <a:satOff val="-2112"/>
                <a:lumOff val="1387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Control a network</a:t>
          </a:r>
        </a:p>
      </dgm:t>
    </dgm:pt>
    <dgm:pt modelId="{1CDEBEFA-584A-49C5-AC5C-12FFF486B623}" type="parTrans" cxnId="{31AFF2C6-CC6A-4203-B965-E59C50389550}">
      <dgm:prSet/>
      <dgm:spPr/>
      <dgm:t>
        <a:bodyPr/>
        <a:lstStyle/>
        <a:p>
          <a:endParaRPr lang="en-US"/>
        </a:p>
      </dgm:t>
    </dgm:pt>
    <dgm:pt modelId="{3CC517CC-56CC-4F49-BC8D-67D90CA283DB}" type="sibTrans" cxnId="{31AFF2C6-CC6A-4203-B965-E59C50389550}">
      <dgm:prSet/>
      <dgm:spPr/>
      <dgm:t>
        <a:bodyPr/>
        <a:lstStyle/>
        <a:p>
          <a:endParaRPr lang="en-US"/>
        </a:p>
      </dgm:t>
    </dgm:pt>
    <dgm:pt modelId="{EB4EBF78-CDDF-4B98-A705-84EF15903717}">
      <dgm:prSet phldrT="[Text]"/>
      <dgm:spPr>
        <a:xfrm>
          <a:off x="6345406" y="2346245"/>
          <a:ext cx="1674614" cy="1004768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34905"/>
                <a:satOff val="-1056"/>
                <a:lumOff val="6935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34905"/>
                <a:satOff val="-1056"/>
                <a:lumOff val="6935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34905"/>
                <a:satOff val="-1056"/>
                <a:lumOff val="6935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gm:spPr>
      <dgm:t>
        <a:bodyPr/>
        <a:lstStyle/>
        <a:p>
          <a:r>
            <a:rPr lang="en-US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Administer security</a:t>
          </a:r>
        </a:p>
      </dgm:t>
    </dgm:pt>
    <dgm:pt modelId="{5800ED96-28F8-47AE-ACF0-C97F84FE983C}" type="parTrans" cxnId="{C011753C-49BA-4250-A58D-96BF1BB3544D}">
      <dgm:prSet/>
      <dgm:spPr/>
      <dgm:t>
        <a:bodyPr/>
        <a:lstStyle/>
        <a:p>
          <a:endParaRPr lang="en-US"/>
        </a:p>
      </dgm:t>
    </dgm:pt>
    <dgm:pt modelId="{89962A86-2161-4FAB-8754-18C87E997CE2}" type="sibTrans" cxnId="{C011753C-49BA-4250-A58D-96BF1BB3544D}">
      <dgm:prSet/>
      <dgm:spPr/>
      <dgm:t>
        <a:bodyPr/>
        <a:lstStyle/>
        <a:p>
          <a:endParaRPr lang="en-US"/>
        </a:p>
      </dgm:t>
    </dgm:pt>
    <dgm:pt modelId="{FA93D46C-9B31-4E19-9CCC-891638FAA5C6}" type="pres">
      <dgm:prSet presAssocID="{62235116-86F5-4ED9-A99A-63691C06FDB9}" presName="diagram" presStyleCnt="0">
        <dgm:presLayoutVars>
          <dgm:dir/>
          <dgm:resizeHandles val="exact"/>
        </dgm:presLayoutVars>
      </dgm:prSet>
      <dgm:spPr/>
    </dgm:pt>
    <dgm:pt modelId="{C3F51301-56CD-4DC2-9166-70B7979B232E}" type="pres">
      <dgm:prSet presAssocID="{7D02BE84-72D2-494A-A658-C86D3001F19D}" presName="node" presStyleLbl="node1" presStyleIdx="0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85BBC6FD-C98E-4109-A91C-F4BAEC6504AF}" type="pres">
      <dgm:prSet presAssocID="{7B7BB452-F82D-4621-8591-1703A90B56DB}" presName="sibTrans" presStyleCnt="0"/>
      <dgm:spPr/>
    </dgm:pt>
    <dgm:pt modelId="{5F78F0EB-1D3D-49E9-A075-DA1C2B0B087C}" type="pres">
      <dgm:prSet presAssocID="{F30768BA-92F1-4F08-B7C3-55845BCCB324}" presName="node" presStyleLbl="node1" presStyleIdx="1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C85C5F87-4AD6-4595-B128-51DCEA5B9733}" type="pres">
      <dgm:prSet presAssocID="{EFC706B9-A171-4ADF-BEC4-83508FC09766}" presName="sibTrans" presStyleCnt="0"/>
      <dgm:spPr/>
    </dgm:pt>
    <dgm:pt modelId="{C2D35DD1-9ACB-431A-8AED-DC83903728AB}" type="pres">
      <dgm:prSet presAssocID="{F943564C-C0CF-43B1-95F1-FE05623014C1}" presName="node" presStyleLbl="node1" presStyleIdx="2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28CC19D1-0CB1-49C9-AE8A-A3E95D82453E}" type="pres">
      <dgm:prSet presAssocID="{1BC763A7-81C2-48FD-88DC-FC47AE8EE2E6}" presName="sibTrans" presStyleCnt="0"/>
      <dgm:spPr/>
    </dgm:pt>
    <dgm:pt modelId="{9208C6FD-EB52-49F8-8A91-967A39F1083E}" type="pres">
      <dgm:prSet presAssocID="{4240CC52-E9BA-4E92-9D89-A7C8277C16F3}" presName="node" presStyleLbl="node1" presStyleIdx="3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5E4F1AB7-7968-44BE-AB7B-AB8A8903D926}" type="pres">
      <dgm:prSet presAssocID="{EFA66925-4A81-465E-843C-35DF3DDB2535}" presName="sibTrans" presStyleCnt="0"/>
      <dgm:spPr/>
    </dgm:pt>
    <dgm:pt modelId="{25EBB903-9C38-479C-A60E-428584639E29}" type="pres">
      <dgm:prSet presAssocID="{01110615-C13F-499C-B817-0FD6AADB1E6A}" presName="node" presStyleLbl="node1" presStyleIdx="4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51FD4D09-4874-439F-8388-215EC859FFB8}" type="pres">
      <dgm:prSet presAssocID="{BF534C2D-2F7F-45DB-84B5-9B4BD635D7FA}" presName="sibTrans" presStyleCnt="0"/>
      <dgm:spPr/>
    </dgm:pt>
    <dgm:pt modelId="{60955569-A30E-4A3F-957A-07852ED12309}" type="pres">
      <dgm:prSet presAssocID="{54665117-E495-4CDB-8DFB-8B73A9970C8C}" presName="node" presStyleLbl="node1" presStyleIdx="5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4FB78B4E-A298-48FD-A2E9-DC84692FC7EC}" type="pres">
      <dgm:prSet presAssocID="{BE6C358B-7F54-413D-BF8B-6C45BD33735F}" presName="sibTrans" presStyleCnt="0"/>
      <dgm:spPr/>
    </dgm:pt>
    <dgm:pt modelId="{57388318-03DB-4BDF-A303-A993F92C829E}" type="pres">
      <dgm:prSet presAssocID="{AD9944F6-89C4-4466-A62B-F07D2C4C3D0E}" presName="node" presStyleLbl="node1" presStyleIdx="6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350B1865-D23E-4F7F-88A3-2365F1CDC98F}" type="pres">
      <dgm:prSet presAssocID="{19AF0E7C-CF69-4345-BFA7-31AF491771E4}" presName="sibTrans" presStyleCnt="0"/>
      <dgm:spPr/>
    </dgm:pt>
    <dgm:pt modelId="{AF562479-5CBE-4F46-9367-9B29C9349CCA}" type="pres">
      <dgm:prSet presAssocID="{90F06852-2412-4EDA-8201-9BD51122B938}" presName="node" presStyleLbl="node1" presStyleIdx="7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229E5FDA-9C01-4B15-B66B-1770F930574F}" type="pres">
      <dgm:prSet presAssocID="{1844C8D7-CF35-426B-AAAD-07A409C4F9F6}" presName="sibTrans" presStyleCnt="0"/>
      <dgm:spPr/>
    </dgm:pt>
    <dgm:pt modelId="{6AF31FB4-A620-4F5F-AA6A-CEBC89873331}" type="pres">
      <dgm:prSet presAssocID="{050979E1-8463-4278-A14A-B49CCC32A0B6}" presName="node" presStyleLbl="node1" presStyleIdx="8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6252CC7A-8B20-4EAF-A73A-D9A52B857758}" type="pres">
      <dgm:prSet presAssocID="{B2314192-F723-46CD-9690-6C02FED91687}" presName="sibTrans" presStyleCnt="0"/>
      <dgm:spPr/>
    </dgm:pt>
    <dgm:pt modelId="{A6505D82-75AA-4E62-8C11-F72FF038E790}" type="pres">
      <dgm:prSet presAssocID="{FCF3FCC5-76B3-47DB-A918-27D3A83C122E}" presName="node" presStyleLbl="node1" presStyleIdx="9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36E04F60-4221-406C-8059-3641FF081520}" type="pres">
      <dgm:prSet presAssocID="{CCB35D04-5551-4B24-9E86-2DC4069829C4}" presName="sibTrans" presStyleCnt="0"/>
      <dgm:spPr/>
    </dgm:pt>
    <dgm:pt modelId="{835AEB78-9258-4204-B8E8-F57A98DDDC34}" type="pres">
      <dgm:prSet presAssocID="{279AFD18-AAAC-41CD-9BE4-F30F27F6C207}" presName="node" presStyleLbl="node1" presStyleIdx="10" presStyleCnt="12">
        <dgm:presLayoutVars>
          <dgm:bulletEnabled val="1"/>
        </dgm:presLayoutVars>
      </dgm:prSet>
      <dgm:spPr>
        <a:prstGeom prst="roundRect">
          <a:avLst/>
        </a:prstGeom>
      </dgm:spPr>
    </dgm:pt>
    <dgm:pt modelId="{627D23C2-906F-47AF-BE6D-C02B2E4FEF13}" type="pres">
      <dgm:prSet presAssocID="{3CC517CC-56CC-4F49-BC8D-67D90CA283DB}" presName="sibTrans" presStyleCnt="0"/>
      <dgm:spPr/>
    </dgm:pt>
    <dgm:pt modelId="{38723709-A0F5-46C8-9137-61F819BAD77C}" type="pres">
      <dgm:prSet presAssocID="{EB4EBF78-CDDF-4B98-A705-84EF15903717}" presName="node" presStyleLbl="node1" presStyleIdx="11" presStyleCnt="12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59FEEA03-26A8-4DC1-A0C5-69FFAF9EDD61}" type="presOf" srcId="{54665117-E495-4CDB-8DFB-8B73A9970C8C}" destId="{60955569-A30E-4A3F-957A-07852ED12309}" srcOrd="0" destOrd="0" presId="urn:microsoft.com/office/officeart/2005/8/layout/default#3"/>
    <dgm:cxn modelId="{A63D8F05-122A-49F7-814D-85FCDF32F2FE}" srcId="{62235116-86F5-4ED9-A99A-63691C06FDB9}" destId="{7D02BE84-72D2-494A-A658-C86D3001F19D}" srcOrd="0" destOrd="0" parTransId="{B648E2DC-8AF5-408D-9146-3121BA8F2E6E}" sibTransId="{7B7BB452-F82D-4621-8591-1703A90B56DB}"/>
    <dgm:cxn modelId="{1BEDDA17-D36D-4D9C-8332-0117CEAACFD3}" type="presOf" srcId="{4240CC52-E9BA-4E92-9D89-A7C8277C16F3}" destId="{9208C6FD-EB52-49F8-8A91-967A39F1083E}" srcOrd="0" destOrd="0" presId="urn:microsoft.com/office/officeart/2005/8/layout/default#3"/>
    <dgm:cxn modelId="{03F76919-44D7-4104-9FA2-A1C692CDEDD2}" srcId="{62235116-86F5-4ED9-A99A-63691C06FDB9}" destId="{FCF3FCC5-76B3-47DB-A918-27D3A83C122E}" srcOrd="9" destOrd="0" parTransId="{4A697D1E-1ED5-48F2-A53E-ACE41702662C}" sibTransId="{CCB35D04-5551-4B24-9E86-2DC4069829C4}"/>
    <dgm:cxn modelId="{6040B31A-FAFA-42E3-992C-F19FA12B618A}" type="presOf" srcId="{7D02BE84-72D2-494A-A658-C86D3001F19D}" destId="{C3F51301-56CD-4DC2-9166-70B7979B232E}" srcOrd="0" destOrd="0" presId="urn:microsoft.com/office/officeart/2005/8/layout/default#3"/>
    <dgm:cxn modelId="{9268FD1C-E356-45E6-89B4-B392004B9475}" type="presOf" srcId="{90F06852-2412-4EDA-8201-9BD51122B938}" destId="{AF562479-5CBE-4F46-9367-9B29C9349CCA}" srcOrd="0" destOrd="0" presId="urn:microsoft.com/office/officeart/2005/8/layout/default#3"/>
    <dgm:cxn modelId="{6C85F725-BEDB-4CD4-A1A6-7BC76938C4F5}" type="presOf" srcId="{050979E1-8463-4278-A14A-B49CCC32A0B6}" destId="{6AF31FB4-A620-4F5F-AA6A-CEBC89873331}" srcOrd="0" destOrd="0" presId="urn:microsoft.com/office/officeart/2005/8/layout/default#3"/>
    <dgm:cxn modelId="{19A22A28-B9C3-49AB-80A1-8ED9B67D5DAD}" type="presOf" srcId="{62235116-86F5-4ED9-A99A-63691C06FDB9}" destId="{FA93D46C-9B31-4E19-9CCC-891638FAA5C6}" srcOrd="0" destOrd="0" presId="urn:microsoft.com/office/officeart/2005/8/layout/default#3"/>
    <dgm:cxn modelId="{069B472A-9A3C-4210-8520-C64633E965E7}" srcId="{62235116-86F5-4ED9-A99A-63691C06FDB9}" destId="{01110615-C13F-499C-B817-0FD6AADB1E6A}" srcOrd="4" destOrd="0" parTransId="{6051EF1A-BB48-46CB-A984-2B609F6E900E}" sibTransId="{BF534C2D-2F7F-45DB-84B5-9B4BD635D7FA}"/>
    <dgm:cxn modelId="{C011753C-49BA-4250-A58D-96BF1BB3544D}" srcId="{62235116-86F5-4ED9-A99A-63691C06FDB9}" destId="{EB4EBF78-CDDF-4B98-A705-84EF15903717}" srcOrd="11" destOrd="0" parTransId="{5800ED96-28F8-47AE-ACF0-C97F84FE983C}" sibTransId="{89962A86-2161-4FAB-8754-18C87E997CE2}"/>
    <dgm:cxn modelId="{B6DCF262-B1BF-48CE-B0AC-AAAC196AF5AA}" type="presOf" srcId="{FCF3FCC5-76B3-47DB-A918-27D3A83C122E}" destId="{A6505D82-75AA-4E62-8C11-F72FF038E790}" srcOrd="0" destOrd="0" presId="urn:microsoft.com/office/officeart/2005/8/layout/default#3"/>
    <dgm:cxn modelId="{E686476A-D5E1-4DF0-81B1-A8230765C3B9}" srcId="{62235116-86F5-4ED9-A99A-63691C06FDB9}" destId="{90F06852-2412-4EDA-8201-9BD51122B938}" srcOrd="7" destOrd="0" parTransId="{3B4BD790-164B-4FC5-BAB4-16D0B7372F4F}" sibTransId="{1844C8D7-CF35-426B-AAAD-07A409C4F9F6}"/>
    <dgm:cxn modelId="{21AB7F58-7B04-4AD7-AEF7-7FB6FFC1688A}" type="presOf" srcId="{279AFD18-AAAC-41CD-9BE4-F30F27F6C207}" destId="{835AEB78-9258-4204-B8E8-F57A98DDDC34}" srcOrd="0" destOrd="0" presId="urn:microsoft.com/office/officeart/2005/8/layout/default#3"/>
    <dgm:cxn modelId="{B0DADD79-8D0A-4F53-8B17-572237936802}" srcId="{62235116-86F5-4ED9-A99A-63691C06FDB9}" destId="{AD9944F6-89C4-4466-A62B-F07D2C4C3D0E}" srcOrd="6" destOrd="0" parTransId="{CAA37415-16D8-42E0-992B-4E0752F2FA85}" sibTransId="{19AF0E7C-CF69-4345-BFA7-31AF491771E4}"/>
    <dgm:cxn modelId="{AA39817B-CE7F-46E9-9CFA-895CAA82CB11}" srcId="{62235116-86F5-4ED9-A99A-63691C06FDB9}" destId="{4240CC52-E9BA-4E92-9D89-A7C8277C16F3}" srcOrd="3" destOrd="0" parTransId="{09D710A7-3660-4E0D-9D56-B5026D1C7A35}" sibTransId="{EFA66925-4A81-465E-843C-35DF3DDB2535}"/>
    <dgm:cxn modelId="{933AD5A0-AFE8-4F84-8B87-7EA95648C598}" srcId="{62235116-86F5-4ED9-A99A-63691C06FDB9}" destId="{F943564C-C0CF-43B1-95F1-FE05623014C1}" srcOrd="2" destOrd="0" parTransId="{CE52C849-EE96-4433-8752-8CC3FBA900D9}" sibTransId="{1BC763A7-81C2-48FD-88DC-FC47AE8EE2E6}"/>
    <dgm:cxn modelId="{E7B72DA1-C025-4365-92B1-7CE91F0EE8EF}" type="presOf" srcId="{01110615-C13F-499C-B817-0FD6AADB1E6A}" destId="{25EBB903-9C38-479C-A60E-428584639E29}" srcOrd="0" destOrd="0" presId="urn:microsoft.com/office/officeart/2005/8/layout/default#3"/>
    <dgm:cxn modelId="{1A1D93BB-CBE1-4376-A63C-062D4A9AF1F8}" type="presOf" srcId="{F943564C-C0CF-43B1-95F1-FE05623014C1}" destId="{C2D35DD1-9ACB-431A-8AED-DC83903728AB}" srcOrd="0" destOrd="0" presId="urn:microsoft.com/office/officeart/2005/8/layout/default#3"/>
    <dgm:cxn modelId="{31AFF2C6-CC6A-4203-B965-E59C50389550}" srcId="{62235116-86F5-4ED9-A99A-63691C06FDB9}" destId="{279AFD18-AAAC-41CD-9BE4-F30F27F6C207}" srcOrd="10" destOrd="0" parTransId="{1CDEBEFA-584A-49C5-AC5C-12FFF486B623}" sibTransId="{3CC517CC-56CC-4F49-BC8D-67D90CA283DB}"/>
    <dgm:cxn modelId="{6CC6BBCC-8866-409E-B4CF-33A8FAC2C6F4}" type="presOf" srcId="{AD9944F6-89C4-4466-A62B-F07D2C4C3D0E}" destId="{57388318-03DB-4BDF-A303-A993F92C829E}" srcOrd="0" destOrd="0" presId="urn:microsoft.com/office/officeart/2005/8/layout/default#3"/>
    <dgm:cxn modelId="{E5EDBDCD-2461-41E1-9A9A-319D28B41C5D}" srcId="{62235116-86F5-4ED9-A99A-63691C06FDB9}" destId="{54665117-E495-4CDB-8DFB-8B73A9970C8C}" srcOrd="5" destOrd="0" parTransId="{F00FE3DA-A469-40D8-BD67-62632E119C19}" sibTransId="{BE6C358B-7F54-413D-BF8B-6C45BD33735F}"/>
    <dgm:cxn modelId="{30C0C8E7-E33D-44BA-82B7-CF0FD42D7354}" srcId="{62235116-86F5-4ED9-A99A-63691C06FDB9}" destId="{050979E1-8463-4278-A14A-B49CCC32A0B6}" srcOrd="8" destOrd="0" parTransId="{871CF587-95F2-4288-A342-A1F1F0BF50C9}" sibTransId="{B2314192-F723-46CD-9690-6C02FED91687}"/>
    <dgm:cxn modelId="{07EFDBEF-343A-4784-989B-7059A33E6DA3}" type="presOf" srcId="{F30768BA-92F1-4F08-B7C3-55845BCCB324}" destId="{5F78F0EB-1D3D-49E9-A075-DA1C2B0B087C}" srcOrd="0" destOrd="0" presId="urn:microsoft.com/office/officeart/2005/8/layout/default#3"/>
    <dgm:cxn modelId="{15B423F6-CBF9-4876-98B9-4AF9CEF8F4C6}" srcId="{62235116-86F5-4ED9-A99A-63691C06FDB9}" destId="{F30768BA-92F1-4F08-B7C3-55845BCCB324}" srcOrd="1" destOrd="0" parTransId="{A1E66015-72A6-40F1-A696-841C3F31ADC0}" sibTransId="{EFC706B9-A171-4ADF-BEC4-83508FC09766}"/>
    <dgm:cxn modelId="{E055F7F9-75F6-488D-A4A7-C94E3D92DE63}" type="presOf" srcId="{EB4EBF78-CDDF-4B98-A705-84EF15903717}" destId="{38723709-A0F5-46C8-9137-61F819BAD77C}" srcOrd="0" destOrd="0" presId="urn:microsoft.com/office/officeart/2005/8/layout/default#3"/>
    <dgm:cxn modelId="{04A9CABE-9529-432D-8490-5A59E6D2EEE5}" type="presParOf" srcId="{FA93D46C-9B31-4E19-9CCC-891638FAA5C6}" destId="{C3F51301-56CD-4DC2-9166-70B7979B232E}" srcOrd="0" destOrd="0" presId="urn:microsoft.com/office/officeart/2005/8/layout/default#3"/>
    <dgm:cxn modelId="{6A56DEEB-E317-4442-83AF-768B6F92177C}" type="presParOf" srcId="{FA93D46C-9B31-4E19-9CCC-891638FAA5C6}" destId="{85BBC6FD-C98E-4109-A91C-F4BAEC6504AF}" srcOrd="1" destOrd="0" presId="urn:microsoft.com/office/officeart/2005/8/layout/default#3"/>
    <dgm:cxn modelId="{36A1649E-56FA-413D-BFAC-3587BAA15E7B}" type="presParOf" srcId="{FA93D46C-9B31-4E19-9CCC-891638FAA5C6}" destId="{5F78F0EB-1D3D-49E9-A075-DA1C2B0B087C}" srcOrd="2" destOrd="0" presId="urn:microsoft.com/office/officeart/2005/8/layout/default#3"/>
    <dgm:cxn modelId="{70D5923E-B1DF-4C7B-BC12-8A6A04DCCB44}" type="presParOf" srcId="{FA93D46C-9B31-4E19-9CCC-891638FAA5C6}" destId="{C85C5F87-4AD6-4595-B128-51DCEA5B9733}" srcOrd="3" destOrd="0" presId="urn:microsoft.com/office/officeart/2005/8/layout/default#3"/>
    <dgm:cxn modelId="{340D8775-86BE-483D-8EC0-A6B3E765A74E}" type="presParOf" srcId="{FA93D46C-9B31-4E19-9CCC-891638FAA5C6}" destId="{C2D35DD1-9ACB-431A-8AED-DC83903728AB}" srcOrd="4" destOrd="0" presId="urn:microsoft.com/office/officeart/2005/8/layout/default#3"/>
    <dgm:cxn modelId="{057D996F-F3EF-481C-8086-7190789CEF40}" type="presParOf" srcId="{FA93D46C-9B31-4E19-9CCC-891638FAA5C6}" destId="{28CC19D1-0CB1-49C9-AE8A-A3E95D82453E}" srcOrd="5" destOrd="0" presId="urn:microsoft.com/office/officeart/2005/8/layout/default#3"/>
    <dgm:cxn modelId="{2289A0C7-3307-4118-9F87-873A611631C2}" type="presParOf" srcId="{FA93D46C-9B31-4E19-9CCC-891638FAA5C6}" destId="{9208C6FD-EB52-49F8-8A91-967A39F1083E}" srcOrd="6" destOrd="0" presId="urn:microsoft.com/office/officeart/2005/8/layout/default#3"/>
    <dgm:cxn modelId="{7A640376-533B-4157-84DD-1EFEC01E916C}" type="presParOf" srcId="{FA93D46C-9B31-4E19-9CCC-891638FAA5C6}" destId="{5E4F1AB7-7968-44BE-AB7B-AB8A8903D926}" srcOrd="7" destOrd="0" presId="urn:microsoft.com/office/officeart/2005/8/layout/default#3"/>
    <dgm:cxn modelId="{F850F4B7-807C-44B2-9A4C-A62433A881B3}" type="presParOf" srcId="{FA93D46C-9B31-4E19-9CCC-891638FAA5C6}" destId="{25EBB903-9C38-479C-A60E-428584639E29}" srcOrd="8" destOrd="0" presId="urn:microsoft.com/office/officeart/2005/8/layout/default#3"/>
    <dgm:cxn modelId="{2B7D5517-19BD-49C7-9D9A-B7F1CDB528BC}" type="presParOf" srcId="{FA93D46C-9B31-4E19-9CCC-891638FAA5C6}" destId="{51FD4D09-4874-439F-8388-215EC859FFB8}" srcOrd="9" destOrd="0" presId="urn:microsoft.com/office/officeart/2005/8/layout/default#3"/>
    <dgm:cxn modelId="{F62BA8B3-10ED-4B47-96F2-71D760AA9672}" type="presParOf" srcId="{FA93D46C-9B31-4E19-9CCC-891638FAA5C6}" destId="{60955569-A30E-4A3F-957A-07852ED12309}" srcOrd="10" destOrd="0" presId="urn:microsoft.com/office/officeart/2005/8/layout/default#3"/>
    <dgm:cxn modelId="{13C47663-F6EA-4A7A-A0B6-110C1BAB4EBE}" type="presParOf" srcId="{FA93D46C-9B31-4E19-9CCC-891638FAA5C6}" destId="{4FB78B4E-A298-48FD-A2E9-DC84692FC7EC}" srcOrd="11" destOrd="0" presId="urn:microsoft.com/office/officeart/2005/8/layout/default#3"/>
    <dgm:cxn modelId="{3E05BB8B-5B5B-43C4-B6D4-2736A33199C8}" type="presParOf" srcId="{FA93D46C-9B31-4E19-9CCC-891638FAA5C6}" destId="{57388318-03DB-4BDF-A303-A993F92C829E}" srcOrd="12" destOrd="0" presId="urn:microsoft.com/office/officeart/2005/8/layout/default#3"/>
    <dgm:cxn modelId="{1C583021-718A-4A0C-BA94-F7245E5B0802}" type="presParOf" srcId="{FA93D46C-9B31-4E19-9CCC-891638FAA5C6}" destId="{350B1865-D23E-4F7F-88A3-2365F1CDC98F}" srcOrd="13" destOrd="0" presId="urn:microsoft.com/office/officeart/2005/8/layout/default#3"/>
    <dgm:cxn modelId="{6DF81790-2B82-48EE-AB43-8C28A60C2288}" type="presParOf" srcId="{FA93D46C-9B31-4E19-9CCC-891638FAA5C6}" destId="{AF562479-5CBE-4F46-9367-9B29C9349CCA}" srcOrd="14" destOrd="0" presId="urn:microsoft.com/office/officeart/2005/8/layout/default#3"/>
    <dgm:cxn modelId="{647F1A82-5803-4284-873E-2EDB475E121F}" type="presParOf" srcId="{FA93D46C-9B31-4E19-9CCC-891638FAA5C6}" destId="{229E5FDA-9C01-4B15-B66B-1770F930574F}" srcOrd="15" destOrd="0" presId="urn:microsoft.com/office/officeart/2005/8/layout/default#3"/>
    <dgm:cxn modelId="{8E08C9E1-9484-4EFE-A970-BCBC117F8C60}" type="presParOf" srcId="{FA93D46C-9B31-4E19-9CCC-891638FAA5C6}" destId="{6AF31FB4-A620-4F5F-AA6A-CEBC89873331}" srcOrd="16" destOrd="0" presId="urn:microsoft.com/office/officeart/2005/8/layout/default#3"/>
    <dgm:cxn modelId="{D91A5135-FC16-4C25-8F4E-6D2D9EA26C86}" type="presParOf" srcId="{FA93D46C-9B31-4E19-9CCC-891638FAA5C6}" destId="{6252CC7A-8B20-4EAF-A73A-D9A52B857758}" srcOrd="17" destOrd="0" presId="urn:microsoft.com/office/officeart/2005/8/layout/default#3"/>
    <dgm:cxn modelId="{DF41342C-5FBE-447C-9AD3-FB1D67ED0790}" type="presParOf" srcId="{FA93D46C-9B31-4E19-9CCC-891638FAA5C6}" destId="{A6505D82-75AA-4E62-8C11-F72FF038E790}" srcOrd="18" destOrd="0" presId="urn:microsoft.com/office/officeart/2005/8/layout/default#3"/>
    <dgm:cxn modelId="{A51B5416-3217-4D82-A7EE-0877DCC85726}" type="presParOf" srcId="{FA93D46C-9B31-4E19-9CCC-891638FAA5C6}" destId="{36E04F60-4221-406C-8059-3641FF081520}" srcOrd="19" destOrd="0" presId="urn:microsoft.com/office/officeart/2005/8/layout/default#3"/>
    <dgm:cxn modelId="{FFE3D361-5B41-45B3-8C5B-5D513361B03E}" type="presParOf" srcId="{FA93D46C-9B31-4E19-9CCC-891638FAA5C6}" destId="{835AEB78-9258-4204-B8E8-F57A98DDDC34}" srcOrd="20" destOrd="0" presId="urn:microsoft.com/office/officeart/2005/8/layout/default#3"/>
    <dgm:cxn modelId="{AC3DEC24-2170-4C98-B9CA-7F9F9BB9E5F1}" type="presParOf" srcId="{FA93D46C-9B31-4E19-9CCC-891638FAA5C6}" destId="{627D23C2-906F-47AF-BE6D-C02B2E4FEF13}" srcOrd="21" destOrd="0" presId="urn:microsoft.com/office/officeart/2005/8/layout/default#3"/>
    <dgm:cxn modelId="{33FFEE93-E649-4463-ADBC-EFB797707509}" type="presParOf" srcId="{FA93D46C-9B31-4E19-9CCC-891638FAA5C6}" destId="{38723709-A0F5-46C8-9137-61F819BAD77C}" srcOrd="22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E0EE1D-6AB0-434E-9FBD-5016B524F8EC}" type="doc">
      <dgm:prSet loTypeId="urn:microsoft.com/office/officeart/2005/8/layout/default#5" loCatId="list" qsTypeId="urn:microsoft.com/office/officeart/2005/8/quickstyle/simple5" qsCatId="simple" csTypeId="urn:microsoft.com/office/officeart/2005/8/colors/accent4_4" csCatId="accent4" phldr="1"/>
      <dgm:spPr/>
      <dgm:t>
        <a:bodyPr/>
        <a:lstStyle/>
        <a:p>
          <a:endParaRPr lang="en-US"/>
        </a:p>
      </dgm:t>
    </dgm:pt>
    <dgm:pt modelId="{37DD1A0B-38BA-4616-A5EA-089D6686DE23}">
      <dgm:prSet phldrT="[Text]"/>
      <dgm:spPr>
        <a:xfrm>
          <a:off x="68460" y="427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Single user and multiuser</a:t>
          </a:r>
        </a:p>
      </dgm:t>
    </dgm:pt>
    <dgm:pt modelId="{5896F7ED-9618-4E3C-BDA3-69543C280195}" type="parTrans" cxnId="{FCF40D7C-29AF-4FF7-90E2-C33AB361579B}">
      <dgm:prSet/>
      <dgm:spPr/>
      <dgm:t>
        <a:bodyPr/>
        <a:lstStyle/>
        <a:p>
          <a:endParaRPr lang="en-US"/>
        </a:p>
      </dgm:t>
    </dgm:pt>
    <dgm:pt modelId="{9ADAE756-6C70-4811-9E99-D826F1FB0064}" type="sibTrans" cxnId="{FCF40D7C-29AF-4FF7-90E2-C33AB361579B}">
      <dgm:prSet/>
      <dgm:spPr/>
      <dgm:t>
        <a:bodyPr/>
        <a:lstStyle/>
        <a:p>
          <a:endParaRPr lang="en-US"/>
        </a:p>
      </dgm:t>
    </dgm:pt>
    <dgm:pt modelId="{F025148B-D96D-48A0-8356-BB0D503DCA40}">
      <dgm:prSet phldrT="[Text]"/>
      <dgm:spPr>
        <a:xfrm>
          <a:off x="3033675" y="427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83773"/>
                <a:satOff val="-2535"/>
                <a:lumOff val="16645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83773"/>
                <a:satOff val="-2535"/>
                <a:lumOff val="16645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83773"/>
                <a:satOff val="-2535"/>
                <a:lumOff val="166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Single tasking and multitasking</a:t>
          </a:r>
        </a:p>
      </dgm:t>
    </dgm:pt>
    <dgm:pt modelId="{5521DC47-8662-442F-BBEC-747B492F6637}" type="parTrans" cxnId="{8532C25A-A7BB-4548-97E3-B253A25297CE}">
      <dgm:prSet/>
      <dgm:spPr/>
      <dgm:t>
        <a:bodyPr/>
        <a:lstStyle/>
        <a:p>
          <a:endParaRPr lang="en-US"/>
        </a:p>
      </dgm:t>
    </dgm:pt>
    <dgm:pt modelId="{163BD715-3E64-46E4-AE76-64734BC74EAF}" type="sibTrans" cxnId="{8532C25A-A7BB-4548-97E3-B253A25297CE}">
      <dgm:prSet/>
      <dgm:spPr/>
      <dgm:t>
        <a:bodyPr/>
        <a:lstStyle/>
        <a:p>
          <a:endParaRPr lang="en-US"/>
        </a:p>
      </dgm:t>
    </dgm:pt>
    <dgm:pt modelId="{13D7FFF3-1F9C-43C9-9AF9-3EC238B181E7}">
      <dgm:prSet phldrT="[Text]"/>
      <dgm:spPr>
        <a:xfrm>
          <a:off x="1551068" y="1887382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167546"/>
                <a:satOff val="-5070"/>
                <a:lumOff val="33290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167546"/>
                <a:satOff val="-5070"/>
                <a:lumOff val="33290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167546"/>
                <a:satOff val="-5070"/>
                <a:lumOff val="3329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Preemptive multitasking</a:t>
          </a:r>
        </a:p>
      </dgm:t>
    </dgm:pt>
    <dgm:pt modelId="{0F7C1DAA-367E-4928-9CE3-D394B3F398F9}" type="parTrans" cxnId="{8FF5D9B5-7C19-4ABA-8471-88DAAB82ADEB}">
      <dgm:prSet/>
      <dgm:spPr/>
      <dgm:t>
        <a:bodyPr/>
        <a:lstStyle/>
        <a:p>
          <a:endParaRPr lang="en-US"/>
        </a:p>
      </dgm:t>
    </dgm:pt>
    <dgm:pt modelId="{1ED10743-8E56-4676-B033-55AA8E731168}" type="sibTrans" cxnId="{8FF5D9B5-7C19-4ABA-8471-88DAAB82ADEB}">
      <dgm:prSet/>
      <dgm:spPr/>
      <dgm:t>
        <a:bodyPr/>
        <a:lstStyle/>
        <a:p>
          <a:endParaRPr lang="en-US"/>
        </a:p>
      </dgm:t>
    </dgm:pt>
    <dgm:pt modelId="{B86CDDFA-692E-4667-8653-E77F36705C2C}">
      <dgm:prSet phldrT="[Text]"/>
      <dgm:spPr>
        <a:xfrm>
          <a:off x="4516282" y="1887382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83773"/>
                <a:satOff val="-2535"/>
                <a:lumOff val="16645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83773"/>
                <a:satOff val="-2535"/>
                <a:lumOff val="16645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83773"/>
                <a:satOff val="-2535"/>
                <a:lumOff val="166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Multiprocessing</a:t>
          </a:r>
        </a:p>
      </dgm:t>
    </dgm:pt>
    <dgm:pt modelId="{A066C7CB-1747-4694-BD23-8013CCFBE88F}" type="parTrans" cxnId="{BEC58D75-85AD-4D6F-B16C-A5F62A4B6616}">
      <dgm:prSet/>
      <dgm:spPr/>
      <dgm:t>
        <a:bodyPr/>
        <a:lstStyle/>
        <a:p>
          <a:endParaRPr lang="en-US"/>
        </a:p>
      </dgm:t>
    </dgm:pt>
    <dgm:pt modelId="{D1359D13-E701-4080-8B3C-FA30D5D2DD72}" type="sibTrans" cxnId="{BEC58D75-85AD-4D6F-B16C-A5F62A4B6616}">
      <dgm:prSet/>
      <dgm:spPr/>
      <dgm:t>
        <a:bodyPr/>
        <a:lstStyle/>
        <a:p>
          <a:endParaRPr lang="en-US"/>
        </a:p>
      </dgm:t>
    </dgm:pt>
    <dgm:pt modelId="{C4F0242E-0683-4627-89D8-5589B00D5F1B}" type="pres">
      <dgm:prSet presAssocID="{E3E0EE1D-6AB0-434E-9FBD-5016B524F8EC}" presName="diagram" presStyleCnt="0">
        <dgm:presLayoutVars>
          <dgm:dir/>
          <dgm:resizeHandles val="exact"/>
        </dgm:presLayoutVars>
      </dgm:prSet>
      <dgm:spPr/>
    </dgm:pt>
    <dgm:pt modelId="{E510CAE4-C2CE-4193-A5AD-80BF1B44F395}" type="pres">
      <dgm:prSet presAssocID="{37DD1A0B-38BA-4616-A5EA-089D6686DE23}" presName="node" presStyleLbl="node1" presStyleIdx="0" presStyleCnt="4">
        <dgm:presLayoutVars>
          <dgm:bulletEnabled val="1"/>
        </dgm:presLayoutVars>
      </dgm:prSet>
      <dgm:spPr/>
    </dgm:pt>
    <dgm:pt modelId="{1946EB85-DF9E-4B8F-936E-AECCF415C37C}" type="pres">
      <dgm:prSet presAssocID="{9ADAE756-6C70-4811-9E99-D826F1FB0064}" presName="sibTrans" presStyleCnt="0"/>
      <dgm:spPr/>
    </dgm:pt>
    <dgm:pt modelId="{E6DB0415-7A20-44DE-BAF0-9B2E436135E8}" type="pres">
      <dgm:prSet presAssocID="{F025148B-D96D-48A0-8356-BB0D503DCA40}" presName="node" presStyleLbl="node1" presStyleIdx="1" presStyleCnt="4">
        <dgm:presLayoutVars>
          <dgm:bulletEnabled val="1"/>
        </dgm:presLayoutVars>
      </dgm:prSet>
      <dgm:spPr/>
    </dgm:pt>
    <dgm:pt modelId="{DD0E3EB1-109F-4061-A6BF-4B86D5D29EC7}" type="pres">
      <dgm:prSet presAssocID="{163BD715-3E64-46E4-AE76-64734BC74EAF}" presName="sibTrans" presStyleCnt="0"/>
      <dgm:spPr/>
    </dgm:pt>
    <dgm:pt modelId="{0A44BB68-2B35-432A-BE64-E7876CE59B13}" type="pres">
      <dgm:prSet presAssocID="{13D7FFF3-1F9C-43C9-9AF9-3EC238B181E7}" presName="node" presStyleLbl="node1" presStyleIdx="2" presStyleCnt="4">
        <dgm:presLayoutVars>
          <dgm:bulletEnabled val="1"/>
        </dgm:presLayoutVars>
      </dgm:prSet>
      <dgm:spPr/>
    </dgm:pt>
    <dgm:pt modelId="{17BE88D1-662C-4781-A751-9E18C5533EA2}" type="pres">
      <dgm:prSet presAssocID="{1ED10743-8E56-4676-B033-55AA8E731168}" presName="sibTrans" presStyleCnt="0"/>
      <dgm:spPr/>
    </dgm:pt>
    <dgm:pt modelId="{070D84D5-1DE7-4F45-BED1-D8D86479413F}" type="pres">
      <dgm:prSet presAssocID="{B86CDDFA-692E-4667-8653-E77F36705C2C}" presName="node" presStyleLbl="node1" presStyleIdx="3" presStyleCnt="4">
        <dgm:presLayoutVars>
          <dgm:bulletEnabled val="1"/>
        </dgm:presLayoutVars>
      </dgm:prSet>
      <dgm:spPr/>
    </dgm:pt>
  </dgm:ptLst>
  <dgm:cxnLst>
    <dgm:cxn modelId="{8862C614-153A-45DE-9366-F807AB05C898}" type="presOf" srcId="{F025148B-D96D-48A0-8356-BB0D503DCA40}" destId="{E6DB0415-7A20-44DE-BAF0-9B2E436135E8}" srcOrd="0" destOrd="0" presId="urn:microsoft.com/office/officeart/2005/8/layout/default#5"/>
    <dgm:cxn modelId="{39B1D114-47D0-49A3-8790-BF2176C218A9}" type="presOf" srcId="{37DD1A0B-38BA-4616-A5EA-089D6686DE23}" destId="{E510CAE4-C2CE-4193-A5AD-80BF1B44F395}" srcOrd="0" destOrd="0" presId="urn:microsoft.com/office/officeart/2005/8/layout/default#5"/>
    <dgm:cxn modelId="{13023F37-482A-4451-87CD-2DE2673EE672}" type="presOf" srcId="{E3E0EE1D-6AB0-434E-9FBD-5016B524F8EC}" destId="{C4F0242E-0683-4627-89D8-5589B00D5F1B}" srcOrd="0" destOrd="0" presId="urn:microsoft.com/office/officeart/2005/8/layout/default#5"/>
    <dgm:cxn modelId="{334B3B5C-641E-45F3-9C1F-86B287B58633}" type="presOf" srcId="{B86CDDFA-692E-4667-8653-E77F36705C2C}" destId="{070D84D5-1DE7-4F45-BED1-D8D86479413F}" srcOrd="0" destOrd="0" presId="urn:microsoft.com/office/officeart/2005/8/layout/default#5"/>
    <dgm:cxn modelId="{BEC58D75-85AD-4D6F-B16C-A5F62A4B6616}" srcId="{E3E0EE1D-6AB0-434E-9FBD-5016B524F8EC}" destId="{B86CDDFA-692E-4667-8653-E77F36705C2C}" srcOrd="3" destOrd="0" parTransId="{A066C7CB-1747-4694-BD23-8013CCFBE88F}" sibTransId="{D1359D13-E701-4080-8B3C-FA30D5D2DD72}"/>
    <dgm:cxn modelId="{8532C25A-A7BB-4548-97E3-B253A25297CE}" srcId="{E3E0EE1D-6AB0-434E-9FBD-5016B524F8EC}" destId="{F025148B-D96D-48A0-8356-BB0D503DCA40}" srcOrd="1" destOrd="0" parTransId="{5521DC47-8662-442F-BBEC-747B492F6637}" sibTransId="{163BD715-3E64-46E4-AE76-64734BC74EAF}"/>
    <dgm:cxn modelId="{FCF40D7C-29AF-4FF7-90E2-C33AB361579B}" srcId="{E3E0EE1D-6AB0-434E-9FBD-5016B524F8EC}" destId="{37DD1A0B-38BA-4616-A5EA-089D6686DE23}" srcOrd="0" destOrd="0" parTransId="{5896F7ED-9618-4E3C-BDA3-69543C280195}" sibTransId="{9ADAE756-6C70-4811-9E99-D826F1FB0064}"/>
    <dgm:cxn modelId="{F01AB195-BE60-472C-A29B-C5E93E95F976}" type="presOf" srcId="{13D7FFF3-1F9C-43C9-9AF9-3EC238B181E7}" destId="{0A44BB68-2B35-432A-BE64-E7876CE59B13}" srcOrd="0" destOrd="0" presId="urn:microsoft.com/office/officeart/2005/8/layout/default#5"/>
    <dgm:cxn modelId="{8FF5D9B5-7C19-4ABA-8471-88DAAB82ADEB}" srcId="{E3E0EE1D-6AB0-434E-9FBD-5016B524F8EC}" destId="{13D7FFF3-1F9C-43C9-9AF9-3EC238B181E7}" srcOrd="2" destOrd="0" parTransId="{0F7C1DAA-367E-4928-9CE3-D394B3F398F9}" sibTransId="{1ED10743-8E56-4676-B033-55AA8E731168}"/>
    <dgm:cxn modelId="{E7903A39-3A99-493F-909E-B0EC8E944F47}" type="presParOf" srcId="{C4F0242E-0683-4627-89D8-5589B00D5F1B}" destId="{E510CAE4-C2CE-4193-A5AD-80BF1B44F395}" srcOrd="0" destOrd="0" presId="urn:microsoft.com/office/officeart/2005/8/layout/default#5"/>
    <dgm:cxn modelId="{4A152125-5DC0-49D9-8848-45085F4925AB}" type="presParOf" srcId="{C4F0242E-0683-4627-89D8-5589B00D5F1B}" destId="{1946EB85-DF9E-4B8F-936E-AECCF415C37C}" srcOrd="1" destOrd="0" presId="urn:microsoft.com/office/officeart/2005/8/layout/default#5"/>
    <dgm:cxn modelId="{4A20913B-9F4A-4FEF-AF2F-40953C2AAEFA}" type="presParOf" srcId="{C4F0242E-0683-4627-89D8-5589B00D5F1B}" destId="{E6DB0415-7A20-44DE-BAF0-9B2E436135E8}" srcOrd="2" destOrd="0" presId="urn:microsoft.com/office/officeart/2005/8/layout/default#5"/>
    <dgm:cxn modelId="{785B638E-1BE9-4BA2-9558-EE61155BE316}" type="presParOf" srcId="{C4F0242E-0683-4627-89D8-5589B00D5F1B}" destId="{DD0E3EB1-109F-4061-A6BF-4B86D5D29EC7}" srcOrd="3" destOrd="0" presId="urn:microsoft.com/office/officeart/2005/8/layout/default#5"/>
    <dgm:cxn modelId="{76B5099B-94ED-477A-9DAD-3D5E4DB3FC8B}" type="presParOf" srcId="{C4F0242E-0683-4627-89D8-5589B00D5F1B}" destId="{0A44BB68-2B35-432A-BE64-E7876CE59B13}" srcOrd="4" destOrd="0" presId="urn:microsoft.com/office/officeart/2005/8/layout/default#5"/>
    <dgm:cxn modelId="{D54DDFB3-BF08-432C-9FA9-0BC533F6CA50}" type="presParOf" srcId="{C4F0242E-0683-4627-89D8-5589B00D5F1B}" destId="{17BE88D1-662C-4781-A751-9E18C5533EA2}" srcOrd="5" destOrd="0" presId="urn:microsoft.com/office/officeart/2005/8/layout/default#5"/>
    <dgm:cxn modelId="{36954A36-0373-4DB5-A54E-F66E1CE835EB}" type="presParOf" srcId="{C4F0242E-0683-4627-89D8-5589B00D5F1B}" destId="{070D84D5-1DE7-4F45-BED1-D8D86479413F}" srcOrd="6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93DB6F4-E735-4ED2-9537-AF01C5906F7B}" type="doc">
      <dgm:prSet loTypeId="urn:microsoft.com/office/officeart/2005/8/layout/default#7" loCatId="list" qsTypeId="urn:microsoft.com/office/officeart/2005/8/quickstyle/simple4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71A8CA46-336A-4C57-AA38-A7E4AA87840E}">
      <dgm:prSet phldrT="[Text]"/>
      <dgm:spPr>
        <a:xfrm>
          <a:off x="489759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Managing files</a:t>
          </a:r>
        </a:p>
      </dgm:t>
    </dgm:pt>
    <dgm:pt modelId="{FC15F412-A811-4210-A6F3-3549ABC41E30}" type="parTrans" cxnId="{56714DE4-AC22-4C8F-A615-E7424742C4DF}">
      <dgm:prSet/>
      <dgm:spPr/>
      <dgm:t>
        <a:bodyPr/>
        <a:lstStyle/>
        <a:p>
          <a:endParaRPr lang="en-US"/>
        </a:p>
      </dgm:t>
    </dgm:pt>
    <dgm:pt modelId="{EC2EC77D-BEFE-4091-B418-5BD37ABF6BE4}" type="sibTrans" cxnId="{56714DE4-AC22-4C8F-A615-E7424742C4DF}">
      <dgm:prSet/>
      <dgm:spPr/>
      <dgm:t>
        <a:bodyPr/>
        <a:lstStyle/>
        <a:p>
          <a:endParaRPr lang="en-US"/>
        </a:p>
      </dgm:t>
    </dgm:pt>
    <dgm:pt modelId="{07B83AAD-FE90-4B70-A74D-A7B12E0080F4}">
      <dgm:prSet/>
      <dgm:spPr>
        <a:xfrm>
          <a:off x="2500375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9618"/>
                <a:satOff val="-485"/>
                <a:lumOff val="2776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9618"/>
                <a:satOff val="-485"/>
                <a:lumOff val="2776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9618"/>
                <a:satOff val="-485"/>
                <a:lumOff val="277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Searching for files</a:t>
          </a:r>
        </a:p>
      </dgm:t>
    </dgm:pt>
    <dgm:pt modelId="{54AD0A75-EC25-4381-8C55-7D44A9D5A77A}" type="parTrans" cxnId="{7082E178-4E30-4F6F-B543-DDA3962BA87E}">
      <dgm:prSet/>
      <dgm:spPr/>
      <dgm:t>
        <a:bodyPr/>
        <a:lstStyle/>
        <a:p>
          <a:endParaRPr lang="en-US"/>
        </a:p>
      </dgm:t>
    </dgm:pt>
    <dgm:pt modelId="{42C9CD3B-C9A1-453A-A027-82442F172E21}" type="sibTrans" cxnId="{7082E178-4E30-4F6F-B543-DDA3962BA87E}">
      <dgm:prSet/>
      <dgm:spPr/>
      <dgm:t>
        <a:bodyPr/>
        <a:lstStyle/>
        <a:p>
          <a:endParaRPr lang="en-US"/>
        </a:p>
      </dgm:t>
    </dgm:pt>
    <dgm:pt modelId="{E6A844E1-BF8E-4B19-A791-6B7B54FA8147}">
      <dgm:prSet/>
      <dgm:spPr>
        <a:xfrm>
          <a:off x="4510991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39235"/>
                <a:satOff val="-970"/>
                <a:lumOff val="5553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39235"/>
                <a:satOff val="-970"/>
                <a:lumOff val="5553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39235"/>
                <a:satOff val="-970"/>
                <a:lumOff val="555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Viewing images</a:t>
          </a:r>
        </a:p>
      </dgm:t>
    </dgm:pt>
    <dgm:pt modelId="{D7AF1B34-8A23-4888-9293-16490215FA10}" type="parTrans" cxnId="{CDB92613-B371-4D65-94BC-81D46361D142}">
      <dgm:prSet/>
      <dgm:spPr/>
      <dgm:t>
        <a:bodyPr/>
        <a:lstStyle/>
        <a:p>
          <a:endParaRPr lang="en-US"/>
        </a:p>
      </dgm:t>
    </dgm:pt>
    <dgm:pt modelId="{04DAB26C-21BD-4B33-8CE0-CCDE2E256502}" type="sibTrans" cxnId="{CDB92613-B371-4D65-94BC-81D46361D142}">
      <dgm:prSet/>
      <dgm:spPr/>
      <dgm:t>
        <a:bodyPr/>
        <a:lstStyle/>
        <a:p>
          <a:endParaRPr lang="en-US"/>
        </a:p>
      </dgm:t>
    </dgm:pt>
    <dgm:pt modelId="{D0C4AC70-C7D9-4D45-B938-442428A834F6}">
      <dgm:prSet/>
      <dgm:spPr>
        <a:xfrm>
          <a:off x="6521607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Securing a computer</a:t>
          </a:r>
        </a:p>
      </dgm:t>
    </dgm:pt>
    <dgm:pt modelId="{A6542143-7F6E-46BD-AD34-C7545CCB02CE}" type="parTrans" cxnId="{B0A449AD-4629-472B-9200-1309D3626F59}">
      <dgm:prSet/>
      <dgm:spPr/>
      <dgm:t>
        <a:bodyPr/>
        <a:lstStyle/>
        <a:p>
          <a:endParaRPr lang="en-US"/>
        </a:p>
      </dgm:t>
    </dgm:pt>
    <dgm:pt modelId="{488445BA-5BD6-4013-B5D7-145A97DAADB7}" type="sibTrans" cxnId="{B0A449AD-4629-472B-9200-1309D3626F59}">
      <dgm:prSet/>
      <dgm:spPr/>
      <dgm:t>
        <a:bodyPr/>
        <a:lstStyle/>
        <a:p>
          <a:endParaRPr lang="en-US"/>
        </a:p>
      </dgm:t>
    </dgm:pt>
    <dgm:pt modelId="{C83ED312-074C-41FB-A9F6-7169684F1D6F}">
      <dgm:prSet/>
      <dgm:spPr>
        <a:xfrm>
          <a:off x="489759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78470"/>
                <a:satOff val="-1940"/>
                <a:lumOff val="11106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78470"/>
                <a:satOff val="-1940"/>
                <a:lumOff val="11106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78470"/>
                <a:satOff val="-1940"/>
                <a:lumOff val="1110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Uninstalling programs</a:t>
          </a:r>
        </a:p>
      </dgm:t>
    </dgm:pt>
    <dgm:pt modelId="{346957B4-F5C7-41AE-828F-660F6EAEA054}" type="parTrans" cxnId="{57276288-8B1C-4597-9BBB-BE7CAB89A0C7}">
      <dgm:prSet/>
      <dgm:spPr/>
      <dgm:t>
        <a:bodyPr/>
        <a:lstStyle/>
        <a:p>
          <a:endParaRPr lang="en-US"/>
        </a:p>
      </dgm:t>
    </dgm:pt>
    <dgm:pt modelId="{FFE36F9B-2A8B-4859-BC7F-BD0557F7B1CD}" type="sibTrans" cxnId="{57276288-8B1C-4597-9BBB-BE7CAB89A0C7}">
      <dgm:prSet/>
      <dgm:spPr/>
      <dgm:t>
        <a:bodyPr/>
        <a:lstStyle/>
        <a:p>
          <a:endParaRPr lang="en-US"/>
        </a:p>
      </dgm:t>
    </dgm:pt>
    <dgm:pt modelId="{8FA5DFFA-5F34-4F09-A643-662B35556A86}">
      <dgm:prSet/>
      <dgm:spPr>
        <a:xfrm>
          <a:off x="2500375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98088"/>
                <a:satOff val="-2425"/>
                <a:lumOff val="13882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98088"/>
                <a:satOff val="-2425"/>
                <a:lumOff val="13882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98088"/>
                <a:satOff val="-2425"/>
                <a:lumOff val="1388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Cleaning up disks</a:t>
          </a:r>
        </a:p>
      </dgm:t>
    </dgm:pt>
    <dgm:pt modelId="{9A1BC5DA-329E-4516-91E2-AE6AAADD0547}" type="parTrans" cxnId="{6FE9B8E3-2791-4F9C-8572-208C920B248B}">
      <dgm:prSet/>
      <dgm:spPr/>
      <dgm:t>
        <a:bodyPr/>
        <a:lstStyle/>
        <a:p>
          <a:endParaRPr lang="en-US"/>
        </a:p>
      </dgm:t>
    </dgm:pt>
    <dgm:pt modelId="{40EC234A-2C4A-4F1C-9A6E-B78B5BB1B1B7}" type="sibTrans" cxnId="{6FE9B8E3-2791-4F9C-8572-208C920B248B}">
      <dgm:prSet/>
      <dgm:spPr/>
      <dgm:t>
        <a:bodyPr/>
        <a:lstStyle/>
        <a:p>
          <a:endParaRPr lang="en-US"/>
        </a:p>
      </dgm:t>
    </dgm:pt>
    <dgm:pt modelId="{779A3185-9355-4BDC-A423-D0A5AB8E85C5}">
      <dgm:prSet/>
      <dgm:spPr>
        <a:xfrm>
          <a:off x="4510991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Defragmenting disks</a:t>
          </a:r>
        </a:p>
      </dgm:t>
    </dgm:pt>
    <dgm:pt modelId="{140C3A8B-0DA2-47FD-AEF7-392573CFCA82}" type="parTrans" cxnId="{E891D731-B2FC-45DB-9B80-082A0D109FCF}">
      <dgm:prSet/>
      <dgm:spPr/>
      <dgm:t>
        <a:bodyPr/>
        <a:lstStyle/>
        <a:p>
          <a:endParaRPr lang="en-US"/>
        </a:p>
      </dgm:t>
    </dgm:pt>
    <dgm:pt modelId="{625ADA86-606A-4A53-88C2-F84DC34B44D7}" type="sibTrans" cxnId="{E891D731-B2FC-45DB-9B80-082A0D109FCF}">
      <dgm:prSet/>
      <dgm:spPr/>
      <dgm:t>
        <a:bodyPr/>
        <a:lstStyle/>
        <a:p>
          <a:endParaRPr lang="en-US"/>
        </a:p>
      </dgm:t>
    </dgm:pt>
    <dgm:pt modelId="{3BFABF44-FB46-42A9-9840-1C2B130033CC}">
      <dgm:prSet/>
      <dgm:spPr>
        <a:xfrm>
          <a:off x="6521607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37323"/>
                <a:satOff val="-3395"/>
                <a:lumOff val="19435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37323"/>
                <a:satOff val="-3395"/>
                <a:lumOff val="19435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37323"/>
                <a:satOff val="-3395"/>
                <a:lumOff val="1943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Diagnosing problems</a:t>
          </a:r>
        </a:p>
      </dgm:t>
    </dgm:pt>
    <dgm:pt modelId="{3AD63119-21D3-4D39-9421-B96528D299FB}" type="parTrans" cxnId="{6DE41953-E68C-457B-B548-6C2A6F082AAC}">
      <dgm:prSet/>
      <dgm:spPr/>
      <dgm:t>
        <a:bodyPr/>
        <a:lstStyle/>
        <a:p>
          <a:endParaRPr lang="en-US"/>
        </a:p>
      </dgm:t>
    </dgm:pt>
    <dgm:pt modelId="{0434D600-72E9-49B9-8125-6A52CD973E07}" type="sibTrans" cxnId="{6DE41953-E68C-457B-B548-6C2A6F082AAC}">
      <dgm:prSet/>
      <dgm:spPr/>
      <dgm:t>
        <a:bodyPr/>
        <a:lstStyle/>
        <a:p>
          <a:endParaRPr lang="en-US"/>
        </a:p>
      </dgm:t>
    </dgm:pt>
    <dgm:pt modelId="{08FB6B74-38E7-44CE-AF24-5F20F198FDBA}">
      <dgm:prSet/>
      <dgm:spPr>
        <a:xfrm>
          <a:off x="2500375" y="2559933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56940"/>
                <a:satOff val="-3880"/>
                <a:lumOff val="22212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56940"/>
                <a:satOff val="-3880"/>
                <a:lumOff val="22212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56940"/>
                <a:satOff val="-3880"/>
                <a:lumOff val="2221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Backing up files and disks</a:t>
          </a:r>
        </a:p>
      </dgm:t>
    </dgm:pt>
    <dgm:pt modelId="{512A71B3-8C3A-4F49-9310-21DF8989C955}" type="parTrans" cxnId="{84BB7C37-9AD2-4FA5-8A0D-97261620CCAE}">
      <dgm:prSet/>
      <dgm:spPr/>
      <dgm:t>
        <a:bodyPr/>
        <a:lstStyle/>
        <a:p>
          <a:endParaRPr lang="en-US"/>
        </a:p>
      </dgm:t>
    </dgm:pt>
    <dgm:pt modelId="{63C80BF0-AB0C-4B65-A79A-29251EA3590D}" type="sibTrans" cxnId="{84BB7C37-9AD2-4FA5-8A0D-97261620CCAE}">
      <dgm:prSet/>
      <dgm:spPr/>
      <dgm:t>
        <a:bodyPr/>
        <a:lstStyle/>
        <a:p>
          <a:endParaRPr lang="en-US"/>
        </a:p>
      </dgm:t>
    </dgm:pt>
    <dgm:pt modelId="{13BAC134-74FA-48CC-998E-BC1DF483B76C}">
      <dgm:prSet/>
      <dgm:spPr>
        <a:xfrm>
          <a:off x="4510991" y="2559933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Setting up screen savers</a:t>
          </a:r>
        </a:p>
      </dgm:t>
    </dgm:pt>
    <dgm:pt modelId="{FBDFACA0-C25B-4E41-A1BB-BE5D6702C83F}" type="parTrans" cxnId="{0342ADC8-C026-4D2E-AB9B-9F3FDAA48537}">
      <dgm:prSet/>
      <dgm:spPr/>
      <dgm:t>
        <a:bodyPr/>
        <a:lstStyle/>
        <a:p>
          <a:endParaRPr lang="en-US"/>
        </a:p>
      </dgm:t>
    </dgm:pt>
    <dgm:pt modelId="{2F37E179-1755-4DB6-8E66-E0D8791D7CB4}" type="sibTrans" cxnId="{0342ADC8-C026-4D2E-AB9B-9F3FDAA48537}">
      <dgm:prSet/>
      <dgm:spPr/>
      <dgm:t>
        <a:bodyPr/>
        <a:lstStyle/>
        <a:p>
          <a:endParaRPr lang="en-US"/>
        </a:p>
      </dgm:t>
    </dgm:pt>
    <dgm:pt modelId="{0DD60C51-C4FB-4279-821D-E926EE9B7C16}" type="pres">
      <dgm:prSet presAssocID="{393DB6F4-E735-4ED2-9537-AF01C5906F7B}" presName="diagram" presStyleCnt="0">
        <dgm:presLayoutVars>
          <dgm:dir/>
          <dgm:resizeHandles val="exact"/>
        </dgm:presLayoutVars>
      </dgm:prSet>
      <dgm:spPr/>
    </dgm:pt>
    <dgm:pt modelId="{37E4406A-B48E-447C-836E-A91E8BD88386}" type="pres">
      <dgm:prSet presAssocID="{71A8CA46-336A-4C57-AA38-A7E4AA87840E}" presName="node" presStyleLbl="node1" presStyleIdx="0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D348DFEE-C8A6-4BCE-9894-138F768EA23F}" type="pres">
      <dgm:prSet presAssocID="{EC2EC77D-BEFE-4091-B418-5BD37ABF6BE4}" presName="sibTrans" presStyleCnt="0"/>
      <dgm:spPr/>
    </dgm:pt>
    <dgm:pt modelId="{54A0AC0D-3893-46FB-A003-1298AAD6A004}" type="pres">
      <dgm:prSet presAssocID="{07B83AAD-FE90-4B70-A74D-A7B12E0080F4}" presName="node" presStyleLbl="node1" presStyleIdx="1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DDF052D8-9049-4114-A509-9A38881D3DF0}" type="pres">
      <dgm:prSet presAssocID="{42C9CD3B-C9A1-453A-A027-82442F172E21}" presName="sibTrans" presStyleCnt="0"/>
      <dgm:spPr/>
    </dgm:pt>
    <dgm:pt modelId="{49C25601-A69E-4BD7-A963-8E8CFBDF62C9}" type="pres">
      <dgm:prSet presAssocID="{E6A844E1-BF8E-4B19-A791-6B7B54FA8147}" presName="node" presStyleLbl="node1" presStyleIdx="2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D977FD4A-4FE1-436E-ABC4-8014E8C08824}" type="pres">
      <dgm:prSet presAssocID="{04DAB26C-21BD-4B33-8CE0-CCDE2E256502}" presName="sibTrans" presStyleCnt="0"/>
      <dgm:spPr/>
    </dgm:pt>
    <dgm:pt modelId="{0942526E-B618-46F5-A941-F22C586D3E6B}" type="pres">
      <dgm:prSet presAssocID="{D0C4AC70-C7D9-4D45-B938-442428A834F6}" presName="node" presStyleLbl="node1" presStyleIdx="3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A01DA11D-0E81-4037-AC14-3F21FE124042}" type="pres">
      <dgm:prSet presAssocID="{488445BA-5BD6-4013-B5D7-145A97DAADB7}" presName="sibTrans" presStyleCnt="0"/>
      <dgm:spPr/>
    </dgm:pt>
    <dgm:pt modelId="{99CEC89E-8D16-40FB-A85A-414731F88459}" type="pres">
      <dgm:prSet presAssocID="{C83ED312-074C-41FB-A9F6-7169684F1D6F}" presName="node" presStyleLbl="node1" presStyleIdx="4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844A6461-1E9B-4BBD-9764-25A55F5D4CCC}" type="pres">
      <dgm:prSet presAssocID="{FFE36F9B-2A8B-4859-BC7F-BD0557F7B1CD}" presName="sibTrans" presStyleCnt="0"/>
      <dgm:spPr/>
    </dgm:pt>
    <dgm:pt modelId="{D5543E96-A70D-4AC8-B9F6-B7F7309FE5EE}" type="pres">
      <dgm:prSet presAssocID="{8FA5DFFA-5F34-4F09-A643-662B35556A86}" presName="node" presStyleLbl="node1" presStyleIdx="5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B66C3BCD-2C3B-4927-9F76-38E28ADDA348}" type="pres">
      <dgm:prSet presAssocID="{40EC234A-2C4A-4F1C-9A6E-B78B5BB1B1B7}" presName="sibTrans" presStyleCnt="0"/>
      <dgm:spPr/>
    </dgm:pt>
    <dgm:pt modelId="{195AF834-A8E7-4B3B-BFD5-19A2412EE87E}" type="pres">
      <dgm:prSet presAssocID="{779A3185-9355-4BDC-A423-D0A5AB8E85C5}" presName="node" presStyleLbl="node1" presStyleIdx="6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CF92D4CF-FBEE-4A17-A49C-A8B4236C35C9}" type="pres">
      <dgm:prSet presAssocID="{625ADA86-606A-4A53-88C2-F84DC34B44D7}" presName="sibTrans" presStyleCnt="0"/>
      <dgm:spPr/>
    </dgm:pt>
    <dgm:pt modelId="{EE65798F-FD6F-4CFB-B7D1-F090DE3BD75E}" type="pres">
      <dgm:prSet presAssocID="{3BFABF44-FB46-42A9-9840-1C2B130033CC}" presName="node" presStyleLbl="node1" presStyleIdx="7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6CDF3BF4-015F-474D-9038-491872C4BF35}" type="pres">
      <dgm:prSet presAssocID="{0434D600-72E9-49B9-8125-6A52CD973E07}" presName="sibTrans" presStyleCnt="0"/>
      <dgm:spPr/>
    </dgm:pt>
    <dgm:pt modelId="{47305607-72E7-49A2-B044-40DAA07CC64B}" type="pres">
      <dgm:prSet presAssocID="{08FB6B74-38E7-44CE-AF24-5F20F198FDBA}" presName="node" presStyleLbl="node1" presStyleIdx="8" presStyleCnt="10">
        <dgm:presLayoutVars>
          <dgm:bulletEnabled val="1"/>
        </dgm:presLayoutVars>
      </dgm:prSet>
      <dgm:spPr>
        <a:prstGeom prst="round2SameRect">
          <a:avLst/>
        </a:prstGeom>
      </dgm:spPr>
    </dgm:pt>
    <dgm:pt modelId="{DA514FA6-AB41-4BE9-9E02-216AB925DBE8}" type="pres">
      <dgm:prSet presAssocID="{63C80BF0-AB0C-4B65-A79A-29251EA3590D}" presName="sibTrans" presStyleCnt="0"/>
      <dgm:spPr/>
    </dgm:pt>
    <dgm:pt modelId="{A9615E49-875E-4881-B479-CCF517491300}" type="pres">
      <dgm:prSet presAssocID="{13BAC134-74FA-48CC-998E-BC1DF483B76C}" presName="node" presStyleLbl="node1" presStyleIdx="9" presStyleCnt="10">
        <dgm:presLayoutVars>
          <dgm:bulletEnabled val="1"/>
        </dgm:presLayoutVars>
      </dgm:prSet>
      <dgm:spPr>
        <a:prstGeom prst="round2SameRect">
          <a:avLst/>
        </a:prstGeom>
      </dgm:spPr>
    </dgm:pt>
  </dgm:ptLst>
  <dgm:cxnLst>
    <dgm:cxn modelId="{2D46F204-BD47-4271-BE58-5C3CEA13C9F4}" type="presOf" srcId="{13BAC134-74FA-48CC-998E-BC1DF483B76C}" destId="{A9615E49-875E-4881-B479-CCF517491300}" srcOrd="0" destOrd="0" presId="urn:microsoft.com/office/officeart/2005/8/layout/default#7"/>
    <dgm:cxn modelId="{B331E70E-7978-4F4E-AA87-0D26285DED0C}" type="presOf" srcId="{71A8CA46-336A-4C57-AA38-A7E4AA87840E}" destId="{37E4406A-B48E-447C-836E-A91E8BD88386}" srcOrd="0" destOrd="0" presId="urn:microsoft.com/office/officeart/2005/8/layout/default#7"/>
    <dgm:cxn modelId="{CDB92613-B371-4D65-94BC-81D46361D142}" srcId="{393DB6F4-E735-4ED2-9537-AF01C5906F7B}" destId="{E6A844E1-BF8E-4B19-A791-6B7B54FA8147}" srcOrd="2" destOrd="0" parTransId="{D7AF1B34-8A23-4888-9293-16490215FA10}" sibTransId="{04DAB26C-21BD-4B33-8CE0-CCDE2E256502}"/>
    <dgm:cxn modelId="{BFA9E01D-C68B-4081-A940-F2555E8F8008}" type="presOf" srcId="{08FB6B74-38E7-44CE-AF24-5F20F198FDBA}" destId="{47305607-72E7-49A2-B044-40DAA07CC64B}" srcOrd="0" destOrd="0" presId="urn:microsoft.com/office/officeart/2005/8/layout/default#7"/>
    <dgm:cxn modelId="{E891D731-B2FC-45DB-9B80-082A0D109FCF}" srcId="{393DB6F4-E735-4ED2-9537-AF01C5906F7B}" destId="{779A3185-9355-4BDC-A423-D0A5AB8E85C5}" srcOrd="6" destOrd="0" parTransId="{140C3A8B-0DA2-47FD-AEF7-392573CFCA82}" sibTransId="{625ADA86-606A-4A53-88C2-F84DC34B44D7}"/>
    <dgm:cxn modelId="{84BB7C37-9AD2-4FA5-8A0D-97261620CCAE}" srcId="{393DB6F4-E735-4ED2-9537-AF01C5906F7B}" destId="{08FB6B74-38E7-44CE-AF24-5F20F198FDBA}" srcOrd="8" destOrd="0" parTransId="{512A71B3-8C3A-4F49-9310-21DF8989C955}" sibTransId="{63C80BF0-AB0C-4B65-A79A-29251EA3590D}"/>
    <dgm:cxn modelId="{55DBA83E-4CC8-4803-8DFC-E8C76688AF64}" type="presOf" srcId="{8FA5DFFA-5F34-4F09-A643-662B35556A86}" destId="{D5543E96-A70D-4AC8-B9F6-B7F7309FE5EE}" srcOrd="0" destOrd="0" presId="urn:microsoft.com/office/officeart/2005/8/layout/default#7"/>
    <dgm:cxn modelId="{5DD8F36A-2251-4B87-83F7-F6DDD7F61315}" type="presOf" srcId="{3BFABF44-FB46-42A9-9840-1C2B130033CC}" destId="{EE65798F-FD6F-4CFB-B7D1-F090DE3BD75E}" srcOrd="0" destOrd="0" presId="urn:microsoft.com/office/officeart/2005/8/layout/default#7"/>
    <dgm:cxn modelId="{6DE41953-E68C-457B-B548-6C2A6F082AAC}" srcId="{393DB6F4-E735-4ED2-9537-AF01C5906F7B}" destId="{3BFABF44-FB46-42A9-9840-1C2B130033CC}" srcOrd="7" destOrd="0" parTransId="{3AD63119-21D3-4D39-9421-B96528D299FB}" sibTransId="{0434D600-72E9-49B9-8125-6A52CD973E07}"/>
    <dgm:cxn modelId="{7082E178-4E30-4F6F-B543-DDA3962BA87E}" srcId="{393DB6F4-E735-4ED2-9537-AF01C5906F7B}" destId="{07B83AAD-FE90-4B70-A74D-A7B12E0080F4}" srcOrd="1" destOrd="0" parTransId="{54AD0A75-EC25-4381-8C55-7D44A9D5A77A}" sibTransId="{42C9CD3B-C9A1-453A-A027-82442F172E21}"/>
    <dgm:cxn modelId="{57276288-8B1C-4597-9BBB-BE7CAB89A0C7}" srcId="{393DB6F4-E735-4ED2-9537-AF01C5906F7B}" destId="{C83ED312-074C-41FB-A9F6-7169684F1D6F}" srcOrd="4" destOrd="0" parTransId="{346957B4-F5C7-41AE-828F-660F6EAEA054}" sibTransId="{FFE36F9B-2A8B-4859-BC7F-BD0557F7B1CD}"/>
    <dgm:cxn modelId="{A8FD528B-9BB4-4B97-BD4A-4FD81C2EFD74}" type="presOf" srcId="{393DB6F4-E735-4ED2-9537-AF01C5906F7B}" destId="{0DD60C51-C4FB-4279-821D-E926EE9B7C16}" srcOrd="0" destOrd="0" presId="urn:microsoft.com/office/officeart/2005/8/layout/default#7"/>
    <dgm:cxn modelId="{B1C64D9B-B284-401E-A178-B8F427D5D687}" type="presOf" srcId="{E6A844E1-BF8E-4B19-A791-6B7B54FA8147}" destId="{49C25601-A69E-4BD7-A963-8E8CFBDF62C9}" srcOrd="0" destOrd="0" presId="urn:microsoft.com/office/officeart/2005/8/layout/default#7"/>
    <dgm:cxn modelId="{929F7C9C-ABC6-4F90-B3CF-BA350C27A889}" type="presOf" srcId="{779A3185-9355-4BDC-A423-D0A5AB8E85C5}" destId="{195AF834-A8E7-4B3B-BFD5-19A2412EE87E}" srcOrd="0" destOrd="0" presId="urn:microsoft.com/office/officeart/2005/8/layout/default#7"/>
    <dgm:cxn modelId="{B0A449AD-4629-472B-9200-1309D3626F59}" srcId="{393DB6F4-E735-4ED2-9537-AF01C5906F7B}" destId="{D0C4AC70-C7D9-4D45-B938-442428A834F6}" srcOrd="3" destOrd="0" parTransId="{A6542143-7F6E-46BD-AD34-C7545CCB02CE}" sibTransId="{488445BA-5BD6-4013-B5D7-145A97DAADB7}"/>
    <dgm:cxn modelId="{AB6091B0-C09E-45A3-A59A-475CAC5A4217}" type="presOf" srcId="{07B83AAD-FE90-4B70-A74D-A7B12E0080F4}" destId="{54A0AC0D-3893-46FB-A003-1298AAD6A004}" srcOrd="0" destOrd="0" presId="urn:microsoft.com/office/officeart/2005/8/layout/default#7"/>
    <dgm:cxn modelId="{0342ADC8-C026-4D2E-AB9B-9F3FDAA48537}" srcId="{393DB6F4-E735-4ED2-9537-AF01C5906F7B}" destId="{13BAC134-74FA-48CC-998E-BC1DF483B76C}" srcOrd="9" destOrd="0" parTransId="{FBDFACA0-C25B-4E41-A1BB-BE5D6702C83F}" sibTransId="{2F37E179-1755-4DB6-8E66-E0D8791D7CB4}"/>
    <dgm:cxn modelId="{6FE9B8E3-2791-4F9C-8572-208C920B248B}" srcId="{393DB6F4-E735-4ED2-9537-AF01C5906F7B}" destId="{8FA5DFFA-5F34-4F09-A643-662B35556A86}" srcOrd="5" destOrd="0" parTransId="{9A1BC5DA-329E-4516-91E2-AE6AAADD0547}" sibTransId="{40EC234A-2C4A-4F1C-9A6E-B78B5BB1B1B7}"/>
    <dgm:cxn modelId="{56714DE4-AC22-4C8F-A615-E7424742C4DF}" srcId="{393DB6F4-E735-4ED2-9537-AF01C5906F7B}" destId="{71A8CA46-336A-4C57-AA38-A7E4AA87840E}" srcOrd="0" destOrd="0" parTransId="{FC15F412-A811-4210-A6F3-3549ABC41E30}" sibTransId="{EC2EC77D-BEFE-4091-B418-5BD37ABF6BE4}"/>
    <dgm:cxn modelId="{136BBFE4-EC96-4E3C-99F7-12D1F26DAE4F}" type="presOf" srcId="{D0C4AC70-C7D9-4D45-B938-442428A834F6}" destId="{0942526E-B618-46F5-A941-F22C586D3E6B}" srcOrd="0" destOrd="0" presId="urn:microsoft.com/office/officeart/2005/8/layout/default#7"/>
    <dgm:cxn modelId="{E9C0F8EE-9D02-4824-91BC-32E3BDA8AE4E}" type="presOf" srcId="{C83ED312-074C-41FB-A9F6-7169684F1D6F}" destId="{99CEC89E-8D16-40FB-A85A-414731F88459}" srcOrd="0" destOrd="0" presId="urn:microsoft.com/office/officeart/2005/8/layout/default#7"/>
    <dgm:cxn modelId="{7A0EBCA8-CFD3-4246-B18E-E7688A0E3E96}" type="presParOf" srcId="{0DD60C51-C4FB-4279-821D-E926EE9B7C16}" destId="{37E4406A-B48E-447C-836E-A91E8BD88386}" srcOrd="0" destOrd="0" presId="urn:microsoft.com/office/officeart/2005/8/layout/default#7"/>
    <dgm:cxn modelId="{2F87E1AF-7D33-463B-B985-DCA9DCB80009}" type="presParOf" srcId="{0DD60C51-C4FB-4279-821D-E926EE9B7C16}" destId="{D348DFEE-C8A6-4BCE-9894-138F768EA23F}" srcOrd="1" destOrd="0" presId="urn:microsoft.com/office/officeart/2005/8/layout/default#7"/>
    <dgm:cxn modelId="{EB9884F4-EF7C-43A9-9C87-5A9F82E1F5EF}" type="presParOf" srcId="{0DD60C51-C4FB-4279-821D-E926EE9B7C16}" destId="{54A0AC0D-3893-46FB-A003-1298AAD6A004}" srcOrd="2" destOrd="0" presId="urn:microsoft.com/office/officeart/2005/8/layout/default#7"/>
    <dgm:cxn modelId="{1AFC2141-0974-4923-BCC6-52BF349B11F9}" type="presParOf" srcId="{0DD60C51-C4FB-4279-821D-E926EE9B7C16}" destId="{DDF052D8-9049-4114-A509-9A38881D3DF0}" srcOrd="3" destOrd="0" presId="urn:microsoft.com/office/officeart/2005/8/layout/default#7"/>
    <dgm:cxn modelId="{6EF14A87-29CE-4368-A284-E93D7A529908}" type="presParOf" srcId="{0DD60C51-C4FB-4279-821D-E926EE9B7C16}" destId="{49C25601-A69E-4BD7-A963-8E8CFBDF62C9}" srcOrd="4" destOrd="0" presId="urn:microsoft.com/office/officeart/2005/8/layout/default#7"/>
    <dgm:cxn modelId="{FBDAC10B-0AC2-4724-A3D5-7026C11BDBFA}" type="presParOf" srcId="{0DD60C51-C4FB-4279-821D-E926EE9B7C16}" destId="{D977FD4A-4FE1-436E-ABC4-8014E8C08824}" srcOrd="5" destOrd="0" presId="urn:microsoft.com/office/officeart/2005/8/layout/default#7"/>
    <dgm:cxn modelId="{B67C433F-012E-4157-9D96-35C398CE4B52}" type="presParOf" srcId="{0DD60C51-C4FB-4279-821D-E926EE9B7C16}" destId="{0942526E-B618-46F5-A941-F22C586D3E6B}" srcOrd="6" destOrd="0" presId="urn:microsoft.com/office/officeart/2005/8/layout/default#7"/>
    <dgm:cxn modelId="{1E5FF661-2CFE-40E4-A7E6-5A23E435A422}" type="presParOf" srcId="{0DD60C51-C4FB-4279-821D-E926EE9B7C16}" destId="{A01DA11D-0E81-4037-AC14-3F21FE124042}" srcOrd="7" destOrd="0" presId="urn:microsoft.com/office/officeart/2005/8/layout/default#7"/>
    <dgm:cxn modelId="{B73A3721-4535-4901-83C6-367F9C290ACC}" type="presParOf" srcId="{0DD60C51-C4FB-4279-821D-E926EE9B7C16}" destId="{99CEC89E-8D16-40FB-A85A-414731F88459}" srcOrd="8" destOrd="0" presId="urn:microsoft.com/office/officeart/2005/8/layout/default#7"/>
    <dgm:cxn modelId="{BAC5EFA4-1234-48BD-BCB8-AAC4F5B9E070}" type="presParOf" srcId="{0DD60C51-C4FB-4279-821D-E926EE9B7C16}" destId="{844A6461-1E9B-4BBD-9764-25A55F5D4CCC}" srcOrd="9" destOrd="0" presId="urn:microsoft.com/office/officeart/2005/8/layout/default#7"/>
    <dgm:cxn modelId="{FF054519-6C79-482E-B46F-4DCC0862D25A}" type="presParOf" srcId="{0DD60C51-C4FB-4279-821D-E926EE9B7C16}" destId="{D5543E96-A70D-4AC8-B9F6-B7F7309FE5EE}" srcOrd="10" destOrd="0" presId="urn:microsoft.com/office/officeart/2005/8/layout/default#7"/>
    <dgm:cxn modelId="{40924E00-B540-4CAD-92B4-584B22AA02AC}" type="presParOf" srcId="{0DD60C51-C4FB-4279-821D-E926EE9B7C16}" destId="{B66C3BCD-2C3B-4927-9F76-38E28ADDA348}" srcOrd="11" destOrd="0" presId="urn:microsoft.com/office/officeart/2005/8/layout/default#7"/>
    <dgm:cxn modelId="{5882B10A-68B0-46F7-AD0E-3A86AA82BA2B}" type="presParOf" srcId="{0DD60C51-C4FB-4279-821D-E926EE9B7C16}" destId="{195AF834-A8E7-4B3B-BFD5-19A2412EE87E}" srcOrd="12" destOrd="0" presId="urn:microsoft.com/office/officeart/2005/8/layout/default#7"/>
    <dgm:cxn modelId="{7B82EF6F-3445-4D75-9E32-D5D81ECAAE80}" type="presParOf" srcId="{0DD60C51-C4FB-4279-821D-E926EE9B7C16}" destId="{CF92D4CF-FBEE-4A17-A49C-A8B4236C35C9}" srcOrd="13" destOrd="0" presId="urn:microsoft.com/office/officeart/2005/8/layout/default#7"/>
    <dgm:cxn modelId="{4B117AAE-F96F-47F1-926D-DF8ECF518D5B}" type="presParOf" srcId="{0DD60C51-C4FB-4279-821D-E926EE9B7C16}" destId="{EE65798F-FD6F-4CFB-B7D1-F090DE3BD75E}" srcOrd="14" destOrd="0" presId="urn:microsoft.com/office/officeart/2005/8/layout/default#7"/>
    <dgm:cxn modelId="{2A79531E-B676-402B-AE76-162C3DE9E5A8}" type="presParOf" srcId="{0DD60C51-C4FB-4279-821D-E926EE9B7C16}" destId="{6CDF3BF4-015F-474D-9038-491872C4BF35}" srcOrd="15" destOrd="0" presId="urn:microsoft.com/office/officeart/2005/8/layout/default#7"/>
    <dgm:cxn modelId="{1FD8CEE7-00BD-4FF9-A7E0-B2EACA433008}" type="presParOf" srcId="{0DD60C51-C4FB-4279-821D-E926EE9B7C16}" destId="{47305607-72E7-49A2-B044-40DAA07CC64B}" srcOrd="16" destOrd="0" presId="urn:microsoft.com/office/officeart/2005/8/layout/default#7"/>
    <dgm:cxn modelId="{88CCCB5D-DF7E-4A71-A321-BD97B8ABF74C}" type="presParOf" srcId="{0DD60C51-C4FB-4279-821D-E926EE9B7C16}" destId="{DA514FA6-AB41-4BE9-9E02-216AB925DBE8}" srcOrd="17" destOrd="0" presId="urn:microsoft.com/office/officeart/2005/8/layout/default#7"/>
    <dgm:cxn modelId="{CA2FCF0F-BCCC-4C1D-9F54-1CA7EF592D4C}" type="presParOf" srcId="{0DD60C51-C4FB-4279-821D-E926EE9B7C16}" destId="{A9615E49-875E-4881-B479-CCF517491300}" srcOrd="18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CDCF3-D5B2-4556-A6FF-1FBA940E878F}">
      <dsp:nvSpPr>
        <dsp:cNvPr id="0" name=""/>
        <dsp:cNvSpPr/>
      </dsp:nvSpPr>
      <dsp:spPr>
        <a:xfrm>
          <a:off x="114374" y="0"/>
          <a:ext cx="4100214" cy="2460128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Define system software and identify the two types of system software</a:t>
          </a:r>
        </a:p>
      </dsp:txBody>
      <dsp:txXfrm>
        <a:off x="114374" y="0"/>
        <a:ext cx="4100214" cy="2460128"/>
      </dsp:txXfrm>
    </dsp:sp>
    <dsp:sp modelId="{58B09EF6-0B8A-4FD1-9A70-04010EDC36AD}">
      <dsp:nvSpPr>
        <dsp:cNvPr id="0" name=""/>
        <dsp:cNvSpPr/>
      </dsp:nvSpPr>
      <dsp:spPr>
        <a:xfrm>
          <a:off x="4624610" y="1860"/>
          <a:ext cx="4100214" cy="2460128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29426"/>
                <a:satOff val="-728"/>
                <a:lumOff val="4165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29426"/>
                <a:satOff val="-728"/>
                <a:lumOff val="4165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29426"/>
                <a:satOff val="-728"/>
                <a:lumOff val="416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Describe the functions of an operating system</a:t>
          </a:r>
        </a:p>
      </dsp:txBody>
      <dsp:txXfrm>
        <a:off x="4624610" y="1860"/>
        <a:ext cx="4100214" cy="2460128"/>
      </dsp:txXfrm>
    </dsp:sp>
    <dsp:sp modelId="{07C6584A-5C5E-4CDB-9602-84471DB0164F}">
      <dsp:nvSpPr>
        <dsp:cNvPr id="0" name=""/>
        <dsp:cNvSpPr/>
      </dsp:nvSpPr>
      <dsp:spPr>
        <a:xfrm>
          <a:off x="114374" y="2872010"/>
          <a:ext cx="4100214" cy="2460128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Summarize the startup process on a personal computer</a:t>
          </a:r>
        </a:p>
      </dsp:txBody>
      <dsp:txXfrm>
        <a:off x="114374" y="2872010"/>
        <a:ext cx="4100214" cy="2460128"/>
      </dsp:txXfrm>
    </dsp:sp>
    <dsp:sp modelId="{9ADD66FE-87D2-4E38-A83E-F4FEA31C7E09}">
      <dsp:nvSpPr>
        <dsp:cNvPr id="0" name=""/>
        <dsp:cNvSpPr/>
      </dsp:nvSpPr>
      <dsp:spPr>
        <a:xfrm>
          <a:off x="4624610" y="2733776"/>
          <a:ext cx="4100214" cy="2460128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Summarize the features of several stand-alone operating systems</a:t>
          </a:r>
        </a:p>
      </dsp:txBody>
      <dsp:txXfrm>
        <a:off x="4624610" y="2733776"/>
        <a:ext cx="4100214" cy="24601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51301-56CD-4DC2-9166-70B7979B232E}">
      <dsp:nvSpPr>
        <dsp:cNvPr id="0" name=""/>
        <dsp:cNvSpPr/>
      </dsp:nvSpPr>
      <dsp:spPr>
        <a:xfrm>
          <a:off x="88082" y="167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0"/>
                <a:satOff val="0"/>
                <a:lumOff val="0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0"/>
                <a:satOff val="0"/>
                <a:lumOff val="0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0"/>
                <a:satOff val="0"/>
                <a:lumOff val="0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Start and shut down a computer</a:t>
          </a:r>
        </a:p>
      </dsp:txBody>
      <dsp:txXfrm>
        <a:off x="133830" y="45915"/>
        <a:ext cx="1470436" cy="845663"/>
      </dsp:txXfrm>
    </dsp:sp>
    <dsp:sp modelId="{5F78F0EB-1D3D-49E9-A075-DA1C2B0B087C}">
      <dsp:nvSpPr>
        <dsp:cNvPr id="0" name=""/>
        <dsp:cNvSpPr/>
      </dsp:nvSpPr>
      <dsp:spPr>
        <a:xfrm>
          <a:off x="1806207" y="167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34905"/>
                <a:satOff val="-1056"/>
                <a:lumOff val="6935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34905"/>
                <a:satOff val="-1056"/>
                <a:lumOff val="6935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34905"/>
                <a:satOff val="-1056"/>
                <a:lumOff val="6935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Provide a user interface</a:t>
          </a:r>
        </a:p>
      </dsp:txBody>
      <dsp:txXfrm>
        <a:off x="1851955" y="45915"/>
        <a:ext cx="1470436" cy="845663"/>
      </dsp:txXfrm>
    </dsp:sp>
    <dsp:sp modelId="{C2D35DD1-9ACB-431A-8AED-DC83903728AB}">
      <dsp:nvSpPr>
        <dsp:cNvPr id="0" name=""/>
        <dsp:cNvSpPr/>
      </dsp:nvSpPr>
      <dsp:spPr>
        <a:xfrm>
          <a:off x="3524333" y="167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69811"/>
                <a:satOff val="-2112"/>
                <a:lumOff val="1387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69811"/>
                <a:satOff val="-2112"/>
                <a:lumOff val="1387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69811"/>
                <a:satOff val="-2112"/>
                <a:lumOff val="1387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Manage programs</a:t>
          </a:r>
        </a:p>
      </dsp:txBody>
      <dsp:txXfrm>
        <a:off x="3570081" y="45915"/>
        <a:ext cx="1470436" cy="845663"/>
      </dsp:txXfrm>
    </dsp:sp>
    <dsp:sp modelId="{9208C6FD-EB52-49F8-8A91-967A39F1083E}">
      <dsp:nvSpPr>
        <dsp:cNvPr id="0" name=""/>
        <dsp:cNvSpPr/>
      </dsp:nvSpPr>
      <dsp:spPr>
        <a:xfrm>
          <a:off x="5242459" y="167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Manage memory</a:t>
          </a:r>
        </a:p>
      </dsp:txBody>
      <dsp:txXfrm>
        <a:off x="5288207" y="45915"/>
        <a:ext cx="1470436" cy="845663"/>
      </dsp:txXfrm>
    </dsp:sp>
    <dsp:sp modelId="{25EBB903-9C38-479C-A60E-428584639E29}">
      <dsp:nvSpPr>
        <dsp:cNvPr id="0" name=""/>
        <dsp:cNvSpPr/>
      </dsp:nvSpPr>
      <dsp:spPr>
        <a:xfrm>
          <a:off x="6960585" y="167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39622"/>
                <a:satOff val="-4225"/>
                <a:lumOff val="2774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39622"/>
                <a:satOff val="-4225"/>
                <a:lumOff val="2774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39622"/>
                <a:satOff val="-4225"/>
                <a:lumOff val="2774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Coordinate tasks</a:t>
          </a:r>
        </a:p>
      </dsp:txBody>
      <dsp:txXfrm>
        <a:off x="7006333" y="45915"/>
        <a:ext cx="1470436" cy="845663"/>
      </dsp:txXfrm>
    </dsp:sp>
    <dsp:sp modelId="{60955569-A30E-4A3F-957A-07852ED12309}">
      <dsp:nvSpPr>
        <dsp:cNvPr id="0" name=""/>
        <dsp:cNvSpPr/>
      </dsp:nvSpPr>
      <dsp:spPr>
        <a:xfrm>
          <a:off x="88082" y="1093520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74527"/>
                <a:satOff val="-5281"/>
                <a:lumOff val="34677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74527"/>
                <a:satOff val="-5281"/>
                <a:lumOff val="34677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74527"/>
                <a:satOff val="-5281"/>
                <a:lumOff val="3467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Configure devices</a:t>
          </a:r>
        </a:p>
      </dsp:txBody>
      <dsp:txXfrm>
        <a:off x="133830" y="1139268"/>
        <a:ext cx="1470436" cy="845663"/>
      </dsp:txXfrm>
    </dsp:sp>
    <dsp:sp modelId="{57388318-03DB-4BDF-A303-A993F92C829E}">
      <dsp:nvSpPr>
        <dsp:cNvPr id="0" name=""/>
        <dsp:cNvSpPr/>
      </dsp:nvSpPr>
      <dsp:spPr>
        <a:xfrm>
          <a:off x="1806207" y="1093520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209432"/>
                <a:satOff val="-6337"/>
                <a:lumOff val="41612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209432"/>
                <a:satOff val="-6337"/>
                <a:lumOff val="41612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209432"/>
                <a:satOff val="-6337"/>
                <a:lumOff val="41612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Establish an Internet connection</a:t>
          </a:r>
        </a:p>
      </dsp:txBody>
      <dsp:txXfrm>
        <a:off x="1851955" y="1139268"/>
        <a:ext cx="1470436" cy="845663"/>
      </dsp:txXfrm>
    </dsp:sp>
    <dsp:sp modelId="{AF562479-5CBE-4F46-9367-9B29C9349CCA}">
      <dsp:nvSpPr>
        <dsp:cNvPr id="0" name=""/>
        <dsp:cNvSpPr/>
      </dsp:nvSpPr>
      <dsp:spPr>
        <a:xfrm>
          <a:off x="3524333" y="1093520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74527"/>
                <a:satOff val="-5281"/>
                <a:lumOff val="34677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74527"/>
                <a:satOff val="-5281"/>
                <a:lumOff val="34677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74527"/>
                <a:satOff val="-5281"/>
                <a:lumOff val="34677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Monitor performance</a:t>
          </a:r>
        </a:p>
      </dsp:txBody>
      <dsp:txXfrm>
        <a:off x="3570081" y="1139268"/>
        <a:ext cx="1470436" cy="845663"/>
      </dsp:txXfrm>
    </dsp:sp>
    <dsp:sp modelId="{6AF31FB4-A620-4F5F-AA6A-CEBC89873331}">
      <dsp:nvSpPr>
        <dsp:cNvPr id="0" name=""/>
        <dsp:cNvSpPr/>
      </dsp:nvSpPr>
      <dsp:spPr>
        <a:xfrm>
          <a:off x="5242459" y="1093520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39622"/>
                <a:satOff val="-4225"/>
                <a:lumOff val="2774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39622"/>
                <a:satOff val="-4225"/>
                <a:lumOff val="2774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39622"/>
                <a:satOff val="-4225"/>
                <a:lumOff val="2774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Provide utilities</a:t>
          </a:r>
        </a:p>
      </dsp:txBody>
      <dsp:txXfrm>
        <a:off x="5288207" y="1139268"/>
        <a:ext cx="1470436" cy="845663"/>
      </dsp:txXfrm>
    </dsp:sp>
    <dsp:sp modelId="{A6505D82-75AA-4E62-8C11-F72FF038E790}">
      <dsp:nvSpPr>
        <dsp:cNvPr id="0" name=""/>
        <dsp:cNvSpPr/>
      </dsp:nvSpPr>
      <dsp:spPr>
        <a:xfrm>
          <a:off x="6960585" y="1093520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104716"/>
                <a:satOff val="-3169"/>
                <a:lumOff val="20806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104716"/>
                <a:satOff val="-3169"/>
                <a:lumOff val="20806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104716"/>
                <a:satOff val="-3169"/>
                <a:lumOff val="20806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Automatically update</a:t>
          </a:r>
        </a:p>
      </dsp:txBody>
      <dsp:txXfrm>
        <a:off x="7006333" y="1139268"/>
        <a:ext cx="1470436" cy="845663"/>
      </dsp:txXfrm>
    </dsp:sp>
    <dsp:sp modelId="{835AEB78-9258-4204-B8E8-F57A98DDDC34}">
      <dsp:nvSpPr>
        <dsp:cNvPr id="0" name=""/>
        <dsp:cNvSpPr/>
      </dsp:nvSpPr>
      <dsp:spPr>
        <a:xfrm>
          <a:off x="2665270" y="2186873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69811"/>
                <a:satOff val="-2112"/>
                <a:lumOff val="13871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69811"/>
                <a:satOff val="-2112"/>
                <a:lumOff val="13871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69811"/>
                <a:satOff val="-2112"/>
                <a:lumOff val="13871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Control a network</a:t>
          </a:r>
        </a:p>
      </dsp:txBody>
      <dsp:txXfrm>
        <a:off x="2711018" y="2232621"/>
        <a:ext cx="1470436" cy="845663"/>
      </dsp:txXfrm>
    </dsp:sp>
    <dsp:sp modelId="{38723709-A0F5-46C8-9137-61F819BAD77C}">
      <dsp:nvSpPr>
        <dsp:cNvPr id="0" name=""/>
        <dsp:cNvSpPr/>
      </dsp:nvSpPr>
      <dsp:spPr>
        <a:xfrm>
          <a:off x="4383396" y="2186873"/>
          <a:ext cx="1561932" cy="937159"/>
        </a:xfrm>
        <a:prstGeom prst="roundRect">
          <a:avLst/>
        </a:prstGeom>
        <a:gradFill rotWithShape="0">
          <a:gsLst>
            <a:gs pos="0">
              <a:srgbClr val="8064A2">
                <a:shade val="50000"/>
                <a:hueOff val="-34905"/>
                <a:satOff val="-1056"/>
                <a:lumOff val="6935"/>
                <a:alphaOff val="0"/>
                <a:tint val="50000"/>
                <a:satMod val="300000"/>
              </a:srgbClr>
            </a:gs>
            <a:gs pos="35000">
              <a:srgbClr val="8064A2">
                <a:shade val="50000"/>
                <a:hueOff val="-34905"/>
                <a:satOff val="-1056"/>
                <a:lumOff val="6935"/>
                <a:alphaOff val="0"/>
                <a:tint val="37000"/>
                <a:satMod val="300000"/>
              </a:srgbClr>
            </a:gs>
            <a:gs pos="100000">
              <a:srgbClr val="8064A2">
                <a:shade val="50000"/>
                <a:hueOff val="-34905"/>
                <a:satOff val="-1056"/>
                <a:lumOff val="6935"/>
                <a:alphaOff val="0"/>
                <a:tint val="15000"/>
                <a:satMod val="350000"/>
              </a:srgb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ysClr val="windowText" lastClr="000000"/>
              </a:solidFill>
              <a:latin typeface="Calibri"/>
              <a:ea typeface="+mn-ea"/>
              <a:cs typeface="+mn-cs"/>
            </a:rPr>
            <a:t>Administer security</a:t>
          </a:r>
        </a:p>
      </dsp:txBody>
      <dsp:txXfrm>
        <a:off x="4429144" y="2232621"/>
        <a:ext cx="1470436" cy="8456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0CAE4-C2CE-4193-A5AD-80BF1B44F395}">
      <dsp:nvSpPr>
        <dsp:cNvPr id="0" name=""/>
        <dsp:cNvSpPr/>
      </dsp:nvSpPr>
      <dsp:spPr>
        <a:xfrm>
          <a:off x="68460" y="427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Single user and multiuser</a:t>
          </a:r>
        </a:p>
      </dsp:txBody>
      <dsp:txXfrm>
        <a:off x="68460" y="427"/>
        <a:ext cx="2695649" cy="1617389"/>
      </dsp:txXfrm>
    </dsp:sp>
    <dsp:sp modelId="{E6DB0415-7A20-44DE-BAF0-9B2E436135E8}">
      <dsp:nvSpPr>
        <dsp:cNvPr id="0" name=""/>
        <dsp:cNvSpPr/>
      </dsp:nvSpPr>
      <dsp:spPr>
        <a:xfrm>
          <a:off x="3033675" y="427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83773"/>
                <a:satOff val="-2535"/>
                <a:lumOff val="16645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83773"/>
                <a:satOff val="-2535"/>
                <a:lumOff val="16645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83773"/>
                <a:satOff val="-2535"/>
                <a:lumOff val="166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Single tasking and multitasking</a:t>
          </a:r>
        </a:p>
      </dsp:txBody>
      <dsp:txXfrm>
        <a:off x="3033675" y="427"/>
        <a:ext cx="2695649" cy="1617389"/>
      </dsp:txXfrm>
    </dsp:sp>
    <dsp:sp modelId="{0A44BB68-2B35-432A-BE64-E7876CE59B13}">
      <dsp:nvSpPr>
        <dsp:cNvPr id="0" name=""/>
        <dsp:cNvSpPr/>
      </dsp:nvSpPr>
      <dsp:spPr>
        <a:xfrm>
          <a:off x="5998889" y="427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167546"/>
                <a:satOff val="-5070"/>
                <a:lumOff val="33290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167546"/>
                <a:satOff val="-5070"/>
                <a:lumOff val="33290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167546"/>
                <a:satOff val="-5070"/>
                <a:lumOff val="3329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Preemptive multitasking</a:t>
          </a:r>
        </a:p>
      </dsp:txBody>
      <dsp:txXfrm>
        <a:off x="5998889" y="427"/>
        <a:ext cx="2695649" cy="1617389"/>
      </dsp:txXfrm>
    </dsp:sp>
    <dsp:sp modelId="{070D84D5-1DE7-4F45-BED1-D8D86479413F}">
      <dsp:nvSpPr>
        <dsp:cNvPr id="0" name=""/>
        <dsp:cNvSpPr/>
      </dsp:nvSpPr>
      <dsp:spPr>
        <a:xfrm>
          <a:off x="3033675" y="1887382"/>
          <a:ext cx="2695649" cy="1617389"/>
        </a:xfrm>
        <a:prstGeom prst="rect">
          <a:avLst/>
        </a:prstGeom>
        <a:gradFill rotWithShape="0">
          <a:gsLst>
            <a:gs pos="0">
              <a:srgbClr val="8064A2">
                <a:shade val="50000"/>
                <a:hueOff val="-83773"/>
                <a:satOff val="-2535"/>
                <a:lumOff val="16645"/>
                <a:alphaOff val="0"/>
                <a:shade val="51000"/>
                <a:satMod val="130000"/>
              </a:srgbClr>
            </a:gs>
            <a:gs pos="80000">
              <a:srgbClr val="8064A2">
                <a:shade val="50000"/>
                <a:hueOff val="-83773"/>
                <a:satOff val="-2535"/>
                <a:lumOff val="16645"/>
                <a:alphaOff val="0"/>
                <a:shade val="93000"/>
                <a:satMod val="130000"/>
              </a:srgbClr>
            </a:gs>
            <a:gs pos="100000">
              <a:srgbClr val="8064A2">
                <a:shade val="50000"/>
                <a:hueOff val="-83773"/>
                <a:satOff val="-2535"/>
                <a:lumOff val="1664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Multiprocessing</a:t>
          </a:r>
        </a:p>
      </dsp:txBody>
      <dsp:txXfrm>
        <a:off x="3033675" y="1887382"/>
        <a:ext cx="2695649" cy="1617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E4406A-B48E-447C-836E-A91E8BD88386}">
      <dsp:nvSpPr>
        <dsp:cNvPr id="0" name=""/>
        <dsp:cNvSpPr/>
      </dsp:nvSpPr>
      <dsp:spPr>
        <a:xfrm>
          <a:off x="489759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Managing files</a:t>
          </a:r>
        </a:p>
      </dsp:txBody>
      <dsp:txXfrm>
        <a:off x="543295" y="54503"/>
        <a:ext cx="1720760" cy="1043163"/>
      </dsp:txXfrm>
    </dsp:sp>
    <dsp:sp modelId="{54A0AC0D-3893-46FB-A003-1298AAD6A004}">
      <dsp:nvSpPr>
        <dsp:cNvPr id="0" name=""/>
        <dsp:cNvSpPr/>
      </dsp:nvSpPr>
      <dsp:spPr>
        <a:xfrm>
          <a:off x="2500375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9618"/>
                <a:satOff val="-485"/>
                <a:lumOff val="2776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9618"/>
                <a:satOff val="-485"/>
                <a:lumOff val="2776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9618"/>
                <a:satOff val="-485"/>
                <a:lumOff val="277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Searching for files</a:t>
          </a:r>
        </a:p>
      </dsp:txBody>
      <dsp:txXfrm>
        <a:off x="2553911" y="54503"/>
        <a:ext cx="1720760" cy="1043163"/>
      </dsp:txXfrm>
    </dsp:sp>
    <dsp:sp modelId="{49C25601-A69E-4BD7-A963-8E8CFBDF62C9}">
      <dsp:nvSpPr>
        <dsp:cNvPr id="0" name=""/>
        <dsp:cNvSpPr/>
      </dsp:nvSpPr>
      <dsp:spPr>
        <a:xfrm>
          <a:off x="4510991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39235"/>
                <a:satOff val="-970"/>
                <a:lumOff val="5553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39235"/>
                <a:satOff val="-970"/>
                <a:lumOff val="5553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39235"/>
                <a:satOff val="-970"/>
                <a:lumOff val="5553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Viewing images</a:t>
          </a:r>
        </a:p>
      </dsp:txBody>
      <dsp:txXfrm>
        <a:off x="4564527" y="54503"/>
        <a:ext cx="1720760" cy="1043163"/>
      </dsp:txXfrm>
    </dsp:sp>
    <dsp:sp modelId="{0942526E-B618-46F5-A941-F22C586D3E6B}">
      <dsp:nvSpPr>
        <dsp:cNvPr id="0" name=""/>
        <dsp:cNvSpPr/>
      </dsp:nvSpPr>
      <dsp:spPr>
        <a:xfrm>
          <a:off x="6521607" y="967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Securing a computer</a:t>
          </a:r>
        </a:p>
      </dsp:txBody>
      <dsp:txXfrm>
        <a:off x="6575143" y="54503"/>
        <a:ext cx="1720760" cy="1043163"/>
      </dsp:txXfrm>
    </dsp:sp>
    <dsp:sp modelId="{99CEC89E-8D16-40FB-A85A-414731F88459}">
      <dsp:nvSpPr>
        <dsp:cNvPr id="0" name=""/>
        <dsp:cNvSpPr/>
      </dsp:nvSpPr>
      <dsp:spPr>
        <a:xfrm>
          <a:off x="489759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78470"/>
                <a:satOff val="-1940"/>
                <a:lumOff val="11106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78470"/>
                <a:satOff val="-1940"/>
                <a:lumOff val="11106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78470"/>
                <a:satOff val="-1940"/>
                <a:lumOff val="11106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Uninstalling programs</a:t>
          </a:r>
        </a:p>
      </dsp:txBody>
      <dsp:txXfrm>
        <a:off x="543295" y="1333986"/>
        <a:ext cx="1720760" cy="1043163"/>
      </dsp:txXfrm>
    </dsp:sp>
    <dsp:sp modelId="{D5543E96-A70D-4AC8-B9F6-B7F7309FE5EE}">
      <dsp:nvSpPr>
        <dsp:cNvPr id="0" name=""/>
        <dsp:cNvSpPr/>
      </dsp:nvSpPr>
      <dsp:spPr>
        <a:xfrm>
          <a:off x="2500375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98088"/>
                <a:satOff val="-2425"/>
                <a:lumOff val="13882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98088"/>
                <a:satOff val="-2425"/>
                <a:lumOff val="13882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98088"/>
                <a:satOff val="-2425"/>
                <a:lumOff val="1388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Cleaning up disks</a:t>
          </a:r>
        </a:p>
      </dsp:txBody>
      <dsp:txXfrm>
        <a:off x="2553911" y="1333986"/>
        <a:ext cx="1720760" cy="1043163"/>
      </dsp:txXfrm>
    </dsp:sp>
    <dsp:sp modelId="{195AF834-A8E7-4B3B-BFD5-19A2412EE87E}">
      <dsp:nvSpPr>
        <dsp:cNvPr id="0" name=""/>
        <dsp:cNvSpPr/>
      </dsp:nvSpPr>
      <dsp:spPr>
        <a:xfrm>
          <a:off x="4510991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Defragmenting disks</a:t>
          </a:r>
        </a:p>
      </dsp:txBody>
      <dsp:txXfrm>
        <a:off x="4564527" y="1333986"/>
        <a:ext cx="1720760" cy="1043163"/>
      </dsp:txXfrm>
    </dsp:sp>
    <dsp:sp modelId="{EE65798F-FD6F-4CFB-B7D1-F090DE3BD75E}">
      <dsp:nvSpPr>
        <dsp:cNvPr id="0" name=""/>
        <dsp:cNvSpPr/>
      </dsp:nvSpPr>
      <dsp:spPr>
        <a:xfrm>
          <a:off x="6521607" y="1280450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37323"/>
                <a:satOff val="-3395"/>
                <a:lumOff val="19435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37323"/>
                <a:satOff val="-3395"/>
                <a:lumOff val="19435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37323"/>
                <a:satOff val="-3395"/>
                <a:lumOff val="1943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Diagnosing problems</a:t>
          </a:r>
        </a:p>
      </dsp:txBody>
      <dsp:txXfrm>
        <a:off x="6575143" y="1333986"/>
        <a:ext cx="1720760" cy="1043163"/>
      </dsp:txXfrm>
    </dsp:sp>
    <dsp:sp modelId="{47305607-72E7-49A2-B044-40DAA07CC64B}">
      <dsp:nvSpPr>
        <dsp:cNvPr id="0" name=""/>
        <dsp:cNvSpPr/>
      </dsp:nvSpPr>
      <dsp:spPr>
        <a:xfrm>
          <a:off x="2500375" y="2559933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56940"/>
                <a:satOff val="-3880"/>
                <a:lumOff val="22212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56940"/>
                <a:satOff val="-3880"/>
                <a:lumOff val="22212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56940"/>
                <a:satOff val="-3880"/>
                <a:lumOff val="22212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Backing up files and disks</a:t>
          </a:r>
        </a:p>
      </dsp:txBody>
      <dsp:txXfrm>
        <a:off x="2553911" y="2613469"/>
        <a:ext cx="1720760" cy="1043163"/>
      </dsp:txXfrm>
    </dsp:sp>
    <dsp:sp modelId="{A9615E49-875E-4881-B479-CCF517491300}">
      <dsp:nvSpPr>
        <dsp:cNvPr id="0" name=""/>
        <dsp:cNvSpPr/>
      </dsp:nvSpPr>
      <dsp:spPr>
        <a:xfrm>
          <a:off x="4510991" y="2559933"/>
          <a:ext cx="1827832" cy="1096699"/>
        </a:xfrm>
        <a:prstGeom prst="round2Same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Setting up screen savers</a:t>
          </a:r>
        </a:p>
      </dsp:txBody>
      <dsp:txXfrm>
        <a:off x="4564527" y="2613469"/>
        <a:ext cx="1720760" cy="10431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#1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45729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64524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36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40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37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752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41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3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Noto Sans" panose="020B0502040204020203" pitchFamily="34" charset="0"/>
              </a:rPr>
              <a:t>An operating system is software that manages computer hardware, software resources, and provides common services for computer programs. It acts as an intermediary between the computer hardware and the user, providing a user interface and managing the resources of the computer.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7026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E5CC07-8B2D-4C76-B362-294D093C532B}" type="slidenum">
              <a:rPr lang="en-US" smtClean="0">
                <a:latin typeface="Arial" charset="0"/>
              </a:rPr>
              <a:pPr/>
              <a:t>15</a:t>
            </a:fld>
            <a:endParaRPr lang="en-US">
              <a:latin typeface="Arial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Insider information</a:t>
            </a:r>
          </a:p>
          <a:p>
            <a:pPr eaLnBrk="1" hangingPunct="1"/>
            <a:r>
              <a:rPr lang="en-US">
                <a:latin typeface="Arial" charset="0"/>
              </a:rPr>
              <a:t>The first commercial GUI was the Xerox Star. </a:t>
            </a:r>
          </a:p>
          <a:p>
            <a:pPr eaLnBrk="1" hangingPunct="1"/>
            <a:endParaRPr lang="en-US">
              <a:latin typeface="Arial" charset="0"/>
            </a:endParaRPr>
          </a:p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</a:rPr>
              <a:t>There are several types of dialog boxes. Any errors are displayed in a dialog box. This box is system modal - it requires a response before returning to the OS. Save and print boxes are application modal - The box must be dealt with before returning to the application. However, other OS tasks can be performed.</a:t>
            </a:r>
          </a:p>
        </p:txBody>
      </p:sp>
    </p:spTree>
    <p:extLst>
      <p:ext uri="{BB962C8B-B14F-4D97-AF65-F5344CB8AC3E}">
        <p14:creationId xmlns:p14="http://schemas.microsoft.com/office/powerpoint/2010/main" val="1288015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7E14C-E539-4132-9D08-8A9FB82BE14C}" type="slidenum">
              <a:rPr lang="en-US" smtClean="0">
                <a:latin typeface="Arial" charset="0"/>
              </a:rPr>
              <a:pPr/>
              <a:t>17</a:t>
            </a:fld>
            <a:endParaRPr lang="en-US">
              <a:latin typeface="Arial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</a:rPr>
              <a:t>Demonstrate the command line interface in Windows by running cmd. In the command line interface use ping and ipconfig as commands that cannot be run in the GUI. </a:t>
            </a:r>
          </a:p>
        </p:txBody>
      </p:sp>
    </p:spTree>
    <p:extLst>
      <p:ext uri="{BB962C8B-B14F-4D97-AF65-F5344CB8AC3E}">
        <p14:creationId xmlns:p14="http://schemas.microsoft.com/office/powerpoint/2010/main" val="3542854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D2C3D-C978-40D9-99B9-1A190A9B3508}" type="slidenum">
              <a:rPr lang="en-US" smtClean="0">
                <a:latin typeface="Arial" charset="0"/>
              </a:rPr>
              <a:pPr/>
              <a:t>24</a:t>
            </a:fld>
            <a:endParaRPr lang="en-US">
              <a:latin typeface="Arial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</a:rPr>
              <a:t>It is true that multi-tasking operating systems are complex. However both XP and OS X make the multitasking process painless for the user. </a:t>
            </a:r>
          </a:p>
        </p:txBody>
      </p:sp>
    </p:spTree>
    <p:extLst>
      <p:ext uri="{BB962C8B-B14F-4D97-AF65-F5344CB8AC3E}">
        <p14:creationId xmlns:p14="http://schemas.microsoft.com/office/powerpoint/2010/main" val="215611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0B40DA-5613-4735-8D27-1AD594302FE8}" type="slidenum">
              <a:rPr lang="en-US" smtClean="0">
                <a:latin typeface="Arial" charset="0"/>
              </a:rPr>
              <a:pPr/>
              <a:t>25</a:t>
            </a:fld>
            <a:endParaRPr lang="en-US">
              <a:latin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i="1">
                <a:latin typeface="Arial" charset="0"/>
                <a:cs typeface="Times New Roman" pitchFamily="18" charset="0"/>
              </a:rPr>
              <a:t>Teaching tip</a:t>
            </a:r>
          </a:p>
          <a:p>
            <a:pPr eaLnBrk="1" hangingPunct="1"/>
            <a:r>
              <a:rPr lang="en-US">
                <a:latin typeface="Arial" charset="0"/>
              </a:rPr>
              <a:t>Multi-user Multitasking OS's are found on supercomputers, mainframes and minicomputers. Through Linux, a PC can also support user sessions and terminal connections. </a:t>
            </a:r>
          </a:p>
        </p:txBody>
      </p:sp>
    </p:spTree>
    <p:extLst>
      <p:ext uri="{BB962C8B-B14F-4D97-AF65-F5344CB8AC3E}">
        <p14:creationId xmlns:p14="http://schemas.microsoft.com/office/powerpoint/2010/main" val="942704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dirty="0">
                <a:solidFill>
                  <a:srgbClr val="000000"/>
                </a:solidFill>
                <a:latin typeface="Arial (W1)" pitchFamily="34" charset="0"/>
              </a:rPr>
              <a:t>Step 1.</a:t>
            </a:r>
            <a:r>
              <a:rPr kumimoji="1" lang="en-US" sz="1100" b="1" dirty="0">
                <a:solidFill>
                  <a:srgbClr val="000000"/>
                </a:solidFill>
                <a:latin typeface="Arial (W1)" pitchFamily="34" charset="0"/>
              </a:rPr>
              <a:t>  </a:t>
            </a:r>
            <a:r>
              <a:rPr kumimoji="1" lang="en-US" sz="1200" dirty="0">
                <a:solidFill>
                  <a:srgbClr val="000000"/>
                </a:solidFill>
                <a:latin typeface="Times New Roman" pitchFamily="18" charset="0"/>
              </a:rPr>
              <a:t>The operating system transfers the least recently used data and program instructions to disk because memory is needed for other functions.</a:t>
            </a:r>
          </a:p>
          <a:p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200" b="1" dirty="0">
                <a:solidFill>
                  <a:srgbClr val="000000"/>
                </a:solidFill>
                <a:latin typeface="Arial (W1)" pitchFamily="34" charset="0"/>
              </a:rPr>
              <a:t>Step 2.</a:t>
            </a:r>
            <a:r>
              <a:rPr kumimoji="1" lang="en-US" sz="1100" b="1" dirty="0">
                <a:solidFill>
                  <a:srgbClr val="000000"/>
                </a:solidFill>
                <a:latin typeface="Arial (W1)" pitchFamily="34" charset="0"/>
              </a:rPr>
              <a:t>  </a:t>
            </a:r>
            <a:r>
              <a:rPr kumimoji="1" lang="en-US" sz="1200" dirty="0">
                <a:solidFill>
                  <a:srgbClr val="000000"/>
                </a:solidFill>
                <a:latin typeface="Times New Roman" pitchFamily="18" charset="0"/>
              </a:rPr>
              <a:t>The operating system transfers data and program instructions from disk to memory when they are needed.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6561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an OS schedule Jobs</a:t>
            </a:r>
          </a:p>
          <a:p>
            <a:r>
              <a:rPr lang="en-US" dirty="0"/>
              <a:t>Adjusts schedule based on job’s priority</a:t>
            </a:r>
          </a:p>
          <a:p>
            <a:r>
              <a:rPr lang="en-US" dirty="0"/>
              <a:t>A job is operation</a:t>
            </a:r>
            <a:r>
              <a:rPr lang="en-US" baseline="0" dirty="0"/>
              <a:t> the processor manages</a:t>
            </a:r>
          </a:p>
          <a:p>
            <a:r>
              <a:rPr lang="en-US" baseline="0" dirty="0"/>
              <a:t>Receiving data from input devices</a:t>
            </a:r>
          </a:p>
          <a:p>
            <a:r>
              <a:rPr lang="en-US" baseline="0" dirty="0"/>
              <a:t>Processing instructions</a:t>
            </a:r>
          </a:p>
          <a:p>
            <a:r>
              <a:rPr lang="en-US" baseline="0" dirty="0"/>
              <a:t>Transferring items between storage and memory</a:t>
            </a:r>
          </a:p>
          <a:p>
            <a:r>
              <a:rPr lang="en-US" baseline="0" dirty="0"/>
              <a:t>Sending information to output devices</a:t>
            </a:r>
          </a:p>
          <a:p>
            <a:endParaRPr lang="en-US" baseline="0" dirty="0"/>
          </a:p>
          <a:p>
            <a:r>
              <a:rPr lang="en-US" baseline="0" dirty="0"/>
              <a:t>Spooling</a:t>
            </a:r>
          </a:p>
          <a:p>
            <a:r>
              <a:rPr lang="en-US" baseline="0" dirty="0"/>
              <a:t>Sending print jobs to buffer instead of directly to computers</a:t>
            </a:r>
          </a:p>
          <a:p>
            <a:r>
              <a:rPr lang="en-US" baseline="0" dirty="0"/>
              <a:t>Print jobs line up in 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92497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E5577-169D-4A54-A9D8-62F9D5126F1A}" type="slidenum">
              <a:rPr lang="en-US" smtClean="0">
                <a:latin typeface="Arial" pitchFamily="34" charset="0"/>
              </a:rPr>
              <a:pPr/>
              <a:t>35</a:t>
            </a:fld>
            <a:endParaRPr lang="en-US">
              <a:latin typeface="Arial" pitchFamily="34" charset="0"/>
            </a:endParaRPr>
          </a:p>
        </p:txBody>
      </p:sp>
      <p:sp>
        <p:nvSpPr>
          <p:cNvPr id="45059" name="Text Box 1"/>
          <p:cNvSpPr txBox="1">
            <a:spLocks noChangeArrowheads="1"/>
          </p:cNvSpPr>
          <p:nvPr/>
        </p:nvSpPr>
        <p:spPr bwMode="auto">
          <a:xfrm>
            <a:off x="957263" y="685800"/>
            <a:ext cx="4943475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4408" tIns="42204" rIns="84408" bIns="42204" anchor="ctr"/>
          <a:lstStyle/>
          <a:p>
            <a:endParaRPr lang="en-US"/>
          </a:p>
        </p:txBody>
      </p:sp>
      <p:sp>
        <p:nvSpPr>
          <p:cNvPr id="45060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1625"/>
          </a:xfrm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079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835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305800" cy="835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8305800" cy="91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19200"/>
            <a:ext cx="84582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/>
              <a:t>CSC 101</a:t>
            </a:r>
            <a:br>
              <a:rPr lang="en-US" b="1" dirty="0"/>
            </a:br>
            <a:r>
              <a:rPr lang="en-US" b="1" dirty="0"/>
              <a:t>Introduction to Computing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Lecture 12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r>
              <a:rPr lang="en-US" dirty="0"/>
              <a:t>Mr. Khurram Nissar</a:t>
            </a:r>
          </a:p>
          <a:p>
            <a:pPr algn="ctr"/>
            <a:r>
              <a:rPr lang="en-US" sz="2400" dirty="0">
                <a:solidFill>
                  <a:srgbClr val="000099"/>
                </a:solidFill>
              </a:rPr>
              <a:t>khurramnissar@cuisahiwal.edu.pk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Start and Shutdown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334000"/>
          </a:xfrm>
        </p:spPr>
        <p:txBody>
          <a:bodyPr/>
          <a:lstStyle/>
          <a:p>
            <a:r>
              <a:rPr lang="en-US" dirty="0"/>
              <a:t>Each time you boot a computer, the </a:t>
            </a:r>
            <a:r>
              <a:rPr lang="en-US" dirty="0">
                <a:solidFill>
                  <a:srgbClr val="0000CC"/>
                </a:solidFill>
              </a:rPr>
              <a:t>kernel</a:t>
            </a:r>
            <a:r>
              <a:rPr lang="en-US" dirty="0"/>
              <a:t> and other frequently used operating system  instructions are loaded, or copied, from storage into the computer’s memory (RAM). </a:t>
            </a:r>
          </a:p>
          <a:p>
            <a:r>
              <a:rPr lang="en-US" dirty="0"/>
              <a:t>The </a:t>
            </a:r>
            <a:r>
              <a:rPr lang="en-US" i="1" dirty="0">
                <a:solidFill>
                  <a:srgbClr val="0000CC"/>
                </a:solidFill>
              </a:rPr>
              <a:t>kernel </a:t>
            </a:r>
            <a:r>
              <a:rPr lang="en-US" dirty="0"/>
              <a:t>is the core of an operating system</a:t>
            </a:r>
          </a:p>
          <a:p>
            <a:pPr lvl="1"/>
            <a:r>
              <a:rPr lang="en-US" dirty="0"/>
              <a:t>manages memory and devices</a:t>
            </a:r>
          </a:p>
          <a:p>
            <a:pPr lvl="1"/>
            <a:r>
              <a:rPr lang="en-US" dirty="0"/>
              <a:t>maintains the computer’s clock</a:t>
            </a:r>
          </a:p>
          <a:p>
            <a:pPr lvl="1"/>
            <a:r>
              <a:rPr lang="en-US" dirty="0"/>
              <a:t>starts programs, and </a:t>
            </a:r>
          </a:p>
          <a:p>
            <a:pPr lvl="1"/>
            <a:r>
              <a:rPr lang="en-US" dirty="0"/>
              <a:t>assigns the computer’s resources, such as devices, programs, data, and information.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PC Boots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685800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Content Placeholder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143000"/>
            <a:ext cx="8534400" cy="5309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 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209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boot drive </a:t>
            </a:r>
            <a:r>
              <a:rPr lang="en-US" dirty="0"/>
              <a:t>is the drive from which your computer starts</a:t>
            </a:r>
          </a:p>
          <a:p>
            <a:pPr lvl="0"/>
            <a:r>
              <a:rPr lang="en-US" dirty="0"/>
              <a:t>You can boot from a </a:t>
            </a:r>
            <a:r>
              <a:rPr lang="en-US" dirty="0">
                <a:solidFill>
                  <a:srgbClr val="0000CC"/>
                </a:solidFill>
              </a:rPr>
              <a:t>boot disk</a:t>
            </a:r>
          </a:p>
          <a:p>
            <a:pPr lvl="0"/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recovery disk </a:t>
            </a:r>
            <a:r>
              <a:rPr lang="en-US" dirty="0"/>
              <a:t>contains a few system files that will start the computer</a:t>
            </a:r>
          </a:p>
          <a:p>
            <a:endParaRPr lang="en-US" dirty="0"/>
          </a:p>
        </p:txBody>
      </p:sp>
      <p:pic>
        <p:nvPicPr>
          <p:cNvPr id="4" name="Picture 9" descr="Fig08-05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8325" y="3482975"/>
            <a:ext cx="2243138" cy="1695450"/>
          </a:xfrm>
          <a:prstGeom prst="rect">
            <a:avLst/>
          </a:prstGeom>
          <a:noFill/>
        </p:spPr>
      </p:pic>
      <p:pic>
        <p:nvPicPr>
          <p:cNvPr id="5" name="Picture 10" descr="Fig08-05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5688" y="3513137"/>
            <a:ext cx="2232025" cy="1665288"/>
          </a:xfrm>
          <a:prstGeom prst="rect">
            <a:avLst/>
          </a:prstGeom>
          <a:noFill/>
        </p:spPr>
      </p:pic>
      <p:pic>
        <p:nvPicPr>
          <p:cNvPr id="6" name="Picture 11" descr="Fig08-05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19888" y="3475037"/>
            <a:ext cx="2184400" cy="1703388"/>
          </a:xfrm>
          <a:prstGeom prst="rect">
            <a:avLst/>
          </a:prstGeom>
          <a:noFill/>
        </p:spPr>
      </p:pic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33388" y="5184775"/>
            <a:ext cx="30845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200" b="1" dirty="0">
                <a:solidFill>
                  <a:srgbClr val="000000"/>
                </a:solidFill>
                <a:effectLst/>
                <a:latin typeface="Arial (W1)" pitchFamily="34" charset="0"/>
              </a:rPr>
              <a:t>Step 1.</a:t>
            </a:r>
            <a:r>
              <a:rPr kumimoji="1" lang="en-US" sz="1200" dirty="0">
                <a:solidFill>
                  <a:srgbClr val="000000"/>
                </a:solidFill>
                <a:effectLst/>
                <a:latin typeface="Times New Roman" pitchFamily="18" charset="0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effectLst/>
                <a:latin typeface="Times New Roman" pitchFamily="18" charset="0"/>
              </a:rPr>
              <a:t>Click Start button on taskbar, point to All Programs on Start menu, point to Accessories on All Programs submenu, point to Systems Tools on  Accessories submenu, and then point </a:t>
            </a:r>
            <a:br>
              <a:rPr kumimoji="1" lang="en-US" sz="1400" dirty="0">
                <a:solidFill>
                  <a:srgbClr val="000000"/>
                </a:solidFill>
                <a:effectLst/>
                <a:latin typeface="Times New Roman" pitchFamily="18" charset="0"/>
              </a:rPr>
            </a:br>
            <a:r>
              <a:rPr kumimoji="1" lang="en-US" sz="1400" dirty="0">
                <a:solidFill>
                  <a:srgbClr val="000000"/>
                </a:solidFill>
                <a:effectLst/>
                <a:latin typeface="Times New Roman" pitchFamily="18" charset="0"/>
              </a:rPr>
              <a:t>to Backup.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3486150" y="5184775"/>
            <a:ext cx="326866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200" b="1" dirty="0">
                <a:effectLst/>
                <a:latin typeface="Arial (W1)" pitchFamily="34" charset="0"/>
              </a:rPr>
              <a:t>Step 2.</a:t>
            </a:r>
            <a:r>
              <a:rPr kumimoji="1" lang="en-US" sz="1200" dirty="0">
                <a:effectLst/>
                <a:latin typeface="Times New Roman" pitchFamily="18" charset="0"/>
              </a:rPr>
              <a:t> </a:t>
            </a:r>
            <a:r>
              <a:rPr kumimoji="1" lang="en-US" sz="1400" dirty="0">
                <a:effectLst/>
                <a:latin typeface="Times New Roman" pitchFamily="18" charset="0"/>
              </a:rPr>
              <a:t>Click Backup on Systems Tools submenu to open the Backup Utility window. (If Backup or Restore Wizard displays, click Advanced Mode link.) Point to Automated System Recovery Wizard button.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6662738" y="5184775"/>
            <a:ext cx="241776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kumimoji="1" lang="en-US" sz="1200" b="1" dirty="0">
                <a:effectLst/>
                <a:latin typeface="Arial (W1)" pitchFamily="34" charset="0"/>
              </a:rPr>
              <a:t>Step 3.</a:t>
            </a:r>
            <a:r>
              <a:rPr kumimoji="1" lang="en-US" sz="1200" dirty="0">
                <a:effectLst/>
                <a:latin typeface="Times New Roman" pitchFamily="18" charset="0"/>
              </a:rPr>
              <a:t> </a:t>
            </a:r>
            <a:r>
              <a:rPr kumimoji="1" lang="en-US" sz="1400" dirty="0">
                <a:effectLst/>
                <a:latin typeface="Times New Roman" pitchFamily="18" charset="0"/>
              </a:rPr>
              <a:t>Click Automated System Recovery Wizard button to create recovery disk. Follow the on-screen instructions and insert a diskette when prompted.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0"/>
                            </p:stCondLst>
                            <p:childTnLst>
                              <p:par>
                                <p:cTn id="14" presetID="23" presetClass="entr" presetSubtype="272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000"/>
                            </p:stCondLst>
                            <p:childTnLst>
                              <p:par>
                                <p:cTn id="23" presetID="23" presetClass="entr" presetSubtype="272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8" grpId="0" autoUpdateAnimBg="0"/>
      <p:bldP spid="9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 Down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dirty="0"/>
              <a:t>An operating system includes various shut down options</a:t>
            </a:r>
          </a:p>
          <a:p>
            <a:pPr lvl="0"/>
            <a:r>
              <a:rPr lang="en-US" dirty="0">
                <a:solidFill>
                  <a:srgbClr val="0000CC"/>
                </a:solidFill>
              </a:rPr>
              <a:t>Sleep mode </a:t>
            </a:r>
            <a:r>
              <a:rPr lang="en-US" dirty="0"/>
              <a:t>saves any open documents and programs to RAM, turns off all unneeded functions, and then places the computer in a low-power state</a:t>
            </a:r>
          </a:p>
          <a:p>
            <a:pPr lvl="0"/>
            <a:r>
              <a:rPr lang="en-US" dirty="0">
                <a:solidFill>
                  <a:srgbClr val="0000CC"/>
                </a:solidFill>
              </a:rPr>
              <a:t>Hibernate</a:t>
            </a:r>
            <a:r>
              <a:rPr lang="en-US" dirty="0"/>
              <a:t> saves any open documents and programs to a hard disk before removing power from the computer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Providing a 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9624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user interface </a:t>
            </a:r>
            <a:r>
              <a:rPr lang="en-US" dirty="0"/>
              <a:t>controls how you enter data and instructions and how information is displayed on the screen</a:t>
            </a:r>
          </a:p>
          <a:p>
            <a:r>
              <a:rPr lang="en-US" dirty="0"/>
              <a:t>With a graphical user interface (GUI), you interact with menus and visual images such as icons and buttons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4800" y="1295400"/>
            <a:ext cx="4924425" cy="404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Graphical User Interface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219200"/>
            <a:ext cx="86106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Most common interface</a:t>
            </a:r>
          </a:p>
          <a:p>
            <a:pPr lvl="1"/>
            <a:r>
              <a:rPr lang="en-US" dirty="0"/>
              <a:t>Windows, OS X, some versions of Linux and Unix</a:t>
            </a:r>
          </a:p>
          <a:p>
            <a:r>
              <a:rPr lang="en-US" dirty="0"/>
              <a:t>Frees you from memorizing and typing text commands</a:t>
            </a:r>
          </a:p>
          <a:p>
            <a:r>
              <a:rPr lang="en-US" dirty="0"/>
              <a:t>Uses a mouse to control objects</a:t>
            </a:r>
          </a:p>
          <a:p>
            <a:r>
              <a:rPr lang="en-US" dirty="0"/>
              <a:t>Uses a desktop metaphor</a:t>
            </a:r>
          </a:p>
          <a:p>
            <a:r>
              <a:rPr lang="en-US" dirty="0"/>
              <a:t>Shortcuts open programs or documents</a:t>
            </a:r>
          </a:p>
          <a:p>
            <a:r>
              <a:rPr lang="en-US" dirty="0"/>
              <a:t>Open documents have additional objects</a:t>
            </a:r>
          </a:p>
          <a:p>
            <a:r>
              <a:rPr lang="en-US" dirty="0"/>
              <a:t>Task switching</a:t>
            </a:r>
          </a:p>
          <a:p>
            <a:r>
              <a:rPr lang="en-US" dirty="0"/>
              <a:t>Dialog boxes allow directed input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Graphical User Interface</a:t>
            </a:r>
          </a:p>
        </p:txBody>
      </p:sp>
      <p:pic>
        <p:nvPicPr>
          <p:cNvPr id="30723" name="Picture 1029" descr="nor78902_A0705L"/>
          <p:cNvPicPr>
            <a:picLocks noChangeAspect="1" noChangeArrowheads="1"/>
          </p:cNvPicPr>
          <p:nvPr/>
        </p:nvPicPr>
        <p:blipFill>
          <a:blip r:embed="rId2" cstate="print"/>
          <a:srcRect b="7246"/>
          <a:stretch>
            <a:fillRect/>
          </a:stretch>
        </p:blipFill>
        <p:spPr bwMode="auto">
          <a:xfrm>
            <a:off x="457200" y="1219200"/>
            <a:ext cx="7315200" cy="5462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Command Line Interface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Older interface</a:t>
            </a:r>
          </a:p>
          <a:p>
            <a:pPr lvl="1"/>
            <a:r>
              <a:rPr lang="en-US" dirty="0"/>
              <a:t>DOS, Linux, UNIX</a:t>
            </a:r>
          </a:p>
          <a:p>
            <a:r>
              <a:rPr lang="en-US" dirty="0"/>
              <a:t>With a command-line interface, a user uses the keyboard to enter data and instructions</a:t>
            </a:r>
          </a:p>
          <a:p>
            <a:r>
              <a:rPr lang="en-US" dirty="0"/>
              <a:t>User types commands at a prompt</a:t>
            </a:r>
          </a:p>
          <a:p>
            <a:r>
              <a:rPr lang="en-US" dirty="0"/>
              <a:t>User must remember all commands</a:t>
            </a:r>
          </a:p>
          <a:p>
            <a:r>
              <a:rPr lang="en-US" dirty="0"/>
              <a:t>Included in all GUIs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Command Line Interface</a:t>
            </a:r>
          </a:p>
        </p:txBody>
      </p:sp>
      <p:pic>
        <p:nvPicPr>
          <p:cNvPr id="32771" name="Picture 1029" descr="nor78902_A07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219200"/>
            <a:ext cx="467547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 descr="CFig8-0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3660648"/>
            <a:ext cx="5036024" cy="25306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1" lang="en-US" dirty="0">
                <a:solidFill>
                  <a:srgbClr val="000000"/>
                </a:solidFill>
              </a:rPr>
              <a:t>Controls how you enter data and instructions and how information displays on screen</a:t>
            </a:r>
          </a:p>
        </p:txBody>
      </p:sp>
      <p:pic>
        <p:nvPicPr>
          <p:cNvPr id="3" name="Picture 2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600" y="2133600"/>
            <a:ext cx="4626878" cy="23622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4" name="Picture 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9200" y="2057400"/>
            <a:ext cx="4010025" cy="2371725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1676400" y="4724400"/>
            <a:ext cx="259715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400" b="1" dirty="0">
                <a:solidFill>
                  <a:srgbClr val="000000"/>
                </a:solidFill>
                <a:effectLst/>
                <a:latin typeface="Arial" charset="0"/>
              </a:rPr>
              <a:t>command-line interface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6019800" y="4648200"/>
            <a:ext cx="267017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400" b="1" dirty="0">
                <a:solidFill>
                  <a:srgbClr val="000000"/>
                </a:solidFill>
                <a:effectLst/>
                <a:latin typeface="Arial" charset="0"/>
              </a:rPr>
              <a:t>menu-driven interface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152400" y="1219200"/>
          <a:ext cx="88392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3CDCF3-D5B2-4556-A6FF-1FBA940E87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43CDCF3-D5B2-4556-A6FF-1FBA940E87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8B09EF6-0B8A-4FD1-9A70-04010EDC36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8B09EF6-0B8A-4FD1-9A70-04010EDC36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C6584A-5C5E-4CDB-9602-84471DB016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7C6584A-5C5E-4CDB-9602-84471DB016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DD66FE-87D2-4E38-A83E-F4FEA31C7E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9ADD66FE-87D2-4E38-A83E-F4FEA31C7E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Manage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447800"/>
          </a:xfrm>
        </p:spPr>
        <p:txBody>
          <a:bodyPr/>
          <a:lstStyle/>
          <a:p>
            <a:r>
              <a:rPr lang="en-US" dirty="0"/>
              <a:t>How an Operating system handles programs directly affects your productivity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82082224"/>
              </p:ext>
            </p:extLst>
          </p:nvPr>
        </p:nvGraphicFramePr>
        <p:xfrm>
          <a:off x="152400" y="2743200"/>
          <a:ext cx="8763000" cy="350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10CAE4-C2CE-4193-A5AD-80BF1B44F3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510CAE4-C2CE-4193-A5AD-80BF1B44F3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6DB0415-7A20-44DE-BAF0-9B2E436135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E6DB0415-7A20-44DE-BAF0-9B2E436135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A44BB68-2B35-432A-BE64-E7876CE59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0A44BB68-2B35-432A-BE64-E7876CE59B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0D84D5-1DE7-4F45-BED1-D8D8647941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70D84D5-1DE7-4F45-BED1-D8D86479413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user/Single tasking OS</a:t>
            </a:r>
            <a:br>
              <a:rPr lang="en-US" dirty="0"/>
            </a:br>
            <a:endParaRPr lang="en-US" dirty="0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user works on the system</a:t>
            </a:r>
          </a:p>
          <a:p>
            <a:r>
              <a:rPr lang="en-US" dirty="0"/>
              <a:t>Performs one task at a time</a:t>
            </a:r>
          </a:p>
          <a:p>
            <a:r>
              <a:rPr lang="en-US"/>
              <a:t>MS-DOS</a:t>
            </a:r>
            <a:endParaRPr lang="en-US" dirty="0"/>
          </a:p>
          <a:p>
            <a:r>
              <a:rPr lang="en-US" dirty="0"/>
              <a:t>Take up little space on disk</a:t>
            </a:r>
          </a:p>
          <a:p>
            <a:r>
              <a:rPr lang="en-US" dirty="0"/>
              <a:t>Run on inexpensive computers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Multitasking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581400" cy="5257800"/>
          </a:xfrm>
        </p:spPr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1" lang="en-US" dirty="0">
                <a:solidFill>
                  <a:srgbClr val="000000"/>
                </a:solidFill>
              </a:rPr>
              <a:t>Working on two or more programs that reside in memory at same time</a:t>
            </a:r>
          </a:p>
          <a:p>
            <a:pPr marL="685800" lvl="3" indent="-290513"/>
            <a:r>
              <a:rPr kumimoji="1" lang="en-US" sz="2400" dirty="0">
                <a:solidFill>
                  <a:srgbClr val="000000"/>
                </a:solidFill>
              </a:rPr>
              <a:t>Foreground contains program you are using</a:t>
            </a:r>
          </a:p>
          <a:p>
            <a:pPr marL="685800" lvl="3" indent="-290513"/>
            <a:r>
              <a:rPr kumimoji="1" lang="en-US" sz="2400" dirty="0">
                <a:solidFill>
                  <a:srgbClr val="000000"/>
                </a:solidFill>
              </a:rPr>
              <a:t>Background contains programs that are running but are not in use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9381" y="1295400"/>
            <a:ext cx="505033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Real Time Operating Systems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fast small OS</a:t>
            </a:r>
          </a:p>
          <a:p>
            <a:r>
              <a:rPr lang="en-US" dirty="0"/>
              <a:t>Built into a device</a:t>
            </a:r>
          </a:p>
          <a:p>
            <a:r>
              <a:rPr lang="en-US" dirty="0"/>
              <a:t>Respond quickly to user input</a:t>
            </a:r>
          </a:p>
          <a:p>
            <a:r>
              <a:rPr lang="en-US" dirty="0"/>
              <a:t>MP3 players, Medical devices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Single User Multitasking OS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performs many tasks at once</a:t>
            </a:r>
          </a:p>
          <a:p>
            <a:r>
              <a:rPr lang="en-US" dirty="0"/>
              <a:t>Most common form of OS</a:t>
            </a:r>
          </a:p>
          <a:p>
            <a:r>
              <a:rPr lang="en-US" dirty="0"/>
              <a:t>Windows XP and OS X</a:t>
            </a:r>
          </a:p>
          <a:p>
            <a:r>
              <a:rPr lang="en-US" dirty="0"/>
              <a:t>Require expensive computers</a:t>
            </a:r>
          </a:p>
          <a:p>
            <a:r>
              <a:rPr lang="en-US" dirty="0"/>
              <a:t>Tend to be complex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Multi User / Multitasking OS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3000" dirty="0"/>
              <a:t>Enable two or more users to run programs simultaneously</a:t>
            </a:r>
          </a:p>
          <a:p>
            <a:r>
              <a:rPr lang="en-US" dirty="0"/>
              <a:t>Many users connect to one computer</a:t>
            </a:r>
          </a:p>
          <a:p>
            <a:r>
              <a:rPr lang="en-US" dirty="0"/>
              <a:t>Each user has a unique session</a:t>
            </a:r>
          </a:p>
          <a:p>
            <a:r>
              <a:rPr lang="en-US" dirty="0"/>
              <a:t>UNIX, Linux</a:t>
            </a:r>
          </a:p>
          <a:p>
            <a:r>
              <a:rPr lang="en-US" dirty="0"/>
              <a:t>Maintenance can be easy</a:t>
            </a:r>
          </a:p>
          <a:p>
            <a:r>
              <a:rPr lang="en-US" dirty="0"/>
              <a:t>Requires a powerful computer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 user/Multi tasking OS</a:t>
            </a:r>
          </a:p>
        </p:txBody>
      </p:sp>
      <p:pic>
        <p:nvPicPr>
          <p:cNvPr id="27652" name="Picture 1031" descr="nor78902_A0703L"/>
          <p:cNvPicPr>
            <a:picLocks noChangeAspect="1" noChangeArrowheads="1"/>
          </p:cNvPicPr>
          <p:nvPr/>
        </p:nvPicPr>
        <p:blipFill>
          <a:blip r:embed="rId2" cstate="print"/>
          <a:srcRect l="2913" t="7524" r="2913"/>
          <a:stretch>
            <a:fillRect/>
          </a:stretch>
        </p:blipFill>
        <p:spPr bwMode="auto">
          <a:xfrm>
            <a:off x="381000" y="1295400"/>
            <a:ext cx="845990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Program Management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dirty="0"/>
              <a:t>Multiprocessing</a:t>
            </a:r>
          </a:p>
          <a:p>
            <a:pPr lvl="1"/>
            <a:r>
              <a:rPr lang="en-US" dirty="0"/>
              <a:t>Can support two or more processors running programs at the same time</a:t>
            </a:r>
          </a:p>
          <a:p>
            <a:r>
              <a:rPr lang="en-US" dirty="0"/>
              <a:t>Fault tolerant computer</a:t>
            </a:r>
          </a:p>
          <a:p>
            <a:pPr lvl="1"/>
            <a:r>
              <a:rPr lang="en-US" dirty="0"/>
              <a:t>Continues to operate when one of its components fails</a:t>
            </a:r>
          </a:p>
          <a:p>
            <a:pPr lvl="1"/>
            <a:r>
              <a:rPr lang="en-US" dirty="0"/>
              <a:t>Has duplicate components such as processor, memory and disk drives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Manage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2057399"/>
          </a:xfrm>
        </p:spPr>
        <p:txBody>
          <a:bodyPr/>
          <a:lstStyle/>
          <a:p>
            <a:r>
              <a:rPr lang="en-US" sz="3200" dirty="0">
                <a:solidFill>
                  <a:srgbClr val="0000CC"/>
                </a:solidFill>
              </a:rPr>
              <a:t>Memory management </a:t>
            </a:r>
            <a:r>
              <a:rPr lang="en-US" sz="3200" dirty="0"/>
              <a:t>optimizes the use of RAM</a:t>
            </a:r>
          </a:p>
          <a:p>
            <a:r>
              <a:rPr lang="en-US" sz="3200" dirty="0">
                <a:solidFill>
                  <a:srgbClr val="0000CC"/>
                </a:solidFill>
              </a:rPr>
              <a:t>Virtual memory </a:t>
            </a:r>
            <a:r>
              <a:rPr lang="en-US" sz="3200" dirty="0"/>
              <a:t>is a portion of a storage medium functioning as additional RAM</a:t>
            </a:r>
            <a:endParaRPr lang="en-US" sz="3200" b="1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52800"/>
            <a:ext cx="5351257" cy="3276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Coordinate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295400"/>
          </a:xfrm>
        </p:spPr>
        <p:txBody>
          <a:bodyPr/>
          <a:lstStyle/>
          <a:p>
            <a:r>
              <a:rPr lang="en-US" dirty="0"/>
              <a:t>The operating system determines the order in which tasks are processed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286000"/>
            <a:ext cx="861104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534400" cy="5715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System software </a:t>
            </a:r>
            <a:r>
              <a:rPr lang="en-US" dirty="0"/>
              <a:t>consists of the programs that control or maintain the operations of the computer and its devices</a:t>
            </a:r>
          </a:p>
          <a:p>
            <a:pPr lvl="1"/>
            <a:r>
              <a:rPr lang="en-US" dirty="0"/>
              <a:t>Serves as the interface between the user, the application software, and the computer’s hardware.</a:t>
            </a:r>
            <a:endParaRPr lang="en-US" b="1" dirty="0"/>
          </a:p>
          <a:p>
            <a:r>
              <a:rPr lang="en-US" dirty="0">
                <a:solidFill>
                  <a:srgbClr val="0000CC"/>
                </a:solidFill>
              </a:rPr>
              <a:t>Operating Systems</a:t>
            </a:r>
          </a:p>
          <a:p>
            <a:pPr lvl="1"/>
            <a:r>
              <a:rPr kumimoji="1" lang="en-US" dirty="0"/>
              <a:t>(sometimes called the platform) coordinates all activities among computer hardware resources</a:t>
            </a:r>
            <a:endParaRPr lang="en-US" dirty="0"/>
          </a:p>
          <a:p>
            <a:r>
              <a:rPr lang="en-US" dirty="0">
                <a:solidFill>
                  <a:srgbClr val="0000CC"/>
                </a:solidFill>
              </a:rPr>
              <a:t>Utility Programs</a:t>
            </a:r>
          </a:p>
          <a:p>
            <a:pPr lvl="1"/>
            <a:r>
              <a:rPr lang="en-US" dirty="0"/>
              <a:t>allows a user to perform maintenance-type tasks, usually related to managing a computer, its devices, or its programs</a:t>
            </a:r>
            <a:endParaRPr lang="en-US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Configuring 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device driver</a:t>
            </a:r>
            <a:r>
              <a:rPr lang="en-US" dirty="0"/>
              <a:t> is a small program that tells the operating system how to communicate with a specific device</a:t>
            </a:r>
          </a:p>
          <a:p>
            <a:pPr lvl="0"/>
            <a:r>
              <a:rPr lang="en-US" dirty="0">
                <a:solidFill>
                  <a:srgbClr val="0000CC"/>
                </a:solidFill>
              </a:rPr>
              <a:t>Plug and Play </a:t>
            </a:r>
            <a:r>
              <a:rPr lang="en-US" dirty="0"/>
              <a:t>operating system</a:t>
            </a:r>
            <a:r>
              <a:rPr lang="en-US" dirty="0">
                <a:solidFill>
                  <a:srgbClr val="0000CC"/>
                </a:solidFill>
              </a:rPr>
              <a:t> </a:t>
            </a:r>
            <a:r>
              <a:rPr lang="en-US" dirty="0"/>
              <a:t>automatically configures new devices as you install them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install a device driver?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10600" cy="609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11"/>
          <p:cNvSpPr>
            <a:spLocks noChangeArrowheads="1"/>
          </p:cNvSpPr>
          <p:nvPr/>
        </p:nvSpPr>
        <p:spPr bwMode="auto">
          <a:xfrm>
            <a:off x="412750" y="3332163"/>
            <a:ext cx="21161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200" b="1" dirty="0">
                <a:solidFill>
                  <a:srgbClr val="000000"/>
                </a:solidFill>
                <a:effectLst/>
                <a:latin typeface="+mn-lt"/>
              </a:rPr>
              <a:t>Step 1.  </a:t>
            </a:r>
            <a: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  <a:t>Open Control Panel window.  Point to Printers and Other </a:t>
            </a:r>
            <a:b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</a:br>
            <a: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  <a:t>Hardware link.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2701925" y="3332163"/>
            <a:ext cx="225266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200" b="1" dirty="0">
                <a:solidFill>
                  <a:srgbClr val="000000"/>
                </a:solidFill>
                <a:effectLst/>
                <a:latin typeface="+mn-lt"/>
              </a:rPr>
              <a:t>Step 2.</a:t>
            </a:r>
            <a:r>
              <a:rPr kumimoji="1" lang="en-US" sz="1200" dirty="0">
                <a:solidFill>
                  <a:srgbClr val="000000"/>
                </a:solidFill>
                <a:effectLst/>
                <a:latin typeface="+mn-lt"/>
              </a:rPr>
              <a:t>  </a:t>
            </a:r>
            <a: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  <a:t>Click Printers and Other Hardware link. Point to Add a printer link.</a:t>
            </a:r>
          </a:p>
        </p:txBody>
      </p:sp>
      <p:pic>
        <p:nvPicPr>
          <p:cNvPr id="7" name="Picture 15" descr="Fig08-11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8000" y="1739900"/>
            <a:ext cx="1852613" cy="1517650"/>
          </a:xfrm>
          <a:prstGeom prst="rect">
            <a:avLst/>
          </a:prstGeom>
          <a:noFill/>
        </p:spPr>
      </p:pic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006975" y="3001963"/>
            <a:ext cx="18446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200" b="1" dirty="0">
                <a:solidFill>
                  <a:srgbClr val="000000"/>
                </a:solidFill>
                <a:effectLst/>
                <a:latin typeface="+mn-lt"/>
              </a:rPr>
              <a:t>Step 3.  </a:t>
            </a:r>
            <a: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  <a:t>Click Add a printer link. Follow on-screen instructions.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978650" y="3001963"/>
            <a:ext cx="1846263" cy="160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200" b="1" dirty="0">
                <a:solidFill>
                  <a:srgbClr val="000000"/>
                </a:solidFill>
                <a:effectLst/>
                <a:latin typeface="+mn-lt"/>
              </a:rPr>
              <a:t>Step 4.</a:t>
            </a:r>
            <a:r>
              <a:rPr kumimoji="1" lang="en-US" sz="120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1" lang="en-US" sz="1400" dirty="0">
                <a:solidFill>
                  <a:srgbClr val="000000"/>
                </a:solidFill>
                <a:effectLst/>
                <a:latin typeface="+mn-lt"/>
              </a:rPr>
              <a:t>Add Printer Wizard searches for Plug and Play printers on your computer.  If it finds any such printers, it installs them.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1143000" y="5029200"/>
            <a:ext cx="43370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D94439"/>
              </a:buClr>
              <a:buSzPct val="75000"/>
              <a:buFont typeface="Wingdings" pitchFamily="2" charset="2"/>
              <a:buNone/>
            </a:pPr>
            <a:r>
              <a:rPr kumimoji="1" lang="en-US" sz="1200" b="1" dirty="0">
                <a:effectLst/>
                <a:latin typeface="+mn-lt"/>
              </a:rPr>
              <a:t>Step 5.</a:t>
            </a:r>
            <a:r>
              <a:rPr kumimoji="1" lang="en-US" sz="1200" dirty="0">
                <a:effectLst/>
                <a:latin typeface="+mn-lt"/>
              </a:rPr>
              <a:t>  </a:t>
            </a:r>
            <a:r>
              <a:rPr kumimoji="1" lang="en-US" sz="1400" dirty="0">
                <a:effectLst/>
                <a:latin typeface="+mn-lt"/>
              </a:rPr>
              <a:t>If Add Printer Wizard cannot find any Plug and Play printers, you can select type of printer you want to install. An on-screen prompt may ask you to insert floppy disk, CD-ROM or DVD-ROM that contains necessary driver files to complete the installation of printer.</a:t>
            </a:r>
          </a:p>
        </p:txBody>
      </p:sp>
      <p:pic>
        <p:nvPicPr>
          <p:cNvPr id="11" name="Picture 19" descr="Fig08-11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213" y="1739900"/>
            <a:ext cx="1887537" cy="1531938"/>
          </a:xfrm>
          <a:prstGeom prst="rect">
            <a:avLst/>
          </a:prstGeom>
          <a:noFill/>
        </p:spPr>
      </p:pic>
      <p:pic>
        <p:nvPicPr>
          <p:cNvPr id="12" name="Picture 20" descr="Fig08-11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94288" y="1739900"/>
            <a:ext cx="1519237" cy="1187450"/>
          </a:xfrm>
          <a:prstGeom prst="rect">
            <a:avLst/>
          </a:prstGeom>
          <a:noFill/>
        </p:spPr>
      </p:pic>
      <p:pic>
        <p:nvPicPr>
          <p:cNvPr id="13" name="Picture 21" descr="Fig08-11d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72313" y="1739900"/>
            <a:ext cx="1558925" cy="1219200"/>
          </a:xfrm>
          <a:prstGeom prst="rect">
            <a:avLst/>
          </a:prstGeom>
          <a:noFill/>
        </p:spPr>
      </p:pic>
      <p:pic>
        <p:nvPicPr>
          <p:cNvPr id="14" name="Picture 23" descr="Fig08-11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638800" y="4876800"/>
            <a:ext cx="1955800" cy="1481138"/>
          </a:xfrm>
          <a:prstGeom prst="rect">
            <a:avLst/>
          </a:prstGeom>
          <a:noFill/>
        </p:spPr>
      </p:pic>
      <p:sp>
        <p:nvSpPr>
          <p:cNvPr id="15" name="AutoShape 25"/>
          <p:cNvSpPr>
            <a:spLocks noChangeArrowheads="1"/>
          </p:cNvSpPr>
          <p:nvPr/>
        </p:nvSpPr>
        <p:spPr bwMode="auto">
          <a:xfrm>
            <a:off x="2413000" y="2074863"/>
            <a:ext cx="363538" cy="525462"/>
          </a:xfrm>
          <a:prstGeom prst="rightArrow">
            <a:avLst>
              <a:gd name="adj1" fmla="val 49852"/>
              <a:gd name="adj2" fmla="val 4323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26"/>
          <p:cNvSpPr>
            <a:spLocks noChangeArrowheads="1"/>
          </p:cNvSpPr>
          <p:nvPr/>
        </p:nvSpPr>
        <p:spPr bwMode="auto">
          <a:xfrm>
            <a:off x="4725988" y="2074863"/>
            <a:ext cx="363537" cy="525462"/>
          </a:xfrm>
          <a:prstGeom prst="rightArrow">
            <a:avLst>
              <a:gd name="adj1" fmla="val 49852"/>
              <a:gd name="adj2" fmla="val 4323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27"/>
          <p:cNvSpPr>
            <a:spLocks noChangeArrowheads="1"/>
          </p:cNvSpPr>
          <p:nvPr/>
        </p:nvSpPr>
        <p:spPr bwMode="auto">
          <a:xfrm>
            <a:off x="6664325" y="2074863"/>
            <a:ext cx="363538" cy="525462"/>
          </a:xfrm>
          <a:prstGeom prst="rightArrow">
            <a:avLst>
              <a:gd name="adj1" fmla="val 49852"/>
              <a:gd name="adj2" fmla="val 43231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29"/>
          <p:cNvSpPr>
            <a:spLocks noChangeArrowheads="1"/>
          </p:cNvSpPr>
          <p:nvPr/>
        </p:nvSpPr>
        <p:spPr bwMode="auto">
          <a:xfrm rot="5400000">
            <a:off x="7394575" y="4094163"/>
            <a:ext cx="1085850" cy="831850"/>
          </a:xfrm>
          <a:custGeom>
            <a:avLst/>
            <a:gdLst>
              <a:gd name="G0" fmla="+- 0 0 0"/>
              <a:gd name="G1" fmla="+- -5604750 0 0"/>
              <a:gd name="G2" fmla="+- 0 0 -560475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560475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5604750"/>
              <a:gd name="G36" fmla="sin G34 -5604750"/>
              <a:gd name="G37" fmla="+/ -560475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8729 w 21600"/>
              <a:gd name="T5" fmla="*/ 3467 h 21600"/>
              <a:gd name="T6" fmla="*/ 11432 w 21600"/>
              <a:gd name="T7" fmla="*/ 2724 h 21600"/>
              <a:gd name="T8" fmla="*/ 14764 w 21600"/>
              <a:gd name="T9" fmla="*/ 7133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981"/>
                  <a:pt x="14031" y="5636"/>
                  <a:pt x="11221" y="5416"/>
                </a:cubicBezTo>
                <a:lnTo>
                  <a:pt x="11643" y="32"/>
                </a:lnTo>
                <a:cubicBezTo>
                  <a:pt x="17263" y="473"/>
                  <a:pt x="21599" y="5162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D94439"/>
          </a:solidFill>
          <a:ln w="9525">
            <a:noFill/>
            <a:miter lim="800000"/>
            <a:headEnd/>
            <a:tailEnd/>
          </a:ln>
          <a:effectLst/>
        </p:spPr>
        <p:txBody>
          <a:bodyPr wrap="none" tIns="502920" bIns="0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7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4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utoUpdateAnimBg="0"/>
      <p:bldP spid="8" grpId="0" autoUpdateAnimBg="0"/>
      <p:bldP spid="9" grpId="0" autoUpdateAnimBg="0"/>
      <p:bldP spid="10" grpId="0" autoUpdateAnimBg="0"/>
      <p:bldP spid="15" grpId="0" animBg="1"/>
      <p:bldP spid="16" grpId="0" animBg="1"/>
      <p:bldP spid="17" grpId="0" animBg="1"/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Setting up an Internet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447800"/>
          </a:xfrm>
        </p:spPr>
        <p:txBody>
          <a:bodyPr/>
          <a:lstStyle/>
          <a:p>
            <a:r>
              <a:rPr lang="en-US" dirty="0"/>
              <a:t>Operating systems typically provide a means to establish Internet connections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2590800"/>
            <a:ext cx="4876800" cy="3756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Performance Monitor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752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performance monitor </a:t>
            </a:r>
            <a:r>
              <a:rPr lang="en-US" dirty="0"/>
              <a:t>is a program that assesses and reports information about various computer resources and devices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124200"/>
            <a:ext cx="6637934" cy="31828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File Management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295400"/>
          </a:xfrm>
        </p:spPr>
        <p:txBody>
          <a:bodyPr/>
          <a:lstStyle/>
          <a:p>
            <a:r>
              <a:rPr lang="en-US" dirty="0"/>
              <a:t>Operating systems often provide users with the capability of: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2667000"/>
          <a:ext cx="88392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7E4406A-B48E-447C-836E-A91E8BD883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7E4406A-B48E-447C-836E-A91E8BD883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A0AC0D-3893-46FB-A003-1298AAD6A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4A0AC0D-3893-46FB-A003-1298AAD6A0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C25601-A69E-4BD7-A963-8E8CFBDF62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49C25601-A69E-4BD7-A963-8E8CFBDF62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942526E-B618-46F5-A941-F22C586D3E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942526E-B618-46F5-A941-F22C586D3E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CEC89E-8D16-40FB-A85A-414731F884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9CEC89E-8D16-40FB-A85A-414731F884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543E96-A70D-4AC8-B9F6-B7F7309FE5E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5543E96-A70D-4AC8-B9F6-B7F7309FE5E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5AF834-A8E7-4B3B-BFD5-19A2412EE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95AF834-A8E7-4B3B-BFD5-19A2412EE8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E65798F-FD6F-4CFB-B7D1-F090DE3BD7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EE65798F-FD6F-4CFB-B7D1-F090DE3BD7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305607-72E7-49A2-B044-40DAA07CC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7305607-72E7-49A2-B044-40DAA07CC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615E49-875E-4881-B479-CCF5174913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A9615E49-875E-4881-B479-CCF5174913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File Manager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219200"/>
            <a:ext cx="4038600" cy="5334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utility that performs functions related to file management</a:t>
            </a:r>
          </a:p>
          <a:p>
            <a:pPr lvl="1"/>
            <a:r>
              <a:rPr lang="en-US" dirty="0"/>
              <a:t>Displaying a list of files</a:t>
            </a:r>
          </a:p>
          <a:p>
            <a:pPr lvl="1"/>
            <a:r>
              <a:rPr lang="en-US" dirty="0"/>
              <a:t>Organizing files in folders</a:t>
            </a:r>
          </a:p>
          <a:p>
            <a:pPr lvl="1"/>
            <a:r>
              <a:rPr lang="en-US" dirty="0"/>
              <a:t>Copying, renaming, deleting, moving, and sorting files and </a:t>
            </a:r>
            <a:r>
              <a:rPr lang="en-US" dirty="0">
                <a:solidFill>
                  <a:srgbClr val="0000CC"/>
                </a:solidFill>
              </a:rPr>
              <a:t>folders</a:t>
            </a:r>
          </a:p>
          <a:p>
            <a:pPr lvl="1"/>
            <a:r>
              <a:rPr lang="en-US" dirty="0"/>
              <a:t>Creating </a:t>
            </a:r>
            <a:r>
              <a:rPr lang="en-US" dirty="0">
                <a:solidFill>
                  <a:srgbClr val="0000CC"/>
                </a:solidFill>
              </a:rPr>
              <a:t>shortcuts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1295400"/>
            <a:ext cx="4800600" cy="330978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Search Utility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1"/>
            <a:ext cx="8382000" cy="1295400"/>
          </a:xfrm>
        </p:spPr>
        <p:txBody>
          <a:bodyPr/>
          <a:lstStyle/>
          <a:p>
            <a:r>
              <a:rPr lang="en-US" dirty="0"/>
              <a:t>is a program that attempts to locate a file on your computer based on criteria you specify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3505200"/>
            <a:ext cx="6477000" cy="3086696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Image Viewer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143000"/>
            <a:ext cx="4038600" cy="5638800"/>
          </a:xfrm>
        </p:spPr>
        <p:txBody>
          <a:bodyPr>
            <a:normAutofit fontScale="92500"/>
          </a:bodyPr>
          <a:lstStyle/>
          <a:p>
            <a:r>
              <a:rPr lang="en-US" dirty="0"/>
              <a:t>allows users to display, copy, and print the contents of a graphics file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0000CC"/>
                </a:solidFill>
              </a:rPr>
              <a:t>uninstaller </a:t>
            </a:r>
            <a:r>
              <a:rPr lang="en-US" dirty="0"/>
              <a:t>removes a program, as well as any associated entries in the system files</a:t>
            </a:r>
          </a:p>
          <a:p>
            <a:pPr lvl="1"/>
            <a:r>
              <a:rPr lang="en-US" dirty="0"/>
              <a:t>Windows XP uninstaller  is in Add/Remove programs in control Panel</a:t>
            </a:r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1295400"/>
            <a:ext cx="4038600" cy="4275924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1143000"/>
          </a:xfrm>
        </p:spPr>
        <p:txBody>
          <a:bodyPr/>
          <a:lstStyle/>
          <a:p>
            <a:r>
              <a:rPr lang="en-US" dirty="0">
                <a:solidFill>
                  <a:srgbClr val="0000CC"/>
                </a:solidFill>
              </a:rPr>
              <a:t>Automatic update </a:t>
            </a:r>
            <a:r>
              <a:rPr lang="en-US" dirty="0"/>
              <a:t>automatically provides updates to the program</a:t>
            </a:r>
            <a:endParaRPr lang="en-US" b="1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667000"/>
            <a:ext cx="5591243" cy="37620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57200" y="1295400"/>
            <a:ext cx="4040188" cy="4830763"/>
          </a:xfrm>
        </p:spPr>
        <p:txBody>
          <a:bodyPr/>
          <a:lstStyle/>
          <a:p>
            <a:r>
              <a:rPr lang="en-US" dirty="0"/>
              <a:t>Some operating systems are designed to work with a server on a network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0000CC"/>
                </a:solidFill>
              </a:rPr>
              <a:t>server operating system</a:t>
            </a:r>
            <a:r>
              <a:rPr lang="en-US" dirty="0">
                <a:solidFill>
                  <a:srgbClr val="67588E"/>
                </a:solidFill>
              </a:rPr>
              <a:t> </a:t>
            </a:r>
            <a:r>
              <a:rPr lang="en-US" dirty="0"/>
              <a:t>organizes and coordinates how multiple users access and share resources on a network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45025" y="1371600"/>
            <a:ext cx="4041775" cy="4754563"/>
          </a:xfrm>
        </p:spPr>
        <p:txBody>
          <a:bodyPr/>
          <a:lstStyle/>
          <a:p>
            <a:r>
              <a:rPr lang="en-US" dirty="0"/>
              <a:t>A network administrator uses the server operating system to:</a:t>
            </a:r>
          </a:p>
          <a:p>
            <a:pPr lvl="1"/>
            <a:r>
              <a:rPr lang="en-US" dirty="0"/>
              <a:t>Add and remove users, computers, and other devices</a:t>
            </a:r>
          </a:p>
          <a:p>
            <a:pPr lvl="1"/>
            <a:r>
              <a:rPr lang="en-US" dirty="0"/>
              <a:t>Install software and administer network security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(OS)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257800"/>
          </a:xfrm>
        </p:spPr>
        <p:txBody>
          <a:bodyPr/>
          <a:lstStyle/>
          <a:p>
            <a:r>
              <a:rPr lang="en-US" dirty="0"/>
              <a:t>OS is the computer's master control program</a:t>
            </a:r>
          </a:p>
          <a:p>
            <a:r>
              <a:rPr lang="en-US" dirty="0"/>
              <a:t>provides you with the tools (commands) that enable you to interact with the PC</a:t>
            </a:r>
          </a:p>
          <a:p>
            <a:r>
              <a:rPr lang="en-US" dirty="0"/>
              <a:t>When you issue a command, the OS translates it into code that the machine can use.</a:t>
            </a:r>
          </a:p>
          <a:p>
            <a:r>
              <a:rPr lang="en-US" dirty="0"/>
              <a:t>It ensures that the results of your actions are displayed on screen, printed, and so on.</a:t>
            </a:r>
          </a:p>
          <a:p>
            <a:r>
              <a:rPr lang="en-US" dirty="0"/>
              <a:t>Also acts as the primary controlling mechanism for the computer's hardware.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133600"/>
          </a:xfrm>
        </p:spPr>
        <p:txBody>
          <a:bodyPr/>
          <a:lstStyle/>
          <a:p>
            <a:r>
              <a:rPr lang="en-US" dirty="0"/>
              <a:t>Each User has a account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7588E"/>
                </a:solidFill>
              </a:rPr>
              <a:t>user name</a:t>
            </a:r>
            <a:r>
              <a:rPr lang="en-US" dirty="0"/>
              <a:t>, or </a:t>
            </a:r>
            <a:r>
              <a:rPr lang="en-US" b="1" dirty="0">
                <a:solidFill>
                  <a:srgbClr val="67588E"/>
                </a:solidFill>
              </a:rPr>
              <a:t>user ID</a:t>
            </a:r>
            <a:r>
              <a:rPr lang="en-US" dirty="0"/>
              <a:t>, identifies a specific user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67588E"/>
                </a:solidFill>
              </a:rPr>
              <a:t>password</a:t>
            </a:r>
            <a:r>
              <a:rPr lang="en-US" dirty="0"/>
              <a:t> is a private combination of characters associated with the user name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276600"/>
            <a:ext cx="4038600" cy="3044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Summary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257800"/>
          </a:xfrm>
        </p:spPr>
        <p:txBody>
          <a:bodyPr/>
          <a:lstStyle/>
          <a:p>
            <a:r>
              <a:rPr lang="en-US" dirty="0"/>
              <a:t>System software</a:t>
            </a:r>
          </a:p>
          <a:p>
            <a:r>
              <a:rPr lang="en-US" dirty="0"/>
              <a:t>Operating systems</a:t>
            </a:r>
          </a:p>
          <a:p>
            <a:r>
              <a:rPr lang="en-US" dirty="0"/>
              <a:t>Functions of Operating System</a:t>
            </a:r>
          </a:p>
          <a:p>
            <a:pPr lvl="1"/>
            <a:r>
              <a:rPr lang="en-US" dirty="0"/>
              <a:t>Start and shut down</a:t>
            </a:r>
          </a:p>
          <a:p>
            <a:pPr lvl="1"/>
            <a:r>
              <a:rPr lang="en-US" dirty="0"/>
              <a:t>Providing a user interface</a:t>
            </a:r>
          </a:p>
          <a:p>
            <a:pPr lvl="1"/>
            <a:r>
              <a:rPr lang="en-US" dirty="0"/>
              <a:t>Managing programs</a:t>
            </a:r>
          </a:p>
          <a:p>
            <a:pPr lvl="1"/>
            <a:r>
              <a:rPr lang="en-US" dirty="0"/>
              <a:t>Managing memory</a:t>
            </a:r>
          </a:p>
          <a:p>
            <a:pPr lvl="1"/>
            <a:r>
              <a:rPr lang="en-US" dirty="0"/>
              <a:t>Coordinated tasks and Configure devices</a:t>
            </a:r>
          </a:p>
          <a:p>
            <a:pPr lvl="1"/>
            <a:r>
              <a:rPr lang="en-US" dirty="0"/>
              <a:t>Internet connection</a:t>
            </a:r>
          </a:p>
          <a:p>
            <a:pPr lvl="1"/>
            <a:r>
              <a:rPr lang="en-US" dirty="0"/>
              <a:t>Providing Utilities and automatic Update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5181600"/>
          </a:xfrm>
        </p:spPr>
        <p:txBody>
          <a:bodyPr/>
          <a:lstStyle/>
          <a:p>
            <a:r>
              <a:rPr lang="en-US" dirty="0"/>
              <a:t>Although an operating system can run from an optical disc and/or flash memory mobile media, in most cases, the operating system is installed and resides on the computer’s hard disk. </a:t>
            </a:r>
          </a:p>
          <a:p>
            <a:r>
              <a:rPr lang="en-US" dirty="0"/>
              <a:t>On handheld computers and many mobile devices such as smart phones, the operating system may reside on a ROM chip</a:t>
            </a:r>
          </a:p>
          <a:p>
            <a:r>
              <a:rPr lang="en-US" dirty="0"/>
              <a:t>Different sizes of computers typically use different operating systems because operating systems generally are written to run on a specific type of computer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1"/>
            <a:ext cx="8534400" cy="2209800"/>
          </a:xfrm>
        </p:spPr>
        <p:txBody>
          <a:bodyPr/>
          <a:lstStyle/>
          <a:p>
            <a:r>
              <a:rPr lang="en-US" sz="3200" dirty="0"/>
              <a:t>An </a:t>
            </a:r>
            <a:r>
              <a:rPr lang="en-US" sz="3200" dirty="0">
                <a:solidFill>
                  <a:srgbClr val="0000CC"/>
                </a:solidFill>
              </a:rPr>
              <a:t>operating system (OS) </a:t>
            </a:r>
            <a:r>
              <a:rPr lang="en-US" sz="3200" dirty="0"/>
              <a:t>is a set of programs containing instructions that work together to coordinate all the activities among computer hardware resources</a:t>
            </a:r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3276600"/>
          <a:ext cx="86106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F51301-56CD-4DC2-9166-70B7979B2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3F51301-56CD-4DC2-9166-70B7979B23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78F0EB-1D3D-49E9-A075-DA1C2B0B08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F78F0EB-1D3D-49E9-A075-DA1C2B0B08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2D35DD1-9ACB-431A-8AED-DC83903728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2D35DD1-9ACB-431A-8AED-DC83903728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08C6FD-EB52-49F8-8A91-967A39F108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9208C6FD-EB52-49F8-8A91-967A39F108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EBB903-9C38-479C-A60E-428584639E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5EBB903-9C38-479C-A60E-428584639E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0955569-A30E-4A3F-957A-07852ED1230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60955569-A30E-4A3F-957A-07852ED1230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7388318-03DB-4BDF-A303-A993F92C82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57388318-03DB-4BDF-A303-A993F92C82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F562479-5CBE-4F46-9367-9B29C9349C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AF562479-5CBE-4F46-9367-9B29C9349C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AF31FB4-A620-4F5F-AA6A-CEBC898733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6AF31FB4-A620-4F5F-AA6A-CEBC898733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6505D82-75AA-4E62-8C11-F72FF038E7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A6505D82-75AA-4E62-8C11-F72FF038E79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5AEB78-9258-4204-B8E8-F57A98DDDC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835AEB78-9258-4204-B8E8-F57A98DDDC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723709-A0F5-46C8-9137-61F819BAD7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38723709-A0F5-46C8-9137-61F819BAD7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 Functions (XP)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8850" y="2286000"/>
            <a:ext cx="5220350" cy="22159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1295401"/>
            <a:ext cx="8964613" cy="4802188"/>
            <a:chOff x="427038" y="1674813"/>
            <a:chExt cx="8537575" cy="4422775"/>
          </a:xfrm>
        </p:grpSpPr>
        <p:pic>
          <p:nvPicPr>
            <p:cNvPr id="4" name="Picture 9" descr="Fig08-0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57325" y="1947863"/>
              <a:ext cx="6705600" cy="3538537"/>
            </a:xfrm>
            <a:prstGeom prst="rect">
              <a:avLst/>
            </a:prstGeom>
            <a:noFill/>
          </p:spPr>
        </p:pic>
        <p:sp>
          <p:nvSpPr>
            <p:cNvPr id="5" name="Rectangle 10"/>
            <p:cNvSpPr>
              <a:spLocks noChangeArrowheads="1"/>
            </p:cNvSpPr>
            <p:nvPr/>
          </p:nvSpPr>
          <p:spPr bwMode="auto">
            <a:xfrm>
              <a:off x="3778250" y="5549900"/>
              <a:ext cx="9302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monitor performance</a:t>
              </a:r>
            </a:p>
          </p:txBody>
        </p:sp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4673600" y="1674813"/>
              <a:ext cx="1768475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provide a user interface</a:t>
              </a:r>
            </a:p>
          </p:txBody>
        </p:sp>
        <p:sp>
          <p:nvSpPr>
            <p:cNvPr id="7" name="Rectangle 13"/>
            <p:cNvSpPr>
              <a:spLocks noChangeArrowheads="1"/>
            </p:cNvSpPr>
            <p:nvPr/>
          </p:nvSpPr>
          <p:spPr bwMode="auto">
            <a:xfrm>
              <a:off x="2336800" y="5549900"/>
              <a:ext cx="1282700" cy="5476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provide file management and other utilities</a:t>
              </a:r>
            </a:p>
          </p:txBody>
        </p:sp>
        <p:sp>
          <p:nvSpPr>
            <p:cNvPr id="8" name="Rectangle 15"/>
            <p:cNvSpPr>
              <a:spLocks noChangeArrowheads="1"/>
            </p:cNvSpPr>
            <p:nvPr/>
          </p:nvSpPr>
          <p:spPr bwMode="auto">
            <a:xfrm>
              <a:off x="5019675" y="5549900"/>
              <a:ext cx="14224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establish an Internet connection</a:t>
              </a:r>
            </a:p>
          </p:txBody>
        </p:sp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427038" y="4005263"/>
              <a:ext cx="8477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control a network</a:t>
              </a:r>
            </a:p>
          </p:txBody>
        </p:sp>
        <p:sp>
          <p:nvSpPr>
            <p:cNvPr id="10" name="Rectangle 18"/>
            <p:cNvSpPr>
              <a:spLocks noChangeArrowheads="1"/>
            </p:cNvSpPr>
            <p:nvPr/>
          </p:nvSpPr>
          <p:spPr bwMode="auto">
            <a:xfrm>
              <a:off x="487363" y="2817813"/>
              <a:ext cx="84772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 dirty="0">
                  <a:solidFill>
                    <a:srgbClr val="000000"/>
                  </a:solidFill>
                  <a:latin typeface="Arial" charset="0"/>
                </a:rPr>
                <a:t>administer security</a:t>
              </a:r>
            </a:p>
          </p:txBody>
        </p:sp>
        <p:sp>
          <p:nvSpPr>
            <p:cNvPr id="11" name="Rectangle 19"/>
            <p:cNvSpPr>
              <a:spLocks noChangeArrowheads="1"/>
            </p:cNvSpPr>
            <p:nvPr/>
          </p:nvSpPr>
          <p:spPr bwMode="auto">
            <a:xfrm>
              <a:off x="2528888" y="1674813"/>
              <a:ext cx="1344612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start the computer</a:t>
              </a:r>
            </a:p>
          </p:txBody>
        </p: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6675438" y="1674813"/>
              <a:ext cx="1454150" cy="1825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manage programs</a:t>
              </a:r>
            </a:p>
          </p:txBody>
        </p:sp>
        <p:sp>
          <p:nvSpPr>
            <p:cNvPr id="13" name="Rectangle 21"/>
            <p:cNvSpPr>
              <a:spLocks noChangeArrowheads="1"/>
            </p:cNvSpPr>
            <p:nvPr/>
          </p:nvSpPr>
          <p:spPr bwMode="auto">
            <a:xfrm>
              <a:off x="6767513" y="5549900"/>
              <a:ext cx="14224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schedule jobs and configure devices</a:t>
              </a:r>
            </a:p>
          </p:txBody>
        </p:sp>
        <p:sp>
          <p:nvSpPr>
            <p:cNvPr id="14" name="Rectangle 23"/>
            <p:cNvSpPr>
              <a:spLocks noChangeArrowheads="1"/>
            </p:cNvSpPr>
            <p:nvPr/>
          </p:nvSpPr>
          <p:spPr bwMode="auto">
            <a:xfrm>
              <a:off x="8262938" y="3330575"/>
              <a:ext cx="701675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buClr>
                  <a:srgbClr val="D94439"/>
                </a:buClr>
                <a:buSzPct val="75000"/>
                <a:buFont typeface="Wingdings" pitchFamily="2" charset="2"/>
                <a:buNone/>
              </a:pPr>
              <a:r>
                <a:rPr kumimoji="1" lang="en-US" sz="1200" b="1">
                  <a:solidFill>
                    <a:srgbClr val="000000"/>
                  </a:solidFill>
                  <a:latin typeface="Arial" charset="0"/>
                </a:rPr>
                <a:t>manage memory</a:t>
              </a:r>
            </a:p>
          </p:txBody>
        </p:sp>
        <p:sp>
          <p:nvSpPr>
            <p:cNvPr id="15" name="Line 24"/>
            <p:cNvSpPr>
              <a:spLocks noChangeShapeType="1"/>
            </p:cNvSpPr>
            <p:nvPr/>
          </p:nvSpPr>
          <p:spPr bwMode="auto">
            <a:xfrm>
              <a:off x="1371600" y="3009900"/>
              <a:ext cx="596900" cy="381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5"/>
            <p:cNvSpPr>
              <a:spLocks noChangeShapeType="1"/>
            </p:cNvSpPr>
            <p:nvPr/>
          </p:nvSpPr>
          <p:spPr bwMode="auto">
            <a:xfrm flipH="1">
              <a:off x="3111500" y="1841500"/>
              <a:ext cx="63500" cy="482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7696200" y="3505200"/>
              <a:ext cx="546100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V="1">
              <a:off x="4191000" y="5016500"/>
              <a:ext cx="0" cy="4953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>
              <a:off x="1358900" y="4191000"/>
              <a:ext cx="596900" cy="381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 flipH="1">
              <a:off x="5613400" y="1866900"/>
              <a:ext cx="63500" cy="482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35"/>
            <p:cNvSpPr>
              <a:spLocks noChangeShapeType="1"/>
            </p:cNvSpPr>
            <p:nvPr/>
          </p:nvSpPr>
          <p:spPr bwMode="auto">
            <a:xfrm flipH="1">
              <a:off x="7099300" y="1892300"/>
              <a:ext cx="63500" cy="4826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36"/>
            <p:cNvSpPr>
              <a:spLocks noChangeShapeType="1"/>
            </p:cNvSpPr>
            <p:nvPr/>
          </p:nvSpPr>
          <p:spPr bwMode="auto">
            <a:xfrm flipV="1">
              <a:off x="3225800" y="5041900"/>
              <a:ext cx="0" cy="4953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V="1">
              <a:off x="5994400" y="5067300"/>
              <a:ext cx="0" cy="4953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V="1">
              <a:off x="7366000" y="5041900"/>
              <a:ext cx="0" cy="49530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610600" cy="835025"/>
          </a:xfrm>
        </p:spPr>
        <p:txBody>
          <a:bodyPr/>
          <a:lstStyle/>
          <a:p>
            <a:r>
              <a:rPr lang="en-US" sz="3800" dirty="0"/>
              <a:t>Operating Systems Functions (Windows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4572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219200"/>
            <a:ext cx="8839200" cy="411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Start and Shutdown a Computer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1"/>
            <a:ext cx="8534400" cy="2590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process of starting or restarting a computer is called </a:t>
            </a:r>
            <a:r>
              <a:rPr lang="en-US" b="1" dirty="0">
                <a:solidFill>
                  <a:srgbClr val="0000CC"/>
                </a:solidFill>
              </a:rPr>
              <a:t>booting</a:t>
            </a:r>
            <a:endParaRPr lang="en-US" dirty="0">
              <a:solidFill>
                <a:srgbClr val="0000CC"/>
              </a:solidFill>
            </a:endParaRPr>
          </a:p>
          <a:p>
            <a:r>
              <a:rPr lang="en-US" dirty="0"/>
              <a:t>Cold Boot</a:t>
            </a:r>
          </a:p>
          <a:p>
            <a:pPr lvl="1"/>
            <a:r>
              <a:rPr lang="en-US" dirty="0"/>
              <a:t>Turning on a computer that has been powered off completely</a:t>
            </a:r>
          </a:p>
          <a:p>
            <a:r>
              <a:rPr lang="en-US" dirty="0"/>
              <a:t>Warm Boot</a:t>
            </a:r>
          </a:p>
          <a:p>
            <a:pPr lvl="1"/>
            <a:r>
              <a:rPr lang="en-US" dirty="0"/>
              <a:t>Using the operating system to restart a computer that is powered 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854059"/>
            <a:ext cx="3810000" cy="3003941"/>
          </a:xfrm>
          <a:prstGeom prst="rect">
            <a:avLst/>
          </a:prstGeom>
        </p:spPr>
      </p:pic>
      <p:pic>
        <p:nvPicPr>
          <p:cNvPr id="5" name="Picture 18" descr="Fig08-02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76800" y="3962400"/>
            <a:ext cx="3879850" cy="2471737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7093</TotalTime>
  <Words>1935</Words>
  <Application>Microsoft Office PowerPoint</Application>
  <PresentationFormat>On-screen Show (4:3)</PresentationFormat>
  <Paragraphs>251</Paragraphs>
  <Slides>41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(W1)</vt:lpstr>
      <vt:lpstr>Calibri</vt:lpstr>
      <vt:lpstr>Garamond</vt:lpstr>
      <vt:lpstr>Noto Sans</vt:lpstr>
      <vt:lpstr>Times New Roman</vt:lpstr>
      <vt:lpstr>Wingdings</vt:lpstr>
      <vt:lpstr>Edge</vt:lpstr>
      <vt:lpstr>CSC 101 Introduction to Computing  Lecture 12 </vt:lpstr>
      <vt:lpstr>Objectives Overview</vt:lpstr>
      <vt:lpstr>System Software</vt:lpstr>
      <vt:lpstr>Operating System (OS)</vt:lpstr>
      <vt:lpstr>Operating System</vt:lpstr>
      <vt:lpstr>Operating Systems</vt:lpstr>
      <vt:lpstr>Operating System Functions (XP)</vt:lpstr>
      <vt:lpstr>Operating Systems Functions (Windows 7)</vt:lpstr>
      <vt:lpstr>1. Start and Shutdown a Computer</vt:lpstr>
      <vt:lpstr>1. Start and Shutdown a Computer</vt:lpstr>
      <vt:lpstr>How a PC Boots</vt:lpstr>
      <vt:lpstr>PC Boot</vt:lpstr>
      <vt:lpstr>Shut Down Options</vt:lpstr>
      <vt:lpstr>2. Providing a User Interface</vt:lpstr>
      <vt:lpstr>Graphical User Interface</vt:lpstr>
      <vt:lpstr>Graphical User Interface</vt:lpstr>
      <vt:lpstr>Command Line Interface</vt:lpstr>
      <vt:lpstr>Command Line Interface</vt:lpstr>
      <vt:lpstr>User Interface</vt:lpstr>
      <vt:lpstr>3. Manage Programs</vt:lpstr>
      <vt:lpstr>Single user/Single tasking OS </vt:lpstr>
      <vt:lpstr>Single User Multitasking</vt:lpstr>
      <vt:lpstr>Real Time Operating Systems</vt:lpstr>
      <vt:lpstr>Single User Multitasking OS</vt:lpstr>
      <vt:lpstr>Multi User / Multitasking OS</vt:lpstr>
      <vt:lpstr>Multi user/Multi tasking OS</vt:lpstr>
      <vt:lpstr>Other Program Management Features</vt:lpstr>
      <vt:lpstr>4. Manage Memory</vt:lpstr>
      <vt:lpstr>5. Coordinate Tasks</vt:lpstr>
      <vt:lpstr>Configuring Devices</vt:lpstr>
      <vt:lpstr>How do you install a device driver?</vt:lpstr>
      <vt:lpstr>6. Setting up an Internet Connection</vt:lpstr>
      <vt:lpstr>7. Performance Monitor</vt:lpstr>
      <vt:lpstr>Providing File Management </vt:lpstr>
      <vt:lpstr>File Manager</vt:lpstr>
      <vt:lpstr>Search Utility</vt:lpstr>
      <vt:lpstr>Image Viewer</vt:lpstr>
      <vt:lpstr>Operating System Functions</vt:lpstr>
      <vt:lpstr>Operating System Functions</vt:lpstr>
      <vt:lpstr>Operating System Functions</vt:lpstr>
      <vt:lpstr>Summary</vt:lpstr>
    </vt:vector>
  </TitlesOfParts>
  <Company>Cottrell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subject>Introduction to Computing</dc:subject>
  <dc:creator>Dr. Iftikhar Azim Niaz</dc:creator>
  <cp:lastModifiedBy>HABIB UR REHMAN</cp:lastModifiedBy>
  <cp:revision>446</cp:revision>
  <dcterms:created xsi:type="dcterms:W3CDTF">2004-10-06T00:41:44Z</dcterms:created>
  <dcterms:modified xsi:type="dcterms:W3CDTF">2024-01-10T07:24:16Z</dcterms:modified>
</cp:coreProperties>
</file>