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7"/>
  </p:notesMasterIdLst>
  <p:sldIdLst>
    <p:sldId id="306" r:id="rId2"/>
    <p:sldId id="579" r:id="rId3"/>
    <p:sldId id="580" r:id="rId4"/>
    <p:sldId id="581" r:id="rId5"/>
    <p:sldId id="582" r:id="rId6"/>
    <p:sldId id="627" r:id="rId7"/>
    <p:sldId id="626" r:id="rId8"/>
    <p:sldId id="583" r:id="rId9"/>
    <p:sldId id="585" r:id="rId10"/>
    <p:sldId id="636" r:id="rId11"/>
    <p:sldId id="586" r:id="rId12"/>
    <p:sldId id="630" r:id="rId13"/>
    <p:sldId id="631" r:id="rId14"/>
    <p:sldId id="628" r:id="rId15"/>
    <p:sldId id="629" r:id="rId16"/>
    <p:sldId id="587" r:id="rId17"/>
    <p:sldId id="635" r:id="rId18"/>
    <p:sldId id="589" r:id="rId19"/>
    <p:sldId id="590" r:id="rId20"/>
    <p:sldId id="591" r:id="rId21"/>
    <p:sldId id="592" r:id="rId22"/>
    <p:sldId id="593" r:id="rId23"/>
    <p:sldId id="594" r:id="rId24"/>
    <p:sldId id="596" r:id="rId25"/>
    <p:sldId id="595" r:id="rId26"/>
    <p:sldId id="597" r:id="rId27"/>
    <p:sldId id="598" r:id="rId28"/>
    <p:sldId id="599" r:id="rId29"/>
    <p:sldId id="600" r:id="rId30"/>
    <p:sldId id="601" r:id="rId31"/>
    <p:sldId id="602" r:id="rId32"/>
    <p:sldId id="612" r:id="rId33"/>
    <p:sldId id="613" r:id="rId34"/>
    <p:sldId id="637" r:id="rId35"/>
    <p:sldId id="57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0000"/>
    <a:srgbClr val="0000CC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206" autoAdjust="0"/>
  </p:normalViewPr>
  <p:slideViewPr>
    <p:cSldViewPr>
      <p:cViewPr>
        <p:scale>
          <a:sx n="66" d="100"/>
          <a:sy n="66" d="100"/>
        </p:scale>
        <p:origin x="14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08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25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>
        <a:xfrm>
          <a:off x="0" y="528637"/>
          <a:ext cx="2762250" cy="1657349"/>
        </a:xfr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 the term, database, and explain how a database interacts with data and information</a:t>
          </a:r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5D36414B-1F5B-483D-B0D7-2562FA9BA2FE}">
      <dgm:prSet/>
      <dgm:spPr>
        <a:xfrm>
          <a:off x="3038474" y="528637"/>
          <a:ext cx="2762250" cy="1657349"/>
        </a:xfrm>
        <a:gradFill rotWithShape="0">
          <a:gsLst>
            <a:gs pos="0">
              <a:srgbClr val="8064A2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 the term, data integrity, and describe the qualities of valuable information</a:t>
          </a:r>
        </a:p>
      </dgm:t>
    </dgm:pt>
    <dgm:pt modelId="{1AAA4E6E-59AF-459A-8B9A-BD3D20EA2934}" type="parTrans" cxnId="{683029EC-9D96-48E5-A363-116D1AC54016}">
      <dgm:prSet/>
      <dgm:spPr/>
      <dgm:t>
        <a:bodyPr/>
        <a:lstStyle/>
        <a:p>
          <a:endParaRPr lang="en-US"/>
        </a:p>
      </dgm:t>
    </dgm:pt>
    <dgm:pt modelId="{21BF1D5E-1806-4E0E-B909-1829211C515C}" type="sibTrans" cxnId="{683029EC-9D96-48E5-A363-116D1AC54016}">
      <dgm:prSet/>
      <dgm:spPr/>
      <dgm:t>
        <a:bodyPr/>
        <a:lstStyle/>
        <a:p>
          <a:endParaRPr lang="en-US"/>
        </a:p>
      </dgm:t>
    </dgm:pt>
    <dgm:pt modelId="{B652055B-9DE1-4C42-AC96-5EDD65DE95B2}">
      <dgm:prSet/>
      <dgm:spPr>
        <a:xfrm>
          <a:off x="6076950" y="528637"/>
          <a:ext cx="2762250" cy="1657349"/>
        </a:xfrm>
        <a:gradFill rotWithShape="0">
          <a:gsLst>
            <a:gs pos="0">
              <a:srgbClr val="8064A2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Discuss the terms character, field, record, and file</a:t>
          </a:r>
        </a:p>
      </dgm:t>
    </dgm:pt>
    <dgm:pt modelId="{9A77D8BB-50EB-4A55-ACE9-01D3E52EF340}" type="parTrans" cxnId="{D6B9688C-756F-422E-A607-D66ADEA5E9D4}">
      <dgm:prSet/>
      <dgm:spPr/>
      <dgm:t>
        <a:bodyPr/>
        <a:lstStyle/>
        <a:p>
          <a:endParaRPr lang="en-US"/>
        </a:p>
      </dgm:t>
    </dgm:pt>
    <dgm:pt modelId="{40C9555A-7F4B-4775-BFB1-61A823DCCCF6}" type="sibTrans" cxnId="{D6B9688C-756F-422E-A607-D66ADEA5E9D4}">
      <dgm:prSet/>
      <dgm:spPr/>
      <dgm:t>
        <a:bodyPr/>
        <a:lstStyle/>
        <a:p>
          <a:endParaRPr lang="en-US"/>
        </a:p>
      </dgm:t>
    </dgm:pt>
    <dgm:pt modelId="{00D51AE3-3972-4162-A48A-2AB5CF5C643B}">
      <dgm:prSet/>
      <dgm:spPr>
        <a:xfrm>
          <a:off x="1519237" y="2462212"/>
          <a:ext cx="2762250" cy="1657349"/>
        </a:xfrm>
        <a:gradFill rotWithShape="0">
          <a:gsLst>
            <a:gs pos="0">
              <a:srgbClr val="8064A2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Describe file maintenance techniques and validation techniques</a:t>
          </a:r>
        </a:p>
      </dgm:t>
    </dgm:pt>
    <dgm:pt modelId="{AEE1EB70-1D87-44AA-AF24-2E7F05385F09}" type="parTrans" cxnId="{1EFFB50B-2C9E-46FE-B6D8-1262544B7B08}">
      <dgm:prSet/>
      <dgm:spPr/>
      <dgm:t>
        <a:bodyPr/>
        <a:lstStyle/>
        <a:p>
          <a:endParaRPr lang="en-US"/>
        </a:p>
      </dgm:t>
    </dgm:pt>
    <dgm:pt modelId="{45BC2ACF-1746-4F5F-AD2D-2240207791F9}" type="sibTrans" cxnId="{1EFFB50B-2C9E-46FE-B6D8-1262544B7B08}">
      <dgm:prSet/>
      <dgm:spPr/>
      <dgm:t>
        <a:bodyPr/>
        <a:lstStyle/>
        <a:p>
          <a:endParaRPr lang="en-US"/>
        </a:p>
      </dgm:t>
    </dgm:pt>
    <dgm:pt modelId="{F1AD29AF-4855-4632-A33A-7C6BD0B8EF4C}">
      <dgm:prSet/>
      <dgm:spPr>
        <a:xfrm>
          <a:off x="4557712" y="2462212"/>
          <a:ext cx="2762250" cy="1657349"/>
        </a:xfr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Differentiate between a file processing approach and the database approach</a:t>
          </a:r>
        </a:p>
      </dgm:t>
    </dgm:pt>
    <dgm:pt modelId="{EED75DAF-55E1-4E58-8928-F051A22925E2}" type="parTrans" cxnId="{D16F98AA-26BB-4C82-AE99-A564103E89E8}">
      <dgm:prSet/>
      <dgm:spPr/>
      <dgm:t>
        <a:bodyPr/>
        <a:lstStyle/>
        <a:p>
          <a:endParaRPr lang="en-US"/>
        </a:p>
      </dgm:t>
    </dgm:pt>
    <dgm:pt modelId="{4459E486-8070-4D38-B708-D31E82B51F16}" type="sibTrans" cxnId="{D16F98AA-26BB-4C82-AE99-A564103E89E8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</dgm:pt>
    <dgm:pt modelId="{E43CDCF3-D5B2-4556-A6FF-1FBA940E878F}" type="pres">
      <dgm:prSet presAssocID="{F9022B54-68C2-4973-9A00-460029290542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54066D3B-676A-41CA-98B3-C0905E22B6EF}" type="pres">
      <dgm:prSet presAssocID="{AEC43A17-FDDC-4261-BB01-B6005B7A4552}" presName="sibTrans" presStyleCnt="0"/>
      <dgm:spPr/>
    </dgm:pt>
    <dgm:pt modelId="{CB1977F7-2129-4A77-8E60-C5205A8CA61B}" type="pres">
      <dgm:prSet presAssocID="{5D36414B-1F5B-483D-B0D7-2562FA9BA2FE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1C917633-0A8C-4CB3-9A36-91408AD4BCF9}" type="pres">
      <dgm:prSet presAssocID="{21BF1D5E-1806-4E0E-B909-1829211C515C}" presName="sibTrans" presStyleCnt="0"/>
      <dgm:spPr/>
    </dgm:pt>
    <dgm:pt modelId="{0B4C1215-ABA8-4D8D-9FBB-C835F704F254}" type="pres">
      <dgm:prSet presAssocID="{B652055B-9DE1-4C42-AC96-5EDD65DE95B2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95A61A1C-BA1A-49A8-AE31-6C07A3322EC9}" type="pres">
      <dgm:prSet presAssocID="{40C9555A-7F4B-4775-BFB1-61A823DCCCF6}" presName="sibTrans" presStyleCnt="0"/>
      <dgm:spPr/>
    </dgm:pt>
    <dgm:pt modelId="{A4D924D1-6892-43EE-A780-91726BA91D9A}" type="pres">
      <dgm:prSet presAssocID="{00D51AE3-3972-4162-A48A-2AB5CF5C643B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9E737D6C-26C6-46DD-94FB-CD5ADFAEE068}" type="pres">
      <dgm:prSet presAssocID="{45BC2ACF-1746-4F5F-AD2D-2240207791F9}" presName="sibTrans" presStyleCnt="0"/>
      <dgm:spPr/>
    </dgm:pt>
    <dgm:pt modelId="{C749593C-7926-4B51-90C2-1076368565E7}" type="pres">
      <dgm:prSet presAssocID="{F1AD29AF-4855-4632-A33A-7C6BD0B8EF4C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1EFFB50B-2C9E-46FE-B6D8-1262544B7B08}" srcId="{3DE9E547-3C66-4E5D-9D07-0515EED2B913}" destId="{00D51AE3-3972-4162-A48A-2AB5CF5C643B}" srcOrd="3" destOrd="0" parTransId="{AEE1EB70-1D87-44AA-AF24-2E7F05385F09}" sibTransId="{45BC2ACF-1746-4F5F-AD2D-2240207791F9}"/>
    <dgm:cxn modelId="{86D9F82A-00F5-4E79-B6CE-3EC371FEE92B}" type="presOf" srcId="{F1AD29AF-4855-4632-A33A-7C6BD0B8EF4C}" destId="{C749593C-7926-4B51-90C2-1076368565E7}" srcOrd="0" destOrd="0" presId="urn:microsoft.com/office/officeart/2005/8/layout/default#25"/>
    <dgm:cxn modelId="{3C050045-98C8-477A-9584-31A8DB9C2723}" type="presOf" srcId="{5D36414B-1F5B-483D-B0D7-2562FA9BA2FE}" destId="{CB1977F7-2129-4A77-8E60-C5205A8CA61B}" srcOrd="0" destOrd="0" presId="urn:microsoft.com/office/officeart/2005/8/layout/default#25"/>
    <dgm:cxn modelId="{204E924A-5B23-4571-BE29-93310B5A2BF0}" type="presOf" srcId="{B652055B-9DE1-4C42-AC96-5EDD65DE95B2}" destId="{0B4C1215-ABA8-4D8D-9FBB-C835F704F254}" srcOrd="0" destOrd="0" presId="urn:microsoft.com/office/officeart/2005/8/layout/default#25"/>
    <dgm:cxn modelId="{10BC2652-79C4-4FA8-A1ED-EBB7E39B80D1}" type="presOf" srcId="{00D51AE3-3972-4162-A48A-2AB5CF5C643B}" destId="{A4D924D1-6892-43EE-A780-91726BA91D9A}" srcOrd="0" destOrd="0" presId="urn:microsoft.com/office/officeart/2005/8/layout/default#25"/>
    <dgm:cxn modelId="{017B6A87-3248-4A40-BB31-210843C66AB3}" type="presOf" srcId="{F9022B54-68C2-4973-9A00-460029290542}" destId="{E43CDCF3-D5B2-4556-A6FF-1FBA940E878F}" srcOrd="0" destOrd="0" presId="urn:microsoft.com/office/officeart/2005/8/layout/default#25"/>
    <dgm:cxn modelId="{D6B9688C-756F-422E-A607-D66ADEA5E9D4}" srcId="{3DE9E547-3C66-4E5D-9D07-0515EED2B913}" destId="{B652055B-9DE1-4C42-AC96-5EDD65DE95B2}" srcOrd="2" destOrd="0" parTransId="{9A77D8BB-50EB-4A55-ACE9-01D3E52EF340}" sibTransId="{40C9555A-7F4B-4775-BFB1-61A823DCCCF6}"/>
    <dgm:cxn modelId="{37FB758F-9B6D-4165-BCA4-AFC936071D4D}" type="presOf" srcId="{3DE9E547-3C66-4E5D-9D07-0515EED2B913}" destId="{46A1C575-DE29-4021-A28C-E1E7FA78085E}" srcOrd="0" destOrd="0" presId="urn:microsoft.com/office/officeart/2005/8/layout/default#25"/>
    <dgm:cxn modelId="{D16F98AA-26BB-4C82-AE99-A564103E89E8}" srcId="{3DE9E547-3C66-4E5D-9D07-0515EED2B913}" destId="{F1AD29AF-4855-4632-A33A-7C6BD0B8EF4C}" srcOrd="4" destOrd="0" parTransId="{EED75DAF-55E1-4E58-8928-F051A22925E2}" sibTransId="{4459E486-8070-4D38-B708-D31E82B51F16}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683029EC-9D96-48E5-A363-116D1AC54016}" srcId="{3DE9E547-3C66-4E5D-9D07-0515EED2B913}" destId="{5D36414B-1F5B-483D-B0D7-2562FA9BA2FE}" srcOrd="1" destOrd="0" parTransId="{1AAA4E6E-59AF-459A-8B9A-BD3D20EA2934}" sibTransId="{21BF1D5E-1806-4E0E-B909-1829211C515C}"/>
    <dgm:cxn modelId="{59BDD2D1-77B8-43FA-9AFB-BFD09AB78077}" type="presParOf" srcId="{46A1C575-DE29-4021-A28C-E1E7FA78085E}" destId="{E43CDCF3-D5B2-4556-A6FF-1FBA940E878F}" srcOrd="0" destOrd="0" presId="urn:microsoft.com/office/officeart/2005/8/layout/default#25"/>
    <dgm:cxn modelId="{0C6ED2C8-BD55-4523-A1BD-CB572D898399}" type="presParOf" srcId="{46A1C575-DE29-4021-A28C-E1E7FA78085E}" destId="{54066D3B-676A-41CA-98B3-C0905E22B6EF}" srcOrd="1" destOrd="0" presId="urn:microsoft.com/office/officeart/2005/8/layout/default#25"/>
    <dgm:cxn modelId="{B423BA45-1C88-4095-8FFA-928A7F06DEE9}" type="presParOf" srcId="{46A1C575-DE29-4021-A28C-E1E7FA78085E}" destId="{CB1977F7-2129-4A77-8E60-C5205A8CA61B}" srcOrd="2" destOrd="0" presId="urn:microsoft.com/office/officeart/2005/8/layout/default#25"/>
    <dgm:cxn modelId="{D3E8C8E7-2D29-40F3-8E61-2660D1B91F70}" type="presParOf" srcId="{46A1C575-DE29-4021-A28C-E1E7FA78085E}" destId="{1C917633-0A8C-4CB3-9A36-91408AD4BCF9}" srcOrd="3" destOrd="0" presId="urn:microsoft.com/office/officeart/2005/8/layout/default#25"/>
    <dgm:cxn modelId="{3FF69404-5FAB-421A-9BE1-EFCD63F7E842}" type="presParOf" srcId="{46A1C575-DE29-4021-A28C-E1E7FA78085E}" destId="{0B4C1215-ABA8-4D8D-9FBB-C835F704F254}" srcOrd="4" destOrd="0" presId="urn:microsoft.com/office/officeart/2005/8/layout/default#25"/>
    <dgm:cxn modelId="{7FA4C15B-1928-4B06-8D34-B5D07B354C75}" type="presParOf" srcId="{46A1C575-DE29-4021-A28C-E1E7FA78085E}" destId="{95A61A1C-BA1A-49A8-AE31-6C07A3322EC9}" srcOrd="5" destOrd="0" presId="urn:microsoft.com/office/officeart/2005/8/layout/default#25"/>
    <dgm:cxn modelId="{FFE353C6-328D-4310-A89F-7517CBCD63B5}" type="presParOf" srcId="{46A1C575-DE29-4021-A28C-E1E7FA78085E}" destId="{A4D924D1-6892-43EE-A780-91726BA91D9A}" srcOrd="6" destOrd="0" presId="urn:microsoft.com/office/officeart/2005/8/layout/default#25"/>
    <dgm:cxn modelId="{6C78765C-6AC1-4548-84D1-349E578AB7F3}" type="presParOf" srcId="{46A1C575-DE29-4021-A28C-E1E7FA78085E}" destId="{9E737D6C-26C6-46DD-94FB-CD5ADFAEE068}" srcOrd="7" destOrd="0" presId="urn:microsoft.com/office/officeart/2005/8/layout/default#25"/>
    <dgm:cxn modelId="{9C5864C1-5AAC-4643-A7AF-B91E3F164181}" type="presParOf" srcId="{46A1C575-DE29-4021-A28C-E1E7FA78085E}" destId="{C749593C-7926-4B51-90C2-1076368565E7}" srcOrd="8" destOrd="0" presId="urn:microsoft.com/office/officeart/2005/8/layout/default#2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E14E7-B51F-426B-94D6-7F01086FDC08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41F818-CF12-404A-8DC2-904088044688}">
      <dgm:prSet phldrT="[Text]"/>
      <dgm:spPr>
        <a:xfrm>
          <a:off x="2762" y="156540"/>
          <a:ext cx="2693193" cy="777600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Database</a:t>
          </a:r>
        </a:p>
      </dgm:t>
    </dgm:pt>
    <dgm:pt modelId="{11D6D759-53BE-43D6-AB6B-D7B3BC013A6A}" type="parTrans" cxnId="{7DD52482-6A82-46B5-A30B-65448C2F6270}">
      <dgm:prSet/>
      <dgm:spPr/>
      <dgm:t>
        <a:bodyPr/>
        <a:lstStyle/>
        <a:p>
          <a:endParaRPr lang="en-US"/>
        </a:p>
      </dgm:t>
    </dgm:pt>
    <dgm:pt modelId="{C8BD3EF6-05F7-47B4-8D04-030AB4D6F026}" type="sibTrans" cxnId="{7DD52482-6A82-46B5-A30B-65448C2F6270}">
      <dgm:prSet/>
      <dgm:spPr/>
      <dgm:t>
        <a:bodyPr/>
        <a:lstStyle/>
        <a:p>
          <a:endParaRPr lang="en-US"/>
        </a:p>
      </dgm:t>
    </dgm:pt>
    <dgm:pt modelId="{A574ECCB-F759-41AE-826B-9CA21860F015}">
      <dgm:prSet phldrT="[Text]"/>
      <dgm:spPr>
        <a:xfrm>
          <a:off x="2762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 of data organized in a manner that allows access, retrieval, and use of that data</a:t>
          </a:r>
        </a:p>
      </dgm:t>
    </dgm:pt>
    <dgm:pt modelId="{7B604D65-77BC-4A52-BDC0-7BE5935C3142}" type="parTrans" cxnId="{FCD7A7D0-E9C2-44FF-AA40-FCCA108DDA47}">
      <dgm:prSet/>
      <dgm:spPr/>
      <dgm:t>
        <a:bodyPr/>
        <a:lstStyle/>
        <a:p>
          <a:endParaRPr lang="en-US"/>
        </a:p>
      </dgm:t>
    </dgm:pt>
    <dgm:pt modelId="{16719C75-D70E-4A2D-BF7E-0FC621929950}" type="sibTrans" cxnId="{FCD7A7D0-E9C2-44FF-AA40-FCCA108DDA47}">
      <dgm:prSet/>
      <dgm:spPr/>
      <dgm:t>
        <a:bodyPr/>
        <a:lstStyle/>
        <a:p>
          <a:endParaRPr lang="en-US"/>
        </a:p>
      </dgm:t>
    </dgm:pt>
    <dgm:pt modelId="{89BDF940-1E60-4BC0-ADD1-08B1DD27A0E0}">
      <dgm:prSet phldrT="[Text]"/>
      <dgm:spPr>
        <a:xfrm>
          <a:off x="3073003" y="156540"/>
          <a:ext cx="2693193" cy="777600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b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</a:t>
          </a:r>
        </a:p>
      </dgm:t>
    </dgm:pt>
    <dgm:pt modelId="{22F582CD-A74D-47FC-908D-5E9D4FAD197A}" type="parTrans" cxnId="{673E41D2-245A-41BC-84C6-E2B38B6FACDC}">
      <dgm:prSet/>
      <dgm:spPr/>
      <dgm:t>
        <a:bodyPr/>
        <a:lstStyle/>
        <a:p>
          <a:endParaRPr lang="en-US"/>
        </a:p>
      </dgm:t>
    </dgm:pt>
    <dgm:pt modelId="{AC167989-21BC-4BDB-93DB-991A1BC2176A}" type="sibTrans" cxnId="{673E41D2-245A-41BC-84C6-E2B38B6FACDC}">
      <dgm:prSet/>
      <dgm:spPr/>
      <dgm:t>
        <a:bodyPr/>
        <a:lstStyle/>
        <a:p>
          <a:endParaRPr lang="en-US"/>
        </a:p>
      </dgm:t>
    </dgm:pt>
    <dgm:pt modelId="{5DF79A8E-6352-4CA4-8428-8DB381A00F4D}">
      <dgm:prSet phldrT="[Text]"/>
      <dgm:spPr>
        <a:xfrm>
          <a:off x="3073003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 of unprocessed items</a:t>
          </a:r>
        </a:p>
      </dgm:t>
    </dgm:pt>
    <dgm:pt modelId="{BF300F9C-6E12-4E13-9312-8879414A2685}" type="parTrans" cxnId="{91C5486D-D693-407F-B200-81246BCD3CE8}">
      <dgm:prSet/>
      <dgm:spPr/>
      <dgm:t>
        <a:bodyPr/>
        <a:lstStyle/>
        <a:p>
          <a:endParaRPr lang="en-US"/>
        </a:p>
      </dgm:t>
    </dgm:pt>
    <dgm:pt modelId="{32F349F4-3B19-4AAF-B621-D6DC1FE27982}" type="sibTrans" cxnId="{91C5486D-D693-407F-B200-81246BCD3CE8}">
      <dgm:prSet/>
      <dgm:spPr/>
      <dgm:t>
        <a:bodyPr/>
        <a:lstStyle/>
        <a:p>
          <a:endParaRPr lang="en-US"/>
        </a:p>
      </dgm:t>
    </dgm:pt>
    <dgm:pt modelId="{15307C98-ECCA-477B-AEA7-42FDB55E3315}">
      <dgm:prSet phldrT="[Text]"/>
      <dgm:spPr>
        <a:xfrm>
          <a:off x="3073003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Text</a:t>
          </a:r>
        </a:p>
      </dgm:t>
    </dgm:pt>
    <dgm:pt modelId="{A9C36F81-73CB-43FA-9F0A-9DEF115750AD}" type="parTrans" cxnId="{0809F816-5DEC-43B2-909D-0B2115990A70}">
      <dgm:prSet/>
      <dgm:spPr/>
      <dgm:t>
        <a:bodyPr/>
        <a:lstStyle/>
        <a:p>
          <a:endParaRPr lang="en-US"/>
        </a:p>
      </dgm:t>
    </dgm:pt>
    <dgm:pt modelId="{38BE91C1-5E51-4733-BE07-CE54D0B8A076}" type="sibTrans" cxnId="{0809F816-5DEC-43B2-909D-0B2115990A70}">
      <dgm:prSet/>
      <dgm:spPr/>
      <dgm:t>
        <a:bodyPr/>
        <a:lstStyle/>
        <a:p>
          <a:endParaRPr lang="en-US"/>
        </a:p>
      </dgm:t>
    </dgm:pt>
    <dgm:pt modelId="{5019E8DB-1404-4D46-919E-002C093BA0F5}">
      <dgm:prSet phldrT="[Text]"/>
      <dgm:spPr>
        <a:xfrm>
          <a:off x="3073003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Numbers</a:t>
          </a:r>
        </a:p>
      </dgm:t>
    </dgm:pt>
    <dgm:pt modelId="{B3E3E952-0BE2-4814-8688-2B2A3A620602}" type="parTrans" cxnId="{30AD896D-FE7A-4031-987E-3444D5578118}">
      <dgm:prSet/>
      <dgm:spPr/>
      <dgm:t>
        <a:bodyPr/>
        <a:lstStyle/>
        <a:p>
          <a:endParaRPr lang="en-US"/>
        </a:p>
      </dgm:t>
    </dgm:pt>
    <dgm:pt modelId="{553CB54E-F1B7-4CA5-9DE5-6C1A5E8A648D}" type="sibTrans" cxnId="{30AD896D-FE7A-4031-987E-3444D5578118}">
      <dgm:prSet/>
      <dgm:spPr/>
      <dgm:t>
        <a:bodyPr/>
        <a:lstStyle/>
        <a:p>
          <a:endParaRPr lang="en-US"/>
        </a:p>
      </dgm:t>
    </dgm:pt>
    <dgm:pt modelId="{DEE1DBAA-1F25-4D94-A4F3-BE8DF832084A}">
      <dgm:prSet phldrT="[Text]"/>
      <dgm:spPr>
        <a:xfrm>
          <a:off x="3073003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Images</a:t>
          </a:r>
        </a:p>
      </dgm:t>
    </dgm:pt>
    <dgm:pt modelId="{03E0411F-8F1D-4230-A70C-F1A5B2C9A273}" type="parTrans" cxnId="{F3079CFF-C936-455A-9FB1-899B140F3D7F}">
      <dgm:prSet/>
      <dgm:spPr/>
      <dgm:t>
        <a:bodyPr/>
        <a:lstStyle/>
        <a:p>
          <a:endParaRPr lang="en-US"/>
        </a:p>
      </dgm:t>
    </dgm:pt>
    <dgm:pt modelId="{BF06A72B-EA8A-49FA-A249-50A8708519DF}" type="sibTrans" cxnId="{F3079CFF-C936-455A-9FB1-899B140F3D7F}">
      <dgm:prSet/>
      <dgm:spPr/>
      <dgm:t>
        <a:bodyPr/>
        <a:lstStyle/>
        <a:p>
          <a:endParaRPr lang="en-US"/>
        </a:p>
      </dgm:t>
    </dgm:pt>
    <dgm:pt modelId="{3C026BEA-6B24-4F06-9311-11A33B778B19}">
      <dgm:prSet phldrT="[Text]"/>
      <dgm:spPr>
        <a:xfrm>
          <a:off x="3073003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Audio</a:t>
          </a:r>
        </a:p>
      </dgm:t>
    </dgm:pt>
    <dgm:pt modelId="{87E91FAC-3A40-4596-A6BE-C65C9B4DAC76}" type="parTrans" cxnId="{51035A1D-1F53-48A0-9022-E80DE92DD7E8}">
      <dgm:prSet/>
      <dgm:spPr/>
      <dgm:t>
        <a:bodyPr/>
        <a:lstStyle/>
        <a:p>
          <a:endParaRPr lang="en-US"/>
        </a:p>
      </dgm:t>
    </dgm:pt>
    <dgm:pt modelId="{1520C5FF-E0B6-4147-AD17-3D9E180531B7}" type="sibTrans" cxnId="{51035A1D-1F53-48A0-9022-E80DE92DD7E8}">
      <dgm:prSet/>
      <dgm:spPr/>
      <dgm:t>
        <a:bodyPr/>
        <a:lstStyle/>
        <a:p>
          <a:endParaRPr lang="en-US"/>
        </a:p>
      </dgm:t>
    </dgm:pt>
    <dgm:pt modelId="{D6A0EA3B-18FC-4B22-A1A9-BCFC801AF3AE}">
      <dgm:prSet phldrT="[Text]"/>
      <dgm:spPr>
        <a:xfrm>
          <a:off x="3073003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Video</a:t>
          </a:r>
        </a:p>
      </dgm:t>
    </dgm:pt>
    <dgm:pt modelId="{A09F1EFB-EA63-4D41-94E2-CE4BF1B424C5}" type="parTrans" cxnId="{3FDE5067-2CB9-4755-B425-456609E6B4AD}">
      <dgm:prSet/>
      <dgm:spPr/>
      <dgm:t>
        <a:bodyPr/>
        <a:lstStyle/>
        <a:p>
          <a:endParaRPr lang="en-US"/>
        </a:p>
      </dgm:t>
    </dgm:pt>
    <dgm:pt modelId="{DAD7FAD5-9D20-4D31-A170-4D2840C060E0}" type="sibTrans" cxnId="{3FDE5067-2CB9-4755-B425-456609E6B4AD}">
      <dgm:prSet/>
      <dgm:spPr/>
      <dgm:t>
        <a:bodyPr/>
        <a:lstStyle/>
        <a:p>
          <a:endParaRPr lang="en-US"/>
        </a:p>
      </dgm:t>
    </dgm:pt>
    <dgm:pt modelId="{FB9C2B27-E710-44EC-BC01-C702F88FBC08}">
      <dgm:prSet phldrT="[Text]"/>
      <dgm:spPr>
        <a:xfrm>
          <a:off x="6143244" y="156540"/>
          <a:ext cx="2693193" cy="777600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b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Information</a:t>
          </a:r>
        </a:p>
      </dgm:t>
    </dgm:pt>
    <dgm:pt modelId="{875915A8-D45C-4305-A9E1-78F916282314}" type="parTrans" cxnId="{D8FA4FF8-AA73-40D2-B738-87FEEE5EE5BC}">
      <dgm:prSet/>
      <dgm:spPr/>
      <dgm:t>
        <a:bodyPr/>
        <a:lstStyle/>
        <a:p>
          <a:endParaRPr lang="en-US"/>
        </a:p>
      </dgm:t>
    </dgm:pt>
    <dgm:pt modelId="{9B8B553B-EA95-4BF9-8B78-363EF1DAC4D7}" type="sibTrans" cxnId="{D8FA4FF8-AA73-40D2-B738-87FEEE5EE5BC}">
      <dgm:prSet/>
      <dgm:spPr/>
      <dgm:t>
        <a:bodyPr/>
        <a:lstStyle/>
        <a:p>
          <a:endParaRPr lang="en-US"/>
        </a:p>
      </dgm:t>
    </dgm:pt>
    <dgm:pt modelId="{AF6F67BD-CBB3-4186-BAA1-EA4312FDBE34}">
      <dgm:prSet phldrT="[Text]"/>
      <dgm:spPr>
        <a:xfrm>
          <a:off x="6143244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Processed data</a:t>
          </a:r>
        </a:p>
      </dgm:t>
    </dgm:pt>
    <dgm:pt modelId="{3F68C2A2-AA9A-4F3A-B2FC-D2C9D9975941}" type="parTrans" cxnId="{E74B9F75-E930-49C3-A769-024E11B7444E}">
      <dgm:prSet/>
      <dgm:spPr/>
      <dgm:t>
        <a:bodyPr/>
        <a:lstStyle/>
        <a:p>
          <a:endParaRPr lang="en-US"/>
        </a:p>
      </dgm:t>
    </dgm:pt>
    <dgm:pt modelId="{3BDE6F13-2EBF-4D92-AD8C-D4B44D004D9A}" type="sibTrans" cxnId="{E74B9F75-E930-49C3-A769-024E11B7444E}">
      <dgm:prSet/>
      <dgm:spPr/>
      <dgm:t>
        <a:bodyPr/>
        <a:lstStyle/>
        <a:p>
          <a:endParaRPr lang="en-US"/>
        </a:p>
      </dgm:t>
    </dgm:pt>
    <dgm:pt modelId="{DDC9A480-D5E1-4415-B5FA-BAECEBAB76C8}">
      <dgm:prSet phldrT="[Text]"/>
      <dgm:spPr>
        <a:xfrm>
          <a:off x="6143244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Documents</a:t>
          </a:r>
        </a:p>
      </dgm:t>
    </dgm:pt>
    <dgm:pt modelId="{15007DDD-D95E-47B7-A8DA-99C41A9BC68B}" type="parTrans" cxnId="{CAF775C3-C0FF-4F03-BA6B-F4F1B97735DE}">
      <dgm:prSet/>
      <dgm:spPr/>
      <dgm:t>
        <a:bodyPr/>
        <a:lstStyle/>
        <a:p>
          <a:endParaRPr lang="en-US"/>
        </a:p>
      </dgm:t>
    </dgm:pt>
    <dgm:pt modelId="{7512F09A-2DEE-4179-9199-E90B710B7D50}" type="sibTrans" cxnId="{CAF775C3-C0FF-4F03-BA6B-F4F1B97735DE}">
      <dgm:prSet/>
      <dgm:spPr/>
      <dgm:t>
        <a:bodyPr/>
        <a:lstStyle/>
        <a:p>
          <a:endParaRPr lang="en-US"/>
        </a:p>
      </dgm:t>
    </dgm:pt>
    <dgm:pt modelId="{5211288F-3109-41B6-A1D6-0FABD44C7DB8}">
      <dgm:prSet phldrT="[Text]"/>
      <dgm:spPr>
        <a:xfrm>
          <a:off x="6143244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Audio</a:t>
          </a:r>
        </a:p>
      </dgm:t>
    </dgm:pt>
    <dgm:pt modelId="{55FA9B16-6497-4AE7-8AF5-70037A9790ED}" type="parTrans" cxnId="{28C80533-645A-4DEF-A1EC-3C8F19751C5F}">
      <dgm:prSet/>
      <dgm:spPr/>
      <dgm:t>
        <a:bodyPr/>
        <a:lstStyle/>
        <a:p>
          <a:endParaRPr lang="en-US"/>
        </a:p>
      </dgm:t>
    </dgm:pt>
    <dgm:pt modelId="{65B72529-A4FF-41F6-BD17-4E72EAF07680}" type="sibTrans" cxnId="{28C80533-645A-4DEF-A1EC-3C8F19751C5F}">
      <dgm:prSet/>
      <dgm:spPr/>
      <dgm:t>
        <a:bodyPr/>
        <a:lstStyle/>
        <a:p>
          <a:endParaRPr lang="en-US"/>
        </a:p>
      </dgm:t>
    </dgm:pt>
    <dgm:pt modelId="{64343661-7466-4B89-8D54-2882A0EE3760}">
      <dgm:prSet phldrT="[Text]"/>
      <dgm:spPr>
        <a:xfrm>
          <a:off x="6143244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Images</a:t>
          </a:r>
        </a:p>
      </dgm:t>
    </dgm:pt>
    <dgm:pt modelId="{498C0C26-A6FF-4095-B2F7-25BCAAA09324}" type="parTrans" cxnId="{1BC0C8C2-5E4A-491A-8434-746F5E4BEAB5}">
      <dgm:prSet/>
      <dgm:spPr/>
      <dgm:t>
        <a:bodyPr/>
        <a:lstStyle/>
        <a:p>
          <a:endParaRPr lang="en-US"/>
        </a:p>
      </dgm:t>
    </dgm:pt>
    <dgm:pt modelId="{437891D6-D8EE-444F-A788-CF8175CB2673}" type="sibTrans" cxnId="{1BC0C8C2-5E4A-491A-8434-746F5E4BEAB5}">
      <dgm:prSet/>
      <dgm:spPr/>
      <dgm:t>
        <a:bodyPr/>
        <a:lstStyle/>
        <a:p>
          <a:endParaRPr lang="en-US"/>
        </a:p>
      </dgm:t>
    </dgm:pt>
    <dgm:pt modelId="{F077984F-7D8B-4355-AD93-C579F6ED60D6}">
      <dgm:prSet phldrT="[Text]"/>
      <dgm:spPr>
        <a:xfrm>
          <a:off x="6143244" y="934140"/>
          <a:ext cx="2693193" cy="3557520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Video</a:t>
          </a:r>
        </a:p>
      </dgm:t>
    </dgm:pt>
    <dgm:pt modelId="{2CE850F2-4A57-48A3-B16A-1C182C3F8FFC}" type="parTrans" cxnId="{96464642-8301-46CA-84CF-F3D9C6326247}">
      <dgm:prSet/>
      <dgm:spPr/>
      <dgm:t>
        <a:bodyPr/>
        <a:lstStyle/>
        <a:p>
          <a:endParaRPr lang="en-US"/>
        </a:p>
      </dgm:t>
    </dgm:pt>
    <dgm:pt modelId="{20D5409C-8F96-49F0-A687-FE18D0091486}" type="sibTrans" cxnId="{96464642-8301-46CA-84CF-F3D9C6326247}">
      <dgm:prSet/>
      <dgm:spPr/>
      <dgm:t>
        <a:bodyPr/>
        <a:lstStyle/>
        <a:p>
          <a:endParaRPr lang="en-US"/>
        </a:p>
      </dgm:t>
    </dgm:pt>
    <dgm:pt modelId="{DB72AB0E-ABA8-4D63-898D-8DF3320CFB67}" type="pres">
      <dgm:prSet presAssocID="{634E14E7-B51F-426B-94D6-7F01086FDC08}" presName="Name0" presStyleCnt="0">
        <dgm:presLayoutVars>
          <dgm:dir/>
          <dgm:animLvl val="lvl"/>
          <dgm:resizeHandles val="exact"/>
        </dgm:presLayoutVars>
      </dgm:prSet>
      <dgm:spPr/>
    </dgm:pt>
    <dgm:pt modelId="{011C7988-7DFB-427C-BD50-A5706431F513}" type="pres">
      <dgm:prSet presAssocID="{A341F818-CF12-404A-8DC2-904088044688}" presName="composite" presStyleCnt="0"/>
      <dgm:spPr/>
    </dgm:pt>
    <dgm:pt modelId="{D0525319-2084-4297-AA3B-14155F65EAE8}" type="pres">
      <dgm:prSet presAssocID="{A341F818-CF12-404A-8DC2-904088044688}" presName="parTx" presStyleLbl="alignNode1" presStyleIdx="0" presStyleCnt="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A856E8CD-784B-495B-9FF6-4227D4F1057B}" type="pres">
      <dgm:prSet presAssocID="{A341F818-CF12-404A-8DC2-904088044688}" presName="desTx" presStyleLbl="alignAccFollowNode1" presStyleIdx="0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A8D4682E-F791-48FE-B511-F8F7A204A2DD}" type="pres">
      <dgm:prSet presAssocID="{C8BD3EF6-05F7-47B4-8D04-030AB4D6F026}" presName="space" presStyleCnt="0"/>
      <dgm:spPr/>
    </dgm:pt>
    <dgm:pt modelId="{3BD2B6F5-D111-4D9D-BC81-3110A06FBB3E}" type="pres">
      <dgm:prSet presAssocID="{89BDF940-1E60-4BC0-ADD1-08B1DD27A0E0}" presName="composite" presStyleCnt="0"/>
      <dgm:spPr/>
    </dgm:pt>
    <dgm:pt modelId="{8D23DD30-06F4-49D8-BE7A-89E509A201E1}" type="pres">
      <dgm:prSet presAssocID="{89BDF940-1E60-4BC0-ADD1-08B1DD27A0E0}" presName="parTx" presStyleLbl="alignNode1" presStyleIdx="1" presStyleCnt="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56C2D5F5-8DE7-4301-9980-4373374E89FF}" type="pres">
      <dgm:prSet presAssocID="{89BDF940-1E60-4BC0-ADD1-08B1DD27A0E0}" presName="desTx" presStyleLbl="alignAccFollowNode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E0B31025-2519-4693-BF8E-CBE5D2DDA892}" type="pres">
      <dgm:prSet presAssocID="{AC167989-21BC-4BDB-93DB-991A1BC2176A}" presName="space" presStyleCnt="0"/>
      <dgm:spPr/>
    </dgm:pt>
    <dgm:pt modelId="{8B6F1C26-E9FC-46E1-8D36-941DDFD4B86F}" type="pres">
      <dgm:prSet presAssocID="{FB9C2B27-E710-44EC-BC01-C702F88FBC08}" presName="composite" presStyleCnt="0"/>
      <dgm:spPr/>
    </dgm:pt>
    <dgm:pt modelId="{C541D0B7-676E-4B7A-95C0-4464EB703FA8}" type="pres">
      <dgm:prSet presAssocID="{FB9C2B27-E710-44EC-BC01-C702F88FBC08}" presName="parTx" presStyleLbl="alignNode1" presStyleIdx="2" presStyleCnt="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BBD16442-AB9F-489F-A53E-46D8D6078AA7}" type="pres">
      <dgm:prSet presAssocID="{FB9C2B27-E710-44EC-BC01-C702F88FBC08}" presName="desTx" presStyleLbl="alignAccFollowNode1" presStyleIdx="2" presStyleCnt="3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4C824906-D2FA-4112-B059-624D823D0F52}" type="presOf" srcId="{5019E8DB-1404-4D46-919E-002C093BA0F5}" destId="{56C2D5F5-8DE7-4301-9980-4373374E89FF}" srcOrd="0" destOrd="2" presId="urn:microsoft.com/office/officeart/2005/8/layout/hList1"/>
    <dgm:cxn modelId="{0809F816-5DEC-43B2-909D-0B2115990A70}" srcId="{5DF79A8E-6352-4CA4-8428-8DB381A00F4D}" destId="{15307C98-ECCA-477B-AEA7-42FDB55E3315}" srcOrd="0" destOrd="0" parTransId="{A9C36F81-73CB-43FA-9F0A-9DEF115750AD}" sibTransId="{38BE91C1-5E51-4733-BE07-CE54D0B8A076}"/>
    <dgm:cxn modelId="{53975C1A-F60B-4900-A94D-F8089C788B13}" type="presOf" srcId="{634E14E7-B51F-426B-94D6-7F01086FDC08}" destId="{DB72AB0E-ABA8-4D63-898D-8DF3320CFB67}" srcOrd="0" destOrd="0" presId="urn:microsoft.com/office/officeart/2005/8/layout/hList1"/>
    <dgm:cxn modelId="{51035A1D-1F53-48A0-9022-E80DE92DD7E8}" srcId="{5DF79A8E-6352-4CA4-8428-8DB381A00F4D}" destId="{3C026BEA-6B24-4F06-9311-11A33B778B19}" srcOrd="3" destOrd="0" parTransId="{87E91FAC-3A40-4596-A6BE-C65C9B4DAC76}" sibTransId="{1520C5FF-E0B6-4147-AD17-3D9E180531B7}"/>
    <dgm:cxn modelId="{7B0C6625-A9D3-4AB8-A7ED-945A1335B324}" type="presOf" srcId="{64343661-7466-4B89-8D54-2882A0EE3760}" destId="{BBD16442-AB9F-489F-A53E-46D8D6078AA7}" srcOrd="0" destOrd="3" presId="urn:microsoft.com/office/officeart/2005/8/layout/hList1"/>
    <dgm:cxn modelId="{28C80533-645A-4DEF-A1EC-3C8F19751C5F}" srcId="{AF6F67BD-CBB3-4186-BAA1-EA4312FDBE34}" destId="{5211288F-3109-41B6-A1D6-0FABD44C7DB8}" srcOrd="1" destOrd="0" parTransId="{55FA9B16-6497-4AE7-8AF5-70037A9790ED}" sibTransId="{65B72529-A4FF-41F6-BD17-4E72EAF07680}"/>
    <dgm:cxn modelId="{96464642-8301-46CA-84CF-F3D9C6326247}" srcId="{AF6F67BD-CBB3-4186-BAA1-EA4312FDBE34}" destId="{F077984F-7D8B-4355-AD93-C579F6ED60D6}" srcOrd="3" destOrd="0" parTransId="{2CE850F2-4A57-48A3-B16A-1C182C3F8FFC}" sibTransId="{20D5409C-8F96-49F0-A687-FE18D0091486}"/>
    <dgm:cxn modelId="{C72B2245-EADA-4BA5-B754-6377E8A329A1}" type="presOf" srcId="{5211288F-3109-41B6-A1D6-0FABD44C7DB8}" destId="{BBD16442-AB9F-489F-A53E-46D8D6078AA7}" srcOrd="0" destOrd="2" presId="urn:microsoft.com/office/officeart/2005/8/layout/hList1"/>
    <dgm:cxn modelId="{ABCC2547-909E-4656-BEA8-BD5D2DB6E201}" type="presOf" srcId="{A574ECCB-F759-41AE-826B-9CA21860F015}" destId="{A856E8CD-784B-495B-9FF6-4227D4F1057B}" srcOrd="0" destOrd="0" presId="urn:microsoft.com/office/officeart/2005/8/layout/hList1"/>
    <dgm:cxn modelId="{3FDE5067-2CB9-4755-B425-456609E6B4AD}" srcId="{5DF79A8E-6352-4CA4-8428-8DB381A00F4D}" destId="{D6A0EA3B-18FC-4B22-A1A9-BCFC801AF3AE}" srcOrd="4" destOrd="0" parTransId="{A09F1EFB-EA63-4D41-94E2-CE4BF1B424C5}" sibTransId="{DAD7FAD5-9D20-4D31-A170-4D2840C060E0}"/>
    <dgm:cxn modelId="{D8988868-F0F4-4AC0-A3B4-D3CDEDAAFBF9}" type="presOf" srcId="{A341F818-CF12-404A-8DC2-904088044688}" destId="{D0525319-2084-4297-AA3B-14155F65EAE8}" srcOrd="0" destOrd="0" presId="urn:microsoft.com/office/officeart/2005/8/layout/hList1"/>
    <dgm:cxn modelId="{874A9E48-0F65-4DEE-844E-99A1DAE10D60}" type="presOf" srcId="{DDC9A480-D5E1-4415-B5FA-BAECEBAB76C8}" destId="{BBD16442-AB9F-489F-A53E-46D8D6078AA7}" srcOrd="0" destOrd="1" presId="urn:microsoft.com/office/officeart/2005/8/layout/hList1"/>
    <dgm:cxn modelId="{91C5486D-D693-407F-B200-81246BCD3CE8}" srcId="{89BDF940-1E60-4BC0-ADD1-08B1DD27A0E0}" destId="{5DF79A8E-6352-4CA4-8428-8DB381A00F4D}" srcOrd="0" destOrd="0" parTransId="{BF300F9C-6E12-4E13-9312-8879414A2685}" sibTransId="{32F349F4-3B19-4AAF-B621-D6DC1FE27982}"/>
    <dgm:cxn modelId="{30AD896D-FE7A-4031-987E-3444D5578118}" srcId="{5DF79A8E-6352-4CA4-8428-8DB381A00F4D}" destId="{5019E8DB-1404-4D46-919E-002C093BA0F5}" srcOrd="1" destOrd="0" parTransId="{B3E3E952-0BE2-4814-8688-2B2A3A620602}" sibTransId="{553CB54E-F1B7-4CA5-9DE5-6C1A5E8A648D}"/>
    <dgm:cxn modelId="{E74B9F75-E930-49C3-A769-024E11B7444E}" srcId="{FB9C2B27-E710-44EC-BC01-C702F88FBC08}" destId="{AF6F67BD-CBB3-4186-BAA1-EA4312FDBE34}" srcOrd="0" destOrd="0" parTransId="{3F68C2A2-AA9A-4F3A-B2FC-D2C9D9975941}" sibTransId="{3BDE6F13-2EBF-4D92-AD8C-D4B44D004D9A}"/>
    <dgm:cxn modelId="{7DD52482-6A82-46B5-A30B-65448C2F6270}" srcId="{634E14E7-B51F-426B-94D6-7F01086FDC08}" destId="{A341F818-CF12-404A-8DC2-904088044688}" srcOrd="0" destOrd="0" parTransId="{11D6D759-53BE-43D6-AB6B-D7B3BC013A6A}" sibTransId="{C8BD3EF6-05F7-47B4-8D04-030AB4D6F026}"/>
    <dgm:cxn modelId="{F1A1FF88-F8D7-46E6-AA2D-418663B1AA19}" type="presOf" srcId="{FB9C2B27-E710-44EC-BC01-C702F88FBC08}" destId="{C541D0B7-676E-4B7A-95C0-4464EB703FA8}" srcOrd="0" destOrd="0" presId="urn:microsoft.com/office/officeart/2005/8/layout/hList1"/>
    <dgm:cxn modelId="{5192668A-9245-4CFD-8613-EAFCB1720BC1}" type="presOf" srcId="{DEE1DBAA-1F25-4D94-A4F3-BE8DF832084A}" destId="{56C2D5F5-8DE7-4301-9980-4373374E89FF}" srcOrd="0" destOrd="3" presId="urn:microsoft.com/office/officeart/2005/8/layout/hList1"/>
    <dgm:cxn modelId="{A5A4A89A-0491-429C-AFEF-225D81BDA2BF}" type="presOf" srcId="{AF6F67BD-CBB3-4186-BAA1-EA4312FDBE34}" destId="{BBD16442-AB9F-489F-A53E-46D8D6078AA7}" srcOrd="0" destOrd="0" presId="urn:microsoft.com/office/officeart/2005/8/layout/hList1"/>
    <dgm:cxn modelId="{20949CBD-F12C-4AF0-A83B-A2D8136C70F0}" type="presOf" srcId="{5DF79A8E-6352-4CA4-8428-8DB381A00F4D}" destId="{56C2D5F5-8DE7-4301-9980-4373374E89FF}" srcOrd="0" destOrd="0" presId="urn:microsoft.com/office/officeart/2005/8/layout/hList1"/>
    <dgm:cxn modelId="{9659C3BE-F2F7-452A-A35A-DA6DE955F981}" type="presOf" srcId="{15307C98-ECCA-477B-AEA7-42FDB55E3315}" destId="{56C2D5F5-8DE7-4301-9980-4373374E89FF}" srcOrd="0" destOrd="1" presId="urn:microsoft.com/office/officeart/2005/8/layout/hList1"/>
    <dgm:cxn modelId="{1BC0C8C2-5E4A-491A-8434-746F5E4BEAB5}" srcId="{AF6F67BD-CBB3-4186-BAA1-EA4312FDBE34}" destId="{64343661-7466-4B89-8D54-2882A0EE3760}" srcOrd="2" destOrd="0" parTransId="{498C0C26-A6FF-4095-B2F7-25BCAAA09324}" sibTransId="{437891D6-D8EE-444F-A788-CF8175CB2673}"/>
    <dgm:cxn modelId="{CAF775C3-C0FF-4F03-BA6B-F4F1B97735DE}" srcId="{AF6F67BD-CBB3-4186-BAA1-EA4312FDBE34}" destId="{DDC9A480-D5E1-4415-B5FA-BAECEBAB76C8}" srcOrd="0" destOrd="0" parTransId="{15007DDD-D95E-47B7-A8DA-99C41A9BC68B}" sibTransId="{7512F09A-2DEE-4179-9199-E90B710B7D50}"/>
    <dgm:cxn modelId="{C5E8B6CE-2331-4391-A0BC-BAFB1B0D5EAA}" type="presOf" srcId="{F077984F-7D8B-4355-AD93-C579F6ED60D6}" destId="{BBD16442-AB9F-489F-A53E-46D8D6078AA7}" srcOrd="0" destOrd="4" presId="urn:microsoft.com/office/officeart/2005/8/layout/hList1"/>
    <dgm:cxn modelId="{7F467BCF-66E0-46E0-B469-3B7E235FD8A8}" type="presOf" srcId="{D6A0EA3B-18FC-4B22-A1A9-BCFC801AF3AE}" destId="{56C2D5F5-8DE7-4301-9980-4373374E89FF}" srcOrd="0" destOrd="5" presId="urn:microsoft.com/office/officeart/2005/8/layout/hList1"/>
    <dgm:cxn modelId="{FCD7A7D0-E9C2-44FF-AA40-FCCA108DDA47}" srcId="{A341F818-CF12-404A-8DC2-904088044688}" destId="{A574ECCB-F759-41AE-826B-9CA21860F015}" srcOrd="0" destOrd="0" parTransId="{7B604D65-77BC-4A52-BDC0-7BE5935C3142}" sibTransId="{16719C75-D70E-4A2D-BF7E-0FC621929950}"/>
    <dgm:cxn modelId="{673E41D2-245A-41BC-84C6-E2B38B6FACDC}" srcId="{634E14E7-B51F-426B-94D6-7F01086FDC08}" destId="{89BDF940-1E60-4BC0-ADD1-08B1DD27A0E0}" srcOrd="1" destOrd="0" parTransId="{22F582CD-A74D-47FC-908D-5E9D4FAD197A}" sibTransId="{AC167989-21BC-4BDB-93DB-991A1BC2176A}"/>
    <dgm:cxn modelId="{D5853CEF-96BD-48B5-B2C8-5921B634F59B}" type="presOf" srcId="{89BDF940-1E60-4BC0-ADD1-08B1DD27A0E0}" destId="{8D23DD30-06F4-49D8-BE7A-89E509A201E1}" srcOrd="0" destOrd="0" presId="urn:microsoft.com/office/officeart/2005/8/layout/hList1"/>
    <dgm:cxn modelId="{BD2DF9F4-4DD7-4441-9CBC-28BB393B19C8}" type="presOf" srcId="{3C026BEA-6B24-4F06-9311-11A33B778B19}" destId="{56C2D5F5-8DE7-4301-9980-4373374E89FF}" srcOrd="0" destOrd="4" presId="urn:microsoft.com/office/officeart/2005/8/layout/hList1"/>
    <dgm:cxn modelId="{D8FA4FF8-AA73-40D2-B738-87FEEE5EE5BC}" srcId="{634E14E7-B51F-426B-94D6-7F01086FDC08}" destId="{FB9C2B27-E710-44EC-BC01-C702F88FBC08}" srcOrd="2" destOrd="0" parTransId="{875915A8-D45C-4305-A9E1-78F916282314}" sibTransId="{9B8B553B-EA95-4BF9-8B78-363EF1DAC4D7}"/>
    <dgm:cxn modelId="{F3079CFF-C936-455A-9FB1-899B140F3D7F}" srcId="{5DF79A8E-6352-4CA4-8428-8DB381A00F4D}" destId="{DEE1DBAA-1F25-4D94-A4F3-BE8DF832084A}" srcOrd="2" destOrd="0" parTransId="{03E0411F-8F1D-4230-A70C-F1A5B2C9A273}" sibTransId="{BF06A72B-EA8A-49FA-A249-50A8708519DF}"/>
    <dgm:cxn modelId="{F3235020-103B-4F29-AA70-E062A93B428A}" type="presParOf" srcId="{DB72AB0E-ABA8-4D63-898D-8DF3320CFB67}" destId="{011C7988-7DFB-427C-BD50-A5706431F513}" srcOrd="0" destOrd="0" presId="urn:microsoft.com/office/officeart/2005/8/layout/hList1"/>
    <dgm:cxn modelId="{A60C1E3B-A0DD-4D95-B332-557165CBFBCC}" type="presParOf" srcId="{011C7988-7DFB-427C-BD50-A5706431F513}" destId="{D0525319-2084-4297-AA3B-14155F65EAE8}" srcOrd="0" destOrd="0" presId="urn:microsoft.com/office/officeart/2005/8/layout/hList1"/>
    <dgm:cxn modelId="{299E3514-F53C-4CC4-9759-685178C3821D}" type="presParOf" srcId="{011C7988-7DFB-427C-BD50-A5706431F513}" destId="{A856E8CD-784B-495B-9FF6-4227D4F1057B}" srcOrd="1" destOrd="0" presId="urn:microsoft.com/office/officeart/2005/8/layout/hList1"/>
    <dgm:cxn modelId="{3E1432B6-A43A-4420-BAD0-06B0438A0344}" type="presParOf" srcId="{DB72AB0E-ABA8-4D63-898D-8DF3320CFB67}" destId="{A8D4682E-F791-48FE-B511-F8F7A204A2DD}" srcOrd="1" destOrd="0" presId="urn:microsoft.com/office/officeart/2005/8/layout/hList1"/>
    <dgm:cxn modelId="{6543976B-2C38-4CA9-8494-7726FA34553C}" type="presParOf" srcId="{DB72AB0E-ABA8-4D63-898D-8DF3320CFB67}" destId="{3BD2B6F5-D111-4D9D-BC81-3110A06FBB3E}" srcOrd="2" destOrd="0" presId="urn:microsoft.com/office/officeart/2005/8/layout/hList1"/>
    <dgm:cxn modelId="{10378575-4AEB-4A7C-A17D-C1161273DEA5}" type="presParOf" srcId="{3BD2B6F5-D111-4D9D-BC81-3110A06FBB3E}" destId="{8D23DD30-06F4-49D8-BE7A-89E509A201E1}" srcOrd="0" destOrd="0" presId="urn:microsoft.com/office/officeart/2005/8/layout/hList1"/>
    <dgm:cxn modelId="{F6B6C47A-13DF-4859-BCFC-C4637090409D}" type="presParOf" srcId="{3BD2B6F5-D111-4D9D-BC81-3110A06FBB3E}" destId="{56C2D5F5-8DE7-4301-9980-4373374E89FF}" srcOrd="1" destOrd="0" presId="urn:microsoft.com/office/officeart/2005/8/layout/hList1"/>
    <dgm:cxn modelId="{60F2DC6A-3A3D-4066-8B1F-DD8CB7DD8A51}" type="presParOf" srcId="{DB72AB0E-ABA8-4D63-898D-8DF3320CFB67}" destId="{E0B31025-2519-4693-BF8E-CBE5D2DDA892}" srcOrd="3" destOrd="0" presId="urn:microsoft.com/office/officeart/2005/8/layout/hList1"/>
    <dgm:cxn modelId="{8F7C878B-275F-4043-82A1-4E8F98E11E90}" type="presParOf" srcId="{DB72AB0E-ABA8-4D63-898D-8DF3320CFB67}" destId="{8B6F1C26-E9FC-46E1-8D36-941DDFD4B86F}" srcOrd="4" destOrd="0" presId="urn:microsoft.com/office/officeart/2005/8/layout/hList1"/>
    <dgm:cxn modelId="{851D9468-8152-45C1-A665-2FC48B76A5E3}" type="presParOf" srcId="{8B6F1C26-E9FC-46E1-8D36-941DDFD4B86F}" destId="{C541D0B7-676E-4B7A-95C0-4464EB703FA8}" srcOrd="0" destOrd="0" presId="urn:microsoft.com/office/officeart/2005/8/layout/hList1"/>
    <dgm:cxn modelId="{D5D1AF00-51A9-4970-803D-68D793A43DC2}" type="presParOf" srcId="{8B6F1C26-E9FC-46E1-8D36-941DDFD4B86F}" destId="{BBD16442-AB9F-489F-A53E-46D8D6078A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DF28A-E18E-4A8A-9232-C2FFBFC3B0BE}" type="doc">
      <dgm:prSet loTypeId="urn:microsoft.com/office/officeart/2005/8/layout/default#27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EEA4B1C-F503-4DF4-8562-EF8AB6F2C3D2}">
      <dgm:prSet phldrT="[Text]"/>
      <dgm:spPr>
        <a:xfrm>
          <a:off x="919013" y="1041"/>
          <a:ext cx="2753320" cy="1651992"/>
        </a:xfr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Create a computerized database</a:t>
          </a:r>
        </a:p>
      </dgm:t>
    </dgm:pt>
    <dgm:pt modelId="{E17D776C-E7A2-478B-BA0B-D0EC46C0138F}" type="parTrans" cxnId="{4314DB92-0565-4E4F-A6EF-DDBBA19627A6}">
      <dgm:prSet/>
      <dgm:spPr/>
      <dgm:t>
        <a:bodyPr/>
        <a:lstStyle/>
        <a:p>
          <a:endParaRPr lang="en-US"/>
        </a:p>
      </dgm:t>
    </dgm:pt>
    <dgm:pt modelId="{48E0DACE-B785-4B9B-A73E-76665B79DE28}" type="sibTrans" cxnId="{4314DB92-0565-4E4F-A6EF-DDBBA19627A6}">
      <dgm:prSet/>
      <dgm:spPr/>
      <dgm:t>
        <a:bodyPr/>
        <a:lstStyle/>
        <a:p>
          <a:endParaRPr lang="en-US"/>
        </a:p>
      </dgm:t>
    </dgm:pt>
    <dgm:pt modelId="{B6F2F5A7-BED6-48DE-BDED-00B22612B2FD}">
      <dgm:prSet phldrT="[Text]"/>
      <dgm:spPr>
        <a:xfrm>
          <a:off x="3947666" y="1041"/>
          <a:ext cx="2753320" cy="1651992"/>
        </a:xfr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Add, modify, and delete data</a:t>
          </a:r>
        </a:p>
      </dgm:t>
    </dgm:pt>
    <dgm:pt modelId="{BFCD84FA-4087-4894-8DFF-56CF4CC406F7}" type="parTrans" cxnId="{D9F56FBA-3A9C-4295-8659-D8449846D23E}">
      <dgm:prSet/>
      <dgm:spPr/>
      <dgm:t>
        <a:bodyPr/>
        <a:lstStyle/>
        <a:p>
          <a:endParaRPr lang="en-US"/>
        </a:p>
      </dgm:t>
    </dgm:pt>
    <dgm:pt modelId="{C501D63C-6ECF-4E8B-9DAA-C98907BF8E67}" type="sibTrans" cxnId="{D9F56FBA-3A9C-4295-8659-D8449846D23E}">
      <dgm:prSet/>
      <dgm:spPr/>
      <dgm:t>
        <a:bodyPr/>
        <a:lstStyle/>
        <a:p>
          <a:endParaRPr lang="en-US"/>
        </a:p>
      </dgm:t>
    </dgm:pt>
    <dgm:pt modelId="{208ED72B-AEAE-43DD-A956-316FC3A6298B}">
      <dgm:prSet phldrT="[Text]"/>
      <dgm:spPr>
        <a:xfrm>
          <a:off x="919013" y="1928366"/>
          <a:ext cx="2753320" cy="1651992"/>
        </a:xfr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Sort and retrieve data</a:t>
          </a:r>
        </a:p>
      </dgm:t>
    </dgm:pt>
    <dgm:pt modelId="{F947EF92-C6AD-4A15-B5B7-F14F1DFF764E}" type="parTrans" cxnId="{60495339-CD17-4361-A726-7515B4631BD5}">
      <dgm:prSet/>
      <dgm:spPr/>
      <dgm:t>
        <a:bodyPr/>
        <a:lstStyle/>
        <a:p>
          <a:endParaRPr lang="en-US"/>
        </a:p>
      </dgm:t>
    </dgm:pt>
    <dgm:pt modelId="{F7F5330E-6103-4588-BE64-ACC8338F0771}" type="sibTrans" cxnId="{60495339-CD17-4361-A726-7515B4631BD5}">
      <dgm:prSet/>
      <dgm:spPr/>
      <dgm:t>
        <a:bodyPr/>
        <a:lstStyle/>
        <a:p>
          <a:endParaRPr lang="en-US"/>
        </a:p>
      </dgm:t>
    </dgm:pt>
    <dgm:pt modelId="{8AAA8758-3C97-4925-B298-F159AD212B19}">
      <dgm:prSet phldrT="[Text]"/>
      <dgm:spPr>
        <a:xfrm>
          <a:off x="3947666" y="1928366"/>
          <a:ext cx="2753320" cy="1651992"/>
        </a:xfr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Create forms and reports from the data</a:t>
          </a:r>
        </a:p>
      </dgm:t>
    </dgm:pt>
    <dgm:pt modelId="{ED1E3E3E-0402-40C6-ABC1-916042E764E4}" type="parTrans" cxnId="{45045A8B-0E91-410E-AF84-2C136D20B3B5}">
      <dgm:prSet/>
      <dgm:spPr/>
      <dgm:t>
        <a:bodyPr/>
        <a:lstStyle/>
        <a:p>
          <a:endParaRPr lang="en-US"/>
        </a:p>
      </dgm:t>
    </dgm:pt>
    <dgm:pt modelId="{5B39E4A5-A707-404F-BBDA-408802F540BC}" type="sibTrans" cxnId="{45045A8B-0E91-410E-AF84-2C136D20B3B5}">
      <dgm:prSet/>
      <dgm:spPr/>
      <dgm:t>
        <a:bodyPr/>
        <a:lstStyle/>
        <a:p>
          <a:endParaRPr lang="en-US"/>
        </a:p>
      </dgm:t>
    </dgm:pt>
    <dgm:pt modelId="{D3D9AB9B-4FB2-4DC9-B0C4-0315223E1393}" type="pres">
      <dgm:prSet presAssocID="{38EDF28A-E18E-4A8A-9232-C2FFBFC3B0BE}" presName="diagram" presStyleCnt="0">
        <dgm:presLayoutVars>
          <dgm:dir/>
          <dgm:resizeHandles val="exact"/>
        </dgm:presLayoutVars>
      </dgm:prSet>
      <dgm:spPr/>
    </dgm:pt>
    <dgm:pt modelId="{82EBDE26-0B04-4878-8B05-1EE98204407D}" type="pres">
      <dgm:prSet presAssocID="{DEEA4B1C-F503-4DF4-8562-EF8AB6F2C3D2}" presName="node" presStyleLbl="node1" presStyleIdx="0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  <dgm:pt modelId="{80B16435-6422-4ACD-8ECE-B51F738C1D8F}" type="pres">
      <dgm:prSet presAssocID="{48E0DACE-B785-4B9B-A73E-76665B79DE28}" presName="sibTrans" presStyleCnt="0"/>
      <dgm:spPr/>
    </dgm:pt>
    <dgm:pt modelId="{B00F0836-9325-4B73-8CA9-0EC7CAFD15C2}" type="pres">
      <dgm:prSet presAssocID="{B6F2F5A7-BED6-48DE-BDED-00B22612B2FD}" presName="node" presStyleLbl="node1" presStyleIdx="1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  <dgm:pt modelId="{3D3700EA-E46B-44A1-BCBA-41A0CB324521}" type="pres">
      <dgm:prSet presAssocID="{C501D63C-6ECF-4E8B-9DAA-C98907BF8E67}" presName="sibTrans" presStyleCnt="0"/>
      <dgm:spPr/>
    </dgm:pt>
    <dgm:pt modelId="{98313A7C-3871-4990-A2D0-C66E483A151A}" type="pres">
      <dgm:prSet presAssocID="{208ED72B-AEAE-43DD-A956-316FC3A6298B}" presName="node" presStyleLbl="node1" presStyleIdx="2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  <dgm:pt modelId="{F0FD0623-9B89-416D-80E3-BF34E78CF397}" type="pres">
      <dgm:prSet presAssocID="{F7F5330E-6103-4588-BE64-ACC8338F0771}" presName="sibTrans" presStyleCnt="0"/>
      <dgm:spPr/>
    </dgm:pt>
    <dgm:pt modelId="{88A45114-F9A7-438D-BB6B-BC98CCE2A4B5}" type="pres">
      <dgm:prSet presAssocID="{8AAA8758-3C97-4925-B298-F159AD212B19}" presName="node" presStyleLbl="node1" presStyleIdx="3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</dgm:ptLst>
  <dgm:cxnLst>
    <dgm:cxn modelId="{9B0E090E-8BD7-458A-985A-AFE0AB42A3D0}" type="presOf" srcId="{208ED72B-AEAE-43DD-A956-316FC3A6298B}" destId="{98313A7C-3871-4990-A2D0-C66E483A151A}" srcOrd="0" destOrd="0" presId="urn:microsoft.com/office/officeart/2005/8/layout/default#27"/>
    <dgm:cxn modelId="{9B335134-3930-48F6-BE05-8B4CF45A03D5}" type="presOf" srcId="{38EDF28A-E18E-4A8A-9232-C2FFBFC3B0BE}" destId="{D3D9AB9B-4FB2-4DC9-B0C4-0315223E1393}" srcOrd="0" destOrd="0" presId="urn:microsoft.com/office/officeart/2005/8/layout/default#27"/>
    <dgm:cxn modelId="{60495339-CD17-4361-A726-7515B4631BD5}" srcId="{38EDF28A-E18E-4A8A-9232-C2FFBFC3B0BE}" destId="{208ED72B-AEAE-43DD-A956-316FC3A6298B}" srcOrd="2" destOrd="0" parTransId="{F947EF92-C6AD-4A15-B5B7-F14F1DFF764E}" sibTransId="{F7F5330E-6103-4588-BE64-ACC8338F0771}"/>
    <dgm:cxn modelId="{45045A8B-0E91-410E-AF84-2C136D20B3B5}" srcId="{38EDF28A-E18E-4A8A-9232-C2FFBFC3B0BE}" destId="{8AAA8758-3C97-4925-B298-F159AD212B19}" srcOrd="3" destOrd="0" parTransId="{ED1E3E3E-0402-40C6-ABC1-916042E764E4}" sibTransId="{5B39E4A5-A707-404F-BBDA-408802F540BC}"/>
    <dgm:cxn modelId="{4314DB92-0565-4E4F-A6EF-DDBBA19627A6}" srcId="{38EDF28A-E18E-4A8A-9232-C2FFBFC3B0BE}" destId="{DEEA4B1C-F503-4DF4-8562-EF8AB6F2C3D2}" srcOrd="0" destOrd="0" parTransId="{E17D776C-E7A2-478B-BA0B-D0EC46C0138F}" sibTransId="{48E0DACE-B785-4B9B-A73E-76665B79DE28}"/>
    <dgm:cxn modelId="{D9F56FBA-3A9C-4295-8659-D8449846D23E}" srcId="{38EDF28A-E18E-4A8A-9232-C2FFBFC3B0BE}" destId="{B6F2F5A7-BED6-48DE-BDED-00B22612B2FD}" srcOrd="1" destOrd="0" parTransId="{BFCD84FA-4087-4894-8DFF-56CF4CC406F7}" sibTransId="{C501D63C-6ECF-4E8B-9DAA-C98907BF8E67}"/>
    <dgm:cxn modelId="{B1CA6CED-2E77-4D9C-A178-8DA802753AA6}" type="presOf" srcId="{8AAA8758-3C97-4925-B298-F159AD212B19}" destId="{88A45114-F9A7-438D-BB6B-BC98CCE2A4B5}" srcOrd="0" destOrd="0" presId="urn:microsoft.com/office/officeart/2005/8/layout/default#27"/>
    <dgm:cxn modelId="{3C991EF7-137B-4592-B4D0-84F96AD302FC}" type="presOf" srcId="{B6F2F5A7-BED6-48DE-BDED-00B22612B2FD}" destId="{B00F0836-9325-4B73-8CA9-0EC7CAFD15C2}" srcOrd="0" destOrd="0" presId="urn:microsoft.com/office/officeart/2005/8/layout/default#27"/>
    <dgm:cxn modelId="{C3D592FE-6051-497F-8819-5810794BBFF3}" type="presOf" srcId="{DEEA4B1C-F503-4DF4-8562-EF8AB6F2C3D2}" destId="{82EBDE26-0B04-4878-8B05-1EE98204407D}" srcOrd="0" destOrd="0" presId="urn:microsoft.com/office/officeart/2005/8/layout/default#27"/>
    <dgm:cxn modelId="{54E4B8FF-CBB7-47D6-A7D4-E27EB0CC5582}" type="presParOf" srcId="{D3D9AB9B-4FB2-4DC9-B0C4-0315223E1393}" destId="{82EBDE26-0B04-4878-8B05-1EE98204407D}" srcOrd="0" destOrd="0" presId="urn:microsoft.com/office/officeart/2005/8/layout/default#27"/>
    <dgm:cxn modelId="{B89F84D0-9A89-4CF3-A614-0AE9F0F5F1B0}" type="presParOf" srcId="{D3D9AB9B-4FB2-4DC9-B0C4-0315223E1393}" destId="{80B16435-6422-4ACD-8ECE-B51F738C1D8F}" srcOrd="1" destOrd="0" presId="urn:microsoft.com/office/officeart/2005/8/layout/default#27"/>
    <dgm:cxn modelId="{AECBE4CB-4C4B-471E-8FA4-B8C96950C506}" type="presParOf" srcId="{D3D9AB9B-4FB2-4DC9-B0C4-0315223E1393}" destId="{B00F0836-9325-4B73-8CA9-0EC7CAFD15C2}" srcOrd="2" destOrd="0" presId="urn:microsoft.com/office/officeart/2005/8/layout/default#27"/>
    <dgm:cxn modelId="{CEE79FCA-0DA7-4A6D-ACD3-67EB301E85EE}" type="presParOf" srcId="{D3D9AB9B-4FB2-4DC9-B0C4-0315223E1393}" destId="{3D3700EA-E46B-44A1-BCBA-41A0CB324521}" srcOrd="3" destOrd="0" presId="urn:microsoft.com/office/officeart/2005/8/layout/default#27"/>
    <dgm:cxn modelId="{36B2D771-970F-4CFF-853D-CAF7D5D15417}" type="presParOf" srcId="{D3D9AB9B-4FB2-4DC9-B0C4-0315223E1393}" destId="{98313A7C-3871-4990-A2D0-C66E483A151A}" srcOrd="4" destOrd="0" presId="urn:microsoft.com/office/officeart/2005/8/layout/default#27"/>
    <dgm:cxn modelId="{6AAC239F-9C24-490C-A73E-10146CC08C4A}" type="presParOf" srcId="{D3D9AB9B-4FB2-4DC9-B0C4-0315223E1393}" destId="{F0FD0623-9B89-416D-80E3-BF34E78CF397}" srcOrd="5" destOrd="0" presId="urn:microsoft.com/office/officeart/2005/8/layout/default#27"/>
    <dgm:cxn modelId="{FDAF926D-B3E8-42C0-B75B-55DEA4A7937D}" type="presParOf" srcId="{D3D9AB9B-4FB2-4DC9-B0C4-0315223E1393}" destId="{88A45114-F9A7-438D-BB6B-BC98CCE2A4B5}" srcOrd="6" destOrd="0" presId="urn:microsoft.com/office/officeart/2005/8/layout/default#2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B13DF5-A9A5-411B-A7E2-DD0F61BD4860}" type="doc">
      <dgm:prSet loTypeId="urn:microsoft.com/office/officeart/2005/8/layout/default#28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BB944-46FC-4E22-8611-1AB7F2B6C6A5}">
      <dgm:prSet phldrT="[Text]"/>
      <dgm:spPr>
        <a:xfrm>
          <a:off x="2477" y="550984"/>
          <a:ext cx="1965870" cy="117952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Accurate</a:t>
          </a:r>
        </a:p>
      </dgm:t>
    </dgm:pt>
    <dgm:pt modelId="{FC2F884A-CF26-4958-BDFD-8AED9410ED24}" type="parTrans" cxnId="{9C4BBCE3-9138-400C-A487-4CE782CA517C}">
      <dgm:prSet/>
      <dgm:spPr/>
      <dgm:t>
        <a:bodyPr/>
        <a:lstStyle/>
        <a:p>
          <a:endParaRPr lang="en-US"/>
        </a:p>
      </dgm:t>
    </dgm:pt>
    <dgm:pt modelId="{2C64D462-D646-4BA8-A0CE-E5663979176C}" type="sibTrans" cxnId="{9C4BBCE3-9138-400C-A487-4CE782CA517C}">
      <dgm:prSet/>
      <dgm:spPr/>
      <dgm:t>
        <a:bodyPr/>
        <a:lstStyle/>
        <a:p>
          <a:endParaRPr lang="en-US"/>
        </a:p>
      </dgm:t>
    </dgm:pt>
    <dgm:pt modelId="{7AC4EAC9-2D61-401F-B2C7-11BED3C94AAC}">
      <dgm:prSet phldrT="[Text]"/>
      <dgm:spPr>
        <a:xfrm>
          <a:off x="2164935" y="550984"/>
          <a:ext cx="1965870" cy="117952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Verifiable</a:t>
          </a:r>
        </a:p>
      </dgm:t>
    </dgm:pt>
    <dgm:pt modelId="{056DE34C-5FBC-4C80-AFDF-4BE6113E1E8D}" type="parTrans" cxnId="{D0ECE02C-CC70-45A4-87B0-1ECC1A7E9CAD}">
      <dgm:prSet/>
      <dgm:spPr/>
      <dgm:t>
        <a:bodyPr/>
        <a:lstStyle/>
        <a:p>
          <a:endParaRPr lang="en-US"/>
        </a:p>
      </dgm:t>
    </dgm:pt>
    <dgm:pt modelId="{94F78EE3-CA17-424B-9C03-67C0FC301F1C}" type="sibTrans" cxnId="{D0ECE02C-CC70-45A4-87B0-1ECC1A7E9CAD}">
      <dgm:prSet/>
      <dgm:spPr/>
      <dgm:t>
        <a:bodyPr/>
        <a:lstStyle/>
        <a:p>
          <a:endParaRPr lang="en-US"/>
        </a:p>
      </dgm:t>
    </dgm:pt>
    <dgm:pt modelId="{64516BC7-A9A6-47E1-8B6B-994901CCF96F}">
      <dgm:prSet phldrT="[Text]"/>
      <dgm:spPr>
        <a:xfrm>
          <a:off x="4327393" y="550984"/>
          <a:ext cx="1965870" cy="117952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Timely</a:t>
          </a:r>
        </a:p>
      </dgm:t>
    </dgm:pt>
    <dgm:pt modelId="{1F204792-A01D-409D-A041-8E0A2952C788}" type="parTrans" cxnId="{06175F31-EB95-43E5-89AA-9C58DDB7F9F2}">
      <dgm:prSet/>
      <dgm:spPr/>
      <dgm:t>
        <a:bodyPr/>
        <a:lstStyle/>
        <a:p>
          <a:endParaRPr lang="en-US"/>
        </a:p>
      </dgm:t>
    </dgm:pt>
    <dgm:pt modelId="{B2EB357E-8EBF-4FDB-985C-B7D10DCB7055}" type="sibTrans" cxnId="{06175F31-EB95-43E5-89AA-9C58DDB7F9F2}">
      <dgm:prSet/>
      <dgm:spPr/>
      <dgm:t>
        <a:bodyPr/>
        <a:lstStyle/>
        <a:p>
          <a:endParaRPr lang="en-US"/>
        </a:p>
      </dgm:t>
    </dgm:pt>
    <dgm:pt modelId="{244AB3D5-CD15-4028-A959-C653CC0042D6}">
      <dgm:prSet phldrT="[Text]"/>
      <dgm:spPr>
        <a:xfrm>
          <a:off x="6489851" y="550984"/>
          <a:ext cx="1965870" cy="117952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Organized</a:t>
          </a:r>
        </a:p>
      </dgm:t>
    </dgm:pt>
    <dgm:pt modelId="{883C23A2-B8BE-4375-8ED3-B91D822E6785}" type="parTrans" cxnId="{281AA4CC-55AE-4F83-BCB7-7BC2138A56E4}">
      <dgm:prSet/>
      <dgm:spPr/>
      <dgm:t>
        <a:bodyPr/>
        <a:lstStyle/>
        <a:p>
          <a:endParaRPr lang="en-US"/>
        </a:p>
      </dgm:t>
    </dgm:pt>
    <dgm:pt modelId="{F3643901-DE0C-4870-9274-356794EFCB16}" type="sibTrans" cxnId="{281AA4CC-55AE-4F83-BCB7-7BC2138A56E4}">
      <dgm:prSet/>
      <dgm:spPr/>
      <dgm:t>
        <a:bodyPr/>
        <a:lstStyle/>
        <a:p>
          <a:endParaRPr lang="en-US"/>
        </a:p>
      </dgm:t>
    </dgm:pt>
    <dgm:pt modelId="{DD79D247-41F8-4446-90B5-D081A1B1825E}">
      <dgm:prSet phldrT="[Text]"/>
      <dgm:spPr>
        <a:xfrm>
          <a:off x="1083706" y="1927093"/>
          <a:ext cx="1965870" cy="117952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Accessible</a:t>
          </a:r>
        </a:p>
      </dgm:t>
    </dgm:pt>
    <dgm:pt modelId="{508A0FEB-B89A-4C4D-9448-E762B5C7817E}" type="parTrans" cxnId="{18BC0C13-C158-470A-AC92-B25C1BBFA959}">
      <dgm:prSet/>
      <dgm:spPr/>
      <dgm:t>
        <a:bodyPr/>
        <a:lstStyle/>
        <a:p>
          <a:endParaRPr lang="en-US"/>
        </a:p>
      </dgm:t>
    </dgm:pt>
    <dgm:pt modelId="{2A865AB8-E083-426A-8D26-A94FFA91797F}" type="sibTrans" cxnId="{18BC0C13-C158-470A-AC92-B25C1BBFA959}">
      <dgm:prSet/>
      <dgm:spPr/>
      <dgm:t>
        <a:bodyPr/>
        <a:lstStyle/>
        <a:p>
          <a:endParaRPr lang="en-US"/>
        </a:p>
      </dgm:t>
    </dgm:pt>
    <dgm:pt modelId="{F49B6862-B927-4B4D-B7EC-C96243A11BD8}">
      <dgm:prSet phldrT="[Text]"/>
      <dgm:spPr>
        <a:xfrm>
          <a:off x="3246164" y="1927093"/>
          <a:ext cx="1965870" cy="117952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Useful</a:t>
          </a:r>
        </a:p>
      </dgm:t>
    </dgm:pt>
    <dgm:pt modelId="{C3A6DB81-891F-4B23-9340-359A11E31B93}" type="parTrans" cxnId="{CABFF18E-E6CF-4421-8A54-908AC26FE20D}">
      <dgm:prSet/>
      <dgm:spPr/>
      <dgm:t>
        <a:bodyPr/>
        <a:lstStyle/>
        <a:p>
          <a:endParaRPr lang="en-US"/>
        </a:p>
      </dgm:t>
    </dgm:pt>
    <dgm:pt modelId="{62CE093D-B101-4378-8570-C5ED5CD45ACD}" type="sibTrans" cxnId="{CABFF18E-E6CF-4421-8A54-908AC26FE20D}">
      <dgm:prSet/>
      <dgm:spPr/>
      <dgm:t>
        <a:bodyPr/>
        <a:lstStyle/>
        <a:p>
          <a:endParaRPr lang="en-US"/>
        </a:p>
      </dgm:t>
    </dgm:pt>
    <dgm:pt modelId="{75CD7450-F6D8-453B-BD1A-CA1A0278BB22}">
      <dgm:prSet phldrT="[Text]"/>
      <dgm:spPr>
        <a:xfrm>
          <a:off x="5408622" y="1927093"/>
          <a:ext cx="1965870" cy="1179522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Cost-effective</a:t>
          </a:r>
        </a:p>
      </dgm:t>
    </dgm:pt>
    <dgm:pt modelId="{C3E0EF0E-FE1B-48DA-81EF-932EC3D024D2}" type="parTrans" cxnId="{0FADD29E-03AB-4EB2-9A16-B45C2F9F9ABA}">
      <dgm:prSet/>
      <dgm:spPr/>
      <dgm:t>
        <a:bodyPr/>
        <a:lstStyle/>
        <a:p>
          <a:endParaRPr lang="en-US"/>
        </a:p>
      </dgm:t>
    </dgm:pt>
    <dgm:pt modelId="{91535247-6007-4BF3-AF84-352E12866450}" type="sibTrans" cxnId="{0FADD29E-03AB-4EB2-9A16-B45C2F9F9ABA}">
      <dgm:prSet/>
      <dgm:spPr/>
      <dgm:t>
        <a:bodyPr/>
        <a:lstStyle/>
        <a:p>
          <a:endParaRPr lang="en-US"/>
        </a:p>
      </dgm:t>
    </dgm:pt>
    <dgm:pt modelId="{7E078DD9-722F-42F3-925C-91F16B9D70F4}" type="pres">
      <dgm:prSet presAssocID="{49B13DF5-A9A5-411B-A7E2-DD0F61BD4860}" presName="diagram" presStyleCnt="0">
        <dgm:presLayoutVars>
          <dgm:dir/>
          <dgm:resizeHandles val="exact"/>
        </dgm:presLayoutVars>
      </dgm:prSet>
      <dgm:spPr/>
    </dgm:pt>
    <dgm:pt modelId="{65551F02-8B01-42AE-965C-82E2A36E95B9}" type="pres">
      <dgm:prSet presAssocID="{41DBB944-46FC-4E22-8611-1AB7F2B6C6A5}" presName="node" presStyleLbl="node1" presStyleIdx="0" presStyleCnt="7">
        <dgm:presLayoutVars>
          <dgm:bulletEnabled val="1"/>
        </dgm:presLayoutVars>
      </dgm:prSet>
      <dgm:spPr>
        <a:prstGeom prst="bevel">
          <a:avLst/>
        </a:prstGeom>
      </dgm:spPr>
    </dgm:pt>
    <dgm:pt modelId="{EC88A241-A939-4512-8360-58B9738C451C}" type="pres">
      <dgm:prSet presAssocID="{2C64D462-D646-4BA8-A0CE-E5663979176C}" presName="sibTrans" presStyleCnt="0"/>
      <dgm:spPr/>
    </dgm:pt>
    <dgm:pt modelId="{CA90CFBA-CD16-4919-9919-3F724BC335BF}" type="pres">
      <dgm:prSet presAssocID="{7AC4EAC9-2D61-401F-B2C7-11BED3C94AAC}" presName="node" presStyleLbl="node1" presStyleIdx="1" presStyleCnt="7">
        <dgm:presLayoutVars>
          <dgm:bulletEnabled val="1"/>
        </dgm:presLayoutVars>
      </dgm:prSet>
      <dgm:spPr>
        <a:prstGeom prst="bevel">
          <a:avLst/>
        </a:prstGeom>
      </dgm:spPr>
    </dgm:pt>
    <dgm:pt modelId="{E3CE6920-FF52-477D-BB59-9597D7220F24}" type="pres">
      <dgm:prSet presAssocID="{94F78EE3-CA17-424B-9C03-67C0FC301F1C}" presName="sibTrans" presStyleCnt="0"/>
      <dgm:spPr/>
    </dgm:pt>
    <dgm:pt modelId="{D5F860A0-5C76-49C7-BA48-46860B400A1D}" type="pres">
      <dgm:prSet presAssocID="{64516BC7-A9A6-47E1-8B6B-994901CCF96F}" presName="node" presStyleLbl="node1" presStyleIdx="2" presStyleCnt="7">
        <dgm:presLayoutVars>
          <dgm:bulletEnabled val="1"/>
        </dgm:presLayoutVars>
      </dgm:prSet>
      <dgm:spPr>
        <a:prstGeom prst="bevel">
          <a:avLst/>
        </a:prstGeom>
      </dgm:spPr>
    </dgm:pt>
    <dgm:pt modelId="{F93FB549-9AC4-4AC0-BB22-FA8FCB307FAC}" type="pres">
      <dgm:prSet presAssocID="{B2EB357E-8EBF-4FDB-985C-B7D10DCB7055}" presName="sibTrans" presStyleCnt="0"/>
      <dgm:spPr/>
    </dgm:pt>
    <dgm:pt modelId="{961ADFDE-C3DB-4EC4-B1E4-A7A832458261}" type="pres">
      <dgm:prSet presAssocID="{244AB3D5-CD15-4028-A959-C653CC0042D6}" presName="node" presStyleLbl="node1" presStyleIdx="3" presStyleCnt="7">
        <dgm:presLayoutVars>
          <dgm:bulletEnabled val="1"/>
        </dgm:presLayoutVars>
      </dgm:prSet>
      <dgm:spPr>
        <a:prstGeom prst="bevel">
          <a:avLst/>
        </a:prstGeom>
      </dgm:spPr>
    </dgm:pt>
    <dgm:pt modelId="{F6EE8DA6-78B6-457C-974F-D6E7642D5B5D}" type="pres">
      <dgm:prSet presAssocID="{F3643901-DE0C-4870-9274-356794EFCB16}" presName="sibTrans" presStyleCnt="0"/>
      <dgm:spPr/>
    </dgm:pt>
    <dgm:pt modelId="{5D37BA37-C8C7-495F-BA35-513E44C7512D}" type="pres">
      <dgm:prSet presAssocID="{DD79D247-41F8-4446-90B5-D081A1B1825E}" presName="node" presStyleLbl="node1" presStyleIdx="4" presStyleCnt="7">
        <dgm:presLayoutVars>
          <dgm:bulletEnabled val="1"/>
        </dgm:presLayoutVars>
      </dgm:prSet>
      <dgm:spPr>
        <a:prstGeom prst="bevel">
          <a:avLst/>
        </a:prstGeom>
      </dgm:spPr>
    </dgm:pt>
    <dgm:pt modelId="{00D48AED-C2B9-497E-BDAA-7DB6FC07D351}" type="pres">
      <dgm:prSet presAssocID="{2A865AB8-E083-426A-8D26-A94FFA91797F}" presName="sibTrans" presStyleCnt="0"/>
      <dgm:spPr/>
    </dgm:pt>
    <dgm:pt modelId="{44DDFB95-6009-4CEF-A87B-71616F6DB940}" type="pres">
      <dgm:prSet presAssocID="{F49B6862-B927-4B4D-B7EC-C96243A11BD8}" presName="node" presStyleLbl="node1" presStyleIdx="5" presStyleCnt="7">
        <dgm:presLayoutVars>
          <dgm:bulletEnabled val="1"/>
        </dgm:presLayoutVars>
      </dgm:prSet>
      <dgm:spPr>
        <a:prstGeom prst="bevel">
          <a:avLst/>
        </a:prstGeom>
      </dgm:spPr>
    </dgm:pt>
    <dgm:pt modelId="{328E4351-2DAC-4AA2-AD3F-EBBFAE8E39DA}" type="pres">
      <dgm:prSet presAssocID="{62CE093D-B101-4378-8570-C5ED5CD45ACD}" presName="sibTrans" presStyleCnt="0"/>
      <dgm:spPr/>
    </dgm:pt>
    <dgm:pt modelId="{53073906-5002-4501-8CD4-B1205AD63347}" type="pres">
      <dgm:prSet presAssocID="{75CD7450-F6D8-453B-BD1A-CA1A0278BB22}" presName="node" presStyleLbl="node1" presStyleIdx="6" presStyleCnt="7">
        <dgm:presLayoutVars>
          <dgm:bulletEnabled val="1"/>
        </dgm:presLayoutVars>
      </dgm:prSet>
      <dgm:spPr>
        <a:prstGeom prst="bevel">
          <a:avLst/>
        </a:prstGeom>
      </dgm:spPr>
    </dgm:pt>
  </dgm:ptLst>
  <dgm:cxnLst>
    <dgm:cxn modelId="{18BC0C13-C158-470A-AC92-B25C1BBFA959}" srcId="{49B13DF5-A9A5-411B-A7E2-DD0F61BD4860}" destId="{DD79D247-41F8-4446-90B5-D081A1B1825E}" srcOrd="4" destOrd="0" parTransId="{508A0FEB-B89A-4C4D-9448-E762B5C7817E}" sibTransId="{2A865AB8-E083-426A-8D26-A94FFA91797F}"/>
    <dgm:cxn modelId="{D0ECE02C-CC70-45A4-87B0-1ECC1A7E9CAD}" srcId="{49B13DF5-A9A5-411B-A7E2-DD0F61BD4860}" destId="{7AC4EAC9-2D61-401F-B2C7-11BED3C94AAC}" srcOrd="1" destOrd="0" parTransId="{056DE34C-5FBC-4C80-AFDF-4BE6113E1E8D}" sibTransId="{94F78EE3-CA17-424B-9C03-67C0FC301F1C}"/>
    <dgm:cxn modelId="{06175F31-EB95-43E5-89AA-9C58DDB7F9F2}" srcId="{49B13DF5-A9A5-411B-A7E2-DD0F61BD4860}" destId="{64516BC7-A9A6-47E1-8B6B-994901CCF96F}" srcOrd="2" destOrd="0" parTransId="{1F204792-A01D-409D-A041-8E0A2952C788}" sibTransId="{B2EB357E-8EBF-4FDB-985C-B7D10DCB7055}"/>
    <dgm:cxn modelId="{AAA3BC3E-A600-4F2C-8FFB-EB665A80023F}" type="presOf" srcId="{49B13DF5-A9A5-411B-A7E2-DD0F61BD4860}" destId="{7E078DD9-722F-42F3-925C-91F16B9D70F4}" srcOrd="0" destOrd="0" presId="urn:microsoft.com/office/officeart/2005/8/layout/default#28"/>
    <dgm:cxn modelId="{851A245B-50E0-4EFD-837B-8522DBAB61FC}" type="presOf" srcId="{DD79D247-41F8-4446-90B5-D081A1B1825E}" destId="{5D37BA37-C8C7-495F-BA35-513E44C7512D}" srcOrd="0" destOrd="0" presId="urn:microsoft.com/office/officeart/2005/8/layout/default#28"/>
    <dgm:cxn modelId="{2F9DCB5D-6AE2-4298-8769-82DA7633C22B}" type="presOf" srcId="{41DBB944-46FC-4E22-8611-1AB7F2B6C6A5}" destId="{65551F02-8B01-42AE-965C-82E2A36E95B9}" srcOrd="0" destOrd="0" presId="urn:microsoft.com/office/officeart/2005/8/layout/default#28"/>
    <dgm:cxn modelId="{827B734D-4248-4B42-AF72-CCE6E50A45C3}" type="presOf" srcId="{7AC4EAC9-2D61-401F-B2C7-11BED3C94AAC}" destId="{CA90CFBA-CD16-4919-9919-3F724BC335BF}" srcOrd="0" destOrd="0" presId="urn:microsoft.com/office/officeart/2005/8/layout/default#28"/>
    <dgm:cxn modelId="{FAC02B55-22A9-46B0-A8E3-B4BC063ACEEA}" type="presOf" srcId="{75CD7450-F6D8-453B-BD1A-CA1A0278BB22}" destId="{53073906-5002-4501-8CD4-B1205AD63347}" srcOrd="0" destOrd="0" presId="urn:microsoft.com/office/officeart/2005/8/layout/default#28"/>
    <dgm:cxn modelId="{27CB8884-34E9-4E68-AB68-92D7A2EB39B3}" type="presOf" srcId="{F49B6862-B927-4B4D-B7EC-C96243A11BD8}" destId="{44DDFB95-6009-4CEF-A87B-71616F6DB940}" srcOrd="0" destOrd="0" presId="urn:microsoft.com/office/officeart/2005/8/layout/default#28"/>
    <dgm:cxn modelId="{CABFF18E-E6CF-4421-8A54-908AC26FE20D}" srcId="{49B13DF5-A9A5-411B-A7E2-DD0F61BD4860}" destId="{F49B6862-B927-4B4D-B7EC-C96243A11BD8}" srcOrd="5" destOrd="0" parTransId="{C3A6DB81-891F-4B23-9340-359A11E31B93}" sibTransId="{62CE093D-B101-4378-8570-C5ED5CD45ACD}"/>
    <dgm:cxn modelId="{0FADD29E-03AB-4EB2-9A16-B45C2F9F9ABA}" srcId="{49B13DF5-A9A5-411B-A7E2-DD0F61BD4860}" destId="{75CD7450-F6D8-453B-BD1A-CA1A0278BB22}" srcOrd="6" destOrd="0" parTransId="{C3E0EF0E-FE1B-48DA-81EF-932EC3D024D2}" sibTransId="{91535247-6007-4BF3-AF84-352E12866450}"/>
    <dgm:cxn modelId="{DD1B79A4-22EB-495E-91BB-BAD470D2950C}" type="presOf" srcId="{64516BC7-A9A6-47E1-8B6B-994901CCF96F}" destId="{D5F860A0-5C76-49C7-BA48-46860B400A1D}" srcOrd="0" destOrd="0" presId="urn:microsoft.com/office/officeart/2005/8/layout/default#28"/>
    <dgm:cxn modelId="{D7BF99C0-265F-42C9-B2EC-13A7821F23AF}" type="presOf" srcId="{244AB3D5-CD15-4028-A959-C653CC0042D6}" destId="{961ADFDE-C3DB-4EC4-B1E4-A7A832458261}" srcOrd="0" destOrd="0" presId="urn:microsoft.com/office/officeart/2005/8/layout/default#28"/>
    <dgm:cxn modelId="{281AA4CC-55AE-4F83-BCB7-7BC2138A56E4}" srcId="{49B13DF5-A9A5-411B-A7E2-DD0F61BD4860}" destId="{244AB3D5-CD15-4028-A959-C653CC0042D6}" srcOrd="3" destOrd="0" parTransId="{883C23A2-B8BE-4375-8ED3-B91D822E6785}" sibTransId="{F3643901-DE0C-4870-9274-356794EFCB16}"/>
    <dgm:cxn modelId="{9C4BBCE3-9138-400C-A487-4CE782CA517C}" srcId="{49B13DF5-A9A5-411B-A7E2-DD0F61BD4860}" destId="{41DBB944-46FC-4E22-8611-1AB7F2B6C6A5}" srcOrd="0" destOrd="0" parTransId="{FC2F884A-CF26-4958-BDFD-8AED9410ED24}" sibTransId="{2C64D462-D646-4BA8-A0CE-E5663979176C}"/>
    <dgm:cxn modelId="{AFFC2F07-8DE1-4C43-A0CB-ADB4F77220F0}" type="presParOf" srcId="{7E078DD9-722F-42F3-925C-91F16B9D70F4}" destId="{65551F02-8B01-42AE-965C-82E2A36E95B9}" srcOrd="0" destOrd="0" presId="urn:microsoft.com/office/officeart/2005/8/layout/default#28"/>
    <dgm:cxn modelId="{B0A2947D-ED20-491A-8289-4A126A2AA068}" type="presParOf" srcId="{7E078DD9-722F-42F3-925C-91F16B9D70F4}" destId="{EC88A241-A939-4512-8360-58B9738C451C}" srcOrd="1" destOrd="0" presId="urn:microsoft.com/office/officeart/2005/8/layout/default#28"/>
    <dgm:cxn modelId="{C0B1FCC1-9557-49B1-B230-08B9D85DFCCE}" type="presParOf" srcId="{7E078DD9-722F-42F3-925C-91F16B9D70F4}" destId="{CA90CFBA-CD16-4919-9919-3F724BC335BF}" srcOrd="2" destOrd="0" presId="urn:microsoft.com/office/officeart/2005/8/layout/default#28"/>
    <dgm:cxn modelId="{748DF6B9-72D4-4C04-893B-28067C473B0F}" type="presParOf" srcId="{7E078DD9-722F-42F3-925C-91F16B9D70F4}" destId="{E3CE6920-FF52-477D-BB59-9597D7220F24}" srcOrd="3" destOrd="0" presId="urn:microsoft.com/office/officeart/2005/8/layout/default#28"/>
    <dgm:cxn modelId="{BE3EC026-E82F-48DF-A039-ED1DCAEA39CD}" type="presParOf" srcId="{7E078DD9-722F-42F3-925C-91F16B9D70F4}" destId="{D5F860A0-5C76-49C7-BA48-46860B400A1D}" srcOrd="4" destOrd="0" presId="urn:microsoft.com/office/officeart/2005/8/layout/default#28"/>
    <dgm:cxn modelId="{AF1DEFE9-D0E3-4405-9B5E-E57B8F84C7D7}" type="presParOf" srcId="{7E078DD9-722F-42F3-925C-91F16B9D70F4}" destId="{F93FB549-9AC4-4AC0-BB22-FA8FCB307FAC}" srcOrd="5" destOrd="0" presId="urn:microsoft.com/office/officeart/2005/8/layout/default#28"/>
    <dgm:cxn modelId="{084A7E56-53F3-4FA4-8214-202371A989F1}" type="presParOf" srcId="{7E078DD9-722F-42F3-925C-91F16B9D70F4}" destId="{961ADFDE-C3DB-4EC4-B1E4-A7A832458261}" srcOrd="6" destOrd="0" presId="urn:microsoft.com/office/officeart/2005/8/layout/default#28"/>
    <dgm:cxn modelId="{A64E0302-C1B2-4CA5-A153-04C71748D22D}" type="presParOf" srcId="{7E078DD9-722F-42F3-925C-91F16B9D70F4}" destId="{F6EE8DA6-78B6-457C-974F-D6E7642D5B5D}" srcOrd="7" destOrd="0" presId="urn:microsoft.com/office/officeart/2005/8/layout/default#28"/>
    <dgm:cxn modelId="{93275D36-2E56-4D67-B96A-FAFB47455EA0}" type="presParOf" srcId="{7E078DD9-722F-42F3-925C-91F16B9D70F4}" destId="{5D37BA37-C8C7-495F-BA35-513E44C7512D}" srcOrd="8" destOrd="0" presId="urn:microsoft.com/office/officeart/2005/8/layout/default#28"/>
    <dgm:cxn modelId="{3ECE25C8-0B2F-4609-BF38-3005D5B306CA}" type="presParOf" srcId="{7E078DD9-722F-42F3-925C-91F16B9D70F4}" destId="{00D48AED-C2B9-497E-BDAA-7DB6FC07D351}" srcOrd="9" destOrd="0" presId="urn:microsoft.com/office/officeart/2005/8/layout/default#28"/>
    <dgm:cxn modelId="{AE167EFA-4A17-4686-89DA-208AD6322526}" type="presParOf" srcId="{7E078DD9-722F-42F3-925C-91F16B9D70F4}" destId="{44DDFB95-6009-4CEF-A87B-71616F6DB940}" srcOrd="10" destOrd="0" presId="urn:microsoft.com/office/officeart/2005/8/layout/default#28"/>
    <dgm:cxn modelId="{BADAC69F-76E6-4986-87D7-3C9C9C622D74}" type="presParOf" srcId="{7E078DD9-722F-42F3-925C-91F16B9D70F4}" destId="{328E4351-2DAC-4AA2-AD3F-EBBFAE8E39DA}" srcOrd="11" destOrd="0" presId="urn:microsoft.com/office/officeart/2005/8/layout/default#28"/>
    <dgm:cxn modelId="{D09687CA-BEE8-4986-9DB3-C5028D243548}" type="presParOf" srcId="{7E078DD9-722F-42F3-925C-91F16B9D70F4}" destId="{53073906-5002-4501-8CD4-B1205AD63347}" srcOrd="12" destOrd="0" presId="urn:microsoft.com/office/officeart/2005/8/layout/default#2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95199-1165-47B9-A38B-14DD5A01A7AA}" type="doc">
      <dgm:prSet loTypeId="urn:microsoft.com/office/officeart/2005/8/layout/default#30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FC8B13E-DBA4-4DA0-B951-669D1B905877}">
      <dgm:prSet phldrT="[Text]"/>
      <dgm:spPr>
        <a:xfrm>
          <a:off x="1429763" y="1534"/>
          <a:ext cx="2811177" cy="1686706"/>
        </a:xfr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8064A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Adding records</a:t>
          </a:r>
        </a:p>
      </dgm:t>
    </dgm:pt>
    <dgm:pt modelId="{1B0FB3DB-F831-41BC-B03D-2D03D270EAF8}" type="parTrans" cxnId="{0D99434D-9B26-4C91-9BD2-C55BAD63CA5A}">
      <dgm:prSet/>
      <dgm:spPr/>
      <dgm:t>
        <a:bodyPr/>
        <a:lstStyle/>
        <a:p>
          <a:endParaRPr lang="en-US"/>
        </a:p>
      </dgm:t>
    </dgm:pt>
    <dgm:pt modelId="{852FEB2B-73D4-4CF4-AB22-35EFB7B7E7DC}" type="sibTrans" cxnId="{0D99434D-9B26-4C91-9BD2-C55BAD63CA5A}">
      <dgm:prSet/>
      <dgm:spPr/>
      <dgm:t>
        <a:bodyPr/>
        <a:lstStyle/>
        <a:p>
          <a:endParaRPr lang="en-US"/>
        </a:p>
      </dgm:t>
    </dgm:pt>
    <dgm:pt modelId="{277A3BD7-03D9-4C9B-B613-B7DCA0718AD3}">
      <dgm:prSet phldrT="[Text]"/>
      <dgm:spPr>
        <a:xfrm>
          <a:off x="4522058" y="1534"/>
          <a:ext cx="2811177" cy="1686706"/>
        </a:xfrm>
        <a:gradFill rotWithShape="0">
          <a:gsLst>
            <a:gs pos="0">
              <a:srgbClr val="8064A2">
                <a:shade val="80000"/>
                <a:hueOff val="-88279"/>
                <a:satOff val="-2183"/>
                <a:lumOff val="12494"/>
                <a:alphaOff val="0"/>
                <a:tint val="50000"/>
                <a:satMod val="300000"/>
              </a:srgbClr>
            </a:gs>
            <a:gs pos="35000">
              <a:srgbClr val="8064A2">
                <a:shade val="80000"/>
                <a:hueOff val="-88279"/>
                <a:satOff val="-2183"/>
                <a:lumOff val="12494"/>
                <a:alphaOff val="0"/>
                <a:tint val="37000"/>
                <a:satMod val="300000"/>
              </a:srgbClr>
            </a:gs>
            <a:gs pos="100000">
              <a:srgbClr val="8064A2">
                <a:shade val="80000"/>
                <a:hueOff val="-88279"/>
                <a:satOff val="-2183"/>
                <a:lumOff val="12494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Modifying records</a:t>
          </a:r>
        </a:p>
      </dgm:t>
    </dgm:pt>
    <dgm:pt modelId="{BE67A436-0E4F-42D0-933A-FA43D3FF2B40}" type="parTrans" cxnId="{0ADA45B0-F8B8-42A5-A8D1-245A6B3879AC}">
      <dgm:prSet/>
      <dgm:spPr/>
      <dgm:t>
        <a:bodyPr/>
        <a:lstStyle/>
        <a:p>
          <a:endParaRPr lang="en-US"/>
        </a:p>
      </dgm:t>
    </dgm:pt>
    <dgm:pt modelId="{BC27B011-87A9-4E8F-9B54-8259E901AB53}" type="sibTrans" cxnId="{0ADA45B0-F8B8-42A5-A8D1-245A6B3879AC}">
      <dgm:prSet/>
      <dgm:spPr/>
      <dgm:t>
        <a:bodyPr/>
        <a:lstStyle/>
        <a:p>
          <a:endParaRPr lang="en-US"/>
        </a:p>
      </dgm:t>
    </dgm:pt>
    <dgm:pt modelId="{69AC429C-78BA-43D0-AB92-3E75791D3CC3}">
      <dgm:prSet phldrT="[Text]"/>
      <dgm:spPr>
        <a:xfrm>
          <a:off x="2975911" y="1969358"/>
          <a:ext cx="2811177" cy="1686706"/>
        </a:xfr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tint val="50000"/>
                <a:satMod val="300000"/>
              </a:srgbClr>
            </a:gs>
            <a:gs pos="35000">
              <a:srgbClr val="8064A2">
                <a:shade val="80000"/>
                <a:hueOff val="-176558"/>
                <a:satOff val="-4365"/>
                <a:lumOff val="24988"/>
                <a:alphaOff val="0"/>
                <a:tint val="37000"/>
                <a:satMod val="30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Deleting records</a:t>
          </a:r>
        </a:p>
      </dgm:t>
    </dgm:pt>
    <dgm:pt modelId="{026DB83F-6B12-4288-B223-AC2362D6AF4A}" type="parTrans" cxnId="{B17C091C-D76F-4153-BDAC-C252D93A4BEB}">
      <dgm:prSet/>
      <dgm:spPr/>
      <dgm:t>
        <a:bodyPr/>
        <a:lstStyle/>
        <a:p>
          <a:endParaRPr lang="en-US"/>
        </a:p>
      </dgm:t>
    </dgm:pt>
    <dgm:pt modelId="{1E9FF32F-B788-48F4-8D60-603CED20DDFD}" type="sibTrans" cxnId="{B17C091C-D76F-4153-BDAC-C252D93A4BEB}">
      <dgm:prSet/>
      <dgm:spPr/>
      <dgm:t>
        <a:bodyPr/>
        <a:lstStyle/>
        <a:p>
          <a:endParaRPr lang="en-US"/>
        </a:p>
      </dgm:t>
    </dgm:pt>
    <dgm:pt modelId="{5EB4473D-D562-4E12-A308-421B65C0A356}" type="pres">
      <dgm:prSet presAssocID="{10595199-1165-47B9-A38B-14DD5A01A7AA}" presName="diagram" presStyleCnt="0">
        <dgm:presLayoutVars>
          <dgm:dir/>
          <dgm:resizeHandles val="exact"/>
        </dgm:presLayoutVars>
      </dgm:prSet>
      <dgm:spPr/>
    </dgm:pt>
    <dgm:pt modelId="{63E7A100-3A86-484D-B3A8-52EB9CE8A7AD}" type="pres">
      <dgm:prSet presAssocID="{3FC8B13E-DBA4-4DA0-B951-669D1B905877}" presName="node" presStyleLbl="node1" presStyleIdx="0" presStyleCnt="3">
        <dgm:presLayoutVars>
          <dgm:bulletEnabled val="1"/>
        </dgm:presLayoutVars>
      </dgm:prSet>
      <dgm:spPr>
        <a:prstGeom prst="trapezoid">
          <a:avLst/>
        </a:prstGeom>
      </dgm:spPr>
    </dgm:pt>
    <dgm:pt modelId="{4AF7799C-50A7-427C-81CC-54AFFA8A9C98}" type="pres">
      <dgm:prSet presAssocID="{852FEB2B-73D4-4CF4-AB22-35EFB7B7E7DC}" presName="sibTrans" presStyleCnt="0"/>
      <dgm:spPr/>
    </dgm:pt>
    <dgm:pt modelId="{84520EC6-B997-46DF-B46D-20A7ACB06467}" type="pres">
      <dgm:prSet presAssocID="{277A3BD7-03D9-4C9B-B613-B7DCA0718AD3}" presName="node" presStyleLbl="node1" presStyleIdx="1" presStyleCnt="3">
        <dgm:presLayoutVars>
          <dgm:bulletEnabled val="1"/>
        </dgm:presLayoutVars>
      </dgm:prSet>
      <dgm:spPr>
        <a:prstGeom prst="trapezoid">
          <a:avLst/>
        </a:prstGeom>
      </dgm:spPr>
    </dgm:pt>
    <dgm:pt modelId="{FFA4D892-BAA0-4A0C-A090-B32CF543D7F4}" type="pres">
      <dgm:prSet presAssocID="{BC27B011-87A9-4E8F-9B54-8259E901AB53}" presName="sibTrans" presStyleCnt="0"/>
      <dgm:spPr/>
    </dgm:pt>
    <dgm:pt modelId="{D79C8320-D406-414A-AB99-288A0CA97348}" type="pres">
      <dgm:prSet presAssocID="{69AC429C-78BA-43D0-AB92-3E75791D3CC3}" presName="node" presStyleLbl="node1" presStyleIdx="2" presStyleCnt="3">
        <dgm:presLayoutVars>
          <dgm:bulletEnabled val="1"/>
        </dgm:presLayoutVars>
      </dgm:prSet>
      <dgm:spPr>
        <a:prstGeom prst="trapezoid">
          <a:avLst/>
        </a:prstGeom>
      </dgm:spPr>
    </dgm:pt>
  </dgm:ptLst>
  <dgm:cxnLst>
    <dgm:cxn modelId="{B17C091C-D76F-4153-BDAC-C252D93A4BEB}" srcId="{10595199-1165-47B9-A38B-14DD5A01A7AA}" destId="{69AC429C-78BA-43D0-AB92-3E75791D3CC3}" srcOrd="2" destOrd="0" parTransId="{026DB83F-6B12-4288-B223-AC2362D6AF4A}" sibTransId="{1E9FF32F-B788-48F4-8D60-603CED20DDFD}"/>
    <dgm:cxn modelId="{ADFCFF37-33C5-44A4-80C2-F09C77EF7595}" type="presOf" srcId="{69AC429C-78BA-43D0-AB92-3E75791D3CC3}" destId="{D79C8320-D406-414A-AB99-288A0CA97348}" srcOrd="0" destOrd="0" presId="urn:microsoft.com/office/officeart/2005/8/layout/default#30"/>
    <dgm:cxn modelId="{0D99434D-9B26-4C91-9BD2-C55BAD63CA5A}" srcId="{10595199-1165-47B9-A38B-14DD5A01A7AA}" destId="{3FC8B13E-DBA4-4DA0-B951-669D1B905877}" srcOrd="0" destOrd="0" parTransId="{1B0FB3DB-F831-41BC-B03D-2D03D270EAF8}" sibTransId="{852FEB2B-73D4-4CF4-AB22-35EFB7B7E7DC}"/>
    <dgm:cxn modelId="{AFF7F155-7EE4-4CAF-B7B8-F23263A95925}" type="presOf" srcId="{3FC8B13E-DBA4-4DA0-B951-669D1B905877}" destId="{63E7A100-3A86-484D-B3A8-52EB9CE8A7AD}" srcOrd="0" destOrd="0" presId="urn:microsoft.com/office/officeart/2005/8/layout/default#30"/>
    <dgm:cxn modelId="{1D3A5281-C4A8-4597-9FF4-62138443B5C1}" type="presOf" srcId="{10595199-1165-47B9-A38B-14DD5A01A7AA}" destId="{5EB4473D-D562-4E12-A308-421B65C0A356}" srcOrd="0" destOrd="0" presId="urn:microsoft.com/office/officeart/2005/8/layout/default#30"/>
    <dgm:cxn modelId="{8C464E89-53AF-4FE4-B079-328FB0E5492C}" type="presOf" srcId="{277A3BD7-03D9-4C9B-B613-B7DCA0718AD3}" destId="{84520EC6-B997-46DF-B46D-20A7ACB06467}" srcOrd="0" destOrd="0" presId="urn:microsoft.com/office/officeart/2005/8/layout/default#30"/>
    <dgm:cxn modelId="{0ADA45B0-F8B8-42A5-A8D1-245A6B3879AC}" srcId="{10595199-1165-47B9-A38B-14DD5A01A7AA}" destId="{277A3BD7-03D9-4C9B-B613-B7DCA0718AD3}" srcOrd="1" destOrd="0" parTransId="{BE67A436-0E4F-42D0-933A-FA43D3FF2B40}" sibTransId="{BC27B011-87A9-4E8F-9B54-8259E901AB53}"/>
    <dgm:cxn modelId="{E18CB4A2-B2E3-4FE4-B8FB-44BE38BD7013}" type="presParOf" srcId="{5EB4473D-D562-4E12-A308-421B65C0A356}" destId="{63E7A100-3A86-484D-B3A8-52EB9CE8A7AD}" srcOrd="0" destOrd="0" presId="urn:microsoft.com/office/officeart/2005/8/layout/default#30"/>
    <dgm:cxn modelId="{A7E4BADA-6AA9-4DF3-AB76-A22AE5FE839A}" type="presParOf" srcId="{5EB4473D-D562-4E12-A308-421B65C0A356}" destId="{4AF7799C-50A7-427C-81CC-54AFFA8A9C98}" srcOrd="1" destOrd="0" presId="urn:microsoft.com/office/officeart/2005/8/layout/default#30"/>
    <dgm:cxn modelId="{18416D10-6283-4CF3-8256-19F8BAF855A6}" type="presParOf" srcId="{5EB4473D-D562-4E12-A308-421B65C0A356}" destId="{84520EC6-B997-46DF-B46D-20A7ACB06467}" srcOrd="2" destOrd="0" presId="urn:microsoft.com/office/officeart/2005/8/layout/default#30"/>
    <dgm:cxn modelId="{9BB304C8-9481-4D65-BF7E-0D3B4C3E1263}" type="presParOf" srcId="{5EB4473D-D562-4E12-A308-421B65C0A356}" destId="{FFA4D892-BAA0-4A0C-A090-B32CF543D7F4}" srcOrd="3" destOrd="0" presId="urn:microsoft.com/office/officeart/2005/8/layout/default#30"/>
    <dgm:cxn modelId="{EA1AB6F9-5297-4B6E-B70F-642DC170483A}" type="presParOf" srcId="{5EB4473D-D562-4E12-A308-421B65C0A356}" destId="{D79C8320-D406-414A-AB99-288A0CA97348}" srcOrd="4" destOrd="0" presId="urn:microsoft.com/office/officeart/2005/8/layout/default#3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BC8BFF-1EFC-40D6-ADF4-F20F9540EC35}" type="doc">
      <dgm:prSet loTypeId="urn:microsoft.com/office/officeart/2005/8/layout/default#3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AA931-3E51-4D4F-96C9-1164D5FBD2DC}">
      <dgm:prSet phldrT="[Text]"/>
      <dgm:spPr>
        <a:xfrm>
          <a:off x="268366" y="1867"/>
          <a:ext cx="2165895" cy="1299537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Alphabetic/Numeric check</a:t>
          </a:r>
        </a:p>
      </dgm:t>
    </dgm:pt>
    <dgm:pt modelId="{C03C9BB5-9B53-4FE1-A049-9ADD836CBE22}" type="parTrans" cxnId="{E36263DC-3D62-41CA-A883-1B8C05A5E877}">
      <dgm:prSet/>
      <dgm:spPr/>
      <dgm:t>
        <a:bodyPr/>
        <a:lstStyle/>
        <a:p>
          <a:endParaRPr lang="en-US"/>
        </a:p>
      </dgm:t>
    </dgm:pt>
    <dgm:pt modelId="{5B13D233-DBDE-4E73-A027-080E25A2D9FB}" type="sibTrans" cxnId="{E36263DC-3D62-41CA-A883-1B8C05A5E877}">
      <dgm:prSet/>
      <dgm:spPr/>
      <dgm:t>
        <a:bodyPr/>
        <a:lstStyle/>
        <a:p>
          <a:endParaRPr lang="en-US"/>
        </a:p>
      </dgm:t>
    </dgm:pt>
    <dgm:pt modelId="{1D6BB0ED-AE59-44A2-AF73-8042822206C7}">
      <dgm:prSet phldrT="[Text]"/>
      <dgm:spPr>
        <a:xfrm>
          <a:off x="2650852" y="1867"/>
          <a:ext cx="2165895" cy="1299537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Range check</a:t>
          </a:r>
        </a:p>
      </dgm:t>
    </dgm:pt>
    <dgm:pt modelId="{D5E8411B-9300-41AD-924E-22BC5CF014BD}" type="parTrans" cxnId="{E87A1436-6473-40EE-BCF7-05DA9C5C1C51}">
      <dgm:prSet/>
      <dgm:spPr/>
      <dgm:t>
        <a:bodyPr/>
        <a:lstStyle/>
        <a:p>
          <a:endParaRPr lang="en-US"/>
        </a:p>
      </dgm:t>
    </dgm:pt>
    <dgm:pt modelId="{CA7523E5-79D7-4F38-A4AC-6AF9C797406C}" type="sibTrans" cxnId="{E87A1436-6473-40EE-BCF7-05DA9C5C1C51}">
      <dgm:prSet/>
      <dgm:spPr/>
      <dgm:t>
        <a:bodyPr/>
        <a:lstStyle/>
        <a:p>
          <a:endParaRPr lang="en-US"/>
        </a:p>
      </dgm:t>
    </dgm:pt>
    <dgm:pt modelId="{44C1B67D-1ABE-4F00-A324-1091A9A03ACA}">
      <dgm:prSet phldrT="[Text]"/>
      <dgm:spPr>
        <a:xfrm>
          <a:off x="5033337" y="1867"/>
          <a:ext cx="2165895" cy="1299537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Consistency check</a:t>
          </a:r>
        </a:p>
      </dgm:t>
    </dgm:pt>
    <dgm:pt modelId="{B80AB311-1726-47AF-838F-B54D155076E4}" type="parTrans" cxnId="{8347726D-3305-42FD-B3F6-91FF05A0BD8D}">
      <dgm:prSet/>
      <dgm:spPr/>
      <dgm:t>
        <a:bodyPr/>
        <a:lstStyle/>
        <a:p>
          <a:endParaRPr lang="en-US"/>
        </a:p>
      </dgm:t>
    </dgm:pt>
    <dgm:pt modelId="{2F9EAAF2-CA7D-4268-A9A1-DD69EA2186BA}" type="sibTrans" cxnId="{8347726D-3305-42FD-B3F6-91FF05A0BD8D}">
      <dgm:prSet/>
      <dgm:spPr/>
      <dgm:t>
        <a:bodyPr/>
        <a:lstStyle/>
        <a:p>
          <a:endParaRPr lang="en-US"/>
        </a:p>
      </dgm:t>
    </dgm:pt>
    <dgm:pt modelId="{338D96A3-3D58-49A7-BAE7-E8E74E38C3B2}">
      <dgm:prSet phldrT="[Text]"/>
      <dgm:spPr>
        <a:xfrm>
          <a:off x="268366" y="1517994"/>
          <a:ext cx="2165895" cy="1299537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Completeness check</a:t>
          </a:r>
        </a:p>
      </dgm:t>
    </dgm:pt>
    <dgm:pt modelId="{3E92A6C8-AECC-482A-8F9C-1B05D3A64707}" type="parTrans" cxnId="{93C1D032-F3DC-4F78-B0FA-0062C6A7F29B}">
      <dgm:prSet/>
      <dgm:spPr/>
      <dgm:t>
        <a:bodyPr/>
        <a:lstStyle/>
        <a:p>
          <a:endParaRPr lang="en-US"/>
        </a:p>
      </dgm:t>
    </dgm:pt>
    <dgm:pt modelId="{6050ABE7-429A-481E-BB25-40CCF01B4F7C}" type="sibTrans" cxnId="{93C1D032-F3DC-4F78-B0FA-0062C6A7F29B}">
      <dgm:prSet/>
      <dgm:spPr/>
      <dgm:t>
        <a:bodyPr/>
        <a:lstStyle/>
        <a:p>
          <a:endParaRPr lang="en-US"/>
        </a:p>
      </dgm:t>
    </dgm:pt>
    <dgm:pt modelId="{BC3FD48E-184C-4959-9F79-F03A80A64F53}">
      <dgm:prSet phldrT="[Text]"/>
      <dgm:spPr>
        <a:xfrm>
          <a:off x="2650852" y="1517994"/>
          <a:ext cx="2165895" cy="1299537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Check digit</a:t>
          </a:r>
        </a:p>
      </dgm:t>
    </dgm:pt>
    <dgm:pt modelId="{B74C1CB9-541B-406A-94C8-1D6CA440C5F5}" type="parTrans" cxnId="{BD8B1DED-7C3E-439D-AE55-C16222DD0E53}">
      <dgm:prSet/>
      <dgm:spPr/>
      <dgm:t>
        <a:bodyPr/>
        <a:lstStyle/>
        <a:p>
          <a:endParaRPr lang="en-US"/>
        </a:p>
      </dgm:t>
    </dgm:pt>
    <dgm:pt modelId="{CBC3D3D2-EF0C-473F-8CB3-2D5322D28674}" type="sibTrans" cxnId="{BD8B1DED-7C3E-439D-AE55-C16222DD0E53}">
      <dgm:prSet/>
      <dgm:spPr/>
      <dgm:t>
        <a:bodyPr/>
        <a:lstStyle/>
        <a:p>
          <a:endParaRPr lang="en-US"/>
        </a:p>
      </dgm:t>
    </dgm:pt>
    <dgm:pt modelId="{50AAC77E-1A86-4A80-9096-C1D157506C2C}">
      <dgm:prSet phldrT="[Text]"/>
      <dgm:spPr>
        <a:xfrm>
          <a:off x="5033337" y="1517994"/>
          <a:ext cx="2165895" cy="1299537"/>
        </a:xfr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Other checks</a:t>
          </a:r>
        </a:p>
      </dgm:t>
    </dgm:pt>
    <dgm:pt modelId="{3254CC45-076A-483A-B3F6-2ED74487BFA8}" type="parTrans" cxnId="{47FE0B4B-9420-4A1F-89AB-BE1990E4E7CB}">
      <dgm:prSet/>
      <dgm:spPr/>
      <dgm:t>
        <a:bodyPr/>
        <a:lstStyle/>
        <a:p>
          <a:endParaRPr lang="en-US"/>
        </a:p>
      </dgm:t>
    </dgm:pt>
    <dgm:pt modelId="{9A23975D-3F66-4265-A66E-9CF1A7B8A1C4}" type="sibTrans" cxnId="{47FE0B4B-9420-4A1F-89AB-BE1990E4E7CB}">
      <dgm:prSet/>
      <dgm:spPr/>
      <dgm:t>
        <a:bodyPr/>
        <a:lstStyle/>
        <a:p>
          <a:endParaRPr lang="en-US"/>
        </a:p>
      </dgm:t>
    </dgm:pt>
    <dgm:pt modelId="{0B91A69E-787A-4092-A6DE-5328552C3336}" type="pres">
      <dgm:prSet presAssocID="{D7BC8BFF-1EFC-40D6-ADF4-F20F9540EC35}" presName="diagram" presStyleCnt="0">
        <dgm:presLayoutVars>
          <dgm:dir/>
          <dgm:resizeHandles val="exact"/>
        </dgm:presLayoutVars>
      </dgm:prSet>
      <dgm:spPr/>
    </dgm:pt>
    <dgm:pt modelId="{849E78AF-BE9A-4EE6-81D1-EE303486E5F7}" type="pres">
      <dgm:prSet presAssocID="{BAEAA931-3E51-4D4F-96C9-1164D5FBD2DC}" presName="node" presStyleLbl="node1" presStyleIdx="0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C1DB1980-F6FC-4E8C-941E-C2962B68DFB6}" type="pres">
      <dgm:prSet presAssocID="{5B13D233-DBDE-4E73-A027-080E25A2D9FB}" presName="sibTrans" presStyleCnt="0"/>
      <dgm:spPr/>
    </dgm:pt>
    <dgm:pt modelId="{FA8E9EE9-FCDF-476D-B781-8413663E35E1}" type="pres">
      <dgm:prSet presAssocID="{1D6BB0ED-AE59-44A2-AF73-8042822206C7}" presName="node" presStyleLbl="node1" presStyleIdx="1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09813B37-F215-4999-B5E0-1DF179D904A6}" type="pres">
      <dgm:prSet presAssocID="{CA7523E5-79D7-4F38-A4AC-6AF9C797406C}" presName="sibTrans" presStyleCnt="0"/>
      <dgm:spPr/>
    </dgm:pt>
    <dgm:pt modelId="{D5CE4462-B4F2-44B2-AA08-866E38CFF3C1}" type="pres">
      <dgm:prSet presAssocID="{44C1B67D-1ABE-4F00-A324-1091A9A03ACA}" presName="node" presStyleLbl="node1" presStyleIdx="2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667DF440-1978-422A-B970-B4FD66448655}" type="pres">
      <dgm:prSet presAssocID="{2F9EAAF2-CA7D-4268-A9A1-DD69EA2186BA}" presName="sibTrans" presStyleCnt="0"/>
      <dgm:spPr/>
    </dgm:pt>
    <dgm:pt modelId="{37CA5B44-A140-481B-A0A4-B373B2937BD5}" type="pres">
      <dgm:prSet presAssocID="{338D96A3-3D58-49A7-BAE7-E8E74E38C3B2}" presName="node" presStyleLbl="node1" presStyleIdx="3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0B33E7B2-AC03-459A-BEF9-E716C2313A39}" type="pres">
      <dgm:prSet presAssocID="{6050ABE7-429A-481E-BB25-40CCF01B4F7C}" presName="sibTrans" presStyleCnt="0"/>
      <dgm:spPr/>
    </dgm:pt>
    <dgm:pt modelId="{63F1BDEC-7271-408E-B37C-AE63CE8D97F0}" type="pres">
      <dgm:prSet presAssocID="{BC3FD48E-184C-4959-9F79-F03A80A64F53}" presName="node" presStyleLbl="node1" presStyleIdx="4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AB7298D6-F170-45E5-8DFD-B10F0B63776D}" type="pres">
      <dgm:prSet presAssocID="{CBC3D3D2-EF0C-473F-8CB3-2D5322D28674}" presName="sibTrans" presStyleCnt="0"/>
      <dgm:spPr/>
    </dgm:pt>
    <dgm:pt modelId="{4943C4FF-7148-4760-963C-6722DD126C98}" type="pres">
      <dgm:prSet presAssocID="{50AAC77E-1A86-4A80-9096-C1D157506C2C}" presName="node" presStyleLbl="node1" presStyleIdx="5" presStyleCnt="6">
        <dgm:presLayoutVars>
          <dgm:bulletEnabled val="1"/>
        </dgm:presLayoutVars>
      </dgm:prSet>
      <dgm:spPr>
        <a:prstGeom prst="homePlate">
          <a:avLst/>
        </a:prstGeom>
      </dgm:spPr>
    </dgm:pt>
  </dgm:ptLst>
  <dgm:cxnLst>
    <dgm:cxn modelId="{604C2205-6D9A-4E36-8FC1-19EA11496E0B}" type="presOf" srcId="{BAEAA931-3E51-4D4F-96C9-1164D5FBD2DC}" destId="{849E78AF-BE9A-4EE6-81D1-EE303486E5F7}" srcOrd="0" destOrd="0" presId="urn:microsoft.com/office/officeart/2005/8/layout/default#31"/>
    <dgm:cxn modelId="{42B41713-7060-4DD5-B046-1860B5658FC5}" type="presOf" srcId="{44C1B67D-1ABE-4F00-A324-1091A9A03ACA}" destId="{D5CE4462-B4F2-44B2-AA08-866E38CFF3C1}" srcOrd="0" destOrd="0" presId="urn:microsoft.com/office/officeart/2005/8/layout/default#31"/>
    <dgm:cxn modelId="{0098F82C-6D2E-4C2A-9CC9-CCD50B7AC5F1}" type="presOf" srcId="{BC3FD48E-184C-4959-9F79-F03A80A64F53}" destId="{63F1BDEC-7271-408E-B37C-AE63CE8D97F0}" srcOrd="0" destOrd="0" presId="urn:microsoft.com/office/officeart/2005/8/layout/default#31"/>
    <dgm:cxn modelId="{EA7C5A31-ECCF-4241-9916-00C2ED716A93}" type="presOf" srcId="{D7BC8BFF-1EFC-40D6-ADF4-F20F9540EC35}" destId="{0B91A69E-787A-4092-A6DE-5328552C3336}" srcOrd="0" destOrd="0" presId="urn:microsoft.com/office/officeart/2005/8/layout/default#31"/>
    <dgm:cxn modelId="{93C1D032-F3DC-4F78-B0FA-0062C6A7F29B}" srcId="{D7BC8BFF-1EFC-40D6-ADF4-F20F9540EC35}" destId="{338D96A3-3D58-49A7-BAE7-E8E74E38C3B2}" srcOrd="3" destOrd="0" parTransId="{3E92A6C8-AECC-482A-8F9C-1B05D3A64707}" sibTransId="{6050ABE7-429A-481E-BB25-40CCF01B4F7C}"/>
    <dgm:cxn modelId="{E87A1436-6473-40EE-BCF7-05DA9C5C1C51}" srcId="{D7BC8BFF-1EFC-40D6-ADF4-F20F9540EC35}" destId="{1D6BB0ED-AE59-44A2-AF73-8042822206C7}" srcOrd="1" destOrd="0" parTransId="{D5E8411B-9300-41AD-924E-22BC5CF014BD}" sibTransId="{CA7523E5-79D7-4F38-A4AC-6AF9C797406C}"/>
    <dgm:cxn modelId="{6D549663-3A80-4B14-90B0-82591BF80CBA}" type="presOf" srcId="{50AAC77E-1A86-4A80-9096-C1D157506C2C}" destId="{4943C4FF-7148-4760-963C-6722DD126C98}" srcOrd="0" destOrd="0" presId="urn:microsoft.com/office/officeart/2005/8/layout/default#31"/>
    <dgm:cxn modelId="{47FE0B4B-9420-4A1F-89AB-BE1990E4E7CB}" srcId="{D7BC8BFF-1EFC-40D6-ADF4-F20F9540EC35}" destId="{50AAC77E-1A86-4A80-9096-C1D157506C2C}" srcOrd="5" destOrd="0" parTransId="{3254CC45-076A-483A-B3F6-2ED74487BFA8}" sibTransId="{9A23975D-3F66-4265-A66E-9CF1A7B8A1C4}"/>
    <dgm:cxn modelId="{15FC0A6D-9E09-48EC-AB87-742C8FFBA3D6}" type="presOf" srcId="{1D6BB0ED-AE59-44A2-AF73-8042822206C7}" destId="{FA8E9EE9-FCDF-476D-B781-8413663E35E1}" srcOrd="0" destOrd="0" presId="urn:microsoft.com/office/officeart/2005/8/layout/default#31"/>
    <dgm:cxn modelId="{8347726D-3305-42FD-B3F6-91FF05A0BD8D}" srcId="{D7BC8BFF-1EFC-40D6-ADF4-F20F9540EC35}" destId="{44C1B67D-1ABE-4F00-A324-1091A9A03ACA}" srcOrd="2" destOrd="0" parTransId="{B80AB311-1726-47AF-838F-B54D155076E4}" sibTransId="{2F9EAAF2-CA7D-4268-A9A1-DD69EA2186BA}"/>
    <dgm:cxn modelId="{6CC501CF-AC61-4EEA-997A-A52E6961E9C0}" type="presOf" srcId="{338D96A3-3D58-49A7-BAE7-E8E74E38C3B2}" destId="{37CA5B44-A140-481B-A0A4-B373B2937BD5}" srcOrd="0" destOrd="0" presId="urn:microsoft.com/office/officeart/2005/8/layout/default#31"/>
    <dgm:cxn modelId="{E36263DC-3D62-41CA-A883-1B8C05A5E877}" srcId="{D7BC8BFF-1EFC-40D6-ADF4-F20F9540EC35}" destId="{BAEAA931-3E51-4D4F-96C9-1164D5FBD2DC}" srcOrd="0" destOrd="0" parTransId="{C03C9BB5-9B53-4FE1-A049-9ADD836CBE22}" sibTransId="{5B13D233-DBDE-4E73-A027-080E25A2D9FB}"/>
    <dgm:cxn modelId="{BD8B1DED-7C3E-439D-AE55-C16222DD0E53}" srcId="{D7BC8BFF-1EFC-40D6-ADF4-F20F9540EC35}" destId="{BC3FD48E-184C-4959-9F79-F03A80A64F53}" srcOrd="4" destOrd="0" parTransId="{B74C1CB9-541B-406A-94C8-1D6CA440C5F5}" sibTransId="{CBC3D3D2-EF0C-473F-8CB3-2D5322D28674}"/>
    <dgm:cxn modelId="{43164E20-D31E-4591-86A2-F9F2F333B41E}" type="presParOf" srcId="{0B91A69E-787A-4092-A6DE-5328552C3336}" destId="{849E78AF-BE9A-4EE6-81D1-EE303486E5F7}" srcOrd="0" destOrd="0" presId="urn:microsoft.com/office/officeart/2005/8/layout/default#31"/>
    <dgm:cxn modelId="{57225576-852E-4829-B950-82FC7E587DD3}" type="presParOf" srcId="{0B91A69E-787A-4092-A6DE-5328552C3336}" destId="{C1DB1980-F6FC-4E8C-941E-C2962B68DFB6}" srcOrd="1" destOrd="0" presId="urn:microsoft.com/office/officeart/2005/8/layout/default#31"/>
    <dgm:cxn modelId="{C7FE48DA-28BD-47FB-B46C-8F767BD9D515}" type="presParOf" srcId="{0B91A69E-787A-4092-A6DE-5328552C3336}" destId="{FA8E9EE9-FCDF-476D-B781-8413663E35E1}" srcOrd="2" destOrd="0" presId="urn:microsoft.com/office/officeart/2005/8/layout/default#31"/>
    <dgm:cxn modelId="{0F753C12-1F58-4269-99F0-2CE63E4E6602}" type="presParOf" srcId="{0B91A69E-787A-4092-A6DE-5328552C3336}" destId="{09813B37-F215-4999-B5E0-1DF179D904A6}" srcOrd="3" destOrd="0" presId="urn:microsoft.com/office/officeart/2005/8/layout/default#31"/>
    <dgm:cxn modelId="{06FFD648-CE9F-46D2-8241-3537DF68ED15}" type="presParOf" srcId="{0B91A69E-787A-4092-A6DE-5328552C3336}" destId="{D5CE4462-B4F2-44B2-AA08-866E38CFF3C1}" srcOrd="4" destOrd="0" presId="urn:microsoft.com/office/officeart/2005/8/layout/default#31"/>
    <dgm:cxn modelId="{393195B3-D4D6-4045-8DC7-3282414D0C81}" type="presParOf" srcId="{0B91A69E-787A-4092-A6DE-5328552C3336}" destId="{667DF440-1978-422A-B970-B4FD66448655}" srcOrd="5" destOrd="0" presId="urn:microsoft.com/office/officeart/2005/8/layout/default#31"/>
    <dgm:cxn modelId="{02FE503F-BF15-4EAB-9D94-58100DED40FB}" type="presParOf" srcId="{0B91A69E-787A-4092-A6DE-5328552C3336}" destId="{37CA5B44-A140-481B-A0A4-B373B2937BD5}" srcOrd="6" destOrd="0" presId="urn:microsoft.com/office/officeart/2005/8/layout/default#31"/>
    <dgm:cxn modelId="{AF797033-B69F-4AEC-9643-5DCD84619500}" type="presParOf" srcId="{0B91A69E-787A-4092-A6DE-5328552C3336}" destId="{0B33E7B2-AC03-459A-BEF9-E716C2313A39}" srcOrd="7" destOrd="0" presId="urn:microsoft.com/office/officeart/2005/8/layout/default#31"/>
    <dgm:cxn modelId="{61BF578E-ECDC-4FA3-BFD5-2B64ABB56DB8}" type="presParOf" srcId="{0B91A69E-787A-4092-A6DE-5328552C3336}" destId="{63F1BDEC-7271-408E-B37C-AE63CE8D97F0}" srcOrd="8" destOrd="0" presId="urn:microsoft.com/office/officeart/2005/8/layout/default#31"/>
    <dgm:cxn modelId="{3BD5A78D-ECF1-4219-9910-4D03D7AF7D82}" type="presParOf" srcId="{0B91A69E-787A-4092-A6DE-5328552C3336}" destId="{AB7298D6-F170-45E5-8DFD-B10F0B63776D}" srcOrd="9" destOrd="0" presId="urn:microsoft.com/office/officeart/2005/8/layout/default#31"/>
    <dgm:cxn modelId="{956C8300-2833-45F0-A036-80078B68CBFF}" type="presParOf" srcId="{0B91A69E-787A-4092-A6DE-5328552C3336}" destId="{4943C4FF-7148-4760-963C-6722DD126C98}" srcOrd="10" destOrd="0" presId="urn:microsoft.com/office/officeart/2005/8/layout/default#3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58595C-ADFB-45D5-ACC3-28C3B90AEC76}" type="doc">
      <dgm:prSet loTypeId="urn:microsoft.com/office/officeart/2005/8/layout/hList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E191597B-A605-4E4F-A9F4-EA15B8FBB727}">
      <dgm:prSet phldrT="[Text]"/>
      <dgm:spPr>
        <a:xfrm>
          <a:off x="43" y="87946"/>
          <a:ext cx="4130426" cy="748800"/>
        </a:xfr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File processing system</a:t>
          </a:r>
        </a:p>
      </dgm:t>
    </dgm:pt>
    <dgm:pt modelId="{EB053E6C-7C40-47B0-BA10-85E15514B106}" type="parTrans" cxnId="{6F693BB8-A60C-44C1-B761-754014ECCDCD}">
      <dgm:prSet/>
      <dgm:spPr/>
      <dgm:t>
        <a:bodyPr/>
        <a:lstStyle/>
        <a:p>
          <a:endParaRPr lang="en-US"/>
        </a:p>
      </dgm:t>
    </dgm:pt>
    <dgm:pt modelId="{163F77E6-747C-4970-8FB1-CB98E4305EEB}" type="sibTrans" cxnId="{6F693BB8-A60C-44C1-B761-754014ECCDCD}">
      <dgm:prSet/>
      <dgm:spPr/>
      <dgm:t>
        <a:bodyPr/>
        <a:lstStyle/>
        <a:p>
          <a:endParaRPr lang="en-US"/>
        </a:p>
      </dgm:t>
    </dgm:pt>
    <dgm:pt modelId="{FBBFFECC-FD49-4B4A-A23B-3F64A6491760}">
      <dgm:prSet phldrT="[Text]"/>
      <dgm:spPr>
        <a:xfrm>
          <a:off x="4708729" y="87946"/>
          <a:ext cx="4130426" cy="748800"/>
        </a:xfr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-176558"/>
              <a:satOff val="-4365"/>
              <a:lumOff val="2498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Database approach</a:t>
          </a:r>
        </a:p>
      </dgm:t>
    </dgm:pt>
    <dgm:pt modelId="{2F8294CE-9BBC-407B-9527-9CA43F563547}" type="parTrans" cxnId="{149A843A-8C99-4E1A-B0BC-F7B8E10A2123}">
      <dgm:prSet/>
      <dgm:spPr/>
      <dgm:t>
        <a:bodyPr/>
        <a:lstStyle/>
        <a:p>
          <a:endParaRPr lang="en-US"/>
        </a:p>
      </dgm:t>
    </dgm:pt>
    <dgm:pt modelId="{5582C8DA-F2A0-4B1D-AB40-257BBDAD97B6}" type="sibTrans" cxnId="{149A843A-8C99-4E1A-B0BC-F7B8E10A2123}">
      <dgm:prSet/>
      <dgm:spPr/>
      <dgm:t>
        <a:bodyPr/>
        <a:lstStyle/>
        <a:p>
          <a:endParaRPr lang="en-US"/>
        </a:p>
      </dgm:t>
    </dgm:pt>
    <dgm:pt modelId="{95786ABE-AA34-464F-9955-2FAC6C59EC3D}">
      <dgm:prSet phldrT="[Text]"/>
      <dgm:spPr>
        <a:xfrm>
          <a:off x="43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Each department has its own set of files</a:t>
          </a:r>
        </a:p>
      </dgm:t>
    </dgm:pt>
    <dgm:pt modelId="{CA59DC77-4E3E-4E7A-9E60-2AE86DCBC7EC}" type="parTrans" cxnId="{D4B249A8-2653-406A-AEB8-A7C881230B42}">
      <dgm:prSet/>
      <dgm:spPr/>
      <dgm:t>
        <a:bodyPr/>
        <a:lstStyle/>
        <a:p>
          <a:endParaRPr lang="en-US"/>
        </a:p>
      </dgm:t>
    </dgm:pt>
    <dgm:pt modelId="{1CC4DAD2-17F9-4987-8F88-9463FA31A16A}" type="sibTrans" cxnId="{D4B249A8-2653-406A-AEB8-A7C881230B42}">
      <dgm:prSet/>
      <dgm:spPr/>
      <dgm:t>
        <a:bodyPr/>
        <a:lstStyle/>
        <a:p>
          <a:endParaRPr lang="en-US"/>
        </a:p>
      </dgm:t>
    </dgm:pt>
    <dgm:pt modelId="{507EF085-7499-473E-824E-28BAA34D55E3}">
      <dgm:prSet phldrT="[Text]"/>
      <dgm:spPr>
        <a:xfrm>
          <a:off x="43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Used for many years</a:t>
          </a:r>
        </a:p>
      </dgm:t>
    </dgm:pt>
    <dgm:pt modelId="{250AF463-FF81-4B92-81AA-A53F5B127DF0}" type="parTrans" cxnId="{986DD72C-43EE-421C-9ABF-B28E7449B055}">
      <dgm:prSet/>
      <dgm:spPr/>
      <dgm:t>
        <a:bodyPr/>
        <a:lstStyle/>
        <a:p>
          <a:endParaRPr lang="en-US"/>
        </a:p>
      </dgm:t>
    </dgm:pt>
    <dgm:pt modelId="{87FFEEE0-FCB3-4EC3-9207-72948F42F6E3}" type="sibTrans" cxnId="{986DD72C-43EE-421C-9ABF-B28E7449B055}">
      <dgm:prSet/>
      <dgm:spPr/>
      <dgm:t>
        <a:bodyPr/>
        <a:lstStyle/>
        <a:p>
          <a:endParaRPr lang="en-US"/>
        </a:p>
      </dgm:t>
    </dgm:pt>
    <dgm:pt modelId="{70DF95EC-D44F-4A55-8F01-D2E6747C77AD}">
      <dgm:prSet phldrT="[Text]"/>
      <dgm:spPr>
        <a:xfrm>
          <a:off x="43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Have data redundancy, same field stored in multiple files</a:t>
          </a:r>
        </a:p>
      </dgm:t>
    </dgm:pt>
    <dgm:pt modelId="{3256C7E4-F3C0-4F67-98D1-7BA1EE2ACED2}" type="parTrans" cxnId="{7F805E1A-319C-4FCA-AA6F-54ADBCDA1D46}">
      <dgm:prSet/>
      <dgm:spPr/>
      <dgm:t>
        <a:bodyPr/>
        <a:lstStyle/>
        <a:p>
          <a:endParaRPr lang="en-US"/>
        </a:p>
      </dgm:t>
    </dgm:pt>
    <dgm:pt modelId="{8EF8E435-A56D-44B7-970A-94126DC3B83D}" type="sibTrans" cxnId="{7F805E1A-319C-4FCA-AA6F-54ADBCDA1D46}">
      <dgm:prSet/>
      <dgm:spPr/>
      <dgm:t>
        <a:bodyPr/>
        <a:lstStyle/>
        <a:p>
          <a:endParaRPr lang="en-US"/>
        </a:p>
      </dgm:t>
    </dgm:pt>
    <dgm:pt modelId="{D455DDC9-F553-427E-94B0-58CB3FFD1294}">
      <dgm:prSet phldrT="[Text]"/>
      <dgm:spPr>
        <a:xfrm>
          <a:off x="43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Isolate data as data is stored in separate files so it is difficult to access</a:t>
          </a:r>
        </a:p>
      </dgm:t>
    </dgm:pt>
    <dgm:pt modelId="{705A9847-0F13-40B1-9F8E-282FA4463B22}" type="parTrans" cxnId="{A9D455A2-4FB3-4559-814A-C9CCE777080B}">
      <dgm:prSet/>
      <dgm:spPr/>
      <dgm:t>
        <a:bodyPr/>
        <a:lstStyle/>
        <a:p>
          <a:endParaRPr lang="en-US"/>
        </a:p>
      </dgm:t>
    </dgm:pt>
    <dgm:pt modelId="{3F5D8C3F-C70D-4C83-B85A-D9A93BAFB49B}" type="sibTrans" cxnId="{A9D455A2-4FB3-4559-814A-C9CCE777080B}">
      <dgm:prSet/>
      <dgm:spPr/>
      <dgm:t>
        <a:bodyPr/>
        <a:lstStyle/>
        <a:p>
          <a:endParaRPr lang="en-US"/>
        </a:p>
      </dgm:t>
    </dgm:pt>
    <dgm:pt modelId="{50B22ADE-87F5-4C64-B61E-6C1D3FC5601A}">
      <dgm:prSet phldrT="[Text]"/>
      <dgm:spPr>
        <a:xfrm>
          <a:off x="4708729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Programs and users share data</a:t>
          </a:r>
        </a:p>
      </dgm:t>
    </dgm:pt>
    <dgm:pt modelId="{131E550C-4034-4B9D-B048-E206FC9F28D6}" type="parTrans" cxnId="{3EC4D87C-CF83-4AA2-AACB-E0F2FA85FDA9}">
      <dgm:prSet/>
      <dgm:spPr/>
      <dgm:t>
        <a:bodyPr/>
        <a:lstStyle/>
        <a:p>
          <a:endParaRPr lang="en-US"/>
        </a:p>
      </dgm:t>
    </dgm:pt>
    <dgm:pt modelId="{128CBE16-2018-44D7-9CF6-2D623B6B0017}" type="sibTrans" cxnId="{3EC4D87C-CF83-4AA2-AACB-E0F2FA85FDA9}">
      <dgm:prSet/>
      <dgm:spPr/>
      <dgm:t>
        <a:bodyPr/>
        <a:lstStyle/>
        <a:p>
          <a:endParaRPr lang="en-US"/>
        </a:p>
      </dgm:t>
    </dgm:pt>
    <dgm:pt modelId="{1226A6C5-C893-4CA7-8496-CE001F96E7B2}">
      <dgm:prSet phldrT="[Text]"/>
      <dgm:spPr>
        <a:xfrm>
          <a:off x="4708729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Reduce data redundancy</a:t>
          </a:r>
        </a:p>
      </dgm:t>
    </dgm:pt>
    <dgm:pt modelId="{7F1967D2-B246-4ACA-8E65-B8D48ACC36F1}" type="parTrans" cxnId="{D6A41C44-CEDA-45AD-AAC1-D4E291F09D7C}">
      <dgm:prSet/>
      <dgm:spPr/>
      <dgm:t>
        <a:bodyPr/>
        <a:lstStyle/>
        <a:p>
          <a:endParaRPr lang="en-US"/>
        </a:p>
      </dgm:t>
    </dgm:pt>
    <dgm:pt modelId="{CD775E42-DC05-436D-B84C-6D65C183F47A}" type="sibTrans" cxnId="{D6A41C44-CEDA-45AD-AAC1-D4E291F09D7C}">
      <dgm:prSet/>
      <dgm:spPr/>
      <dgm:t>
        <a:bodyPr/>
        <a:lstStyle/>
        <a:p>
          <a:endParaRPr lang="en-US"/>
        </a:p>
      </dgm:t>
    </dgm:pt>
    <dgm:pt modelId="{9755B4D1-1248-4CDC-8422-B947A1D44C1B}">
      <dgm:prSet phldrT="[Text]"/>
      <dgm:spPr>
        <a:xfrm>
          <a:off x="4708729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Improve data integrity</a:t>
          </a:r>
        </a:p>
      </dgm:t>
    </dgm:pt>
    <dgm:pt modelId="{0539F777-B16F-4B85-AAAC-51FC61547897}" type="parTrans" cxnId="{02DDFAE6-0770-4E31-81CD-769ECFF71580}">
      <dgm:prSet/>
      <dgm:spPr/>
      <dgm:t>
        <a:bodyPr/>
        <a:lstStyle/>
        <a:p>
          <a:endParaRPr lang="en-US"/>
        </a:p>
      </dgm:t>
    </dgm:pt>
    <dgm:pt modelId="{FE2B489F-328B-4D79-91D6-39DE239ACABB}" type="sibTrans" cxnId="{02DDFAE6-0770-4E31-81CD-769ECFF71580}">
      <dgm:prSet/>
      <dgm:spPr/>
      <dgm:t>
        <a:bodyPr/>
        <a:lstStyle/>
        <a:p>
          <a:endParaRPr lang="en-US"/>
        </a:p>
      </dgm:t>
    </dgm:pt>
    <dgm:pt modelId="{6359B97C-75C1-40C8-8754-534299D611A4}">
      <dgm:prSet phldrT="[Text]"/>
      <dgm:spPr>
        <a:xfrm>
          <a:off x="4708729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Share data</a:t>
          </a:r>
        </a:p>
      </dgm:t>
    </dgm:pt>
    <dgm:pt modelId="{987A1CFB-0DF8-47EA-8D63-945BCBCF9C90}" type="parTrans" cxnId="{AE4BAD34-9853-431E-BA31-C2F79AA424EA}">
      <dgm:prSet/>
      <dgm:spPr/>
      <dgm:t>
        <a:bodyPr/>
        <a:lstStyle/>
        <a:p>
          <a:endParaRPr lang="en-US"/>
        </a:p>
      </dgm:t>
    </dgm:pt>
    <dgm:pt modelId="{A5A6CCAE-7557-4C8A-9AF2-96360D1F4EA4}" type="sibTrans" cxnId="{AE4BAD34-9853-431E-BA31-C2F79AA424EA}">
      <dgm:prSet/>
      <dgm:spPr/>
      <dgm:t>
        <a:bodyPr/>
        <a:lstStyle/>
        <a:p>
          <a:endParaRPr lang="en-US"/>
        </a:p>
      </dgm:t>
    </dgm:pt>
    <dgm:pt modelId="{F519ECCB-CBA2-4500-8A5C-A290D731562C}">
      <dgm:prSet phldrT="[Text]"/>
      <dgm:spPr>
        <a:xfrm>
          <a:off x="4708729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Allows easier access</a:t>
          </a:r>
        </a:p>
      </dgm:t>
    </dgm:pt>
    <dgm:pt modelId="{B4E8A525-95CD-4EF1-A4DD-3E2886610559}" type="parTrans" cxnId="{07405979-2E96-4810-969C-7D8A34D33BAC}">
      <dgm:prSet/>
      <dgm:spPr/>
      <dgm:t>
        <a:bodyPr/>
        <a:lstStyle/>
        <a:p>
          <a:endParaRPr lang="en-US"/>
        </a:p>
      </dgm:t>
    </dgm:pt>
    <dgm:pt modelId="{087BCBCE-035D-4A6B-8623-6C40B9632878}" type="sibTrans" cxnId="{07405979-2E96-4810-969C-7D8A34D33BAC}">
      <dgm:prSet/>
      <dgm:spPr/>
      <dgm:t>
        <a:bodyPr/>
        <a:lstStyle/>
        <a:p>
          <a:endParaRPr lang="en-US"/>
        </a:p>
      </dgm:t>
    </dgm:pt>
    <dgm:pt modelId="{A08671B7-39B6-412D-85C9-9526D27090B5}">
      <dgm:prSet phldrT="[Text]"/>
      <dgm:spPr>
        <a:xfrm>
          <a:off x="4708729" y="836746"/>
          <a:ext cx="4130426" cy="3723506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Reduces development time</a:t>
          </a:r>
        </a:p>
      </dgm:t>
    </dgm:pt>
    <dgm:pt modelId="{2DAE9CE9-3B68-4D2D-A45A-3FC9694E7195}" type="parTrans" cxnId="{D96F667F-BB46-497D-BC47-1AB2D1DB2877}">
      <dgm:prSet/>
      <dgm:spPr/>
      <dgm:t>
        <a:bodyPr/>
        <a:lstStyle/>
        <a:p>
          <a:endParaRPr lang="en-US"/>
        </a:p>
      </dgm:t>
    </dgm:pt>
    <dgm:pt modelId="{B0E137DD-A0F6-458A-95FA-FE35DC6F573B}" type="sibTrans" cxnId="{D96F667F-BB46-497D-BC47-1AB2D1DB2877}">
      <dgm:prSet/>
      <dgm:spPr/>
      <dgm:t>
        <a:bodyPr/>
        <a:lstStyle/>
        <a:p>
          <a:endParaRPr lang="en-US"/>
        </a:p>
      </dgm:t>
    </dgm:pt>
    <dgm:pt modelId="{27F91D00-D7E0-44E3-842B-E833BFE8FCCD}" type="pres">
      <dgm:prSet presAssocID="{3858595C-ADFB-45D5-ACC3-28C3B90AEC76}" presName="Name0" presStyleCnt="0">
        <dgm:presLayoutVars>
          <dgm:dir/>
          <dgm:animLvl val="lvl"/>
          <dgm:resizeHandles val="exact"/>
        </dgm:presLayoutVars>
      </dgm:prSet>
      <dgm:spPr/>
    </dgm:pt>
    <dgm:pt modelId="{B65D2C4D-FAEC-4A60-BAE6-DB761CE7F4B2}" type="pres">
      <dgm:prSet presAssocID="{E191597B-A605-4E4F-A9F4-EA15B8FBB727}" presName="composite" presStyleCnt="0"/>
      <dgm:spPr/>
    </dgm:pt>
    <dgm:pt modelId="{4750A4F4-BF65-4F7E-A61F-01CDF74E3253}" type="pres">
      <dgm:prSet presAssocID="{E191597B-A605-4E4F-A9F4-EA15B8FBB727}" presName="parTx" presStyleLbl="alignNode1" presStyleIdx="0" presStyleCnt="2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BAD9361A-A7A1-4788-9FBB-E2E33647A7CF}" type="pres">
      <dgm:prSet presAssocID="{E191597B-A605-4E4F-A9F4-EA15B8FBB727}" presName="desTx" presStyleLbl="alignAccFollowNode1" presStyleIdx="0" presStyleCnt="2">
        <dgm:presLayoutVars>
          <dgm:bulletEnabled val="1"/>
        </dgm:presLayoutVars>
      </dgm:prSet>
      <dgm:spPr>
        <a:prstGeom prst="rect">
          <a:avLst/>
        </a:prstGeom>
      </dgm:spPr>
    </dgm:pt>
    <dgm:pt modelId="{DA6196EB-B745-42D6-9166-A82099458A00}" type="pres">
      <dgm:prSet presAssocID="{163F77E6-747C-4970-8FB1-CB98E4305EEB}" presName="space" presStyleCnt="0"/>
      <dgm:spPr/>
    </dgm:pt>
    <dgm:pt modelId="{F20E03F3-D570-4246-9792-26A5A476D385}" type="pres">
      <dgm:prSet presAssocID="{FBBFFECC-FD49-4B4A-A23B-3F64A6491760}" presName="composite" presStyleCnt="0"/>
      <dgm:spPr/>
    </dgm:pt>
    <dgm:pt modelId="{DFDD241C-F848-4BDD-9691-A76860B4B0B9}" type="pres">
      <dgm:prSet presAssocID="{FBBFFECC-FD49-4B4A-A23B-3F64A6491760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A4683996-01CD-44A2-ABB6-99F0F15B022C}" type="pres">
      <dgm:prSet presAssocID="{FBBFFECC-FD49-4B4A-A23B-3F64A6491760}" presName="desTx" presStyleLbl="alignAccFollowNode1" presStyleIdx="1" presStyleCnt="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F805E1A-319C-4FCA-AA6F-54ADBCDA1D46}" srcId="{E191597B-A605-4E4F-A9F4-EA15B8FBB727}" destId="{70DF95EC-D44F-4A55-8F01-D2E6747C77AD}" srcOrd="2" destOrd="0" parTransId="{3256C7E4-F3C0-4F67-98D1-7BA1EE2ACED2}" sibTransId="{8EF8E435-A56D-44B7-970A-94126DC3B83D}"/>
    <dgm:cxn modelId="{B0304020-5483-4C97-9CFC-1D6369A52957}" type="presOf" srcId="{A08671B7-39B6-412D-85C9-9526D27090B5}" destId="{A4683996-01CD-44A2-ABB6-99F0F15B022C}" srcOrd="0" destOrd="5" presId="urn:microsoft.com/office/officeart/2005/8/layout/hList1"/>
    <dgm:cxn modelId="{316B1128-2915-4D94-987E-21259E541F17}" type="presOf" srcId="{9755B4D1-1248-4CDC-8422-B947A1D44C1B}" destId="{A4683996-01CD-44A2-ABB6-99F0F15B022C}" srcOrd="0" destOrd="2" presId="urn:microsoft.com/office/officeart/2005/8/layout/hList1"/>
    <dgm:cxn modelId="{986DD72C-43EE-421C-9ABF-B28E7449B055}" srcId="{E191597B-A605-4E4F-A9F4-EA15B8FBB727}" destId="{507EF085-7499-473E-824E-28BAA34D55E3}" srcOrd="1" destOrd="0" parTransId="{250AF463-FF81-4B92-81AA-A53F5B127DF0}" sibTransId="{87FFEEE0-FCB3-4EC3-9207-72948F42F6E3}"/>
    <dgm:cxn modelId="{AE4BAD34-9853-431E-BA31-C2F79AA424EA}" srcId="{FBBFFECC-FD49-4B4A-A23B-3F64A6491760}" destId="{6359B97C-75C1-40C8-8754-534299D611A4}" srcOrd="3" destOrd="0" parTransId="{987A1CFB-0DF8-47EA-8D63-945BCBCF9C90}" sibTransId="{A5A6CCAE-7557-4C8A-9AF2-96360D1F4EA4}"/>
    <dgm:cxn modelId="{149A843A-8C99-4E1A-B0BC-F7B8E10A2123}" srcId="{3858595C-ADFB-45D5-ACC3-28C3B90AEC76}" destId="{FBBFFECC-FD49-4B4A-A23B-3F64A6491760}" srcOrd="1" destOrd="0" parTransId="{2F8294CE-9BBC-407B-9527-9CA43F563547}" sibTransId="{5582C8DA-F2A0-4B1D-AB40-257BBDAD97B6}"/>
    <dgm:cxn modelId="{186C6F3F-B322-40EE-9E34-367285C190F5}" type="presOf" srcId="{70DF95EC-D44F-4A55-8F01-D2E6747C77AD}" destId="{BAD9361A-A7A1-4788-9FBB-E2E33647A7CF}" srcOrd="0" destOrd="2" presId="urn:microsoft.com/office/officeart/2005/8/layout/hList1"/>
    <dgm:cxn modelId="{D6A41C44-CEDA-45AD-AAC1-D4E291F09D7C}" srcId="{FBBFFECC-FD49-4B4A-A23B-3F64A6491760}" destId="{1226A6C5-C893-4CA7-8496-CE001F96E7B2}" srcOrd="1" destOrd="0" parTransId="{7F1967D2-B246-4ACA-8E65-B8D48ACC36F1}" sibTransId="{CD775E42-DC05-436D-B84C-6D65C183F47A}"/>
    <dgm:cxn modelId="{535DB049-FB65-4C7F-9FE4-77241823C976}" type="presOf" srcId="{6359B97C-75C1-40C8-8754-534299D611A4}" destId="{A4683996-01CD-44A2-ABB6-99F0F15B022C}" srcOrd="0" destOrd="3" presId="urn:microsoft.com/office/officeart/2005/8/layout/hList1"/>
    <dgm:cxn modelId="{4F482055-08F2-4985-9E26-03DE8C2958F8}" type="presOf" srcId="{1226A6C5-C893-4CA7-8496-CE001F96E7B2}" destId="{A4683996-01CD-44A2-ABB6-99F0F15B022C}" srcOrd="0" destOrd="1" presId="urn:microsoft.com/office/officeart/2005/8/layout/hList1"/>
    <dgm:cxn modelId="{07405979-2E96-4810-969C-7D8A34D33BAC}" srcId="{FBBFFECC-FD49-4B4A-A23B-3F64A6491760}" destId="{F519ECCB-CBA2-4500-8A5C-A290D731562C}" srcOrd="4" destOrd="0" parTransId="{B4E8A525-95CD-4EF1-A4DD-3E2886610559}" sibTransId="{087BCBCE-035D-4A6B-8623-6C40B9632878}"/>
    <dgm:cxn modelId="{3EC4D87C-CF83-4AA2-AACB-E0F2FA85FDA9}" srcId="{FBBFFECC-FD49-4B4A-A23B-3F64A6491760}" destId="{50B22ADE-87F5-4C64-B61E-6C1D3FC5601A}" srcOrd="0" destOrd="0" parTransId="{131E550C-4034-4B9D-B048-E206FC9F28D6}" sibTransId="{128CBE16-2018-44D7-9CF6-2D623B6B0017}"/>
    <dgm:cxn modelId="{D96F667F-BB46-497D-BC47-1AB2D1DB2877}" srcId="{FBBFFECC-FD49-4B4A-A23B-3F64A6491760}" destId="{A08671B7-39B6-412D-85C9-9526D27090B5}" srcOrd="5" destOrd="0" parTransId="{2DAE9CE9-3B68-4D2D-A45A-3FC9694E7195}" sibTransId="{B0E137DD-A0F6-458A-95FA-FE35DC6F573B}"/>
    <dgm:cxn modelId="{A9D455A2-4FB3-4559-814A-C9CCE777080B}" srcId="{E191597B-A605-4E4F-A9F4-EA15B8FBB727}" destId="{D455DDC9-F553-427E-94B0-58CB3FFD1294}" srcOrd="3" destOrd="0" parTransId="{705A9847-0F13-40B1-9F8E-282FA4463B22}" sibTransId="{3F5D8C3F-C70D-4C83-B85A-D9A93BAFB49B}"/>
    <dgm:cxn modelId="{D4B249A8-2653-406A-AEB8-A7C881230B42}" srcId="{E191597B-A605-4E4F-A9F4-EA15B8FBB727}" destId="{95786ABE-AA34-464F-9955-2FAC6C59EC3D}" srcOrd="0" destOrd="0" parTransId="{CA59DC77-4E3E-4E7A-9E60-2AE86DCBC7EC}" sibTransId="{1CC4DAD2-17F9-4987-8F88-9463FA31A16A}"/>
    <dgm:cxn modelId="{6F693BB8-A60C-44C1-B761-754014ECCDCD}" srcId="{3858595C-ADFB-45D5-ACC3-28C3B90AEC76}" destId="{E191597B-A605-4E4F-A9F4-EA15B8FBB727}" srcOrd="0" destOrd="0" parTransId="{EB053E6C-7C40-47B0-BA10-85E15514B106}" sibTransId="{163F77E6-747C-4970-8FB1-CB98E4305EEB}"/>
    <dgm:cxn modelId="{EF4312BF-89B9-4159-8790-926B8134AFD4}" type="presOf" srcId="{F519ECCB-CBA2-4500-8A5C-A290D731562C}" destId="{A4683996-01CD-44A2-ABB6-99F0F15B022C}" srcOrd="0" destOrd="4" presId="urn:microsoft.com/office/officeart/2005/8/layout/hList1"/>
    <dgm:cxn modelId="{5658C7BF-39CC-490B-9504-8452F0A2EDFA}" type="presOf" srcId="{507EF085-7499-473E-824E-28BAA34D55E3}" destId="{BAD9361A-A7A1-4788-9FBB-E2E33647A7CF}" srcOrd="0" destOrd="1" presId="urn:microsoft.com/office/officeart/2005/8/layout/hList1"/>
    <dgm:cxn modelId="{2CA2F1BF-741A-45FB-B676-BE97924680A6}" type="presOf" srcId="{95786ABE-AA34-464F-9955-2FAC6C59EC3D}" destId="{BAD9361A-A7A1-4788-9FBB-E2E33647A7CF}" srcOrd="0" destOrd="0" presId="urn:microsoft.com/office/officeart/2005/8/layout/hList1"/>
    <dgm:cxn modelId="{6BBEF6C3-414A-4F5A-9DC4-11DF701E0292}" type="presOf" srcId="{E191597B-A605-4E4F-A9F4-EA15B8FBB727}" destId="{4750A4F4-BF65-4F7E-A61F-01CDF74E3253}" srcOrd="0" destOrd="0" presId="urn:microsoft.com/office/officeart/2005/8/layout/hList1"/>
    <dgm:cxn modelId="{FB06C0D4-C2E4-4140-BE23-9D5758B8BF76}" type="presOf" srcId="{3858595C-ADFB-45D5-ACC3-28C3B90AEC76}" destId="{27F91D00-D7E0-44E3-842B-E833BFE8FCCD}" srcOrd="0" destOrd="0" presId="urn:microsoft.com/office/officeart/2005/8/layout/hList1"/>
    <dgm:cxn modelId="{4C8290DE-97A3-4449-9764-16C59D72B0DD}" type="presOf" srcId="{FBBFFECC-FD49-4B4A-A23B-3F64A6491760}" destId="{DFDD241C-F848-4BDD-9691-A76860B4B0B9}" srcOrd="0" destOrd="0" presId="urn:microsoft.com/office/officeart/2005/8/layout/hList1"/>
    <dgm:cxn modelId="{42BF99E4-71AA-4511-B7DE-7AC66AAB9762}" type="presOf" srcId="{D455DDC9-F553-427E-94B0-58CB3FFD1294}" destId="{BAD9361A-A7A1-4788-9FBB-E2E33647A7CF}" srcOrd="0" destOrd="3" presId="urn:microsoft.com/office/officeart/2005/8/layout/hList1"/>
    <dgm:cxn modelId="{02DDFAE6-0770-4E31-81CD-769ECFF71580}" srcId="{FBBFFECC-FD49-4B4A-A23B-3F64A6491760}" destId="{9755B4D1-1248-4CDC-8422-B947A1D44C1B}" srcOrd="2" destOrd="0" parTransId="{0539F777-B16F-4B85-AAAC-51FC61547897}" sibTransId="{FE2B489F-328B-4D79-91D6-39DE239ACABB}"/>
    <dgm:cxn modelId="{C3605CF4-744F-42C9-AF04-930EEF8204A7}" type="presOf" srcId="{50B22ADE-87F5-4C64-B61E-6C1D3FC5601A}" destId="{A4683996-01CD-44A2-ABB6-99F0F15B022C}" srcOrd="0" destOrd="0" presId="urn:microsoft.com/office/officeart/2005/8/layout/hList1"/>
    <dgm:cxn modelId="{2534A87B-7DAB-4F20-B8C2-B308804880ED}" type="presParOf" srcId="{27F91D00-D7E0-44E3-842B-E833BFE8FCCD}" destId="{B65D2C4D-FAEC-4A60-BAE6-DB761CE7F4B2}" srcOrd="0" destOrd="0" presId="urn:microsoft.com/office/officeart/2005/8/layout/hList1"/>
    <dgm:cxn modelId="{1E73001E-9968-4CCC-8A0E-3F3CEDBE6530}" type="presParOf" srcId="{B65D2C4D-FAEC-4A60-BAE6-DB761CE7F4B2}" destId="{4750A4F4-BF65-4F7E-A61F-01CDF74E3253}" srcOrd="0" destOrd="0" presId="urn:microsoft.com/office/officeart/2005/8/layout/hList1"/>
    <dgm:cxn modelId="{F24A9150-8321-4328-9536-00EE7464BFC3}" type="presParOf" srcId="{B65D2C4D-FAEC-4A60-BAE6-DB761CE7F4B2}" destId="{BAD9361A-A7A1-4788-9FBB-E2E33647A7CF}" srcOrd="1" destOrd="0" presId="urn:microsoft.com/office/officeart/2005/8/layout/hList1"/>
    <dgm:cxn modelId="{B3CC4122-5924-4821-AA71-8CCB9910F8BD}" type="presParOf" srcId="{27F91D00-D7E0-44E3-842B-E833BFE8FCCD}" destId="{DA6196EB-B745-42D6-9166-A82099458A00}" srcOrd="1" destOrd="0" presId="urn:microsoft.com/office/officeart/2005/8/layout/hList1"/>
    <dgm:cxn modelId="{60D26F49-8276-4BFA-A7D7-400BA7168616}" type="presParOf" srcId="{27F91D00-D7E0-44E3-842B-E833BFE8FCCD}" destId="{F20E03F3-D570-4246-9792-26A5A476D385}" srcOrd="2" destOrd="0" presId="urn:microsoft.com/office/officeart/2005/8/layout/hList1"/>
    <dgm:cxn modelId="{B64E8874-B36B-4B09-A584-3DE014B14C44}" type="presParOf" srcId="{F20E03F3-D570-4246-9792-26A5A476D385}" destId="{DFDD241C-F848-4BDD-9691-A76860B4B0B9}" srcOrd="0" destOrd="0" presId="urn:microsoft.com/office/officeart/2005/8/layout/hList1"/>
    <dgm:cxn modelId="{F2DC63C2-E602-4462-92E1-0C9BAFD43C62}" type="presParOf" srcId="{F20E03F3-D570-4246-9792-26A5A476D385}" destId="{A4683996-01CD-44A2-ABB6-99F0F15B02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 the term, database, and explain how a database interacts with data and information</a:t>
          </a:r>
        </a:p>
      </dsp:txBody>
      <dsp:txXfrm>
        <a:off x="0" y="528637"/>
        <a:ext cx="2762250" cy="1657349"/>
      </dsp:txXfrm>
    </dsp:sp>
    <dsp:sp modelId="{CB1977F7-2129-4A77-8E60-C5205A8CA61B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 the term, data integrity, and describe the qualities of valuable information</a:t>
          </a:r>
        </a:p>
      </dsp:txBody>
      <dsp:txXfrm>
        <a:off x="3038474" y="528637"/>
        <a:ext cx="2762250" cy="1657349"/>
      </dsp:txXfrm>
    </dsp:sp>
    <dsp:sp modelId="{0B4C1215-ABA8-4D8D-9FBB-C835F704F254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Discuss the terms character, field, record, and file</a:t>
          </a:r>
        </a:p>
      </dsp:txBody>
      <dsp:txXfrm>
        <a:off x="6076950" y="528637"/>
        <a:ext cx="2762250" cy="1657349"/>
      </dsp:txXfrm>
    </dsp:sp>
    <dsp:sp modelId="{A4D924D1-6892-43EE-A780-91726BA91D9A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Describe file maintenance techniques and validation techniques</a:t>
          </a:r>
        </a:p>
      </dsp:txBody>
      <dsp:txXfrm>
        <a:off x="1519237" y="2462212"/>
        <a:ext cx="2762250" cy="1657349"/>
      </dsp:txXfrm>
    </dsp:sp>
    <dsp:sp modelId="{C749593C-7926-4B51-90C2-1076368565E7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Differentiate between a file processing approach and the database approach</a:t>
          </a:r>
        </a:p>
      </dsp:txBody>
      <dsp:txXfrm>
        <a:off x="4557712" y="2462212"/>
        <a:ext cx="2762250" cy="1657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25319-2084-4297-AA3B-14155F65EAE8}">
      <dsp:nvSpPr>
        <dsp:cNvPr id="0" name=""/>
        <dsp:cNvSpPr/>
      </dsp:nvSpPr>
      <dsp:spPr>
        <a:xfrm>
          <a:off x="2762" y="257572"/>
          <a:ext cx="2693193" cy="835200"/>
        </a:xfrm>
        <a:prstGeom prst="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Database</a:t>
          </a:r>
        </a:p>
      </dsp:txBody>
      <dsp:txXfrm>
        <a:off x="2762" y="257572"/>
        <a:ext cx="2693193" cy="835200"/>
      </dsp:txXfrm>
    </dsp:sp>
    <dsp:sp modelId="{A856E8CD-784B-495B-9FF6-4227D4F1057B}">
      <dsp:nvSpPr>
        <dsp:cNvPr id="0" name=""/>
        <dsp:cNvSpPr/>
      </dsp:nvSpPr>
      <dsp:spPr>
        <a:xfrm>
          <a:off x="2762" y="1092772"/>
          <a:ext cx="2693193" cy="4059855"/>
        </a:xfrm>
        <a:prstGeom prst="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 of data organized in a manner that allows access, retrieval, and use of that data</a:t>
          </a:r>
        </a:p>
      </dsp:txBody>
      <dsp:txXfrm>
        <a:off x="2762" y="1092772"/>
        <a:ext cx="2693193" cy="4059855"/>
      </dsp:txXfrm>
    </dsp:sp>
    <dsp:sp modelId="{8D23DD30-06F4-49D8-BE7A-89E509A201E1}">
      <dsp:nvSpPr>
        <dsp:cNvPr id="0" name=""/>
        <dsp:cNvSpPr/>
      </dsp:nvSpPr>
      <dsp:spPr>
        <a:xfrm>
          <a:off x="3073003" y="257572"/>
          <a:ext cx="2693193" cy="835200"/>
        </a:xfrm>
        <a:prstGeom prst="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</a:t>
          </a:r>
        </a:p>
      </dsp:txBody>
      <dsp:txXfrm>
        <a:off x="3073003" y="257572"/>
        <a:ext cx="2693193" cy="835200"/>
      </dsp:txXfrm>
    </dsp:sp>
    <dsp:sp modelId="{56C2D5F5-8DE7-4301-9980-4373374E89FF}">
      <dsp:nvSpPr>
        <dsp:cNvPr id="0" name=""/>
        <dsp:cNvSpPr/>
      </dsp:nvSpPr>
      <dsp:spPr>
        <a:xfrm>
          <a:off x="3073003" y="1092772"/>
          <a:ext cx="2693193" cy="4059855"/>
        </a:xfrm>
        <a:prstGeom prst="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 of unprocessed items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Text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Numbers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Images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Audio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Video</a:t>
          </a:r>
        </a:p>
      </dsp:txBody>
      <dsp:txXfrm>
        <a:off x="3073003" y="1092772"/>
        <a:ext cx="2693193" cy="4059855"/>
      </dsp:txXfrm>
    </dsp:sp>
    <dsp:sp modelId="{C541D0B7-676E-4B7A-95C0-4464EB703FA8}">
      <dsp:nvSpPr>
        <dsp:cNvPr id="0" name=""/>
        <dsp:cNvSpPr/>
      </dsp:nvSpPr>
      <dsp:spPr>
        <a:xfrm>
          <a:off x="6143244" y="257572"/>
          <a:ext cx="2693193" cy="835200"/>
        </a:xfrm>
        <a:prstGeom prst="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Information</a:t>
          </a:r>
        </a:p>
      </dsp:txBody>
      <dsp:txXfrm>
        <a:off x="6143244" y="257572"/>
        <a:ext cx="2693193" cy="835200"/>
      </dsp:txXfrm>
    </dsp:sp>
    <dsp:sp modelId="{BBD16442-AB9F-489F-A53E-46D8D6078AA7}">
      <dsp:nvSpPr>
        <dsp:cNvPr id="0" name=""/>
        <dsp:cNvSpPr/>
      </dsp:nvSpPr>
      <dsp:spPr>
        <a:xfrm>
          <a:off x="6143244" y="1092772"/>
          <a:ext cx="2693193" cy="4059855"/>
        </a:xfrm>
        <a:prstGeom prst="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Processed data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Documents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Audio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Images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Video</a:t>
          </a:r>
        </a:p>
      </dsp:txBody>
      <dsp:txXfrm>
        <a:off x="6143244" y="1092772"/>
        <a:ext cx="2693193" cy="4059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BDE26-0B04-4878-8B05-1EE98204407D}">
      <dsp:nvSpPr>
        <dsp:cNvPr id="0" name=""/>
        <dsp:cNvSpPr/>
      </dsp:nvSpPr>
      <dsp:spPr>
        <a:xfrm>
          <a:off x="877155" y="2344"/>
          <a:ext cx="3337470" cy="2002482"/>
        </a:xfrm>
        <a:prstGeom prst="flowChartMagneticDisk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Create a computerized database</a:t>
          </a:r>
        </a:p>
      </dsp:txBody>
      <dsp:txXfrm>
        <a:off x="877155" y="669838"/>
        <a:ext cx="3337470" cy="1001241"/>
      </dsp:txXfrm>
    </dsp:sp>
    <dsp:sp modelId="{B00F0836-9325-4B73-8CA9-0EC7CAFD15C2}">
      <dsp:nvSpPr>
        <dsp:cNvPr id="0" name=""/>
        <dsp:cNvSpPr/>
      </dsp:nvSpPr>
      <dsp:spPr>
        <a:xfrm>
          <a:off x="4548373" y="2344"/>
          <a:ext cx="3337470" cy="2002482"/>
        </a:xfrm>
        <a:prstGeom prst="flowChartMagneticDisk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Add, modify, and delete data</a:t>
          </a:r>
        </a:p>
      </dsp:txBody>
      <dsp:txXfrm>
        <a:off x="4548373" y="669838"/>
        <a:ext cx="3337470" cy="1001241"/>
      </dsp:txXfrm>
    </dsp:sp>
    <dsp:sp modelId="{98313A7C-3871-4990-A2D0-C66E483A151A}">
      <dsp:nvSpPr>
        <dsp:cNvPr id="0" name=""/>
        <dsp:cNvSpPr/>
      </dsp:nvSpPr>
      <dsp:spPr>
        <a:xfrm>
          <a:off x="877155" y="2338573"/>
          <a:ext cx="3337470" cy="2002482"/>
        </a:xfrm>
        <a:prstGeom prst="flowChartMagneticDisk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Sort and retrieve data</a:t>
          </a:r>
        </a:p>
      </dsp:txBody>
      <dsp:txXfrm>
        <a:off x="877155" y="3006067"/>
        <a:ext cx="3337470" cy="1001241"/>
      </dsp:txXfrm>
    </dsp:sp>
    <dsp:sp modelId="{88A45114-F9A7-438D-BB6B-BC98CCE2A4B5}">
      <dsp:nvSpPr>
        <dsp:cNvPr id="0" name=""/>
        <dsp:cNvSpPr/>
      </dsp:nvSpPr>
      <dsp:spPr>
        <a:xfrm>
          <a:off x="4548373" y="2338573"/>
          <a:ext cx="3337470" cy="2002482"/>
        </a:xfrm>
        <a:prstGeom prst="flowChartMagneticDisk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Create forms and reports from the data</a:t>
          </a:r>
        </a:p>
      </dsp:txBody>
      <dsp:txXfrm>
        <a:off x="4548373" y="3006067"/>
        <a:ext cx="3337470" cy="1001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51F02-8B01-42AE-965C-82E2A36E95B9}">
      <dsp:nvSpPr>
        <dsp:cNvPr id="0" name=""/>
        <dsp:cNvSpPr/>
      </dsp:nvSpPr>
      <dsp:spPr>
        <a:xfrm>
          <a:off x="938331" y="669"/>
          <a:ext cx="2056730" cy="1234038"/>
        </a:xfrm>
        <a:prstGeom prst="bevel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Accurate</a:t>
          </a:r>
        </a:p>
      </dsp:txBody>
      <dsp:txXfrm>
        <a:off x="1092586" y="154924"/>
        <a:ext cx="1748220" cy="925528"/>
      </dsp:txXfrm>
    </dsp:sp>
    <dsp:sp modelId="{CA90CFBA-CD16-4919-9919-3F724BC335BF}">
      <dsp:nvSpPr>
        <dsp:cNvPr id="0" name=""/>
        <dsp:cNvSpPr/>
      </dsp:nvSpPr>
      <dsp:spPr>
        <a:xfrm>
          <a:off x="3200734" y="669"/>
          <a:ext cx="2056730" cy="1234038"/>
        </a:xfrm>
        <a:prstGeom prst="bevel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Verifiable</a:t>
          </a:r>
        </a:p>
      </dsp:txBody>
      <dsp:txXfrm>
        <a:off x="3354989" y="154924"/>
        <a:ext cx="1748220" cy="925528"/>
      </dsp:txXfrm>
    </dsp:sp>
    <dsp:sp modelId="{D5F860A0-5C76-49C7-BA48-46860B400A1D}">
      <dsp:nvSpPr>
        <dsp:cNvPr id="0" name=""/>
        <dsp:cNvSpPr/>
      </dsp:nvSpPr>
      <dsp:spPr>
        <a:xfrm>
          <a:off x="5463138" y="669"/>
          <a:ext cx="2056730" cy="1234038"/>
        </a:xfrm>
        <a:prstGeom prst="bevel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Timely</a:t>
          </a:r>
        </a:p>
      </dsp:txBody>
      <dsp:txXfrm>
        <a:off x="5617393" y="154924"/>
        <a:ext cx="1748220" cy="925528"/>
      </dsp:txXfrm>
    </dsp:sp>
    <dsp:sp modelId="{961ADFDE-C3DB-4EC4-B1E4-A7A832458261}">
      <dsp:nvSpPr>
        <dsp:cNvPr id="0" name=""/>
        <dsp:cNvSpPr/>
      </dsp:nvSpPr>
      <dsp:spPr>
        <a:xfrm>
          <a:off x="938331" y="1440380"/>
          <a:ext cx="2056730" cy="1234038"/>
        </a:xfrm>
        <a:prstGeom prst="bevel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Organized</a:t>
          </a:r>
        </a:p>
      </dsp:txBody>
      <dsp:txXfrm>
        <a:off x="1092586" y="1594635"/>
        <a:ext cx="1748220" cy="925528"/>
      </dsp:txXfrm>
    </dsp:sp>
    <dsp:sp modelId="{5D37BA37-C8C7-495F-BA35-513E44C7512D}">
      <dsp:nvSpPr>
        <dsp:cNvPr id="0" name=""/>
        <dsp:cNvSpPr/>
      </dsp:nvSpPr>
      <dsp:spPr>
        <a:xfrm>
          <a:off x="3200734" y="1440380"/>
          <a:ext cx="2056730" cy="1234038"/>
        </a:xfrm>
        <a:prstGeom prst="bevel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Accessible</a:t>
          </a:r>
        </a:p>
      </dsp:txBody>
      <dsp:txXfrm>
        <a:off x="3354989" y="1594635"/>
        <a:ext cx="1748220" cy="925528"/>
      </dsp:txXfrm>
    </dsp:sp>
    <dsp:sp modelId="{44DDFB95-6009-4CEF-A87B-71616F6DB940}">
      <dsp:nvSpPr>
        <dsp:cNvPr id="0" name=""/>
        <dsp:cNvSpPr/>
      </dsp:nvSpPr>
      <dsp:spPr>
        <a:xfrm>
          <a:off x="5463138" y="1440380"/>
          <a:ext cx="2056730" cy="1234038"/>
        </a:xfrm>
        <a:prstGeom prst="bevel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Useful</a:t>
          </a:r>
        </a:p>
      </dsp:txBody>
      <dsp:txXfrm>
        <a:off x="5617393" y="1594635"/>
        <a:ext cx="1748220" cy="925528"/>
      </dsp:txXfrm>
    </dsp:sp>
    <dsp:sp modelId="{53073906-5002-4501-8CD4-B1205AD63347}">
      <dsp:nvSpPr>
        <dsp:cNvPr id="0" name=""/>
        <dsp:cNvSpPr/>
      </dsp:nvSpPr>
      <dsp:spPr>
        <a:xfrm>
          <a:off x="3200734" y="2880092"/>
          <a:ext cx="2056730" cy="1234038"/>
        </a:xfrm>
        <a:prstGeom prst="bevel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Cost-effective</a:t>
          </a:r>
        </a:p>
      </dsp:txBody>
      <dsp:txXfrm>
        <a:off x="3354989" y="3034347"/>
        <a:ext cx="1748220" cy="925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7A100-3A86-484D-B3A8-52EB9CE8A7AD}">
      <dsp:nvSpPr>
        <dsp:cNvPr id="0" name=""/>
        <dsp:cNvSpPr/>
      </dsp:nvSpPr>
      <dsp:spPr>
        <a:xfrm>
          <a:off x="998459" y="1237"/>
          <a:ext cx="3221942" cy="1933165"/>
        </a:xfrm>
        <a:prstGeom prst="trapezoid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8064A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Adding records</a:t>
          </a:r>
        </a:p>
      </dsp:txBody>
      <dsp:txXfrm>
        <a:off x="1320653" y="194553"/>
        <a:ext cx="2577554" cy="1739849"/>
      </dsp:txXfrm>
    </dsp:sp>
    <dsp:sp modelId="{84520EC6-B997-46DF-B46D-20A7ACB06467}">
      <dsp:nvSpPr>
        <dsp:cNvPr id="0" name=""/>
        <dsp:cNvSpPr/>
      </dsp:nvSpPr>
      <dsp:spPr>
        <a:xfrm>
          <a:off x="4542597" y="1237"/>
          <a:ext cx="3221942" cy="1933165"/>
        </a:xfrm>
        <a:prstGeom prst="trapezoid">
          <a:avLst/>
        </a:prstGeom>
        <a:gradFill rotWithShape="0">
          <a:gsLst>
            <a:gs pos="0">
              <a:srgbClr val="8064A2">
                <a:shade val="80000"/>
                <a:hueOff val="-88279"/>
                <a:satOff val="-2183"/>
                <a:lumOff val="12494"/>
                <a:alphaOff val="0"/>
                <a:tint val="50000"/>
                <a:satMod val="300000"/>
              </a:srgbClr>
            </a:gs>
            <a:gs pos="35000">
              <a:srgbClr val="8064A2">
                <a:shade val="80000"/>
                <a:hueOff val="-88279"/>
                <a:satOff val="-2183"/>
                <a:lumOff val="12494"/>
                <a:alphaOff val="0"/>
                <a:tint val="37000"/>
                <a:satMod val="300000"/>
              </a:srgbClr>
            </a:gs>
            <a:gs pos="100000">
              <a:srgbClr val="8064A2">
                <a:shade val="80000"/>
                <a:hueOff val="-88279"/>
                <a:satOff val="-2183"/>
                <a:lumOff val="12494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Modifying records</a:t>
          </a:r>
        </a:p>
      </dsp:txBody>
      <dsp:txXfrm>
        <a:off x="4864791" y="194553"/>
        <a:ext cx="2577554" cy="1739849"/>
      </dsp:txXfrm>
    </dsp:sp>
    <dsp:sp modelId="{D79C8320-D406-414A-AB99-288A0CA97348}">
      <dsp:nvSpPr>
        <dsp:cNvPr id="0" name=""/>
        <dsp:cNvSpPr/>
      </dsp:nvSpPr>
      <dsp:spPr>
        <a:xfrm>
          <a:off x="2770528" y="2256597"/>
          <a:ext cx="3221942" cy="1933165"/>
        </a:xfrm>
        <a:prstGeom prst="trapezoid">
          <a:avLst/>
        </a:prstGeo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tint val="50000"/>
                <a:satMod val="300000"/>
              </a:srgbClr>
            </a:gs>
            <a:gs pos="35000">
              <a:srgbClr val="8064A2">
                <a:shade val="80000"/>
                <a:hueOff val="-176558"/>
                <a:satOff val="-4365"/>
                <a:lumOff val="24988"/>
                <a:alphaOff val="0"/>
                <a:tint val="37000"/>
                <a:satMod val="30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Deleting records</a:t>
          </a:r>
        </a:p>
      </dsp:txBody>
      <dsp:txXfrm>
        <a:off x="3092722" y="2449913"/>
        <a:ext cx="2577554" cy="1739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E78AF-BE9A-4EE6-81D1-EE303486E5F7}">
      <dsp:nvSpPr>
        <dsp:cNvPr id="0" name=""/>
        <dsp:cNvSpPr/>
      </dsp:nvSpPr>
      <dsp:spPr>
        <a:xfrm>
          <a:off x="0" y="109537"/>
          <a:ext cx="2762250" cy="1657349"/>
        </a:xfrm>
        <a:prstGeom prst="homePlate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Alphabetic/Numeric check</a:t>
          </a:r>
        </a:p>
      </dsp:txBody>
      <dsp:txXfrm>
        <a:off x="0" y="109537"/>
        <a:ext cx="2347913" cy="1657349"/>
      </dsp:txXfrm>
    </dsp:sp>
    <dsp:sp modelId="{FA8E9EE9-FCDF-476D-B781-8413663E35E1}">
      <dsp:nvSpPr>
        <dsp:cNvPr id="0" name=""/>
        <dsp:cNvSpPr/>
      </dsp:nvSpPr>
      <dsp:spPr>
        <a:xfrm>
          <a:off x="3038474" y="109537"/>
          <a:ext cx="2762250" cy="1657349"/>
        </a:xfrm>
        <a:prstGeom prst="homePlate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Range check</a:t>
          </a:r>
        </a:p>
      </dsp:txBody>
      <dsp:txXfrm>
        <a:off x="3038474" y="109537"/>
        <a:ext cx="2347913" cy="1657349"/>
      </dsp:txXfrm>
    </dsp:sp>
    <dsp:sp modelId="{D5CE4462-B4F2-44B2-AA08-866E38CFF3C1}">
      <dsp:nvSpPr>
        <dsp:cNvPr id="0" name=""/>
        <dsp:cNvSpPr/>
      </dsp:nvSpPr>
      <dsp:spPr>
        <a:xfrm>
          <a:off x="6076950" y="109537"/>
          <a:ext cx="2762250" cy="1657349"/>
        </a:xfrm>
        <a:prstGeom prst="homePlate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Consistency check</a:t>
          </a:r>
        </a:p>
      </dsp:txBody>
      <dsp:txXfrm>
        <a:off x="6076950" y="109537"/>
        <a:ext cx="2347913" cy="1657349"/>
      </dsp:txXfrm>
    </dsp:sp>
    <dsp:sp modelId="{37CA5B44-A140-481B-A0A4-B373B2937BD5}">
      <dsp:nvSpPr>
        <dsp:cNvPr id="0" name=""/>
        <dsp:cNvSpPr/>
      </dsp:nvSpPr>
      <dsp:spPr>
        <a:xfrm>
          <a:off x="0" y="2043112"/>
          <a:ext cx="2762250" cy="1657349"/>
        </a:xfrm>
        <a:prstGeom prst="homePlate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Completeness check</a:t>
          </a:r>
        </a:p>
      </dsp:txBody>
      <dsp:txXfrm>
        <a:off x="0" y="2043112"/>
        <a:ext cx="2347913" cy="1657349"/>
      </dsp:txXfrm>
    </dsp:sp>
    <dsp:sp modelId="{63F1BDEC-7271-408E-B37C-AE63CE8D97F0}">
      <dsp:nvSpPr>
        <dsp:cNvPr id="0" name=""/>
        <dsp:cNvSpPr/>
      </dsp:nvSpPr>
      <dsp:spPr>
        <a:xfrm>
          <a:off x="3038474" y="2043112"/>
          <a:ext cx="2762250" cy="1657349"/>
        </a:xfrm>
        <a:prstGeom prst="homePlate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Check digit</a:t>
          </a:r>
        </a:p>
      </dsp:txBody>
      <dsp:txXfrm>
        <a:off x="3038474" y="2043112"/>
        <a:ext cx="2347913" cy="1657349"/>
      </dsp:txXfrm>
    </dsp:sp>
    <dsp:sp modelId="{4943C4FF-7148-4760-963C-6722DD126C98}">
      <dsp:nvSpPr>
        <dsp:cNvPr id="0" name=""/>
        <dsp:cNvSpPr/>
      </dsp:nvSpPr>
      <dsp:spPr>
        <a:xfrm>
          <a:off x="6076950" y="2043112"/>
          <a:ext cx="2762250" cy="1657349"/>
        </a:xfrm>
        <a:prstGeom prst="homePlate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Other checks</a:t>
          </a:r>
        </a:p>
      </dsp:txBody>
      <dsp:txXfrm>
        <a:off x="6076950" y="2043112"/>
        <a:ext cx="2347913" cy="16573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0A4F4-BF65-4F7E-A61F-01CDF74E3253}">
      <dsp:nvSpPr>
        <dsp:cNvPr id="0" name=""/>
        <dsp:cNvSpPr/>
      </dsp:nvSpPr>
      <dsp:spPr>
        <a:xfrm>
          <a:off x="43" y="85629"/>
          <a:ext cx="4130426" cy="806400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File processing system</a:t>
          </a:r>
        </a:p>
      </dsp:txBody>
      <dsp:txXfrm>
        <a:off x="43" y="85629"/>
        <a:ext cx="4130426" cy="806400"/>
      </dsp:txXfrm>
    </dsp:sp>
    <dsp:sp modelId="{BAD9361A-A7A1-4788-9FBB-E2E33647A7CF}">
      <dsp:nvSpPr>
        <dsp:cNvPr id="0" name=""/>
        <dsp:cNvSpPr/>
      </dsp:nvSpPr>
      <dsp:spPr>
        <a:xfrm>
          <a:off x="43" y="892029"/>
          <a:ext cx="4130426" cy="4280141"/>
        </a:xfrm>
        <a:prstGeom prst="rect">
          <a:avLst/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Each department has its own set of files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Used for many years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Have data redundancy, same field stored in multiple files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Isolate data as data is stored in separate files so it is difficult to access</a:t>
          </a:r>
        </a:p>
      </dsp:txBody>
      <dsp:txXfrm>
        <a:off x="43" y="892029"/>
        <a:ext cx="4130426" cy="4280141"/>
      </dsp:txXfrm>
    </dsp:sp>
    <dsp:sp modelId="{DFDD241C-F848-4BDD-9691-A76860B4B0B9}">
      <dsp:nvSpPr>
        <dsp:cNvPr id="0" name=""/>
        <dsp:cNvSpPr/>
      </dsp:nvSpPr>
      <dsp:spPr>
        <a:xfrm>
          <a:off x="4708729" y="85629"/>
          <a:ext cx="4130426" cy="806400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-176558"/>
              <a:satOff val="-4365"/>
              <a:lumOff val="2498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Database approach</a:t>
          </a:r>
        </a:p>
      </dsp:txBody>
      <dsp:txXfrm>
        <a:off x="4708729" y="85629"/>
        <a:ext cx="4130426" cy="806400"/>
      </dsp:txXfrm>
    </dsp:sp>
    <dsp:sp modelId="{A4683996-01CD-44A2-ABB6-99F0F15B022C}">
      <dsp:nvSpPr>
        <dsp:cNvPr id="0" name=""/>
        <dsp:cNvSpPr/>
      </dsp:nvSpPr>
      <dsp:spPr>
        <a:xfrm>
          <a:off x="4708729" y="892029"/>
          <a:ext cx="4130426" cy="4280141"/>
        </a:xfrm>
        <a:prstGeom prst="rect">
          <a:avLst/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Programs and users share data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Reduce data redundancy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Improve data integrity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Share data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Allows easier access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Reduces development time</a:t>
          </a:r>
        </a:p>
      </dsp:txBody>
      <dsp:txXfrm>
        <a:off x="4708729" y="892029"/>
        <a:ext cx="4130426" cy="428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8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30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7236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pk/database/what-is-database/#WhatIsDBM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434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7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A </a:t>
            </a: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database</a:t>
            </a: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 is an organized collection of structured information, or data, typically stored electronically in a computer system. A database is usually controlled by a </a:t>
            </a:r>
            <a:r>
              <a:rPr lang="en-US" b="0" i="0" u="none" strike="noStrike" dirty="0">
                <a:solidFill>
                  <a:srgbClr val="006B8F"/>
                </a:solidFill>
                <a:effectLst/>
                <a:latin typeface="OracleSansVF"/>
                <a:hlinkClick r:id="rId3"/>
              </a:rPr>
              <a:t>database management system (DBMS)</a:t>
            </a: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. Together, the data and the DBMS, along with the applications that are associated with them, are referred to as a database system, often shortened to just a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62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4CB9C-8C70-4A93-88C4-5A46F39FB3DB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6180E-9133-49E5-A959-CCDCBBDB1887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2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B9298-E270-47FA-9FAA-8B42624270F5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>
                <a:latin typeface="Arial" charset="0"/>
                <a:cs typeface="Times New Roman" pitchFamily="18" charset="0"/>
              </a:rPr>
              <a:t>Dates are stored sequentially in a database. 0 is January 1, 1970 at midnight. 1 is one millisecond after midnight on January 1, 1970. Each date represents the number of milliseconds from January 1, 1970.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2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C5DD9-0B8B-443B-B1C3-C32C91448080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>
                <a:latin typeface="Arial" charset="0"/>
                <a:cs typeface="Times" pitchFamily="18" charset="0"/>
              </a:rPr>
              <a:t>Start your students thinking about real databases, with millions of records. Using PA instead of Pennsylvania saves 10 bytes per record. In a database with 1 million records, this saves 10,000,000 bytes. This is roughly equal to a stack of 10 floppy disks</a:t>
            </a:r>
            <a:r>
              <a:rPr lang="en-US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49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2BBD8-03C2-4608-971A-3A65B7B7A1D6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82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35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6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524000"/>
            <a:ext cx="6477000" cy="2819400"/>
          </a:xfrm>
        </p:spPr>
        <p:txBody>
          <a:bodyPr/>
          <a:lstStyle/>
          <a:p>
            <a:pPr algn="ctr"/>
            <a:r>
              <a:rPr lang="en-US" b="1" dirty="0"/>
              <a:t>CSC 101</a:t>
            </a:r>
            <a:br>
              <a:rPr lang="en-US" b="1" dirty="0"/>
            </a:br>
            <a:r>
              <a:rPr lang="en-US" b="1" dirty="0"/>
              <a:t>Introduction to Computing</a:t>
            </a:r>
            <a:br>
              <a:rPr lang="en-US" b="1" dirty="0"/>
            </a:br>
            <a:br>
              <a:rPr lang="en-US" b="1" dirty="0"/>
            </a:br>
            <a:r>
              <a:rPr lang="en-US" b="1"/>
              <a:t>Lecture 15</a:t>
            </a:r>
            <a:br>
              <a:rPr lang="en-US" b="1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5715000" cy="1066800"/>
          </a:xfrm>
        </p:spPr>
        <p:txBody>
          <a:bodyPr/>
          <a:lstStyle/>
          <a:p>
            <a:pPr algn="ctr"/>
            <a:r>
              <a:rPr lang="en-US" dirty="0"/>
              <a:t>Mr. Khurram </a:t>
            </a:r>
            <a:r>
              <a:rPr lang="en-US" dirty="0" err="1"/>
              <a:t>nissar</a:t>
            </a:r>
            <a:endParaRPr lang="en-US" dirty="0"/>
          </a:p>
          <a:p>
            <a:pPr algn="ctr"/>
            <a:r>
              <a:rPr lang="en-US" sz="2400" dirty="0">
                <a:solidFill>
                  <a:srgbClr val="000099"/>
                </a:solidFill>
              </a:rPr>
              <a:t>Khurramnissar@cuisahiwal.edu.pk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Quality of Valuable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i="1" dirty="0"/>
              <a:t>Accurate information</a:t>
            </a:r>
            <a:r>
              <a:rPr lang="en-US" i="1" dirty="0"/>
              <a:t> </a:t>
            </a:r>
            <a:r>
              <a:rPr lang="en-US" dirty="0"/>
              <a:t>is error free. Inaccurate information can lead to incorrect decisions. </a:t>
            </a:r>
          </a:p>
          <a:p>
            <a:pPr lvl="0"/>
            <a:r>
              <a:rPr lang="en-US" b="1" i="1" dirty="0"/>
              <a:t>Verifiable information</a:t>
            </a:r>
            <a:r>
              <a:rPr lang="en-US" i="1" dirty="0"/>
              <a:t> </a:t>
            </a:r>
            <a:r>
              <a:rPr lang="en-US" dirty="0"/>
              <a:t>can be proven as correct or incorrect. </a:t>
            </a:r>
          </a:p>
          <a:p>
            <a:pPr lvl="0"/>
            <a:r>
              <a:rPr lang="en-US" b="1" i="1" dirty="0"/>
              <a:t>Timely information</a:t>
            </a:r>
            <a:r>
              <a:rPr lang="en-US" i="1" dirty="0"/>
              <a:t> </a:t>
            </a:r>
            <a:r>
              <a:rPr lang="en-US" dirty="0"/>
              <a:t>has an age suited to its use. </a:t>
            </a:r>
          </a:p>
          <a:p>
            <a:pPr lvl="0"/>
            <a:r>
              <a:rPr lang="en-US" b="1" i="1" dirty="0"/>
              <a:t>Organized information</a:t>
            </a:r>
            <a:r>
              <a:rPr lang="en-US" i="1" dirty="0"/>
              <a:t> </a:t>
            </a:r>
            <a:r>
              <a:rPr lang="en-US" dirty="0"/>
              <a:t>is arranged to suit the needs and requirements of the decision maker. </a:t>
            </a:r>
          </a:p>
          <a:p>
            <a:pPr lvl="0"/>
            <a:r>
              <a:rPr lang="en-US" b="1" i="1" dirty="0"/>
              <a:t>Accessible information</a:t>
            </a:r>
            <a:r>
              <a:rPr lang="en-US" i="1" dirty="0"/>
              <a:t> </a:t>
            </a:r>
            <a:r>
              <a:rPr lang="en-US" dirty="0"/>
              <a:t>is available when the decision maker needs it. Having to wait for information may delay an important decision</a:t>
            </a:r>
          </a:p>
          <a:p>
            <a:pPr lvl="0"/>
            <a:r>
              <a:rPr lang="en-US" b="1" i="1" dirty="0"/>
              <a:t>Useful information</a:t>
            </a:r>
            <a:r>
              <a:rPr lang="en-US" i="1" dirty="0"/>
              <a:t> </a:t>
            </a:r>
            <a:r>
              <a:rPr lang="en-US" dirty="0"/>
              <a:t>has meaning to the person who receives it. Most information is important only to certain people or groups of people</a:t>
            </a:r>
          </a:p>
          <a:p>
            <a:pPr lvl="0"/>
            <a:r>
              <a:rPr lang="en-US" b="1" i="1" dirty="0"/>
              <a:t>Cost-effective information</a:t>
            </a:r>
            <a:r>
              <a:rPr lang="en-US" i="1" dirty="0"/>
              <a:t> </a:t>
            </a:r>
            <a:r>
              <a:rPr lang="en-US" dirty="0"/>
              <a:t>should give more value than it costs to produce.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The Hierarchy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066800"/>
          </a:xfrm>
        </p:spPr>
        <p:txBody>
          <a:bodyPr/>
          <a:lstStyle/>
          <a:p>
            <a:r>
              <a:rPr lang="en-US" dirty="0"/>
              <a:t>Data is organized in layers</a:t>
            </a:r>
          </a:p>
          <a:p>
            <a:pPr lvl="1"/>
            <a:r>
              <a:rPr lang="en-US" dirty="0"/>
              <a:t>Files, records, fields, characters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54152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Table, Record and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68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 dirty="0"/>
              <a:t>Fields and Records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Fields</a:t>
            </a:r>
          </a:p>
          <a:p>
            <a:pPr lvl="1" eaLnBrk="1" hangingPunct="1"/>
            <a:r>
              <a:rPr lang="en-US" dirty="0"/>
              <a:t>Hold an individual piece of data</a:t>
            </a:r>
          </a:p>
          <a:p>
            <a:pPr lvl="1" eaLnBrk="1" hangingPunct="1"/>
            <a:r>
              <a:rPr lang="en-US" dirty="0"/>
              <a:t>Are named descriptively, Often called a column</a:t>
            </a:r>
          </a:p>
          <a:p>
            <a:pPr lvl="1" eaLnBrk="1" hangingPunct="1"/>
            <a:r>
              <a:rPr lang="en-US" dirty="0"/>
              <a:t>Phone book examples</a:t>
            </a:r>
          </a:p>
          <a:p>
            <a:pPr lvl="2" eaLnBrk="1" hangingPunct="1"/>
            <a:r>
              <a:rPr lang="en-US" dirty="0"/>
              <a:t>Name, address, e-mail, phone number</a:t>
            </a:r>
          </a:p>
          <a:p>
            <a:pPr lvl="1" eaLnBrk="1" hangingPunct="1"/>
            <a:r>
              <a:rPr lang="en-US" dirty="0"/>
              <a:t>Fields may contain no data</a:t>
            </a:r>
          </a:p>
          <a:p>
            <a:r>
              <a:rPr lang="en-US" dirty="0"/>
              <a:t>Records</a:t>
            </a:r>
          </a:p>
          <a:p>
            <a:pPr lvl="1"/>
            <a:r>
              <a:rPr lang="en-US" dirty="0"/>
              <a:t>One full set of fields Often called a row</a:t>
            </a:r>
          </a:p>
          <a:p>
            <a:pPr lvl="1"/>
            <a:r>
              <a:rPr lang="en-US" dirty="0"/>
              <a:t>Phone book example</a:t>
            </a:r>
          </a:p>
          <a:p>
            <a:pPr lvl="2"/>
            <a:r>
              <a:rPr lang="en-US" dirty="0"/>
              <a:t>Smith, Joe, 123 Some Street, 412-555-7777 </a:t>
            </a:r>
          </a:p>
          <a:p>
            <a:pPr lvl="1"/>
            <a:r>
              <a:rPr lang="en-US" dirty="0"/>
              <a:t>Databases may have unlimited rows</a:t>
            </a:r>
          </a:p>
          <a:p>
            <a:r>
              <a:rPr lang="en-US" dirty="0"/>
              <a:t>Tables</a:t>
            </a:r>
          </a:p>
          <a:p>
            <a:pPr lvl="1"/>
            <a:r>
              <a:rPr lang="en-US" dirty="0"/>
              <a:t>One complete collection of records</a:t>
            </a:r>
          </a:p>
          <a:p>
            <a:pPr lvl="1"/>
            <a:r>
              <a:rPr lang="en-US" dirty="0"/>
              <a:t>Databases may have thousands of tables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762000"/>
          </a:xfrm>
        </p:spPr>
        <p:txBody>
          <a:bodyPr/>
          <a:lstStyle/>
          <a:p>
            <a:pPr eaLnBrk="1" hangingPunct="1"/>
            <a:r>
              <a:rPr lang="en-US"/>
              <a:t>Database Structure</a:t>
            </a:r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838200" y="1527175"/>
            <a:ext cx="8002588" cy="4645025"/>
            <a:chOff x="528" y="962"/>
            <a:chExt cx="5041" cy="2926"/>
          </a:xfrm>
        </p:grpSpPr>
        <p:pic>
          <p:nvPicPr>
            <p:cNvPr id="7172" name="Picture 1035" descr="nor78902_pA1104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3" y="962"/>
              <a:ext cx="4056" cy="2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7" name="Text Box 1029"/>
            <p:cNvSpPr txBox="1">
              <a:spLocks noChangeArrowheads="1"/>
            </p:cNvSpPr>
            <p:nvPr/>
          </p:nvSpPr>
          <p:spPr bwMode="auto">
            <a:xfrm>
              <a:off x="528" y="1465"/>
              <a:ext cx="8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Field Name</a:t>
              </a:r>
            </a:p>
          </p:txBody>
        </p:sp>
        <p:sp>
          <p:nvSpPr>
            <p:cNvPr id="33798" name="Text Box 1030"/>
            <p:cNvSpPr txBox="1">
              <a:spLocks noChangeArrowheads="1"/>
            </p:cNvSpPr>
            <p:nvPr/>
          </p:nvSpPr>
          <p:spPr bwMode="auto">
            <a:xfrm>
              <a:off x="529" y="2930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Record</a:t>
              </a:r>
            </a:p>
          </p:txBody>
        </p:sp>
        <p:sp>
          <p:nvSpPr>
            <p:cNvPr id="33799" name="Text Box 1031"/>
            <p:cNvSpPr txBox="1">
              <a:spLocks noChangeArrowheads="1"/>
            </p:cNvSpPr>
            <p:nvPr/>
          </p:nvSpPr>
          <p:spPr bwMode="auto">
            <a:xfrm>
              <a:off x="528" y="2233"/>
              <a:ext cx="5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Field</a:t>
              </a:r>
            </a:p>
          </p:txBody>
        </p:sp>
        <p:sp>
          <p:nvSpPr>
            <p:cNvPr id="33800" name="Line 1032"/>
            <p:cNvSpPr>
              <a:spLocks noChangeShapeType="1"/>
            </p:cNvSpPr>
            <p:nvPr/>
          </p:nvSpPr>
          <p:spPr bwMode="auto">
            <a:xfrm>
              <a:off x="1345" y="1586"/>
              <a:ext cx="288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801" name="Line 1033"/>
            <p:cNvSpPr>
              <a:spLocks noChangeShapeType="1"/>
            </p:cNvSpPr>
            <p:nvPr/>
          </p:nvSpPr>
          <p:spPr bwMode="auto">
            <a:xfrm flipV="1">
              <a:off x="961" y="2258"/>
              <a:ext cx="72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802" name="Line 1034"/>
            <p:cNvSpPr>
              <a:spLocks noChangeShapeType="1"/>
            </p:cNvSpPr>
            <p:nvPr/>
          </p:nvSpPr>
          <p:spPr bwMode="auto">
            <a:xfrm>
              <a:off x="1105" y="3026"/>
              <a:ext cx="528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The Hierarchy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562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character</a:t>
            </a:r>
            <a:r>
              <a:rPr lang="en-US" dirty="0"/>
              <a:t> is one byte</a:t>
            </a:r>
          </a:p>
          <a:p>
            <a:pPr lvl="1"/>
            <a:r>
              <a:rPr lang="en-US" dirty="0"/>
              <a:t>Numbers, letters, space, punctuation marks, or other symbols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field</a:t>
            </a:r>
            <a:r>
              <a:rPr lang="en-US" dirty="0"/>
              <a:t> is a combination of one or more related characters and smallest unit of data user accesses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Field name </a:t>
            </a:r>
            <a:r>
              <a:rPr lang="en-US" dirty="0"/>
              <a:t>uniquely identifies each field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Field size </a:t>
            </a:r>
            <a:r>
              <a:rPr lang="en-US" dirty="0"/>
              <a:t>defines maximum number of characters a field can contain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Data type </a:t>
            </a:r>
            <a:r>
              <a:rPr lang="en-US" dirty="0"/>
              <a:t>specifies kind of data field contains</a:t>
            </a:r>
            <a:endParaRPr lang="en-US" dirty="0">
              <a:solidFill>
                <a:srgbClr val="0000CC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125970"/>
            <a:ext cx="3276600" cy="52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 dirty="0"/>
              <a:t>Field 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type of data stored</a:t>
            </a:r>
          </a:p>
          <a:p>
            <a:r>
              <a:rPr lang="en-US" dirty="0"/>
              <a:t>Most DBMS use the same types</a:t>
            </a:r>
          </a:p>
          <a:p>
            <a:pPr lvl="1"/>
            <a:r>
              <a:rPr lang="en-US" dirty="0"/>
              <a:t>Text fields store letters and numbers</a:t>
            </a:r>
          </a:p>
          <a:p>
            <a:pPr lvl="1"/>
            <a:r>
              <a:rPr lang="en-US" dirty="0"/>
              <a:t>Numeric field store numbers</a:t>
            </a:r>
          </a:p>
          <a:p>
            <a:pPr lvl="1"/>
            <a:r>
              <a:rPr lang="en-US" dirty="0"/>
              <a:t>Date and time field</a:t>
            </a:r>
          </a:p>
          <a:p>
            <a:pPr lvl="1"/>
            <a:r>
              <a:rPr lang="en-US" dirty="0"/>
              <a:t>Logical field stores yes or no</a:t>
            </a:r>
          </a:p>
          <a:p>
            <a:pPr lvl="1"/>
            <a:r>
              <a:rPr lang="en-US" dirty="0"/>
              <a:t>Binary field stores images or sounds</a:t>
            </a:r>
          </a:p>
          <a:p>
            <a:pPr lvl="1"/>
            <a:r>
              <a:rPr lang="en-US" dirty="0"/>
              <a:t>Counter field generates sequential numbers</a:t>
            </a:r>
          </a:p>
          <a:p>
            <a:pPr lvl="1"/>
            <a:r>
              <a:rPr lang="en-US" dirty="0"/>
              <a:t>Memo fields store large amounts of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The Hierarchy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514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record</a:t>
            </a:r>
            <a:r>
              <a:rPr lang="en-US" dirty="0"/>
              <a:t> is a group of related fields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primary key </a:t>
            </a:r>
            <a:r>
              <a:rPr lang="en-US" dirty="0"/>
              <a:t>uniquely identifies each record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data file</a:t>
            </a:r>
            <a:r>
              <a:rPr lang="en-US" dirty="0">
                <a:solidFill>
                  <a:srgbClr val="005F86"/>
                </a:solidFill>
              </a:rPr>
              <a:t> </a:t>
            </a:r>
            <a:r>
              <a:rPr lang="en-US" dirty="0"/>
              <a:t>is a collection of related records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657600"/>
            <a:ext cx="886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Maintaining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0668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File maintenance </a:t>
            </a:r>
            <a:r>
              <a:rPr lang="en-US" dirty="0"/>
              <a:t>refers to the procedures that keep data current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2286000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E7A100-3A86-484D-B3A8-52EB9CE8A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3E7A100-3A86-484D-B3A8-52EB9CE8A7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520EC6-B997-46DF-B46D-20A7ACB0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84520EC6-B997-46DF-B46D-20A7ACB064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9C8320-D406-414A-AB99-288A0CA973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79C8320-D406-414A-AB99-288A0CA973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Objectives Overview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43CDCF3-D5B2-4556-A6FF-1FBA940E8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43CDCF3-D5B2-4556-A6FF-1FBA940E8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1977F7-2129-4A77-8E60-C5205A8CA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graphicEl>
                                              <a:dgm id="{CB1977F7-2129-4A77-8E60-C5205A8CA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B4C1215-ABA8-4D8D-9FBB-C835F704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0B4C1215-ABA8-4D8D-9FBB-C835F704F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4D924D1-6892-43EE-A780-91726BA91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graphicEl>
                                              <a:dgm id="{A4D924D1-6892-43EE-A780-91726BA91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49593C-7926-4B51-90C2-107636856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C749593C-7926-4B51-90C2-107636856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Adding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066800"/>
          </a:xfrm>
        </p:spPr>
        <p:txBody>
          <a:bodyPr/>
          <a:lstStyle/>
          <a:p>
            <a:r>
              <a:rPr lang="en-US" dirty="0"/>
              <a:t>Users add new records to a file when they obtain new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00666"/>
            <a:ext cx="6708422" cy="460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Modifying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990600"/>
          </a:xfrm>
        </p:spPr>
        <p:txBody>
          <a:bodyPr/>
          <a:lstStyle/>
          <a:p>
            <a:r>
              <a:rPr lang="en-US" dirty="0"/>
              <a:t>Users modify a record to correct inaccurate data or update old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2209800"/>
            <a:ext cx="685198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Deleting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371600"/>
          </a:xfrm>
        </p:spPr>
        <p:txBody>
          <a:bodyPr/>
          <a:lstStyle/>
          <a:p>
            <a:r>
              <a:rPr lang="en-US" dirty="0"/>
              <a:t>When a record no longer is needed, a user deletes it from a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859799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Validation</a:t>
            </a:r>
            <a:r>
              <a:rPr lang="en-US" dirty="0"/>
              <a:t> compares data with a set of rules or values to find out if the data is correct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2286000"/>
          <a:ext cx="8839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9E78AF-BE9A-4EE6-81D1-EE303486E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49E78AF-BE9A-4EE6-81D1-EE303486E5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E9EE9-FCDF-476D-B781-8413663E3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FA8E9EE9-FCDF-476D-B781-8413663E3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CE4462-B4F2-44B2-AA08-866E38CFF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5CE4462-B4F2-44B2-AA08-866E38CFF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CA5B44-A140-481B-A0A4-B373B2937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37CA5B44-A140-481B-A0A4-B373B2937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F1BDEC-7271-408E-B37C-AE63CE8D9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63F1BDEC-7271-408E-B37C-AE63CE8D97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43C4FF-7148-4760-963C-6722DD126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4943C4FF-7148-4760-963C-6722DD126C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5618162" y="3697288"/>
            <a:ext cx="2427288" cy="2206625"/>
            <a:chOff x="3824" y="2329"/>
            <a:chExt cx="1529" cy="1390"/>
          </a:xfrm>
        </p:grpSpPr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3824" y="2329"/>
              <a:ext cx="1529" cy="1390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tIns="9144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3833" y="2369"/>
              <a:ext cx="1482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lIns="0" tIns="0" rIns="0" bIns="0"/>
            <a:lstStyle/>
            <a:p>
              <a:pPr marL="228600" marR="0" lvl="2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D94439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Consistency Check</a:t>
              </a:r>
              <a: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b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itchFamily="18" charset="0"/>
                </a:rPr>
                <a:t>tests for logical relationship between two or more fields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3013075" y="3697288"/>
            <a:ext cx="2427287" cy="1858962"/>
            <a:chOff x="2183" y="2329"/>
            <a:chExt cx="1529" cy="1171"/>
          </a:xfrm>
        </p:grpSpPr>
        <p:sp>
          <p:nvSpPr>
            <p:cNvPr id="23" name="Rectangle 45"/>
            <p:cNvSpPr>
              <a:spLocks noChangeArrowheads="1"/>
            </p:cNvSpPr>
            <p:nvPr/>
          </p:nvSpPr>
          <p:spPr bwMode="auto">
            <a:xfrm>
              <a:off x="2183" y="2329"/>
              <a:ext cx="1529" cy="1171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tIns="9144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2190" y="2400"/>
              <a:ext cx="1431" cy="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lIns="0" tIns="0" rIns="0" bIns="0"/>
            <a:lstStyle/>
            <a:p>
              <a:pPr marL="228600" marR="0" lvl="2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D94439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Range Check</a:t>
              </a:r>
              <a: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itchFamily="18" charset="0"/>
                </a:rPr>
                <a:t>determines whether number is within specified range</a:t>
              </a: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618162" y="1674813"/>
            <a:ext cx="2427288" cy="1909762"/>
            <a:chOff x="3824" y="1055"/>
            <a:chExt cx="1529" cy="1203"/>
          </a:xfrm>
        </p:grpSpPr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3824" y="1055"/>
              <a:ext cx="1529" cy="1203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tIns="9144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3833" y="1114"/>
              <a:ext cx="1475" cy="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lIns="0" tIns="0" rIns="0" bIns="0"/>
            <a:lstStyle/>
            <a:p>
              <a:pPr marL="228600" marR="0" lvl="2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D94439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Completeness Check</a:t>
              </a:r>
              <a:br>
                <a:rPr kumimoji="1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01B0FF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itchFamily="18" charset="0"/>
                </a:rPr>
                <a:t>verifies that a required field contains data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381000" y="1674813"/>
            <a:ext cx="2435225" cy="3127375"/>
            <a:chOff x="525" y="1055"/>
            <a:chExt cx="1534" cy="1970"/>
          </a:xfrm>
        </p:grpSpPr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530" y="1055"/>
              <a:ext cx="1529" cy="1970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tIns="9144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525" y="1101"/>
              <a:ext cx="1482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lIns="0" tIns="0" rIns="0" bIns="0"/>
            <a:lstStyle/>
            <a:p>
              <a:pPr marL="228600" marR="0" lvl="2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D94439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Check Digit</a:t>
              </a:r>
              <a: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b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itchFamily="18" charset="0"/>
                </a:rPr>
                <a:t>number(s) or character(s) appended to or inserted into a primary key value to confirm accuracy of primary key value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3013075" y="1674813"/>
            <a:ext cx="2427287" cy="1909762"/>
            <a:chOff x="2183" y="1055"/>
            <a:chExt cx="1529" cy="1203"/>
          </a:xfrm>
        </p:grpSpPr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183" y="1055"/>
              <a:ext cx="1529" cy="1203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tIns="9144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190" y="1107"/>
              <a:ext cx="1463" cy="1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1932"/>
              </a:outerShdw>
            </a:effectLst>
          </p:spPr>
          <p:txBody>
            <a:bodyPr lIns="0" tIns="0" rIns="0" bIns="0"/>
            <a:lstStyle/>
            <a:p>
              <a:pPr marL="228600" marR="0" lvl="2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D94439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Alphabetic/</a:t>
              </a:r>
              <a:br>
                <a:rPr kumimoji="1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1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Numeric Check</a:t>
              </a:r>
              <a: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1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Times New Roman" pitchFamily="18" charset="0"/>
                </a:rPr>
                <a:t>ensures correct type of data entered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9906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Reduce data entry errors and enhance data integrity before program writes data on disk</a:t>
            </a:r>
          </a:p>
          <a:p>
            <a:endParaRPr lang="en-US" dirty="0"/>
          </a:p>
        </p:txBody>
      </p:sp>
      <p:pic>
        <p:nvPicPr>
          <p:cNvPr id="4" name="Picture 248" descr="Fig10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8737323" cy="32004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981200"/>
          </a:xfrm>
        </p:spPr>
        <p:txBody>
          <a:bodyPr/>
          <a:lstStyle/>
          <a:p>
            <a:r>
              <a:rPr lang="en-US" dirty="0"/>
              <a:t>Many programs and users can share data in database</a:t>
            </a:r>
          </a:p>
          <a:p>
            <a:r>
              <a:rPr lang="en-US" dirty="0"/>
              <a:t>Secures data so only authorized users can access certain data</a:t>
            </a:r>
          </a:p>
        </p:txBody>
      </p:sp>
      <p:pic>
        <p:nvPicPr>
          <p:cNvPr id="4" name="Picture 10" descr="Fig10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7124700" cy="34290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52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Almost all application programs use the file processing approach, the database approach, or a combination of both approaches to store and manage data.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95600"/>
            <a:ext cx="848017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File Processing Versus Databases</a:t>
            </a:r>
            <a:endParaRPr lang="en-US" dirty="0"/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</p:nvPr>
        </p:nvGraphicFramePr>
        <p:xfrm>
          <a:off x="152400" y="1219200"/>
          <a:ext cx="8839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50A4F4-BF65-4F7E-A61F-01CDF74E3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750A4F4-BF65-4F7E-A61F-01CDF74E32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D9361A-A7A1-4788-9FBB-E2E33647A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AD9361A-A7A1-4788-9FBB-E2E33647A7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DD241C-F848-4BDD-9691-A76860B4B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FDD241C-F848-4BDD-9691-A76860B4B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683996-01CD-44A2-ABB6-99F0F15B0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A4683996-01CD-44A2-ABB6-99F0F15B0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File Processing Versus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5943600" cy="559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Databases, Data, and Information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1143000"/>
          <a:ext cx="8839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525319-2084-4297-AA3B-14155F65E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0525319-2084-4297-AA3B-14155F65EA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56E8CD-784B-495B-9FF6-4227D4F10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A856E8CD-784B-495B-9FF6-4227D4F10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23DD30-06F4-49D8-BE7A-89E509A20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D23DD30-06F4-49D8-BE7A-89E509A20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C2D5F5-8DE7-4301-9980-4373374E8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56C2D5F5-8DE7-4301-9980-4373374E8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41D0B7-676E-4B7A-95C0-4464EB703F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C541D0B7-676E-4B7A-95C0-4464EB703F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16442-AB9F-489F-A53E-46D8D6078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BD16442-AB9F-489F-A53E-46D8D6078A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6172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Share of Database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219200"/>
          </a:xfrm>
        </p:spPr>
        <p:txBody>
          <a:bodyPr/>
          <a:lstStyle/>
          <a:p>
            <a:r>
              <a:rPr lang="en-US" dirty="0"/>
              <a:t>Oracle has the largest market share in terms of revenue, followed by IBM and Microsoft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94261"/>
            <a:ext cx="6477000" cy="426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/>
              <a:t>Flat-file Databases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Typically has only one table</a:t>
            </a:r>
          </a:p>
          <a:p>
            <a:pPr lvl="1" eaLnBrk="1" hangingPunct="1"/>
            <a:r>
              <a:rPr lang="en-US" dirty="0"/>
              <a:t>If multiple, each has a separate file</a:t>
            </a:r>
          </a:p>
          <a:p>
            <a:pPr eaLnBrk="1" hangingPunct="1"/>
            <a:r>
              <a:rPr lang="en-US" dirty="0"/>
              <a:t>Useful for simple data storage needs</a:t>
            </a:r>
          </a:p>
          <a:p>
            <a:pPr eaLnBrk="1" hangingPunct="1"/>
            <a:r>
              <a:rPr lang="en-US" dirty="0"/>
              <a:t>Hard to manage large data needs</a:t>
            </a:r>
          </a:p>
          <a:p>
            <a:pPr eaLnBrk="1" hangingPunct="1"/>
            <a:r>
              <a:rPr lang="en-US" dirty="0"/>
              <a:t>Can waste disk space</a:t>
            </a:r>
          </a:p>
          <a:p>
            <a:r>
              <a:rPr lang="en-US" dirty="0"/>
              <a:t>Can be difficult to maintain and are limited in their power </a:t>
            </a:r>
          </a:p>
          <a:p>
            <a:r>
              <a:rPr lang="en-US" dirty="0"/>
              <a:t>When numerous files exist (one for each table or related document), there is often a lot of data redundancy, which increases the chance for errors, wastes time, and uses excess storage space. </a:t>
            </a:r>
          </a:p>
          <a:p>
            <a:r>
              <a:rPr lang="en-US" dirty="0"/>
              <a:t>Adding, deleting, or editing any field requires that you make the same changes in every file that contains the same field.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/>
              <a:t>Relational Databases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Made of two or more tables</a:t>
            </a:r>
          </a:p>
          <a:p>
            <a:pPr eaLnBrk="1" hangingPunct="1"/>
            <a:r>
              <a:rPr lang="en-US"/>
              <a:t>Tables are related by a common field</a:t>
            </a:r>
          </a:p>
          <a:p>
            <a:pPr lvl="1" eaLnBrk="1" hangingPunct="1"/>
            <a:r>
              <a:rPr lang="en-US"/>
              <a:t>Called a relationship or join</a:t>
            </a:r>
          </a:p>
          <a:p>
            <a:pPr lvl="1" eaLnBrk="1" hangingPunct="1"/>
            <a:r>
              <a:rPr lang="en-US"/>
              <a:t>Can help organize data</a:t>
            </a:r>
          </a:p>
          <a:p>
            <a:pPr eaLnBrk="1" hangingPunct="1"/>
            <a:r>
              <a:rPr lang="en-US"/>
              <a:t>Most common form of database</a:t>
            </a:r>
          </a:p>
          <a:p>
            <a:pPr eaLnBrk="1" hangingPunct="1"/>
            <a:r>
              <a:rPr lang="en-US"/>
              <a:t>Maintaining data is easier than flat-file</a:t>
            </a:r>
          </a:p>
          <a:p>
            <a:pPr eaLnBrk="1" hangingPunct="1"/>
            <a:r>
              <a:rPr lang="en-US"/>
              <a:t>No wasted disk space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/>
              <a:t>ER Diagram</a:t>
            </a:r>
          </a:p>
        </p:txBody>
      </p:sp>
      <p:pic>
        <p:nvPicPr>
          <p:cNvPr id="15363" name="Picture 1029" descr="D:\My Documents\!books\norton im\Chapter 11\ERDiagram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36675"/>
            <a:ext cx="6945313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Database, Data and Information</a:t>
            </a:r>
          </a:p>
          <a:p>
            <a:r>
              <a:rPr lang="en-US" dirty="0"/>
              <a:t>Database and DBMS</a:t>
            </a:r>
          </a:p>
          <a:p>
            <a:r>
              <a:rPr lang="en-US" dirty="0"/>
              <a:t>Data Integrity</a:t>
            </a:r>
          </a:p>
          <a:p>
            <a:r>
              <a:rPr lang="en-US" dirty="0"/>
              <a:t>Quality of Valuable Information</a:t>
            </a:r>
          </a:p>
          <a:p>
            <a:r>
              <a:rPr lang="en-US" dirty="0"/>
              <a:t>Hierarchy of Data</a:t>
            </a:r>
          </a:p>
          <a:p>
            <a:pPr lvl="1"/>
            <a:r>
              <a:rPr lang="en-US" dirty="0"/>
              <a:t>File, Record, field and Character</a:t>
            </a:r>
          </a:p>
          <a:p>
            <a:pPr lvl="1"/>
            <a:r>
              <a:rPr lang="en-US" dirty="0"/>
              <a:t>Data Type of Fields</a:t>
            </a:r>
          </a:p>
          <a:p>
            <a:r>
              <a:rPr lang="en-US" dirty="0"/>
              <a:t>File Maintenance Procedures</a:t>
            </a:r>
          </a:p>
          <a:p>
            <a:pPr lvl="1"/>
            <a:r>
              <a:rPr lang="en-US" dirty="0"/>
              <a:t>Adding, Modifying, Deleting Records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File Processing </a:t>
            </a:r>
            <a:r>
              <a:rPr lang="en-US" dirty="0" err="1"/>
              <a:t>vs</a:t>
            </a:r>
            <a:r>
              <a:rPr lang="en-US" dirty="0"/>
              <a:t> Database Processing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133600"/>
          </a:xfrm>
        </p:spPr>
        <p:txBody>
          <a:bodyPr/>
          <a:lstStyle/>
          <a:p>
            <a:r>
              <a:rPr lang="en-US" dirty="0"/>
              <a:t>Data is raw facts</a:t>
            </a:r>
          </a:p>
          <a:p>
            <a:r>
              <a:rPr lang="en-US" dirty="0"/>
              <a:t>Information is data that is organized and meaningful</a:t>
            </a:r>
          </a:p>
          <a:p>
            <a:r>
              <a:rPr lang="en-US" dirty="0"/>
              <a:t>Computers process data into information</a:t>
            </a:r>
          </a:p>
        </p:txBody>
      </p:sp>
      <p:pic>
        <p:nvPicPr>
          <p:cNvPr id="4" name="Picture 18" descr="Fig10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276600"/>
            <a:ext cx="5735638" cy="3411538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Databases, Data, and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2286000"/>
          </a:xfrm>
        </p:spPr>
        <p:txBody>
          <a:bodyPr>
            <a:noAutofit/>
          </a:bodyPr>
          <a:lstStyle/>
          <a:p>
            <a:r>
              <a:rPr lang="en-US" sz="1600" dirty="0"/>
              <a:t>A database at a school, for example, contains data about its students and classes. </a:t>
            </a:r>
          </a:p>
          <a:p>
            <a:r>
              <a:rPr lang="en-US" sz="1600" dirty="0"/>
              <a:t>When a student is admitted to a school, an admissions department clerk enters several data items into a computer. The clerk also uses a digital camera to photograph the new student.</a:t>
            </a:r>
          </a:p>
          <a:p>
            <a:r>
              <a:rPr lang="en-US" sz="1600" dirty="0"/>
              <a:t>This photo, along with the other entered data, is stored in a database on a server’s hard disk. </a:t>
            </a:r>
          </a:p>
          <a:p>
            <a:r>
              <a:rPr lang="en-US" sz="1600" dirty="0"/>
              <a:t>A computer at the school then processes the new student data and sends advising appointment information to a laser printer and student ID card information to an ID card printer </a:t>
            </a:r>
          </a:p>
          <a:p>
            <a:r>
              <a:rPr lang="en-US" sz="1600" dirty="0"/>
              <a:t>The student ID is encoded on a magnetic stripe on the back of the ID card.</a:t>
            </a: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3048000"/>
            <a:ext cx="8534400" cy="33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/>
              <a:t>The Database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Stores a collection of related items</a:t>
            </a:r>
          </a:p>
          <a:p>
            <a:r>
              <a:rPr lang="en-US" dirty="0"/>
              <a:t>Store large collections of data</a:t>
            </a:r>
          </a:p>
          <a:p>
            <a:r>
              <a:rPr lang="en-US" dirty="0"/>
              <a:t>Organize the data	</a:t>
            </a:r>
          </a:p>
          <a:p>
            <a:r>
              <a:rPr lang="en-US" dirty="0"/>
              <a:t>Becomes a data storage system</a:t>
            </a:r>
          </a:p>
          <a:p>
            <a:pPr eaLnBrk="1" hangingPunct="1"/>
            <a:r>
              <a:rPr lang="en-US" dirty="0"/>
              <a:t>Collection is arranged in a structure</a:t>
            </a:r>
          </a:p>
          <a:p>
            <a:pPr lvl="1" eaLnBrk="1" hangingPunct="1"/>
            <a:r>
              <a:rPr lang="en-US" dirty="0"/>
              <a:t>Organizes and describes the data</a:t>
            </a:r>
          </a:p>
          <a:p>
            <a:pPr eaLnBrk="1" hangingPunct="1"/>
            <a:r>
              <a:rPr lang="en-US" dirty="0"/>
              <a:t>Often includes helper documents</a:t>
            </a:r>
          </a:p>
          <a:p>
            <a:pPr lvl="1"/>
            <a:r>
              <a:rPr lang="en-US" dirty="0"/>
              <a:t>Forms, Reports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 dirty="0"/>
              <a:t>Database Management Systems DBMS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is a collection of related data or facts arranged in a specific structure</a:t>
            </a:r>
          </a:p>
          <a:p>
            <a:pPr eaLnBrk="1" hangingPunct="1"/>
            <a:r>
              <a:rPr lang="en-US" dirty="0"/>
              <a:t>DBMS is a software tool that allow people to store, access and process data or facts into useful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1"/>
            <a:ext cx="8610600" cy="68580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Database Management Systems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Database software, </a:t>
            </a:r>
            <a:r>
              <a:rPr lang="en-US" dirty="0"/>
              <a:t>often called a </a:t>
            </a:r>
            <a:r>
              <a:rPr lang="en-US" dirty="0">
                <a:solidFill>
                  <a:srgbClr val="0000CC"/>
                </a:solidFill>
              </a:rPr>
              <a:t>database management system (DBMS),</a:t>
            </a:r>
            <a:r>
              <a:rPr lang="en-US" dirty="0"/>
              <a:t> allows users to: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133600"/>
          <a:ext cx="8763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EBDE26-0B04-4878-8B05-1EE982044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2EBDE26-0B04-4878-8B05-1EE982044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0F0836-9325-4B73-8CA9-0EC7CAFD1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00F0836-9325-4B73-8CA9-0EC7CAFD15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313A7C-3871-4990-A2D0-C66E483A1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98313A7C-3871-4990-A2D0-C66E483A15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A45114-F9A7-438D-BB6B-BC98CCE2A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8A45114-F9A7-438D-BB6B-BC98CCE2A4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Quality of Valuable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143000"/>
          </a:xfrm>
        </p:spPr>
        <p:txBody>
          <a:bodyPr/>
          <a:lstStyle/>
          <a:p>
            <a:r>
              <a:rPr lang="en-US" dirty="0"/>
              <a:t>Valuable information should have the following characteristics: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2133600"/>
          <a:ext cx="8458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551F02-8B01-42AE-965C-82E2A36E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5551F02-8B01-42AE-965C-82E2A36E95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90CFBA-CD16-4919-9919-3F724BC33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CA90CFBA-CD16-4919-9919-3F724BC33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F860A0-5C76-49C7-BA48-46860B400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5F860A0-5C76-49C7-BA48-46860B400A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1ADFDE-C3DB-4EC4-B1E4-A7A832458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961ADFDE-C3DB-4EC4-B1E4-A7A832458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37BA37-C8C7-495F-BA35-513E44C75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D37BA37-C8C7-495F-BA35-513E44C751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DDFB95-6009-4CEF-A87B-71616F6DB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44DDFB95-6009-4CEF-A87B-71616F6DB9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073906-5002-4501-8CD4-B1205AD63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3073906-5002-4501-8CD4-B1205AD63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6345</TotalTime>
  <Words>1454</Words>
  <Application>Microsoft Office PowerPoint</Application>
  <PresentationFormat>On-screen Show (4:3)</PresentationFormat>
  <Paragraphs>211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Garamond</vt:lpstr>
      <vt:lpstr>OracleSansVF</vt:lpstr>
      <vt:lpstr>Times New Roman</vt:lpstr>
      <vt:lpstr>Wingdings</vt:lpstr>
      <vt:lpstr>Edge</vt:lpstr>
      <vt:lpstr>CSC 101 Introduction to Computing  Lecture 15  </vt:lpstr>
      <vt:lpstr>Objectives Overview</vt:lpstr>
      <vt:lpstr>Databases, Data, and Information</vt:lpstr>
      <vt:lpstr>Data and Information</vt:lpstr>
      <vt:lpstr>Databases, Data, and Information</vt:lpstr>
      <vt:lpstr>The Database</vt:lpstr>
      <vt:lpstr>Database Management Systems DBMS</vt:lpstr>
      <vt:lpstr>Database Management Systems (DBMS)</vt:lpstr>
      <vt:lpstr>Quality of Valuable Information</vt:lpstr>
      <vt:lpstr>Quality of Valuable Information</vt:lpstr>
      <vt:lpstr>The Hierarchy of Data</vt:lpstr>
      <vt:lpstr>Table, Record and Field</vt:lpstr>
      <vt:lpstr>Database and Tables</vt:lpstr>
      <vt:lpstr>Fields and Records</vt:lpstr>
      <vt:lpstr>Database Structure</vt:lpstr>
      <vt:lpstr>The Hierarchy of Data</vt:lpstr>
      <vt:lpstr>Field type</vt:lpstr>
      <vt:lpstr>The Hierarchy of Data</vt:lpstr>
      <vt:lpstr>Maintaining Data</vt:lpstr>
      <vt:lpstr>Adding Records</vt:lpstr>
      <vt:lpstr>Modifying Records</vt:lpstr>
      <vt:lpstr>Deleting a Record</vt:lpstr>
      <vt:lpstr>Validation</vt:lpstr>
      <vt:lpstr>Validation</vt:lpstr>
      <vt:lpstr>Validation</vt:lpstr>
      <vt:lpstr>Database Approach</vt:lpstr>
      <vt:lpstr>Database Approach</vt:lpstr>
      <vt:lpstr>File Processing Versus Databases</vt:lpstr>
      <vt:lpstr>File Processing Versus Databases</vt:lpstr>
      <vt:lpstr>Database Management Systems</vt:lpstr>
      <vt:lpstr>Market Share of Database Vendors</vt:lpstr>
      <vt:lpstr>Flat-file Databases</vt:lpstr>
      <vt:lpstr>Relational Databases</vt:lpstr>
      <vt:lpstr>ER Diagram</vt:lpstr>
      <vt:lpstr>Summary</vt:lpstr>
    </vt:vector>
  </TitlesOfParts>
  <Company>Cottrell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subject>Introduction to Computing</dc:subject>
  <dc:creator>Dr. Iftikhar Azim Niaz</dc:creator>
  <cp:lastModifiedBy>UBAID-UR -REHMAN</cp:lastModifiedBy>
  <cp:revision>439</cp:revision>
  <dcterms:created xsi:type="dcterms:W3CDTF">2004-10-06T00:41:44Z</dcterms:created>
  <dcterms:modified xsi:type="dcterms:W3CDTF">2023-12-06T10:20:00Z</dcterms:modified>
</cp:coreProperties>
</file>