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8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3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6" r:id="rId1"/>
  </p:sldMasterIdLst>
  <p:notesMasterIdLst>
    <p:notesMasterId r:id="rId44"/>
  </p:notesMasterIdLst>
  <p:sldIdLst>
    <p:sldId id="306" r:id="rId2"/>
    <p:sldId id="645" r:id="rId3"/>
    <p:sldId id="646" r:id="rId4"/>
    <p:sldId id="648" r:id="rId5"/>
    <p:sldId id="649" r:id="rId6"/>
    <p:sldId id="651" r:id="rId7"/>
    <p:sldId id="652" r:id="rId8"/>
    <p:sldId id="653" r:id="rId9"/>
    <p:sldId id="654" r:id="rId10"/>
    <p:sldId id="656" r:id="rId11"/>
    <p:sldId id="657" r:id="rId12"/>
    <p:sldId id="658" r:id="rId13"/>
    <p:sldId id="659" r:id="rId14"/>
    <p:sldId id="660" r:id="rId15"/>
    <p:sldId id="661" r:id="rId16"/>
    <p:sldId id="662" r:id="rId17"/>
    <p:sldId id="663" r:id="rId18"/>
    <p:sldId id="664" r:id="rId19"/>
    <p:sldId id="665" r:id="rId20"/>
    <p:sldId id="666" r:id="rId21"/>
    <p:sldId id="667" r:id="rId22"/>
    <p:sldId id="668" r:id="rId23"/>
    <p:sldId id="669" r:id="rId24"/>
    <p:sldId id="670" r:id="rId25"/>
    <p:sldId id="671" r:id="rId26"/>
    <p:sldId id="672" r:id="rId27"/>
    <p:sldId id="673" r:id="rId28"/>
    <p:sldId id="674" r:id="rId29"/>
    <p:sldId id="675" r:id="rId30"/>
    <p:sldId id="676" r:id="rId31"/>
    <p:sldId id="677" r:id="rId32"/>
    <p:sldId id="678" r:id="rId33"/>
    <p:sldId id="679" r:id="rId34"/>
    <p:sldId id="680" r:id="rId35"/>
    <p:sldId id="681" r:id="rId36"/>
    <p:sldId id="682" r:id="rId37"/>
    <p:sldId id="683" r:id="rId38"/>
    <p:sldId id="684" r:id="rId39"/>
    <p:sldId id="685" r:id="rId40"/>
    <p:sldId id="686" r:id="rId41"/>
    <p:sldId id="687" r:id="rId42"/>
    <p:sldId id="688" r:id="rId4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990000"/>
    <a:srgbClr val="006600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27" autoAdjust="0"/>
    <p:restoredTop sz="96693" autoAdjust="0"/>
  </p:normalViewPr>
  <p:slideViewPr>
    <p:cSldViewPr>
      <p:cViewPr varScale="1">
        <p:scale>
          <a:sx n="77" d="100"/>
          <a:sy n="77" d="100"/>
        </p:scale>
        <p:origin x="1092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854" y="-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1">
  <dgm:title val=""/>
  <dgm:desc val=""/>
  <dgm:catLst>
    <dgm:cat type="accent4" pri="11100"/>
  </dgm:catLst>
  <dgm:styleLbl name="node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4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4">
        <a:alpha val="4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4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4">
        <a:alpha val="90000"/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6BD60-6481-4A2B-B0D9-ECCD2F7D7442}" type="doc">
      <dgm:prSet loTypeId="urn:microsoft.com/office/officeart/2005/8/layout/hList3" loCatId="list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268971F0-0861-4414-8BBA-4F66AD27A9AF}">
      <dgm:prSet phldrT="[Text]"/>
      <dgm:spPr>
        <a:xfrm>
          <a:off x="0" y="0"/>
          <a:ext cx="8839200" cy="1394460"/>
        </a:xfrm>
        <a:solidFill>
          <a:srgbClr val="0000CC"/>
        </a:solidFill>
        <a:ln>
          <a:noFill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 development</a:t>
          </a:r>
          <a:r>
            <a:rPr lang="en-US" b="0" dirty="0" smtClean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is a set of activities used to build an information system</a:t>
          </a:r>
          <a:endParaRPr lang="en-US" b="1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158A859-56D8-44ED-9028-8ECEA4F3429D}" type="parTrans" cxnId="{B2556ED3-9065-42AD-90B8-88FD1F687644}">
      <dgm:prSet/>
      <dgm:spPr/>
      <dgm:t>
        <a:bodyPr/>
        <a:lstStyle/>
        <a:p>
          <a:endParaRPr lang="en-US"/>
        </a:p>
      </dgm:t>
    </dgm:pt>
    <dgm:pt modelId="{D1070957-6B2D-44DD-BA7A-6EA18DA39EED}" type="sibTrans" cxnId="{B2556ED3-9065-42AD-90B8-88FD1F687644}">
      <dgm:prSet/>
      <dgm:spPr/>
      <dgm:t>
        <a:bodyPr/>
        <a:lstStyle/>
        <a:p>
          <a:endParaRPr lang="en-US"/>
        </a:p>
      </dgm:t>
    </dgm:pt>
    <dgm:pt modelId="{60CE8C95-5A61-4607-BC37-02BAD3EB9E2D}">
      <dgm:prSet phldrT="[Text]"/>
      <dgm:spPr>
        <a:xfrm>
          <a:off x="4316" y="1394460"/>
          <a:ext cx="2943522" cy="292836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 </a:t>
          </a:r>
          <a:r>
            <a:rPr lang="en-US" b="1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system</a:t>
          </a:r>
          <a:r>
            <a:rPr lang="en-US" b="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 </a:t>
          </a:r>
          <a:r>
            <a:rPr lang="en-US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is a set of components that interact to achieve a common goal. Businesses uses many types of systems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7264D73-E24B-4A4A-A6C4-07DA7273ECCF}" type="parTrans" cxnId="{E2BAB617-9762-408B-AA97-CDDE7FF324BE}">
      <dgm:prSet/>
      <dgm:spPr/>
      <dgm:t>
        <a:bodyPr/>
        <a:lstStyle/>
        <a:p>
          <a:endParaRPr lang="en-US"/>
        </a:p>
      </dgm:t>
    </dgm:pt>
    <dgm:pt modelId="{FC0ED38A-7D83-4248-9DBC-2AC9527FAE5E}" type="sibTrans" cxnId="{E2BAB617-9762-408B-AA97-CDDE7FF324BE}">
      <dgm:prSet/>
      <dgm:spPr/>
      <dgm:t>
        <a:bodyPr/>
        <a:lstStyle/>
        <a:p>
          <a:endParaRPr lang="en-US"/>
        </a:p>
      </dgm:t>
    </dgm:pt>
    <dgm:pt modelId="{A1A3E491-F612-49DF-ACB4-5B17360A4385}">
      <dgm:prSet phldrT="[Text]"/>
      <dgm:spPr>
        <a:xfrm>
          <a:off x="2947838" y="1394460"/>
          <a:ext cx="2943522" cy="292836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An </a:t>
          </a:r>
          <a:r>
            <a:rPr lang="en-US" b="1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information system </a:t>
          </a:r>
          <a:r>
            <a:rPr lang="en-US" b="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(</a:t>
          </a:r>
          <a:r>
            <a:rPr lang="en-US" b="1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IS</a:t>
          </a:r>
          <a:r>
            <a:rPr lang="en-US" b="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) </a:t>
          </a:r>
          <a:r>
            <a:rPr lang="en-US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is a collection of hardware, software, data, people, and procedures that work together to produce quality information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38A34B4-088F-4CA9-97C4-722E1F9E195F}" type="parTrans" cxnId="{969CF939-CEF4-4263-B3EE-A8C584D6C842}">
      <dgm:prSet/>
      <dgm:spPr/>
      <dgm:t>
        <a:bodyPr/>
        <a:lstStyle/>
        <a:p>
          <a:endParaRPr lang="en-US"/>
        </a:p>
      </dgm:t>
    </dgm:pt>
    <dgm:pt modelId="{510F8502-B1A7-43CE-8F47-297BE7E047A2}" type="sibTrans" cxnId="{969CF939-CEF4-4263-B3EE-A8C584D6C842}">
      <dgm:prSet/>
      <dgm:spPr/>
      <dgm:t>
        <a:bodyPr/>
        <a:lstStyle/>
        <a:p>
          <a:endParaRPr lang="en-US"/>
        </a:p>
      </dgm:t>
    </dgm:pt>
    <dgm:pt modelId="{95E20AFE-9BF1-4B36-B740-D7781CF1894D}">
      <dgm:prSet phldrT="[Text]"/>
      <dgm:spPr>
        <a:xfrm>
          <a:off x="5891361" y="1394460"/>
          <a:ext cx="2943522" cy="2928366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 development activities are grouped into </a:t>
          </a:r>
          <a:r>
            <a:rPr lang="en-US" b="1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phases</a:t>
          </a:r>
          <a:r>
            <a:rPr lang="en-US" b="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, and is called </a:t>
          </a:r>
          <a:r>
            <a:rPr lang="en-US" b="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the </a:t>
          </a:r>
          <a:r>
            <a:rPr lang="en-US" b="1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system development life cycle</a:t>
          </a:r>
          <a:r>
            <a:rPr lang="en-US" b="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 (</a:t>
          </a:r>
          <a:r>
            <a:rPr lang="en-US" b="1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SDLC</a:t>
          </a:r>
          <a:r>
            <a:rPr lang="en-US" b="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)</a:t>
          </a:r>
          <a:endParaRPr lang="en-US" dirty="0">
            <a:solidFill>
              <a:srgbClr val="0000CC"/>
            </a:solidFill>
            <a:latin typeface="Calibri"/>
            <a:ea typeface="+mn-ea"/>
            <a:cs typeface="+mn-cs"/>
          </a:endParaRPr>
        </a:p>
      </dgm:t>
    </dgm:pt>
    <dgm:pt modelId="{881201E5-7282-4C27-B6D3-B3D2B0EBD8BF}" type="parTrans" cxnId="{B081180E-184B-4523-98B0-56DF4B88E66B}">
      <dgm:prSet/>
      <dgm:spPr/>
      <dgm:t>
        <a:bodyPr/>
        <a:lstStyle/>
        <a:p>
          <a:endParaRPr lang="en-US"/>
        </a:p>
      </dgm:t>
    </dgm:pt>
    <dgm:pt modelId="{2553A3A7-73E6-4CB2-BA17-9B29673B6D6F}" type="sibTrans" cxnId="{B081180E-184B-4523-98B0-56DF4B88E66B}">
      <dgm:prSet/>
      <dgm:spPr/>
      <dgm:t>
        <a:bodyPr/>
        <a:lstStyle/>
        <a:p>
          <a:endParaRPr lang="en-US"/>
        </a:p>
      </dgm:t>
    </dgm:pt>
    <dgm:pt modelId="{4E80F74B-9EBC-4A35-87DD-AC2F01C9DEB1}" type="pres">
      <dgm:prSet presAssocID="{0726BD60-6481-4A2B-B0D9-ECCD2F7D7442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BD722EE4-93C9-472A-A2CA-2A12AF2C6237}" type="pres">
      <dgm:prSet presAssocID="{268971F0-0861-4414-8BBA-4F66AD27A9AF}" presName="roof" presStyleLbl="dkBgShp" presStyleIdx="0" presStyleCnt="2"/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2696811-3FEC-429F-9458-89A712BA3458}" type="pres">
      <dgm:prSet presAssocID="{268971F0-0861-4414-8BBA-4F66AD27A9AF}" presName="pillars" presStyleCnt="0"/>
      <dgm:spPr/>
    </dgm:pt>
    <dgm:pt modelId="{0F5683BD-9737-4C09-92DF-3C61CDE1661D}" type="pres">
      <dgm:prSet presAssocID="{268971F0-0861-4414-8BBA-4F66AD27A9AF}" presName="pillar1" presStyleLbl="node1" presStyleIdx="0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AF3A08F-C02B-4190-A0E4-01B3258EF710}" type="pres">
      <dgm:prSet presAssocID="{A1A3E491-F612-49DF-ACB4-5B17360A4385}" presName="pillarX" presStyleLbl="node1" presStyleIdx="1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5275108-6124-46A9-9E15-E3034EA781DD}" type="pres">
      <dgm:prSet presAssocID="{95E20AFE-9BF1-4B36-B740-D7781CF1894D}" presName="pillarX" presStyleLbl="node1" presStyleIdx="2" presStyleCnt="3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2C2A923-5053-4DE0-B41D-DD0090E036E2}" type="pres">
      <dgm:prSet presAssocID="{268971F0-0861-4414-8BBA-4F66AD27A9AF}" presName="base" presStyleLbl="dkBgShp" presStyleIdx="1" presStyleCnt="2"/>
      <dgm:spPr>
        <a:xfrm>
          <a:off x="0" y="4322826"/>
          <a:ext cx="8839200" cy="325374"/>
        </a:xfrm>
        <a:prstGeom prst="rect">
          <a:avLst/>
        </a:prstGeom>
        <a:solidFill>
          <a:srgbClr val="0000CC"/>
        </a:solidFill>
        <a:ln>
          <a:noFill/>
        </a:ln>
        <a:effectLst/>
      </dgm:spPr>
      <dgm:t>
        <a:bodyPr/>
        <a:lstStyle/>
        <a:p>
          <a:endParaRPr lang="en-US"/>
        </a:p>
      </dgm:t>
    </dgm:pt>
  </dgm:ptLst>
  <dgm:cxnLst>
    <dgm:cxn modelId="{CA6EA708-BC20-448D-AD65-1EF8D442D9E3}" type="presOf" srcId="{268971F0-0861-4414-8BBA-4F66AD27A9AF}" destId="{BD722EE4-93C9-472A-A2CA-2A12AF2C6237}" srcOrd="0" destOrd="0" presId="urn:microsoft.com/office/officeart/2005/8/layout/hList3"/>
    <dgm:cxn modelId="{E2BAB617-9762-408B-AA97-CDDE7FF324BE}" srcId="{268971F0-0861-4414-8BBA-4F66AD27A9AF}" destId="{60CE8C95-5A61-4607-BC37-02BAD3EB9E2D}" srcOrd="0" destOrd="0" parTransId="{97264D73-E24B-4A4A-A6C4-07DA7273ECCF}" sibTransId="{FC0ED38A-7D83-4248-9DBC-2AC9527FAE5E}"/>
    <dgm:cxn modelId="{969CF939-CEF4-4263-B3EE-A8C584D6C842}" srcId="{268971F0-0861-4414-8BBA-4F66AD27A9AF}" destId="{A1A3E491-F612-49DF-ACB4-5B17360A4385}" srcOrd="1" destOrd="0" parTransId="{E38A34B4-088F-4CA9-97C4-722E1F9E195F}" sibTransId="{510F8502-B1A7-43CE-8F47-297BE7E047A2}"/>
    <dgm:cxn modelId="{B081180E-184B-4523-98B0-56DF4B88E66B}" srcId="{268971F0-0861-4414-8BBA-4F66AD27A9AF}" destId="{95E20AFE-9BF1-4B36-B740-D7781CF1894D}" srcOrd="2" destOrd="0" parTransId="{881201E5-7282-4C27-B6D3-B3D2B0EBD8BF}" sibTransId="{2553A3A7-73E6-4CB2-BA17-9B29673B6D6F}"/>
    <dgm:cxn modelId="{D9060647-EE02-4DA1-9045-07D034D5BDA6}" type="presOf" srcId="{95E20AFE-9BF1-4B36-B740-D7781CF1894D}" destId="{05275108-6124-46A9-9E15-E3034EA781DD}" srcOrd="0" destOrd="0" presId="urn:microsoft.com/office/officeart/2005/8/layout/hList3"/>
    <dgm:cxn modelId="{B2556ED3-9065-42AD-90B8-88FD1F687644}" srcId="{0726BD60-6481-4A2B-B0D9-ECCD2F7D7442}" destId="{268971F0-0861-4414-8BBA-4F66AD27A9AF}" srcOrd="0" destOrd="0" parTransId="{4158A859-56D8-44ED-9028-8ECEA4F3429D}" sibTransId="{D1070957-6B2D-44DD-BA7A-6EA18DA39EED}"/>
    <dgm:cxn modelId="{E819CA26-900E-4ADF-84DC-E1070EBB135D}" type="presOf" srcId="{60CE8C95-5A61-4607-BC37-02BAD3EB9E2D}" destId="{0F5683BD-9737-4C09-92DF-3C61CDE1661D}" srcOrd="0" destOrd="0" presId="urn:microsoft.com/office/officeart/2005/8/layout/hList3"/>
    <dgm:cxn modelId="{D4174AC6-EF4A-4866-B26D-604F3E4CCC94}" type="presOf" srcId="{0726BD60-6481-4A2B-B0D9-ECCD2F7D7442}" destId="{4E80F74B-9EBC-4A35-87DD-AC2F01C9DEB1}" srcOrd="0" destOrd="0" presId="urn:microsoft.com/office/officeart/2005/8/layout/hList3"/>
    <dgm:cxn modelId="{C446740E-640F-47E0-B16B-D2834AD9BC58}" type="presOf" srcId="{A1A3E491-F612-49DF-ACB4-5B17360A4385}" destId="{9AF3A08F-C02B-4190-A0E4-01B3258EF710}" srcOrd="0" destOrd="0" presId="urn:microsoft.com/office/officeart/2005/8/layout/hList3"/>
    <dgm:cxn modelId="{DA1D1659-1DE7-4032-96AA-F325CF9DD315}" type="presParOf" srcId="{4E80F74B-9EBC-4A35-87DD-AC2F01C9DEB1}" destId="{BD722EE4-93C9-472A-A2CA-2A12AF2C6237}" srcOrd="0" destOrd="0" presId="urn:microsoft.com/office/officeart/2005/8/layout/hList3"/>
    <dgm:cxn modelId="{41F80525-F58F-4C5E-9113-34D1B35A3620}" type="presParOf" srcId="{4E80F74B-9EBC-4A35-87DD-AC2F01C9DEB1}" destId="{62696811-3FEC-429F-9458-89A712BA3458}" srcOrd="1" destOrd="0" presId="urn:microsoft.com/office/officeart/2005/8/layout/hList3"/>
    <dgm:cxn modelId="{E54BE287-627E-4664-8E43-4E6FA715E572}" type="presParOf" srcId="{62696811-3FEC-429F-9458-89A712BA3458}" destId="{0F5683BD-9737-4C09-92DF-3C61CDE1661D}" srcOrd="0" destOrd="0" presId="urn:microsoft.com/office/officeart/2005/8/layout/hList3"/>
    <dgm:cxn modelId="{E991EFA4-1E6C-4F11-A448-6FD15C855E87}" type="presParOf" srcId="{62696811-3FEC-429F-9458-89A712BA3458}" destId="{9AF3A08F-C02B-4190-A0E4-01B3258EF710}" srcOrd="1" destOrd="0" presId="urn:microsoft.com/office/officeart/2005/8/layout/hList3"/>
    <dgm:cxn modelId="{B31B3BF6-F24F-4427-8B9D-4EBB4FC7B252}" type="presParOf" srcId="{62696811-3FEC-429F-9458-89A712BA3458}" destId="{05275108-6124-46A9-9E15-E3034EA781DD}" srcOrd="2" destOrd="0" presId="urn:microsoft.com/office/officeart/2005/8/layout/hList3"/>
    <dgm:cxn modelId="{5B22D700-0BD2-4CC5-8D70-263BDD191494}" type="presParOf" srcId="{4E80F74B-9EBC-4A35-87DD-AC2F01C9DEB1}" destId="{F2C2A923-5053-4DE0-B41D-DD0090E036E2}" srcOrd="2" destOrd="0" presId="urn:microsoft.com/office/officeart/2005/8/layout/h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08C0EE11-B440-4E4B-A476-DCC9A91CE2D6}" type="doc">
      <dgm:prSet loTypeId="urn:microsoft.com/office/officeart/2005/8/layout/default#6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C2F1AE72-4C96-4FE8-86A2-DB6032EE0EF4}">
      <dgm:prSet phldrT="[Text]"/>
      <dgm:spPr>
        <a:xfrm>
          <a:off x="0" y="447675"/>
          <a:ext cx="2190749" cy="1314449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Packaged software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9E73EF7-F1F4-43CE-8456-3E0B392C01CD}" type="parTrans" cxnId="{D7F25570-0957-4C9E-84E1-A11DD73FB24C}">
      <dgm:prSet/>
      <dgm:spPr/>
      <dgm:t>
        <a:bodyPr/>
        <a:lstStyle/>
        <a:p>
          <a:endParaRPr lang="en-US"/>
        </a:p>
      </dgm:t>
    </dgm:pt>
    <dgm:pt modelId="{5BA0CFD2-F4B4-4242-A3FC-09AE9B3C593B}" type="sibTrans" cxnId="{D7F25570-0957-4C9E-84E1-A11DD73FB24C}">
      <dgm:prSet/>
      <dgm:spPr/>
      <dgm:t>
        <a:bodyPr/>
        <a:lstStyle/>
        <a:p>
          <a:endParaRPr lang="en-US"/>
        </a:p>
      </dgm:t>
    </dgm:pt>
    <dgm:pt modelId="{DD005F41-511E-4CAB-A869-3227FC8F09E1}">
      <dgm:prSet phldrT="[Text]"/>
      <dgm:spPr>
        <a:xfrm>
          <a:off x="2409825" y="447675"/>
          <a:ext cx="2190749" cy="1314449"/>
        </a:xfr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Custom software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4D74113-83B4-4B31-9699-264765FD0D8B}" type="parTrans" cxnId="{D8D45A4D-958D-4818-9BD9-1526686CD2A8}">
      <dgm:prSet/>
      <dgm:spPr/>
      <dgm:t>
        <a:bodyPr/>
        <a:lstStyle/>
        <a:p>
          <a:endParaRPr lang="en-US"/>
        </a:p>
      </dgm:t>
    </dgm:pt>
    <dgm:pt modelId="{75C69A3B-2490-4CA9-88D9-7AEED34EF74C}" type="sibTrans" cxnId="{D8D45A4D-958D-4818-9BD9-1526686CD2A8}">
      <dgm:prSet/>
      <dgm:spPr/>
      <dgm:t>
        <a:bodyPr/>
        <a:lstStyle/>
        <a:p>
          <a:endParaRPr lang="en-US"/>
        </a:p>
      </dgm:t>
    </dgm:pt>
    <dgm:pt modelId="{D7475E4E-C350-4E33-B7ED-D64E5838C0A4}">
      <dgm:prSet phldrT="[Text]"/>
      <dgm:spPr>
        <a:xfrm>
          <a:off x="4819649" y="447675"/>
          <a:ext cx="2190749" cy="1314449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b="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Outsourcing</a:t>
          </a:r>
          <a:endParaRPr lang="en-US" b="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6B1FA08-4378-4419-8E90-47F1825EA52E}" type="parTrans" cxnId="{C1243828-B85F-4CE3-84AB-46AC9E0C1CF6}">
      <dgm:prSet/>
      <dgm:spPr/>
      <dgm:t>
        <a:bodyPr/>
        <a:lstStyle/>
        <a:p>
          <a:endParaRPr lang="en-US"/>
        </a:p>
      </dgm:t>
    </dgm:pt>
    <dgm:pt modelId="{E9B82CB0-0F59-46A0-BA2A-0063BB9964F0}" type="sibTrans" cxnId="{C1243828-B85F-4CE3-84AB-46AC9E0C1CF6}">
      <dgm:prSet/>
      <dgm:spPr/>
      <dgm:t>
        <a:bodyPr/>
        <a:lstStyle/>
        <a:p>
          <a:endParaRPr lang="en-US"/>
        </a:p>
      </dgm:t>
    </dgm:pt>
    <dgm:pt modelId="{0B0177A8-FD58-45A1-B10F-FB15618953F2}" type="pres">
      <dgm:prSet presAssocID="{08C0EE11-B440-4E4B-A476-DCC9A91CE2D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0EC62C-C806-4BF5-8716-58966E2F1677}" type="pres">
      <dgm:prSet presAssocID="{C2F1AE72-4C96-4FE8-86A2-DB6032EE0EF4}" presName="node" presStyleLbl="node1" presStyleIdx="0" presStyleCnt="3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159CCB9B-35DB-40A0-B500-83C6B7D98E83}" type="pres">
      <dgm:prSet presAssocID="{5BA0CFD2-F4B4-4242-A3FC-09AE9B3C593B}" presName="sibTrans" presStyleCnt="0"/>
      <dgm:spPr/>
    </dgm:pt>
    <dgm:pt modelId="{4F96110B-1EAF-47BE-8D19-EEA85765C010}" type="pres">
      <dgm:prSet presAssocID="{DD005F41-511E-4CAB-A869-3227FC8F09E1}" presName="node" presStyleLbl="node1" presStyleIdx="1" presStyleCnt="3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  <dgm:pt modelId="{F1603D04-A701-485A-9835-63A92DB5B438}" type="pres">
      <dgm:prSet presAssocID="{75C69A3B-2490-4CA9-88D9-7AEED34EF74C}" presName="sibTrans" presStyleCnt="0"/>
      <dgm:spPr/>
    </dgm:pt>
    <dgm:pt modelId="{FF8828B4-B24B-46BE-8425-DB6E499AF575}" type="pres">
      <dgm:prSet presAssocID="{D7475E4E-C350-4E33-B7ED-D64E5838C0A4}" presName="node" presStyleLbl="node1" presStyleIdx="2" presStyleCnt="3">
        <dgm:presLayoutVars>
          <dgm:bulletEnabled val="1"/>
        </dgm:presLayoutVars>
      </dgm:prSet>
      <dgm:spPr>
        <a:prstGeom prst="bevel">
          <a:avLst/>
        </a:prstGeom>
      </dgm:spPr>
      <dgm:t>
        <a:bodyPr/>
        <a:lstStyle/>
        <a:p>
          <a:endParaRPr lang="en-US"/>
        </a:p>
      </dgm:t>
    </dgm:pt>
  </dgm:ptLst>
  <dgm:cxnLst>
    <dgm:cxn modelId="{D7F25570-0957-4C9E-84E1-A11DD73FB24C}" srcId="{08C0EE11-B440-4E4B-A476-DCC9A91CE2D6}" destId="{C2F1AE72-4C96-4FE8-86A2-DB6032EE0EF4}" srcOrd="0" destOrd="0" parTransId="{B9E73EF7-F1F4-43CE-8456-3E0B392C01CD}" sibTransId="{5BA0CFD2-F4B4-4242-A3FC-09AE9B3C593B}"/>
    <dgm:cxn modelId="{64DFBD4E-D346-4F2F-83AA-8322CD15F423}" type="presOf" srcId="{08C0EE11-B440-4E4B-A476-DCC9A91CE2D6}" destId="{0B0177A8-FD58-45A1-B10F-FB15618953F2}" srcOrd="0" destOrd="0" presId="urn:microsoft.com/office/officeart/2005/8/layout/default#6"/>
    <dgm:cxn modelId="{04944E82-8524-45ED-B88F-FCEFEE4876CD}" type="presOf" srcId="{D7475E4E-C350-4E33-B7ED-D64E5838C0A4}" destId="{FF8828B4-B24B-46BE-8425-DB6E499AF575}" srcOrd="0" destOrd="0" presId="urn:microsoft.com/office/officeart/2005/8/layout/default#6"/>
    <dgm:cxn modelId="{FEECCC7E-002D-4CA9-8C45-E836DEA7A775}" type="presOf" srcId="{DD005F41-511E-4CAB-A869-3227FC8F09E1}" destId="{4F96110B-1EAF-47BE-8D19-EEA85765C010}" srcOrd="0" destOrd="0" presId="urn:microsoft.com/office/officeart/2005/8/layout/default#6"/>
    <dgm:cxn modelId="{99C71C68-92C8-48A1-9B06-46226CBBFA61}" type="presOf" srcId="{C2F1AE72-4C96-4FE8-86A2-DB6032EE0EF4}" destId="{7A0EC62C-C806-4BF5-8716-58966E2F1677}" srcOrd="0" destOrd="0" presId="urn:microsoft.com/office/officeart/2005/8/layout/default#6"/>
    <dgm:cxn modelId="{C1243828-B85F-4CE3-84AB-46AC9E0C1CF6}" srcId="{08C0EE11-B440-4E4B-A476-DCC9A91CE2D6}" destId="{D7475E4E-C350-4E33-B7ED-D64E5838C0A4}" srcOrd="2" destOrd="0" parTransId="{C6B1FA08-4378-4419-8E90-47F1825EA52E}" sibTransId="{E9B82CB0-0F59-46A0-BA2A-0063BB9964F0}"/>
    <dgm:cxn modelId="{D8D45A4D-958D-4818-9BD9-1526686CD2A8}" srcId="{08C0EE11-B440-4E4B-A476-DCC9A91CE2D6}" destId="{DD005F41-511E-4CAB-A869-3227FC8F09E1}" srcOrd="1" destOrd="0" parTransId="{24D74113-83B4-4B31-9699-264765FD0D8B}" sibTransId="{75C69A3B-2490-4CA9-88D9-7AEED34EF74C}"/>
    <dgm:cxn modelId="{23E07BF3-4932-4FE7-B0EB-8CFC1F553FFC}" type="presParOf" srcId="{0B0177A8-FD58-45A1-B10F-FB15618953F2}" destId="{7A0EC62C-C806-4BF5-8716-58966E2F1677}" srcOrd="0" destOrd="0" presId="urn:microsoft.com/office/officeart/2005/8/layout/default#6"/>
    <dgm:cxn modelId="{C3490B04-4D04-4BEC-830B-315FFF93CA52}" type="presParOf" srcId="{0B0177A8-FD58-45A1-B10F-FB15618953F2}" destId="{159CCB9B-35DB-40A0-B500-83C6B7D98E83}" srcOrd="1" destOrd="0" presId="urn:microsoft.com/office/officeart/2005/8/layout/default#6"/>
    <dgm:cxn modelId="{AE9A9DA7-FB23-4E8C-9FBB-1A1231DF690F}" type="presParOf" srcId="{0B0177A8-FD58-45A1-B10F-FB15618953F2}" destId="{4F96110B-1EAF-47BE-8D19-EEA85765C010}" srcOrd="2" destOrd="0" presId="urn:microsoft.com/office/officeart/2005/8/layout/default#6"/>
    <dgm:cxn modelId="{326D889A-9C8A-4250-A6A9-BF843BC08A21}" type="presParOf" srcId="{0B0177A8-FD58-45A1-B10F-FB15618953F2}" destId="{F1603D04-A701-485A-9835-63A92DB5B438}" srcOrd="3" destOrd="0" presId="urn:microsoft.com/office/officeart/2005/8/layout/default#6"/>
    <dgm:cxn modelId="{E2ED1C72-312B-4887-9B78-36482B234291}" type="presParOf" srcId="{0B0177A8-FD58-45A1-B10F-FB15618953F2}" destId="{FF8828B4-B24B-46BE-8425-DB6E499AF575}" srcOrd="4" destOrd="0" presId="urn:microsoft.com/office/officeart/2005/8/layout/default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F84EB1F-58FF-4E2A-A0D3-0CA2206A97A8}" type="doc">
      <dgm:prSet loTypeId="urn:microsoft.com/office/officeart/2005/8/layout/default#7" loCatId="list" qsTypeId="urn:microsoft.com/office/officeart/2005/8/quickstyle/3d1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1F37A375-1D87-4D09-8DD9-9A9D1145EE99}">
      <dgm:prSet phldrT="[Text]"/>
      <dgm:spPr>
        <a:xfrm>
          <a:off x="985" y="903795"/>
          <a:ext cx="3845346" cy="2307208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Acquire hardware and software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D84C8A9-2E5F-43CA-87EF-3BDDF5DE92D0}" type="parTrans" cxnId="{2E7C4A72-239F-4AB0-9073-25789FB81308}">
      <dgm:prSet/>
      <dgm:spPr/>
      <dgm:t>
        <a:bodyPr/>
        <a:lstStyle/>
        <a:p>
          <a:endParaRPr lang="en-US"/>
        </a:p>
      </dgm:t>
    </dgm:pt>
    <dgm:pt modelId="{47DAF9CD-9343-40DD-A51A-2A073F9B8CBD}" type="sibTrans" cxnId="{2E7C4A72-239F-4AB0-9073-25789FB81308}">
      <dgm:prSet/>
      <dgm:spPr/>
      <dgm:t>
        <a:bodyPr/>
        <a:lstStyle/>
        <a:p>
          <a:endParaRPr lang="en-US"/>
        </a:p>
      </dgm:t>
    </dgm:pt>
    <dgm:pt modelId="{71082AAC-8883-4A8B-998B-4B7C06DD1DB3}">
      <dgm:prSet phldrT="[Text]"/>
      <dgm:spPr>
        <a:xfrm>
          <a:off x="4230867" y="903795"/>
          <a:ext cx="3845346" cy="2307208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 all of the details of the new or modified information system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57E3AA2-292F-4784-A0AE-37DA43E81A2B}" type="parTrans" cxnId="{C11E5886-68CA-4EA4-ADB8-F494CCDC2D9B}">
      <dgm:prSet/>
      <dgm:spPr/>
      <dgm:t>
        <a:bodyPr/>
        <a:lstStyle/>
        <a:p>
          <a:endParaRPr lang="en-US"/>
        </a:p>
      </dgm:t>
    </dgm:pt>
    <dgm:pt modelId="{FC27DD5F-C055-49E7-B1E6-3332CBA04A83}" type="sibTrans" cxnId="{C11E5886-68CA-4EA4-ADB8-F494CCDC2D9B}">
      <dgm:prSet/>
      <dgm:spPr/>
      <dgm:t>
        <a:bodyPr/>
        <a:lstStyle/>
        <a:p>
          <a:endParaRPr lang="en-US"/>
        </a:p>
      </dgm:t>
    </dgm:pt>
    <dgm:pt modelId="{DDF4EEAC-040A-45BE-973B-E85DA1D98B10}" type="pres">
      <dgm:prSet presAssocID="{6F84EB1F-58FF-4E2A-A0D3-0CA2206A97A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49394CA-8699-42D3-BC8F-8652874B8536}" type="pres">
      <dgm:prSet presAssocID="{1F37A375-1D87-4D09-8DD9-9A9D1145EE99}" presName="node" presStyleLbl="node1" presStyleIdx="0" presStyleCnt="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  <dgm:pt modelId="{336FFBB4-B6E1-49D1-8F75-FF848ABC0491}" type="pres">
      <dgm:prSet presAssocID="{47DAF9CD-9343-40DD-A51A-2A073F9B8CBD}" presName="sibTrans" presStyleCnt="0"/>
      <dgm:spPr/>
    </dgm:pt>
    <dgm:pt modelId="{E9A6A004-7B77-4E55-B6DC-3CB121D431BC}" type="pres">
      <dgm:prSet presAssocID="{71082AAC-8883-4A8B-998B-4B7C06DD1DB3}" presName="node" presStyleLbl="node1" presStyleIdx="1" presStyleCnt="2">
        <dgm:presLayoutVars>
          <dgm:bulletEnabled val="1"/>
        </dgm:presLayoutVars>
      </dgm:prSet>
      <dgm:spPr>
        <a:prstGeom prst="ellipse">
          <a:avLst/>
        </a:prstGeom>
      </dgm:spPr>
      <dgm:t>
        <a:bodyPr/>
        <a:lstStyle/>
        <a:p>
          <a:endParaRPr lang="en-US"/>
        </a:p>
      </dgm:t>
    </dgm:pt>
  </dgm:ptLst>
  <dgm:cxnLst>
    <dgm:cxn modelId="{FFAD4C59-4CEA-4F8A-8AC3-1C6F0265F392}" type="presOf" srcId="{1F37A375-1D87-4D09-8DD9-9A9D1145EE99}" destId="{649394CA-8699-42D3-BC8F-8652874B8536}" srcOrd="0" destOrd="0" presId="urn:microsoft.com/office/officeart/2005/8/layout/default#7"/>
    <dgm:cxn modelId="{2B8F9CD3-1BC7-4E03-8E73-48027AC40755}" type="presOf" srcId="{6F84EB1F-58FF-4E2A-A0D3-0CA2206A97A8}" destId="{DDF4EEAC-040A-45BE-973B-E85DA1D98B10}" srcOrd="0" destOrd="0" presId="urn:microsoft.com/office/officeart/2005/8/layout/default#7"/>
    <dgm:cxn modelId="{2E7C4A72-239F-4AB0-9073-25789FB81308}" srcId="{6F84EB1F-58FF-4E2A-A0D3-0CA2206A97A8}" destId="{1F37A375-1D87-4D09-8DD9-9A9D1145EE99}" srcOrd="0" destOrd="0" parTransId="{8D84C8A9-2E5F-43CA-87EF-3BDDF5DE92D0}" sibTransId="{47DAF9CD-9343-40DD-A51A-2A073F9B8CBD}"/>
    <dgm:cxn modelId="{C11E5886-68CA-4EA4-ADB8-F494CCDC2D9B}" srcId="{6F84EB1F-58FF-4E2A-A0D3-0CA2206A97A8}" destId="{71082AAC-8883-4A8B-998B-4B7C06DD1DB3}" srcOrd="1" destOrd="0" parTransId="{B57E3AA2-292F-4784-A0AE-37DA43E81A2B}" sibTransId="{FC27DD5F-C055-49E7-B1E6-3332CBA04A83}"/>
    <dgm:cxn modelId="{2FA75359-4347-4687-A111-AC512B866E50}" type="presOf" srcId="{71082AAC-8883-4A8B-998B-4B7C06DD1DB3}" destId="{E9A6A004-7B77-4E55-B6DC-3CB121D431BC}" srcOrd="0" destOrd="0" presId="urn:microsoft.com/office/officeart/2005/8/layout/default#7"/>
    <dgm:cxn modelId="{C7FEA28C-94E7-45AD-9925-E8D85DD94CB7}" type="presParOf" srcId="{DDF4EEAC-040A-45BE-973B-E85DA1D98B10}" destId="{649394CA-8699-42D3-BC8F-8652874B8536}" srcOrd="0" destOrd="0" presId="urn:microsoft.com/office/officeart/2005/8/layout/default#7"/>
    <dgm:cxn modelId="{767EC731-3E5A-4425-8251-B49CE38A510D}" type="presParOf" srcId="{DDF4EEAC-040A-45BE-973B-E85DA1D98B10}" destId="{336FFBB4-B6E1-49D1-8F75-FF848ABC0491}" srcOrd="1" destOrd="0" presId="urn:microsoft.com/office/officeart/2005/8/layout/default#7"/>
    <dgm:cxn modelId="{DB5F1890-C457-4A21-AF0C-F268255DE643}" type="presParOf" srcId="{DDF4EEAC-040A-45BE-973B-E85DA1D98B10}" destId="{E9A6A004-7B77-4E55-B6DC-3CB121D431BC}" srcOrd="2" destOrd="0" presId="urn:microsoft.com/office/officeart/2005/8/layout/default#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E79E6B-CC81-41FD-AB2A-B07362542E0E}" type="doc">
      <dgm:prSet loTypeId="urn:microsoft.com/office/officeart/2005/8/layout/hProcess4" loCatId="process" qsTypeId="urn:microsoft.com/office/officeart/2005/8/quickstyle/simple1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240168ED-D87A-4119-A942-64B91E6194BD}">
      <dgm:prSet/>
      <dgm:spPr>
        <a:xfrm>
          <a:off x="398126" y="2435622"/>
          <a:ext cx="1570369" cy="624484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Identify technical specifications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D297BF3-6F7B-41A2-BED8-D4E9643427C4}" type="parTrans" cxnId="{A2139B98-B2FD-481C-943A-8F13B840049E}">
      <dgm:prSet/>
      <dgm:spPr/>
      <dgm:t>
        <a:bodyPr/>
        <a:lstStyle/>
        <a:p>
          <a:endParaRPr lang="en-US"/>
        </a:p>
      </dgm:t>
    </dgm:pt>
    <dgm:pt modelId="{EE842CB1-817C-45B3-BF6F-DBDFA73860C3}" type="sibTrans" cxnId="{A2139B98-B2FD-481C-943A-8F13B840049E}">
      <dgm:prSet/>
      <dgm:spPr>
        <a:xfrm>
          <a:off x="988439" y="1602167"/>
          <a:ext cx="2000912" cy="2000912"/>
        </a:xfr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9795160F-102C-41F3-BE8E-1F9087677B18}">
      <dgm:prSet/>
      <dgm:spPr>
        <a:xfrm>
          <a:off x="2686516" y="978492"/>
          <a:ext cx="1570369" cy="624484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Solicit vendor proposals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9FC8F6C4-CF31-49FE-A66F-D5503296F0BD}" type="parTrans" cxnId="{E6A5C083-8BF1-48DC-BCCA-EFD4F1B1AC7E}">
      <dgm:prSet/>
      <dgm:spPr/>
      <dgm:t>
        <a:bodyPr/>
        <a:lstStyle/>
        <a:p>
          <a:endParaRPr lang="en-US"/>
        </a:p>
      </dgm:t>
    </dgm:pt>
    <dgm:pt modelId="{7791EEF5-91EE-4C03-B646-79345FE68AD4}" type="sibTrans" cxnId="{E6A5C083-8BF1-48DC-BCCA-EFD4F1B1AC7E}">
      <dgm:prSet/>
      <dgm:spPr>
        <a:xfrm>
          <a:off x="3262106" y="378387"/>
          <a:ext cx="2226653" cy="2226653"/>
        </a:xfr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37D395D6-C8FC-4BF9-94B9-2CB6CADC8969}">
      <dgm:prSet/>
      <dgm:spPr>
        <a:xfrm>
          <a:off x="4974906" y="2435622"/>
          <a:ext cx="1570369" cy="624484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Test and evaluate vendor proposals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21B3DCD-C834-4A3D-B010-C28832366494}" type="parTrans" cxnId="{2144747A-7C92-45CD-ABDD-DCBC80E50DEE}">
      <dgm:prSet/>
      <dgm:spPr/>
      <dgm:t>
        <a:bodyPr/>
        <a:lstStyle/>
        <a:p>
          <a:endParaRPr lang="en-US"/>
        </a:p>
      </dgm:t>
    </dgm:pt>
    <dgm:pt modelId="{FFE99EEF-A411-49C9-A79C-843C00B2376E}" type="sibTrans" cxnId="{2144747A-7C92-45CD-ABDD-DCBC80E50DEE}">
      <dgm:prSet/>
      <dgm:spPr>
        <a:xfrm>
          <a:off x="5565218" y="1602167"/>
          <a:ext cx="2000912" cy="2000912"/>
        </a:xfr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gm:spPr>
      <dgm:t>
        <a:bodyPr/>
        <a:lstStyle/>
        <a:p>
          <a:endParaRPr lang="en-US"/>
        </a:p>
      </dgm:t>
    </dgm:pt>
    <dgm:pt modelId="{2BC3DF6C-1125-46F1-A943-DB892343475C}">
      <dgm:prSet/>
      <dgm:spPr>
        <a:xfrm>
          <a:off x="7263296" y="978492"/>
          <a:ext cx="1570369" cy="624484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Make a decision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88687EC-1D49-49C5-B445-3F865F023F24}" type="parTrans" cxnId="{D40CDB85-8E16-4C9C-8B33-8269ED8F2307}">
      <dgm:prSet/>
      <dgm:spPr/>
      <dgm:t>
        <a:bodyPr/>
        <a:lstStyle/>
        <a:p>
          <a:endParaRPr lang="en-US"/>
        </a:p>
      </dgm:t>
    </dgm:pt>
    <dgm:pt modelId="{1663BDFF-5D95-4158-A097-E485EC11605E}" type="sibTrans" cxnId="{D40CDB85-8E16-4C9C-8B33-8269ED8F2307}">
      <dgm:prSet/>
      <dgm:spPr/>
      <dgm:t>
        <a:bodyPr/>
        <a:lstStyle/>
        <a:p>
          <a:endParaRPr lang="en-US"/>
        </a:p>
      </dgm:t>
    </dgm:pt>
    <dgm:pt modelId="{079D3F74-3EB8-46D9-8812-741266D63A73}">
      <dgm:prSet/>
      <dgm:spPr>
        <a:xfrm>
          <a:off x="5533" y="1290734"/>
          <a:ext cx="1766666" cy="1457130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Use research techniques such as </a:t>
          </a:r>
          <a:r>
            <a:rPr lang="en-US" b="1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e-</a:t>
          </a:r>
          <a:r>
            <a:rPr lang="en-US" b="1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zines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AC25320-0DB2-4DC6-BBFE-7D48E9AF0E50}" type="parTrans" cxnId="{845C0B77-C02F-4ED9-8E14-129B37E8DA3E}">
      <dgm:prSet/>
      <dgm:spPr/>
      <dgm:t>
        <a:bodyPr/>
        <a:lstStyle/>
        <a:p>
          <a:endParaRPr lang="en-US"/>
        </a:p>
      </dgm:t>
    </dgm:pt>
    <dgm:pt modelId="{4F430A4D-4FB0-41E8-9F62-A66CAF1F3CE5}" type="sibTrans" cxnId="{845C0B77-C02F-4ED9-8E14-129B37E8DA3E}">
      <dgm:prSet/>
      <dgm:spPr/>
      <dgm:t>
        <a:bodyPr/>
        <a:lstStyle/>
        <a:p>
          <a:endParaRPr lang="en-US"/>
        </a:p>
      </dgm:t>
    </dgm:pt>
    <dgm:pt modelId="{F5EDA5FA-DD5A-4EC5-AF1F-CAB193EBE848}">
      <dgm:prSet/>
      <dgm:spPr>
        <a:xfrm>
          <a:off x="2293923" y="1290734"/>
          <a:ext cx="1766666" cy="1457130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RFQ, RFP, or RFI is sent to potential vendors or VARs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3957F06-66EE-4652-BF2E-4B5725F6BF72}" type="parTrans" cxnId="{4A1FC4B1-A41B-4658-BC87-FD9B4B535080}">
      <dgm:prSet/>
      <dgm:spPr/>
      <dgm:t>
        <a:bodyPr/>
        <a:lstStyle/>
        <a:p>
          <a:endParaRPr lang="en-US"/>
        </a:p>
      </dgm:t>
    </dgm:pt>
    <dgm:pt modelId="{D0456699-5AC1-4663-AFB7-8B9AD8B9E36F}" type="sibTrans" cxnId="{4A1FC4B1-A41B-4658-BC87-FD9B4B535080}">
      <dgm:prSet/>
      <dgm:spPr/>
      <dgm:t>
        <a:bodyPr/>
        <a:lstStyle/>
        <a:p>
          <a:endParaRPr lang="en-US"/>
        </a:p>
      </dgm:t>
    </dgm:pt>
    <dgm:pt modelId="{F4290456-BC45-4461-856D-4843BB1CED07}">
      <dgm:prSet/>
      <dgm:spPr>
        <a:xfrm>
          <a:off x="4582313" y="1290734"/>
          <a:ext cx="1766666" cy="1457130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Various techniques are used to determine the best proposal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237A3A9-C930-4AA3-9658-FA8F2B9CC7D2}" type="parTrans" cxnId="{DDD08483-6569-4751-8D62-BD98621B4378}">
      <dgm:prSet/>
      <dgm:spPr/>
      <dgm:t>
        <a:bodyPr/>
        <a:lstStyle/>
        <a:p>
          <a:endParaRPr lang="en-US"/>
        </a:p>
      </dgm:t>
    </dgm:pt>
    <dgm:pt modelId="{28996310-7332-43E0-90D6-52BCA0A19E42}" type="sibTrans" cxnId="{DDD08483-6569-4751-8D62-BD98621B4378}">
      <dgm:prSet/>
      <dgm:spPr/>
      <dgm:t>
        <a:bodyPr/>
        <a:lstStyle/>
        <a:p>
          <a:endParaRPr lang="en-US"/>
        </a:p>
      </dgm:t>
    </dgm:pt>
    <dgm:pt modelId="{1A9487ED-2BFD-4E65-8D1C-D2653BA2BB74}">
      <dgm:prSet/>
      <dgm:spPr>
        <a:xfrm>
          <a:off x="6870703" y="1290734"/>
          <a:ext cx="1766666" cy="1457130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Systems analyst makes recommendation to steering committee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C5EE3DC-6C43-4581-803A-03412D991701}" type="parTrans" cxnId="{FABE8192-FBDB-4064-93F6-B92761E23666}">
      <dgm:prSet/>
      <dgm:spPr/>
      <dgm:t>
        <a:bodyPr/>
        <a:lstStyle/>
        <a:p>
          <a:endParaRPr lang="en-US"/>
        </a:p>
      </dgm:t>
    </dgm:pt>
    <dgm:pt modelId="{EC67DB87-8439-4D77-A728-76441EBD835A}" type="sibTrans" cxnId="{FABE8192-FBDB-4064-93F6-B92761E23666}">
      <dgm:prSet/>
      <dgm:spPr/>
      <dgm:t>
        <a:bodyPr/>
        <a:lstStyle/>
        <a:p>
          <a:endParaRPr lang="en-US"/>
        </a:p>
      </dgm:t>
    </dgm:pt>
    <dgm:pt modelId="{B39F9629-3BB3-4EA8-8DE6-BA908E4FE475}" type="pres">
      <dgm:prSet presAssocID="{FEE79E6B-CC81-41FD-AB2A-B07362542E0E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E875874-2A22-4742-90E2-28792D530376}" type="pres">
      <dgm:prSet presAssocID="{FEE79E6B-CC81-41FD-AB2A-B07362542E0E}" presName="tSp" presStyleCnt="0"/>
      <dgm:spPr/>
    </dgm:pt>
    <dgm:pt modelId="{D7A6FED9-4F56-4BF1-995E-D96A15380407}" type="pres">
      <dgm:prSet presAssocID="{FEE79E6B-CC81-41FD-AB2A-B07362542E0E}" presName="bSp" presStyleCnt="0"/>
      <dgm:spPr/>
    </dgm:pt>
    <dgm:pt modelId="{7D6C22A8-9BFA-4BFD-A2AA-F6D0EE9F5C9A}" type="pres">
      <dgm:prSet presAssocID="{FEE79E6B-CC81-41FD-AB2A-B07362542E0E}" presName="process" presStyleCnt="0"/>
      <dgm:spPr/>
    </dgm:pt>
    <dgm:pt modelId="{E59AFDED-9E29-4263-ABEC-4000304A8D13}" type="pres">
      <dgm:prSet presAssocID="{240168ED-D87A-4119-A942-64B91E6194BD}" presName="composite1" presStyleCnt="0"/>
      <dgm:spPr/>
    </dgm:pt>
    <dgm:pt modelId="{D116159E-94A6-4F83-AB9D-6FF4AEB4DBC4}" type="pres">
      <dgm:prSet presAssocID="{240168ED-D87A-4119-A942-64B91E6194BD}" presName="dummyNode1" presStyleLbl="node1" presStyleIdx="0" presStyleCnt="4"/>
      <dgm:spPr/>
    </dgm:pt>
    <dgm:pt modelId="{66C3C175-DD76-4F8F-9E88-BEE2A1F8E1B1}" type="pres">
      <dgm:prSet presAssocID="{240168ED-D87A-4119-A942-64B91E6194BD}" presName="childNode1" presStyleLbl="bgAcc1" presStyleIdx="0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F525F4D-769E-46A6-ACBD-517CE9BAA359}" type="pres">
      <dgm:prSet presAssocID="{240168ED-D87A-4119-A942-64B91E6194BD}" presName="childNode1tx" presStyleLbl="bg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F98D2C-B278-4AFE-8D7B-93B426DE2193}" type="pres">
      <dgm:prSet presAssocID="{240168ED-D87A-4119-A942-64B91E6194BD}" presName="parentNode1" presStyleLbl="node1" presStyleIdx="0" presStyleCnt="4">
        <dgm:presLayoutVars>
          <dgm:chMax val="1"/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8BDA87C8-2452-439C-AAF9-AF7703FB5D2C}" type="pres">
      <dgm:prSet presAssocID="{240168ED-D87A-4119-A942-64B91E6194BD}" presName="connSite1" presStyleCnt="0"/>
      <dgm:spPr/>
    </dgm:pt>
    <dgm:pt modelId="{B6C7DD3C-5DCC-46BD-9CF7-D6031832BC91}" type="pres">
      <dgm:prSet presAssocID="{EE842CB1-817C-45B3-BF6F-DBDFA73860C3}" presName="Name9" presStyleLbl="sibTrans2D1" presStyleIdx="0" presStyleCnt="3"/>
      <dgm:spPr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</dgm:spPr>
      <dgm:t>
        <a:bodyPr/>
        <a:lstStyle/>
        <a:p>
          <a:endParaRPr lang="en-US"/>
        </a:p>
      </dgm:t>
    </dgm:pt>
    <dgm:pt modelId="{94E46426-61C5-4B5E-8AC6-434126B61DEB}" type="pres">
      <dgm:prSet presAssocID="{9795160F-102C-41F3-BE8E-1F9087677B18}" presName="composite2" presStyleCnt="0"/>
      <dgm:spPr/>
    </dgm:pt>
    <dgm:pt modelId="{F179BA48-3454-4F9A-9F4F-734112CF6B03}" type="pres">
      <dgm:prSet presAssocID="{9795160F-102C-41F3-BE8E-1F9087677B18}" presName="dummyNode2" presStyleLbl="node1" presStyleIdx="0" presStyleCnt="4"/>
      <dgm:spPr/>
    </dgm:pt>
    <dgm:pt modelId="{B209E44D-E2C0-4AC7-9958-DE9C984F8CD8}" type="pres">
      <dgm:prSet presAssocID="{9795160F-102C-41F3-BE8E-1F9087677B18}" presName="childNode2" presStyleLbl="bgAcc1" presStyleIdx="1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E24D6B0C-3AA7-4B64-8D57-BC0FB33C77E0}" type="pres">
      <dgm:prSet presAssocID="{9795160F-102C-41F3-BE8E-1F9087677B18}" presName="childNode2tx" presStyleLbl="bg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662DE6A-A0D5-4B45-9E5C-68B937F63CD8}" type="pres">
      <dgm:prSet presAssocID="{9795160F-102C-41F3-BE8E-1F9087677B18}" presName="parentNode2" presStyleLbl="node1" presStyleIdx="1" presStyleCnt="4">
        <dgm:presLayoutVars>
          <dgm:chMax val="0"/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A71B6B6-6047-4789-AE82-B427D7B8B230}" type="pres">
      <dgm:prSet presAssocID="{9795160F-102C-41F3-BE8E-1F9087677B18}" presName="connSite2" presStyleCnt="0"/>
      <dgm:spPr/>
    </dgm:pt>
    <dgm:pt modelId="{E5321F90-C608-4620-A685-9813F81F59C6}" type="pres">
      <dgm:prSet presAssocID="{7791EEF5-91EE-4C03-B646-79345FE68AD4}" presName="Name18" presStyleLbl="sibTrans2D1" presStyleIdx="1" presStyleCnt="3"/>
      <dgm:spPr>
        <a:prstGeom prst="circularArrow">
          <a:avLst>
            <a:gd name="adj1" fmla="val 3069"/>
            <a:gd name="adj2" fmla="val 376944"/>
            <a:gd name="adj3" fmla="val 19447546"/>
            <a:gd name="adj4" fmla="val 12575511"/>
            <a:gd name="adj5" fmla="val 3581"/>
          </a:avLst>
        </a:prstGeom>
      </dgm:spPr>
      <dgm:t>
        <a:bodyPr/>
        <a:lstStyle/>
        <a:p>
          <a:endParaRPr lang="en-US"/>
        </a:p>
      </dgm:t>
    </dgm:pt>
    <dgm:pt modelId="{D0485F24-D3A6-4118-9729-38D6C780CE8B}" type="pres">
      <dgm:prSet presAssocID="{37D395D6-C8FC-4BF9-94B9-2CB6CADC8969}" presName="composite1" presStyleCnt="0"/>
      <dgm:spPr/>
    </dgm:pt>
    <dgm:pt modelId="{AB158206-91D1-4DAA-8771-10CBC8638D52}" type="pres">
      <dgm:prSet presAssocID="{37D395D6-C8FC-4BF9-94B9-2CB6CADC8969}" presName="dummyNode1" presStyleLbl="node1" presStyleIdx="1" presStyleCnt="4"/>
      <dgm:spPr/>
    </dgm:pt>
    <dgm:pt modelId="{00CEE0EE-4352-4BBD-A61A-937E1022E4D7}" type="pres">
      <dgm:prSet presAssocID="{37D395D6-C8FC-4BF9-94B9-2CB6CADC8969}" presName="childNode1" presStyleLbl="bgAcc1" presStyleIdx="2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03B1B671-7C3E-4FDC-8A69-8B96B8F9679C}" type="pres">
      <dgm:prSet presAssocID="{37D395D6-C8FC-4BF9-94B9-2CB6CADC8969}" presName="childNode1tx" presStyleLbl="bg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FEA9B3-714F-4ED6-A9F6-C6B98AAB96F4}" type="pres">
      <dgm:prSet presAssocID="{37D395D6-C8FC-4BF9-94B9-2CB6CADC8969}" presName="parentNode1" presStyleLbl="node1" presStyleIdx="2" presStyleCnt="4">
        <dgm:presLayoutVars>
          <dgm:chMax val="1"/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BDDF4368-0344-4C5F-BB5B-0F834F3491EC}" type="pres">
      <dgm:prSet presAssocID="{37D395D6-C8FC-4BF9-94B9-2CB6CADC8969}" presName="connSite1" presStyleCnt="0"/>
      <dgm:spPr/>
    </dgm:pt>
    <dgm:pt modelId="{4C2FCE46-F1E4-4231-ACFD-C11612D4EF71}" type="pres">
      <dgm:prSet presAssocID="{FFE99EEF-A411-49C9-A79C-843C00B2376E}" presName="Name9" presStyleLbl="sibTrans2D1" presStyleIdx="2" presStyleCnt="3"/>
      <dgm:spPr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</dgm:spPr>
      <dgm:t>
        <a:bodyPr/>
        <a:lstStyle/>
        <a:p>
          <a:endParaRPr lang="en-US"/>
        </a:p>
      </dgm:t>
    </dgm:pt>
    <dgm:pt modelId="{89CDEBA3-CD97-4C6B-9F02-2D7F9FE7ADB4}" type="pres">
      <dgm:prSet presAssocID="{2BC3DF6C-1125-46F1-A943-DB892343475C}" presName="composite2" presStyleCnt="0"/>
      <dgm:spPr/>
    </dgm:pt>
    <dgm:pt modelId="{9F85A9A3-2BB0-4F07-877A-E2BC3413E12C}" type="pres">
      <dgm:prSet presAssocID="{2BC3DF6C-1125-46F1-A943-DB892343475C}" presName="dummyNode2" presStyleLbl="node1" presStyleIdx="2" presStyleCnt="4"/>
      <dgm:spPr/>
    </dgm:pt>
    <dgm:pt modelId="{C75211B4-07BD-4052-96A5-1A68FB8A04A0}" type="pres">
      <dgm:prSet presAssocID="{2BC3DF6C-1125-46F1-A943-DB892343475C}" presName="childNode2" presStyleLbl="bgAcc1" presStyleIdx="3" presStyleCnt="4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90BE4A66-3AA0-410A-877B-5B1621771709}" type="pres">
      <dgm:prSet presAssocID="{2BC3DF6C-1125-46F1-A943-DB892343475C}" presName="childNode2tx" presStyleLbl="bg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1ED5D3-EB75-414B-9379-5FACEE34A0E3}" type="pres">
      <dgm:prSet presAssocID="{2BC3DF6C-1125-46F1-A943-DB892343475C}" presName="parentNode2" presStyleLbl="node1" presStyleIdx="3" presStyleCnt="4">
        <dgm:presLayoutVars>
          <dgm:chMax val="0"/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7FCAF7C5-02A4-4935-85A5-326525183AA1}" type="pres">
      <dgm:prSet presAssocID="{2BC3DF6C-1125-46F1-A943-DB892343475C}" presName="connSite2" presStyleCnt="0"/>
      <dgm:spPr/>
    </dgm:pt>
  </dgm:ptLst>
  <dgm:cxnLst>
    <dgm:cxn modelId="{845C0B77-C02F-4ED9-8E14-129B37E8DA3E}" srcId="{240168ED-D87A-4119-A942-64B91E6194BD}" destId="{079D3F74-3EB8-46D9-8812-741266D63A73}" srcOrd="0" destOrd="0" parTransId="{FAC25320-0DB2-4DC6-BBFE-7D48E9AF0E50}" sibTransId="{4F430A4D-4FB0-41E8-9F62-A66CAF1F3CE5}"/>
    <dgm:cxn modelId="{4AAFF84B-150B-4DCE-92EC-815284657540}" type="presOf" srcId="{F4290456-BC45-4461-856D-4843BB1CED07}" destId="{03B1B671-7C3E-4FDC-8A69-8B96B8F9679C}" srcOrd="1" destOrd="0" presId="urn:microsoft.com/office/officeart/2005/8/layout/hProcess4"/>
    <dgm:cxn modelId="{DDD08483-6569-4751-8D62-BD98621B4378}" srcId="{37D395D6-C8FC-4BF9-94B9-2CB6CADC8969}" destId="{F4290456-BC45-4461-856D-4843BB1CED07}" srcOrd="0" destOrd="0" parTransId="{4237A3A9-C930-4AA3-9658-FA8F2B9CC7D2}" sibTransId="{28996310-7332-43E0-90D6-52BCA0A19E42}"/>
    <dgm:cxn modelId="{79E778CC-A219-426D-857C-F8E4963C6BF6}" type="presOf" srcId="{079D3F74-3EB8-46D9-8812-741266D63A73}" destId="{66C3C175-DD76-4F8F-9E88-BEE2A1F8E1B1}" srcOrd="0" destOrd="0" presId="urn:microsoft.com/office/officeart/2005/8/layout/hProcess4"/>
    <dgm:cxn modelId="{A2139B98-B2FD-481C-943A-8F13B840049E}" srcId="{FEE79E6B-CC81-41FD-AB2A-B07362542E0E}" destId="{240168ED-D87A-4119-A942-64B91E6194BD}" srcOrd="0" destOrd="0" parTransId="{2D297BF3-6F7B-41A2-BED8-D4E9643427C4}" sibTransId="{EE842CB1-817C-45B3-BF6F-DBDFA73860C3}"/>
    <dgm:cxn modelId="{BACA25A4-E03C-4394-B796-44557876BEA3}" type="presOf" srcId="{1A9487ED-2BFD-4E65-8D1C-D2653BA2BB74}" destId="{C75211B4-07BD-4052-96A5-1A68FB8A04A0}" srcOrd="0" destOrd="0" presId="urn:microsoft.com/office/officeart/2005/8/layout/hProcess4"/>
    <dgm:cxn modelId="{D40CDB85-8E16-4C9C-8B33-8269ED8F2307}" srcId="{FEE79E6B-CC81-41FD-AB2A-B07362542E0E}" destId="{2BC3DF6C-1125-46F1-A943-DB892343475C}" srcOrd="3" destOrd="0" parTransId="{288687EC-1D49-49C5-B445-3F865F023F24}" sibTransId="{1663BDFF-5D95-4158-A097-E485EC11605E}"/>
    <dgm:cxn modelId="{A54A21A3-CA7B-4937-8C70-C542F1B8649B}" type="presOf" srcId="{F5EDA5FA-DD5A-4EC5-AF1F-CAB193EBE848}" destId="{E24D6B0C-3AA7-4B64-8D57-BC0FB33C77E0}" srcOrd="1" destOrd="0" presId="urn:microsoft.com/office/officeart/2005/8/layout/hProcess4"/>
    <dgm:cxn modelId="{197F47F5-8632-4618-AA3A-86E363C45720}" type="presOf" srcId="{F5EDA5FA-DD5A-4EC5-AF1F-CAB193EBE848}" destId="{B209E44D-E2C0-4AC7-9958-DE9C984F8CD8}" srcOrd="0" destOrd="0" presId="urn:microsoft.com/office/officeart/2005/8/layout/hProcess4"/>
    <dgm:cxn modelId="{63CA855E-B7BE-40C9-93A1-C0C93D92BA00}" type="presOf" srcId="{EE842CB1-817C-45B3-BF6F-DBDFA73860C3}" destId="{B6C7DD3C-5DCC-46BD-9CF7-D6031832BC91}" srcOrd="0" destOrd="0" presId="urn:microsoft.com/office/officeart/2005/8/layout/hProcess4"/>
    <dgm:cxn modelId="{9B366A11-7D88-4E02-A8E7-0319B7AC58E5}" type="presOf" srcId="{F4290456-BC45-4461-856D-4843BB1CED07}" destId="{00CEE0EE-4352-4BBD-A61A-937E1022E4D7}" srcOrd="0" destOrd="0" presId="urn:microsoft.com/office/officeart/2005/8/layout/hProcess4"/>
    <dgm:cxn modelId="{FF323F37-6A41-4605-8ADA-92F8FFFB2B32}" type="presOf" srcId="{FEE79E6B-CC81-41FD-AB2A-B07362542E0E}" destId="{B39F9629-3BB3-4EA8-8DE6-BA908E4FE475}" srcOrd="0" destOrd="0" presId="urn:microsoft.com/office/officeart/2005/8/layout/hProcess4"/>
    <dgm:cxn modelId="{485CA226-C827-41FD-8CF8-C6B03FDE578A}" type="presOf" srcId="{7791EEF5-91EE-4C03-B646-79345FE68AD4}" destId="{E5321F90-C608-4620-A685-9813F81F59C6}" srcOrd="0" destOrd="0" presId="urn:microsoft.com/office/officeart/2005/8/layout/hProcess4"/>
    <dgm:cxn modelId="{FABE8192-FBDB-4064-93F6-B92761E23666}" srcId="{2BC3DF6C-1125-46F1-A943-DB892343475C}" destId="{1A9487ED-2BFD-4E65-8D1C-D2653BA2BB74}" srcOrd="0" destOrd="0" parTransId="{3C5EE3DC-6C43-4581-803A-03412D991701}" sibTransId="{EC67DB87-8439-4D77-A728-76441EBD835A}"/>
    <dgm:cxn modelId="{C89B172F-AB63-4FA2-B8CC-7300792FFF63}" type="presOf" srcId="{FFE99EEF-A411-49C9-A79C-843C00B2376E}" destId="{4C2FCE46-F1E4-4231-ACFD-C11612D4EF71}" srcOrd="0" destOrd="0" presId="urn:microsoft.com/office/officeart/2005/8/layout/hProcess4"/>
    <dgm:cxn modelId="{A169F12B-A8D6-4963-AB6E-CF2D7632205F}" type="presOf" srcId="{2BC3DF6C-1125-46F1-A943-DB892343475C}" destId="{131ED5D3-EB75-414B-9379-5FACEE34A0E3}" srcOrd="0" destOrd="0" presId="urn:microsoft.com/office/officeart/2005/8/layout/hProcess4"/>
    <dgm:cxn modelId="{6E6C57F5-5CFE-42CE-92F1-C9628EF71A36}" type="presOf" srcId="{079D3F74-3EB8-46D9-8812-741266D63A73}" destId="{EF525F4D-769E-46A6-ACBD-517CE9BAA359}" srcOrd="1" destOrd="0" presId="urn:microsoft.com/office/officeart/2005/8/layout/hProcess4"/>
    <dgm:cxn modelId="{79211E9E-4A28-4569-97A2-9E9342E2699E}" type="presOf" srcId="{1A9487ED-2BFD-4E65-8D1C-D2653BA2BB74}" destId="{90BE4A66-3AA0-410A-877B-5B1621771709}" srcOrd="1" destOrd="0" presId="urn:microsoft.com/office/officeart/2005/8/layout/hProcess4"/>
    <dgm:cxn modelId="{2144747A-7C92-45CD-ABDD-DCBC80E50DEE}" srcId="{FEE79E6B-CC81-41FD-AB2A-B07362542E0E}" destId="{37D395D6-C8FC-4BF9-94B9-2CB6CADC8969}" srcOrd="2" destOrd="0" parTransId="{D21B3DCD-C834-4A3D-B010-C28832366494}" sibTransId="{FFE99EEF-A411-49C9-A79C-843C00B2376E}"/>
    <dgm:cxn modelId="{5B09A862-9D86-4CA4-876E-3008D408BF12}" type="presOf" srcId="{37D395D6-C8FC-4BF9-94B9-2CB6CADC8969}" destId="{E8FEA9B3-714F-4ED6-A9F6-C6B98AAB96F4}" srcOrd="0" destOrd="0" presId="urn:microsoft.com/office/officeart/2005/8/layout/hProcess4"/>
    <dgm:cxn modelId="{B5B3C4C3-FBC6-4DDC-BF82-2005EA233CDC}" type="presOf" srcId="{9795160F-102C-41F3-BE8E-1F9087677B18}" destId="{4662DE6A-A0D5-4B45-9E5C-68B937F63CD8}" srcOrd="0" destOrd="0" presId="urn:microsoft.com/office/officeart/2005/8/layout/hProcess4"/>
    <dgm:cxn modelId="{002C3352-B849-42F4-86DA-6FAFBB15234F}" type="presOf" srcId="{240168ED-D87A-4119-A942-64B91E6194BD}" destId="{D0F98D2C-B278-4AFE-8D7B-93B426DE2193}" srcOrd="0" destOrd="0" presId="urn:microsoft.com/office/officeart/2005/8/layout/hProcess4"/>
    <dgm:cxn modelId="{4A1FC4B1-A41B-4658-BC87-FD9B4B535080}" srcId="{9795160F-102C-41F3-BE8E-1F9087677B18}" destId="{F5EDA5FA-DD5A-4EC5-AF1F-CAB193EBE848}" srcOrd="0" destOrd="0" parTransId="{03957F06-66EE-4652-BF2E-4B5725F6BF72}" sibTransId="{D0456699-5AC1-4663-AFB7-8B9AD8B9E36F}"/>
    <dgm:cxn modelId="{E6A5C083-8BF1-48DC-BCCA-EFD4F1B1AC7E}" srcId="{FEE79E6B-CC81-41FD-AB2A-B07362542E0E}" destId="{9795160F-102C-41F3-BE8E-1F9087677B18}" srcOrd="1" destOrd="0" parTransId="{9FC8F6C4-CF31-49FE-A66F-D5503296F0BD}" sibTransId="{7791EEF5-91EE-4C03-B646-79345FE68AD4}"/>
    <dgm:cxn modelId="{04BCD4EB-0946-484C-B4AE-3EBB91DC9E28}" type="presParOf" srcId="{B39F9629-3BB3-4EA8-8DE6-BA908E4FE475}" destId="{7E875874-2A22-4742-90E2-28792D530376}" srcOrd="0" destOrd="0" presId="urn:microsoft.com/office/officeart/2005/8/layout/hProcess4"/>
    <dgm:cxn modelId="{1764EA2C-5629-4D88-890A-C12CBBAA8754}" type="presParOf" srcId="{B39F9629-3BB3-4EA8-8DE6-BA908E4FE475}" destId="{D7A6FED9-4F56-4BF1-995E-D96A15380407}" srcOrd="1" destOrd="0" presId="urn:microsoft.com/office/officeart/2005/8/layout/hProcess4"/>
    <dgm:cxn modelId="{61C61C3C-5ED8-4126-891D-1462DDF90478}" type="presParOf" srcId="{B39F9629-3BB3-4EA8-8DE6-BA908E4FE475}" destId="{7D6C22A8-9BFA-4BFD-A2AA-F6D0EE9F5C9A}" srcOrd="2" destOrd="0" presId="urn:microsoft.com/office/officeart/2005/8/layout/hProcess4"/>
    <dgm:cxn modelId="{AB178BAF-1C96-4EA2-983B-DB5FBEFA4474}" type="presParOf" srcId="{7D6C22A8-9BFA-4BFD-A2AA-F6D0EE9F5C9A}" destId="{E59AFDED-9E29-4263-ABEC-4000304A8D13}" srcOrd="0" destOrd="0" presId="urn:microsoft.com/office/officeart/2005/8/layout/hProcess4"/>
    <dgm:cxn modelId="{B8F84715-2B2A-4161-8459-835D6A3F3F94}" type="presParOf" srcId="{E59AFDED-9E29-4263-ABEC-4000304A8D13}" destId="{D116159E-94A6-4F83-AB9D-6FF4AEB4DBC4}" srcOrd="0" destOrd="0" presId="urn:microsoft.com/office/officeart/2005/8/layout/hProcess4"/>
    <dgm:cxn modelId="{86DB30A5-A45C-4787-AA95-9C98B9F6028C}" type="presParOf" srcId="{E59AFDED-9E29-4263-ABEC-4000304A8D13}" destId="{66C3C175-DD76-4F8F-9E88-BEE2A1F8E1B1}" srcOrd="1" destOrd="0" presId="urn:microsoft.com/office/officeart/2005/8/layout/hProcess4"/>
    <dgm:cxn modelId="{63D27092-D851-4B98-A851-D6956BA8C492}" type="presParOf" srcId="{E59AFDED-9E29-4263-ABEC-4000304A8D13}" destId="{EF525F4D-769E-46A6-ACBD-517CE9BAA359}" srcOrd="2" destOrd="0" presId="urn:microsoft.com/office/officeart/2005/8/layout/hProcess4"/>
    <dgm:cxn modelId="{059C293A-7FB6-45AC-A902-EB708232DF13}" type="presParOf" srcId="{E59AFDED-9E29-4263-ABEC-4000304A8D13}" destId="{D0F98D2C-B278-4AFE-8D7B-93B426DE2193}" srcOrd="3" destOrd="0" presId="urn:microsoft.com/office/officeart/2005/8/layout/hProcess4"/>
    <dgm:cxn modelId="{B536A78D-141C-45A8-ACDE-296EBF1CCB96}" type="presParOf" srcId="{E59AFDED-9E29-4263-ABEC-4000304A8D13}" destId="{8BDA87C8-2452-439C-AAF9-AF7703FB5D2C}" srcOrd="4" destOrd="0" presId="urn:microsoft.com/office/officeart/2005/8/layout/hProcess4"/>
    <dgm:cxn modelId="{E50DB656-A04F-4656-9650-41E29AA4778F}" type="presParOf" srcId="{7D6C22A8-9BFA-4BFD-A2AA-F6D0EE9F5C9A}" destId="{B6C7DD3C-5DCC-46BD-9CF7-D6031832BC91}" srcOrd="1" destOrd="0" presId="urn:microsoft.com/office/officeart/2005/8/layout/hProcess4"/>
    <dgm:cxn modelId="{76F13BDA-3115-4ACD-9208-1FF57F958BCD}" type="presParOf" srcId="{7D6C22A8-9BFA-4BFD-A2AA-F6D0EE9F5C9A}" destId="{94E46426-61C5-4B5E-8AC6-434126B61DEB}" srcOrd="2" destOrd="0" presId="urn:microsoft.com/office/officeart/2005/8/layout/hProcess4"/>
    <dgm:cxn modelId="{149F335B-D1FE-463E-8E93-1CD61CE16258}" type="presParOf" srcId="{94E46426-61C5-4B5E-8AC6-434126B61DEB}" destId="{F179BA48-3454-4F9A-9F4F-734112CF6B03}" srcOrd="0" destOrd="0" presId="urn:microsoft.com/office/officeart/2005/8/layout/hProcess4"/>
    <dgm:cxn modelId="{189D7AF3-AB47-4EE0-AEC7-203D73240480}" type="presParOf" srcId="{94E46426-61C5-4B5E-8AC6-434126B61DEB}" destId="{B209E44D-E2C0-4AC7-9958-DE9C984F8CD8}" srcOrd="1" destOrd="0" presId="urn:microsoft.com/office/officeart/2005/8/layout/hProcess4"/>
    <dgm:cxn modelId="{F4289CC9-4E13-4561-B4EC-268CFB56CF40}" type="presParOf" srcId="{94E46426-61C5-4B5E-8AC6-434126B61DEB}" destId="{E24D6B0C-3AA7-4B64-8D57-BC0FB33C77E0}" srcOrd="2" destOrd="0" presId="urn:microsoft.com/office/officeart/2005/8/layout/hProcess4"/>
    <dgm:cxn modelId="{8AB2F075-37DF-4EE3-A0F3-65B1CF1A18D9}" type="presParOf" srcId="{94E46426-61C5-4B5E-8AC6-434126B61DEB}" destId="{4662DE6A-A0D5-4B45-9E5C-68B937F63CD8}" srcOrd="3" destOrd="0" presId="urn:microsoft.com/office/officeart/2005/8/layout/hProcess4"/>
    <dgm:cxn modelId="{992C118F-A095-4BE1-A792-70ED3B98F1C3}" type="presParOf" srcId="{94E46426-61C5-4B5E-8AC6-434126B61DEB}" destId="{0A71B6B6-6047-4789-AE82-B427D7B8B230}" srcOrd="4" destOrd="0" presId="urn:microsoft.com/office/officeart/2005/8/layout/hProcess4"/>
    <dgm:cxn modelId="{6E79AE65-153C-4DC7-BCE0-40CBE33C9CF0}" type="presParOf" srcId="{7D6C22A8-9BFA-4BFD-A2AA-F6D0EE9F5C9A}" destId="{E5321F90-C608-4620-A685-9813F81F59C6}" srcOrd="3" destOrd="0" presId="urn:microsoft.com/office/officeart/2005/8/layout/hProcess4"/>
    <dgm:cxn modelId="{6B5F6B2B-9B20-4ED8-B9F5-E72989EDC978}" type="presParOf" srcId="{7D6C22A8-9BFA-4BFD-A2AA-F6D0EE9F5C9A}" destId="{D0485F24-D3A6-4118-9729-38D6C780CE8B}" srcOrd="4" destOrd="0" presId="urn:microsoft.com/office/officeart/2005/8/layout/hProcess4"/>
    <dgm:cxn modelId="{E9F75CEC-1B2A-4CBB-B201-D20611AA8B24}" type="presParOf" srcId="{D0485F24-D3A6-4118-9729-38D6C780CE8B}" destId="{AB158206-91D1-4DAA-8771-10CBC8638D52}" srcOrd="0" destOrd="0" presId="urn:microsoft.com/office/officeart/2005/8/layout/hProcess4"/>
    <dgm:cxn modelId="{6016B508-AD5D-4D29-A4DD-137CE313278E}" type="presParOf" srcId="{D0485F24-D3A6-4118-9729-38D6C780CE8B}" destId="{00CEE0EE-4352-4BBD-A61A-937E1022E4D7}" srcOrd="1" destOrd="0" presId="urn:microsoft.com/office/officeart/2005/8/layout/hProcess4"/>
    <dgm:cxn modelId="{25413024-2189-4FF7-9857-7FE767EB05BF}" type="presParOf" srcId="{D0485F24-D3A6-4118-9729-38D6C780CE8B}" destId="{03B1B671-7C3E-4FDC-8A69-8B96B8F9679C}" srcOrd="2" destOrd="0" presId="urn:microsoft.com/office/officeart/2005/8/layout/hProcess4"/>
    <dgm:cxn modelId="{A4E88502-F6C5-45B1-8566-B9573B2FFB2F}" type="presParOf" srcId="{D0485F24-D3A6-4118-9729-38D6C780CE8B}" destId="{E8FEA9B3-714F-4ED6-A9F6-C6B98AAB96F4}" srcOrd="3" destOrd="0" presId="urn:microsoft.com/office/officeart/2005/8/layout/hProcess4"/>
    <dgm:cxn modelId="{409D9A06-4150-488E-8792-1C2989036A1A}" type="presParOf" srcId="{D0485F24-D3A6-4118-9729-38D6C780CE8B}" destId="{BDDF4368-0344-4C5F-BB5B-0F834F3491EC}" srcOrd="4" destOrd="0" presId="urn:microsoft.com/office/officeart/2005/8/layout/hProcess4"/>
    <dgm:cxn modelId="{C39284F0-62F3-49DB-9E38-5111657FFCBB}" type="presParOf" srcId="{7D6C22A8-9BFA-4BFD-A2AA-F6D0EE9F5C9A}" destId="{4C2FCE46-F1E4-4231-ACFD-C11612D4EF71}" srcOrd="5" destOrd="0" presId="urn:microsoft.com/office/officeart/2005/8/layout/hProcess4"/>
    <dgm:cxn modelId="{3E21B545-E96B-4B4C-8DCE-600B411BD175}" type="presParOf" srcId="{7D6C22A8-9BFA-4BFD-A2AA-F6D0EE9F5C9A}" destId="{89CDEBA3-CD97-4C6B-9F02-2D7F9FE7ADB4}" srcOrd="6" destOrd="0" presId="urn:microsoft.com/office/officeart/2005/8/layout/hProcess4"/>
    <dgm:cxn modelId="{473ABAEE-CFF6-46D3-B420-D7DF0AB26EF9}" type="presParOf" srcId="{89CDEBA3-CD97-4C6B-9F02-2D7F9FE7ADB4}" destId="{9F85A9A3-2BB0-4F07-877A-E2BC3413E12C}" srcOrd="0" destOrd="0" presId="urn:microsoft.com/office/officeart/2005/8/layout/hProcess4"/>
    <dgm:cxn modelId="{F4244E27-BCC2-4EDC-A393-123579FF3A65}" type="presParOf" srcId="{89CDEBA3-CD97-4C6B-9F02-2D7F9FE7ADB4}" destId="{C75211B4-07BD-4052-96A5-1A68FB8A04A0}" srcOrd="1" destOrd="0" presId="urn:microsoft.com/office/officeart/2005/8/layout/hProcess4"/>
    <dgm:cxn modelId="{DACABF07-5C63-47D0-8C74-B3663AB63AE7}" type="presParOf" srcId="{89CDEBA3-CD97-4C6B-9F02-2D7F9FE7ADB4}" destId="{90BE4A66-3AA0-410A-877B-5B1621771709}" srcOrd="2" destOrd="0" presId="urn:microsoft.com/office/officeart/2005/8/layout/hProcess4"/>
    <dgm:cxn modelId="{DC4EDE5A-42F4-42B3-A1B5-D6B482EA29F2}" type="presParOf" srcId="{89CDEBA3-CD97-4C6B-9F02-2D7F9FE7ADB4}" destId="{131ED5D3-EB75-414B-9379-5FACEE34A0E3}" srcOrd="3" destOrd="0" presId="urn:microsoft.com/office/officeart/2005/8/layout/hProcess4"/>
    <dgm:cxn modelId="{B0CB5301-F4E8-474A-80F2-11D982B8A466}" type="presParOf" srcId="{89CDEBA3-CD97-4C6B-9F02-2D7F9FE7ADB4}" destId="{7FCAF7C5-02A4-4935-85A5-326525183AA1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37A0C2F-E5B8-4C49-983B-8A235D0D41B8}" type="doc">
      <dgm:prSet loTypeId="urn:microsoft.com/office/officeart/2005/8/layout/default#8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7D76D52-1A11-47DE-B1A1-99FC1FA53438}">
      <dgm:prSet phldrT="[Text]" custT="1"/>
      <dgm:spPr>
        <a:xfrm>
          <a:off x="0" y="807243"/>
          <a:ext cx="2643187" cy="1585912"/>
        </a:xfrm>
        <a:solidFill>
          <a:srgbClr val="0000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Database design</a:t>
          </a:r>
          <a:endParaRPr lang="en-US" sz="20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F2F9610-FCA4-40F0-8445-BFEBF5963E18}" type="parTrans" cxnId="{51485812-0340-40BE-B99C-E7F1B3220199}">
      <dgm:prSet/>
      <dgm:spPr/>
      <dgm:t>
        <a:bodyPr/>
        <a:lstStyle/>
        <a:p>
          <a:endParaRPr lang="en-US"/>
        </a:p>
      </dgm:t>
    </dgm:pt>
    <dgm:pt modelId="{7CA31105-AC00-450C-A197-A6BAE0A0CDB1}" type="sibTrans" cxnId="{51485812-0340-40BE-B99C-E7F1B3220199}">
      <dgm:prSet/>
      <dgm:spPr/>
      <dgm:t>
        <a:bodyPr/>
        <a:lstStyle/>
        <a:p>
          <a:endParaRPr lang="en-US"/>
        </a:p>
      </dgm:t>
    </dgm:pt>
    <dgm:pt modelId="{2AD5D58A-D8DC-4B54-A3C8-28F69FEE0818}">
      <dgm:prSet phldrT="[Text]" custT="1"/>
      <dgm:spPr>
        <a:xfrm>
          <a:off x="2907506" y="807243"/>
          <a:ext cx="2643187" cy="1585912"/>
        </a:xfrm>
        <a:solidFill>
          <a:srgbClr val="0000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Input and output design</a:t>
          </a:r>
          <a:endParaRPr lang="en-US" sz="20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2869FA5-2989-4C58-B48B-1DA4B52D8147}" type="parTrans" cxnId="{63368C27-A4AE-4683-94C5-DE32CE26362E}">
      <dgm:prSet/>
      <dgm:spPr/>
      <dgm:t>
        <a:bodyPr/>
        <a:lstStyle/>
        <a:p>
          <a:endParaRPr lang="en-US"/>
        </a:p>
      </dgm:t>
    </dgm:pt>
    <dgm:pt modelId="{E42D4EF3-7B80-41AE-A9FE-7B78B37DC1DF}" type="sibTrans" cxnId="{63368C27-A4AE-4683-94C5-DE32CE26362E}">
      <dgm:prSet/>
      <dgm:spPr/>
      <dgm:t>
        <a:bodyPr/>
        <a:lstStyle/>
        <a:p>
          <a:endParaRPr lang="en-US"/>
        </a:p>
      </dgm:t>
    </dgm:pt>
    <dgm:pt modelId="{549634D9-E604-42B5-AFFC-3033C9CB1C10}">
      <dgm:prSet phldrT="[Text]" custT="1"/>
      <dgm:spPr>
        <a:xfrm>
          <a:off x="5815012" y="807243"/>
          <a:ext cx="2643187" cy="1585912"/>
        </a:xfrm>
        <a:solidFill>
          <a:srgbClr val="0000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Program design</a:t>
          </a:r>
          <a:endParaRPr lang="en-US" sz="20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E028A29-DBB2-48ED-B196-0D65004496EC}" type="parTrans" cxnId="{19596F9A-F956-4B71-8C70-C6E17FEF00FB}">
      <dgm:prSet/>
      <dgm:spPr/>
      <dgm:t>
        <a:bodyPr/>
        <a:lstStyle/>
        <a:p>
          <a:endParaRPr lang="en-US"/>
        </a:p>
      </dgm:t>
    </dgm:pt>
    <dgm:pt modelId="{C114E7F1-DA87-4BF5-ACA8-AD64F2525B7B}" type="sibTrans" cxnId="{19596F9A-F956-4B71-8C70-C6E17FEF00FB}">
      <dgm:prSet/>
      <dgm:spPr/>
      <dgm:t>
        <a:bodyPr/>
        <a:lstStyle/>
        <a:p>
          <a:endParaRPr lang="en-US"/>
        </a:p>
      </dgm:t>
    </dgm:pt>
    <dgm:pt modelId="{A44604FB-E580-48BE-8EA2-638AD9336656}">
      <dgm:prSet phldrT="[Text]" custT="1"/>
      <dgm:spPr>
        <a:xfrm>
          <a:off x="0" y="807243"/>
          <a:ext cx="2643187" cy="1585912"/>
        </a:xfrm>
        <a:solidFill>
          <a:srgbClr val="0000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sz="20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Architectural design</a:t>
          </a:r>
          <a:endParaRPr lang="en-US" sz="20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68D2257-7821-41AC-B52E-4C3FAAFAAEAF}" type="parTrans" cxnId="{DBBE6401-B392-4C20-AF90-48647484D1B9}">
      <dgm:prSet/>
      <dgm:spPr/>
      <dgm:t>
        <a:bodyPr/>
        <a:lstStyle/>
        <a:p>
          <a:endParaRPr lang="en-US"/>
        </a:p>
      </dgm:t>
    </dgm:pt>
    <dgm:pt modelId="{5093E9EC-FEBC-436F-8FC6-E3D7479D104B}" type="sibTrans" cxnId="{DBBE6401-B392-4C20-AF90-48647484D1B9}">
      <dgm:prSet/>
      <dgm:spPr/>
      <dgm:t>
        <a:bodyPr/>
        <a:lstStyle/>
        <a:p>
          <a:endParaRPr lang="en-US"/>
        </a:p>
      </dgm:t>
    </dgm:pt>
    <dgm:pt modelId="{D32D4C8D-AA1F-4092-8710-E9642E270080}" type="pres">
      <dgm:prSet presAssocID="{D37A0C2F-E5B8-4C49-983B-8A235D0D41B8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266BB36-EC79-40B9-8AE5-7DD99A1BCB6D}" type="pres">
      <dgm:prSet presAssocID="{A44604FB-E580-48BE-8EA2-638AD9336656}" presName="node" presStyleLbl="node1" presStyleIdx="0" presStyleCnt="4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  <dgm:pt modelId="{8F1F8E51-9BFA-46FD-AC39-9C34D7B2998E}" type="pres">
      <dgm:prSet presAssocID="{5093E9EC-FEBC-436F-8FC6-E3D7479D104B}" presName="sibTrans" presStyleCnt="0"/>
      <dgm:spPr/>
    </dgm:pt>
    <dgm:pt modelId="{54C1FE8C-A9D7-4D62-B74C-E502F4DB5F0A}" type="pres">
      <dgm:prSet presAssocID="{A7D76D52-1A11-47DE-B1A1-99FC1FA53438}" presName="node" presStyleLbl="node1" presStyleIdx="1" presStyleCnt="4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  <dgm:pt modelId="{D75D3F9C-EE26-4B61-A7BC-2286FBB28C2A}" type="pres">
      <dgm:prSet presAssocID="{7CA31105-AC00-450C-A197-A6BAE0A0CDB1}" presName="sibTrans" presStyleCnt="0"/>
      <dgm:spPr/>
    </dgm:pt>
    <dgm:pt modelId="{E0C31214-5B55-4ACC-9A17-4C794910706F}" type="pres">
      <dgm:prSet presAssocID="{2AD5D58A-D8DC-4B54-A3C8-28F69FEE0818}" presName="node" presStyleLbl="node1" presStyleIdx="2" presStyleCnt="4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  <dgm:pt modelId="{38488544-D508-4055-AC90-69DFF89319D2}" type="pres">
      <dgm:prSet presAssocID="{E42D4EF3-7B80-41AE-A9FE-7B78B37DC1DF}" presName="sibTrans" presStyleCnt="0"/>
      <dgm:spPr/>
    </dgm:pt>
    <dgm:pt modelId="{F34BC2B7-5948-423D-B984-08D3EC78E62D}" type="pres">
      <dgm:prSet presAssocID="{549634D9-E604-42B5-AFFC-3033C9CB1C10}" presName="node" presStyleLbl="node1" presStyleIdx="3" presStyleCnt="4">
        <dgm:presLayoutVars>
          <dgm:bulletEnabled val="1"/>
        </dgm:presLayoutVars>
      </dgm:prSet>
      <dgm:spPr>
        <a:prstGeom prst="flowChartMagneticDrum">
          <a:avLst/>
        </a:prstGeom>
      </dgm:spPr>
      <dgm:t>
        <a:bodyPr/>
        <a:lstStyle/>
        <a:p>
          <a:endParaRPr lang="en-US"/>
        </a:p>
      </dgm:t>
    </dgm:pt>
  </dgm:ptLst>
  <dgm:cxnLst>
    <dgm:cxn modelId="{63368C27-A4AE-4683-94C5-DE32CE26362E}" srcId="{D37A0C2F-E5B8-4C49-983B-8A235D0D41B8}" destId="{2AD5D58A-D8DC-4B54-A3C8-28F69FEE0818}" srcOrd="2" destOrd="0" parTransId="{82869FA5-2989-4C58-B48B-1DA4B52D8147}" sibTransId="{E42D4EF3-7B80-41AE-A9FE-7B78B37DC1DF}"/>
    <dgm:cxn modelId="{F5C14BDE-019F-402B-ADB6-458A81A0ED07}" type="presOf" srcId="{A44604FB-E580-48BE-8EA2-638AD9336656}" destId="{8266BB36-EC79-40B9-8AE5-7DD99A1BCB6D}" srcOrd="0" destOrd="0" presId="urn:microsoft.com/office/officeart/2005/8/layout/default#8"/>
    <dgm:cxn modelId="{19596F9A-F956-4B71-8C70-C6E17FEF00FB}" srcId="{D37A0C2F-E5B8-4C49-983B-8A235D0D41B8}" destId="{549634D9-E604-42B5-AFFC-3033C9CB1C10}" srcOrd="3" destOrd="0" parTransId="{8E028A29-DBB2-48ED-B196-0D65004496EC}" sibTransId="{C114E7F1-DA87-4BF5-ACA8-AD64F2525B7B}"/>
    <dgm:cxn modelId="{B917049A-37F1-429C-A501-3B72D27C9418}" type="presOf" srcId="{2AD5D58A-D8DC-4B54-A3C8-28F69FEE0818}" destId="{E0C31214-5B55-4ACC-9A17-4C794910706F}" srcOrd="0" destOrd="0" presId="urn:microsoft.com/office/officeart/2005/8/layout/default#8"/>
    <dgm:cxn modelId="{DBBE6401-B392-4C20-AF90-48647484D1B9}" srcId="{D37A0C2F-E5B8-4C49-983B-8A235D0D41B8}" destId="{A44604FB-E580-48BE-8EA2-638AD9336656}" srcOrd="0" destOrd="0" parTransId="{568D2257-7821-41AC-B52E-4C3FAAFAAEAF}" sibTransId="{5093E9EC-FEBC-436F-8FC6-E3D7479D104B}"/>
    <dgm:cxn modelId="{58CEF5C0-190C-45B2-B7B1-BB4C166DA869}" type="presOf" srcId="{A7D76D52-1A11-47DE-B1A1-99FC1FA53438}" destId="{54C1FE8C-A9D7-4D62-B74C-E502F4DB5F0A}" srcOrd="0" destOrd="0" presId="urn:microsoft.com/office/officeart/2005/8/layout/default#8"/>
    <dgm:cxn modelId="{734EA095-27AD-427F-BA66-E145B612240D}" type="presOf" srcId="{D37A0C2F-E5B8-4C49-983B-8A235D0D41B8}" destId="{D32D4C8D-AA1F-4092-8710-E9642E270080}" srcOrd="0" destOrd="0" presId="urn:microsoft.com/office/officeart/2005/8/layout/default#8"/>
    <dgm:cxn modelId="{53DD3BEE-ED4F-4DE4-9F46-DD241DC534FC}" type="presOf" srcId="{549634D9-E604-42B5-AFFC-3033C9CB1C10}" destId="{F34BC2B7-5948-423D-B984-08D3EC78E62D}" srcOrd="0" destOrd="0" presId="urn:microsoft.com/office/officeart/2005/8/layout/default#8"/>
    <dgm:cxn modelId="{51485812-0340-40BE-B99C-E7F1B3220199}" srcId="{D37A0C2F-E5B8-4C49-983B-8A235D0D41B8}" destId="{A7D76D52-1A11-47DE-B1A1-99FC1FA53438}" srcOrd="1" destOrd="0" parTransId="{BF2F9610-FCA4-40F0-8445-BFEBF5963E18}" sibTransId="{7CA31105-AC00-450C-A197-A6BAE0A0CDB1}"/>
    <dgm:cxn modelId="{FF1FC5B1-7A77-4B34-A3BE-A9D1D1B17E26}" type="presParOf" srcId="{D32D4C8D-AA1F-4092-8710-E9642E270080}" destId="{8266BB36-EC79-40B9-8AE5-7DD99A1BCB6D}" srcOrd="0" destOrd="0" presId="urn:microsoft.com/office/officeart/2005/8/layout/default#8"/>
    <dgm:cxn modelId="{EF96D45D-995A-4B10-B789-8AF72DA6B012}" type="presParOf" srcId="{D32D4C8D-AA1F-4092-8710-E9642E270080}" destId="{8F1F8E51-9BFA-46FD-AC39-9C34D7B2998E}" srcOrd="1" destOrd="0" presId="urn:microsoft.com/office/officeart/2005/8/layout/default#8"/>
    <dgm:cxn modelId="{0113850F-6706-4CEF-82EF-2981451838E4}" type="presParOf" srcId="{D32D4C8D-AA1F-4092-8710-E9642E270080}" destId="{54C1FE8C-A9D7-4D62-B74C-E502F4DB5F0A}" srcOrd="2" destOrd="0" presId="urn:microsoft.com/office/officeart/2005/8/layout/default#8"/>
    <dgm:cxn modelId="{112A7DAF-E34B-41CB-8A0D-512A95926D9C}" type="presParOf" srcId="{D32D4C8D-AA1F-4092-8710-E9642E270080}" destId="{D75D3F9C-EE26-4B61-A7BC-2286FBB28C2A}" srcOrd="3" destOrd="0" presId="urn:microsoft.com/office/officeart/2005/8/layout/default#8"/>
    <dgm:cxn modelId="{56ECDB1A-A4AC-4E0F-9962-36FD8029A17F}" type="presParOf" srcId="{D32D4C8D-AA1F-4092-8710-E9642E270080}" destId="{E0C31214-5B55-4ACC-9A17-4C794910706F}" srcOrd="4" destOrd="0" presId="urn:microsoft.com/office/officeart/2005/8/layout/default#8"/>
    <dgm:cxn modelId="{DB979BD1-A8E0-4A4A-B1E2-228D899085AD}" type="presParOf" srcId="{D32D4C8D-AA1F-4092-8710-E9642E270080}" destId="{38488544-D508-4055-AC90-69DFF89319D2}" srcOrd="5" destOrd="0" presId="urn:microsoft.com/office/officeart/2005/8/layout/default#8"/>
    <dgm:cxn modelId="{57028568-707C-4124-A5F2-33CE4FDFEE15}" type="presParOf" srcId="{D32D4C8D-AA1F-4092-8710-E9642E270080}" destId="{F34BC2B7-5948-423D-B984-08D3EC78E62D}" srcOrd="6" destOrd="0" presId="urn:microsoft.com/office/officeart/2005/8/layout/default#8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15D16D0-33BE-4786-A06B-C58289BAD21A}" type="doc">
      <dgm:prSet loTypeId="urn:microsoft.com/office/officeart/2005/8/layout/default#9" loCatId="list" qsTypeId="urn:microsoft.com/office/officeart/2005/8/quickstyle/3d3" qsCatId="3D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078CF5F1-B172-4358-958C-A161748716DF}">
      <dgm:prSet phldrT="[Text]"/>
      <dgm:spPr>
        <a:xfrm>
          <a:off x="0" y="95249"/>
          <a:ext cx="1904999" cy="114300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Project repository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26A31AF-E001-4295-85B6-D81F8B930BB1}" type="parTrans" cxnId="{02E16D94-7B8B-48D6-A431-54AF71113FC2}">
      <dgm:prSet/>
      <dgm:spPr/>
      <dgm:t>
        <a:bodyPr/>
        <a:lstStyle/>
        <a:p>
          <a:endParaRPr lang="en-US"/>
        </a:p>
      </dgm:t>
    </dgm:pt>
    <dgm:pt modelId="{4047C48C-B5B4-4FE4-AE8E-59463E8180B9}" type="sibTrans" cxnId="{02E16D94-7B8B-48D6-A431-54AF71113FC2}">
      <dgm:prSet/>
      <dgm:spPr/>
      <dgm:t>
        <a:bodyPr/>
        <a:lstStyle/>
        <a:p>
          <a:endParaRPr lang="en-US"/>
        </a:p>
      </dgm:t>
    </dgm:pt>
    <dgm:pt modelId="{FDA484A6-0718-4A17-8353-2B5E2ABAE11D}">
      <dgm:prSet phldrT="[Text]"/>
      <dgm:spPr>
        <a:xfrm>
          <a:off x="2095500" y="95249"/>
          <a:ext cx="1904999" cy="114300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Graphics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7E1EFE3-63DF-469F-A684-1485C4CF2483}" type="parTrans" cxnId="{C69A44EB-7468-48CE-8FB0-232178E86F21}">
      <dgm:prSet/>
      <dgm:spPr/>
      <dgm:t>
        <a:bodyPr/>
        <a:lstStyle/>
        <a:p>
          <a:endParaRPr lang="en-US"/>
        </a:p>
      </dgm:t>
    </dgm:pt>
    <dgm:pt modelId="{5EA80AF7-8D62-4575-927B-A63BEBC3B3F9}" type="sibTrans" cxnId="{C69A44EB-7468-48CE-8FB0-232178E86F21}">
      <dgm:prSet/>
      <dgm:spPr/>
      <dgm:t>
        <a:bodyPr/>
        <a:lstStyle/>
        <a:p>
          <a:endParaRPr lang="en-US"/>
        </a:p>
      </dgm:t>
    </dgm:pt>
    <dgm:pt modelId="{30B065E5-E38C-4D1E-9BEA-9EB570562524}">
      <dgm:prSet phldrT="[Text]"/>
      <dgm:spPr>
        <a:xfrm>
          <a:off x="4191000" y="95249"/>
          <a:ext cx="1904999" cy="114300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Prototyping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135D5B3-DE82-4A36-93BA-91409FAC3715}" type="parTrans" cxnId="{874EAFE9-6D64-4E88-8DB0-7DFAF238FF15}">
      <dgm:prSet/>
      <dgm:spPr/>
      <dgm:t>
        <a:bodyPr/>
        <a:lstStyle/>
        <a:p>
          <a:endParaRPr lang="en-US"/>
        </a:p>
      </dgm:t>
    </dgm:pt>
    <dgm:pt modelId="{A54D5A7A-11E1-4E39-BB9D-11261F4B2064}" type="sibTrans" cxnId="{874EAFE9-6D64-4E88-8DB0-7DFAF238FF15}">
      <dgm:prSet/>
      <dgm:spPr/>
      <dgm:t>
        <a:bodyPr/>
        <a:lstStyle/>
        <a:p>
          <a:endParaRPr lang="en-US"/>
        </a:p>
      </dgm:t>
    </dgm:pt>
    <dgm:pt modelId="{DF24B744-2DF7-4563-A656-89F285EF3AA6}">
      <dgm:prSet phldrT="[Text]"/>
      <dgm:spPr>
        <a:xfrm>
          <a:off x="0" y="1428750"/>
          <a:ext cx="1904999" cy="114300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Quality assurance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68F81ED-849E-4DA2-B1A4-1AD1D09544F9}" type="parTrans" cxnId="{6571EF59-588D-43F0-B134-322F17739E6E}">
      <dgm:prSet/>
      <dgm:spPr/>
      <dgm:t>
        <a:bodyPr/>
        <a:lstStyle/>
        <a:p>
          <a:endParaRPr lang="en-US"/>
        </a:p>
      </dgm:t>
    </dgm:pt>
    <dgm:pt modelId="{D887B9ED-5438-4D28-8F6E-A6A23357E3AE}" type="sibTrans" cxnId="{6571EF59-588D-43F0-B134-322F17739E6E}">
      <dgm:prSet/>
      <dgm:spPr/>
      <dgm:t>
        <a:bodyPr/>
        <a:lstStyle/>
        <a:p>
          <a:endParaRPr lang="en-US"/>
        </a:p>
      </dgm:t>
    </dgm:pt>
    <dgm:pt modelId="{7622706C-C558-41F8-A899-2DF2C4DC30EC}">
      <dgm:prSet phldrT="[Text]"/>
      <dgm:spPr>
        <a:xfrm>
          <a:off x="2095500" y="1428749"/>
          <a:ext cx="1904999" cy="114300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Code generator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8861908-442E-4000-8AE7-E6A7DD8ADA79}" type="parTrans" cxnId="{513C2A31-107B-499D-BC38-3C1F9064EF9E}">
      <dgm:prSet/>
      <dgm:spPr/>
      <dgm:t>
        <a:bodyPr/>
        <a:lstStyle/>
        <a:p>
          <a:endParaRPr lang="en-US"/>
        </a:p>
      </dgm:t>
    </dgm:pt>
    <dgm:pt modelId="{7E3FB4D0-217F-4579-8011-572E43A9E25F}" type="sibTrans" cxnId="{513C2A31-107B-499D-BC38-3C1F9064EF9E}">
      <dgm:prSet/>
      <dgm:spPr/>
      <dgm:t>
        <a:bodyPr/>
        <a:lstStyle/>
        <a:p>
          <a:endParaRPr lang="en-US"/>
        </a:p>
      </dgm:t>
    </dgm:pt>
    <dgm:pt modelId="{82AD381A-014D-4EA0-9917-CA1788FF9809}">
      <dgm:prSet phldrT="[Text]"/>
      <dgm:spPr>
        <a:xfrm>
          <a:off x="4191000" y="1428749"/>
          <a:ext cx="1904999" cy="1143000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Housekeeping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A8313A89-A036-4ACB-877B-7A4ECEBE609E}" type="parTrans" cxnId="{47C782FB-D9C9-450A-B838-771FBD645223}">
      <dgm:prSet/>
      <dgm:spPr/>
      <dgm:t>
        <a:bodyPr/>
        <a:lstStyle/>
        <a:p>
          <a:endParaRPr lang="en-US"/>
        </a:p>
      </dgm:t>
    </dgm:pt>
    <dgm:pt modelId="{89405A78-6D31-42C9-9990-31B4D1A29A31}" type="sibTrans" cxnId="{47C782FB-D9C9-450A-B838-771FBD645223}">
      <dgm:prSet/>
      <dgm:spPr/>
      <dgm:t>
        <a:bodyPr/>
        <a:lstStyle/>
        <a:p>
          <a:endParaRPr lang="en-US"/>
        </a:p>
      </dgm:t>
    </dgm:pt>
    <dgm:pt modelId="{C453D262-0F04-4C6E-9747-FBB98AA1138D}" type="pres">
      <dgm:prSet presAssocID="{515D16D0-33BE-4786-A06B-C58289BAD21A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F372DF6-3162-460E-9A7F-1F70BB663C7E}" type="pres">
      <dgm:prSet presAssocID="{078CF5F1-B172-4358-958C-A161748716DF}" presName="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B97963C-8A13-4349-BEC5-D4E06EA2D2D7}" type="pres">
      <dgm:prSet presAssocID="{4047C48C-B5B4-4FE4-AE8E-59463E8180B9}" presName="sibTrans" presStyleCnt="0"/>
      <dgm:spPr/>
    </dgm:pt>
    <dgm:pt modelId="{9F190744-D1B7-4DBE-866D-9C4F590AB79F}" type="pres">
      <dgm:prSet presAssocID="{FDA484A6-0718-4A17-8353-2B5E2ABAE11D}" presName="node" presStyleLbl="node1" presStyleIdx="1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173451F-0BCA-4BF5-8F01-E26B26C44416}" type="pres">
      <dgm:prSet presAssocID="{5EA80AF7-8D62-4575-927B-A63BEBC3B3F9}" presName="sibTrans" presStyleCnt="0"/>
      <dgm:spPr/>
    </dgm:pt>
    <dgm:pt modelId="{EDED749B-2075-4900-B339-6CACCB4A0AFB}" type="pres">
      <dgm:prSet presAssocID="{30B065E5-E38C-4D1E-9BEA-9EB570562524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D9897CF-D2EC-4BFB-858D-884ED03DEC59}" type="pres">
      <dgm:prSet presAssocID="{A54D5A7A-11E1-4E39-BB9D-11261F4B2064}" presName="sibTrans" presStyleCnt="0"/>
      <dgm:spPr/>
    </dgm:pt>
    <dgm:pt modelId="{50379307-475C-4DB4-8F39-3DBC8B0F5E80}" type="pres">
      <dgm:prSet presAssocID="{DF24B744-2DF7-4563-A656-89F285EF3AA6}" presName="node" presStyleLbl="node1" presStyleIdx="3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64AAE15F-AD66-4E3C-A407-4724A597C521}" type="pres">
      <dgm:prSet presAssocID="{D887B9ED-5438-4D28-8F6E-A6A23357E3AE}" presName="sibTrans" presStyleCnt="0"/>
      <dgm:spPr/>
    </dgm:pt>
    <dgm:pt modelId="{858B0F6F-FFC0-474D-A36C-AE357DEFBBED}" type="pres">
      <dgm:prSet presAssocID="{7622706C-C558-41F8-A899-2DF2C4DC30EC}" presName="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BA7203FD-2FBA-455A-B13A-9769195D7C5A}" type="pres">
      <dgm:prSet presAssocID="{7E3FB4D0-217F-4579-8011-572E43A9E25F}" presName="sibTrans" presStyleCnt="0"/>
      <dgm:spPr/>
    </dgm:pt>
    <dgm:pt modelId="{31178D02-189A-4154-8F10-AD21A481FD20}" type="pres">
      <dgm:prSet presAssocID="{82AD381A-014D-4EA0-9917-CA1788FF9809}" presName="node" presStyleLbl="node1" presStyleIdx="5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D63AF0C-844F-4E47-A329-B186C7C39ACB}" type="presOf" srcId="{DF24B744-2DF7-4563-A656-89F285EF3AA6}" destId="{50379307-475C-4DB4-8F39-3DBC8B0F5E80}" srcOrd="0" destOrd="0" presId="urn:microsoft.com/office/officeart/2005/8/layout/default#9"/>
    <dgm:cxn modelId="{D78A4740-8FD9-4115-8898-EF8AB873EFEA}" type="presOf" srcId="{515D16D0-33BE-4786-A06B-C58289BAD21A}" destId="{C453D262-0F04-4C6E-9747-FBB98AA1138D}" srcOrd="0" destOrd="0" presId="urn:microsoft.com/office/officeart/2005/8/layout/default#9"/>
    <dgm:cxn modelId="{5E30A16F-DA38-4480-9AEA-F955DEF2E405}" type="presOf" srcId="{078CF5F1-B172-4358-958C-A161748716DF}" destId="{5F372DF6-3162-460E-9A7F-1F70BB663C7E}" srcOrd="0" destOrd="0" presId="urn:microsoft.com/office/officeart/2005/8/layout/default#9"/>
    <dgm:cxn modelId="{47C782FB-D9C9-450A-B838-771FBD645223}" srcId="{515D16D0-33BE-4786-A06B-C58289BAD21A}" destId="{82AD381A-014D-4EA0-9917-CA1788FF9809}" srcOrd="5" destOrd="0" parTransId="{A8313A89-A036-4ACB-877B-7A4ECEBE609E}" sibTransId="{89405A78-6D31-42C9-9990-31B4D1A29A31}"/>
    <dgm:cxn modelId="{61D4B09C-E509-4997-8C76-443AABD2EF7D}" type="presOf" srcId="{FDA484A6-0718-4A17-8353-2B5E2ABAE11D}" destId="{9F190744-D1B7-4DBE-866D-9C4F590AB79F}" srcOrd="0" destOrd="0" presId="urn:microsoft.com/office/officeart/2005/8/layout/default#9"/>
    <dgm:cxn modelId="{874EAFE9-6D64-4E88-8DB0-7DFAF238FF15}" srcId="{515D16D0-33BE-4786-A06B-C58289BAD21A}" destId="{30B065E5-E38C-4D1E-9BEA-9EB570562524}" srcOrd="2" destOrd="0" parTransId="{D135D5B3-DE82-4A36-93BA-91409FAC3715}" sibTransId="{A54D5A7A-11E1-4E39-BB9D-11261F4B2064}"/>
    <dgm:cxn modelId="{666EA5D3-206F-4AE5-B103-C6B032D2C1D7}" type="presOf" srcId="{82AD381A-014D-4EA0-9917-CA1788FF9809}" destId="{31178D02-189A-4154-8F10-AD21A481FD20}" srcOrd="0" destOrd="0" presId="urn:microsoft.com/office/officeart/2005/8/layout/default#9"/>
    <dgm:cxn modelId="{27227C93-C803-4C18-A70F-3E8BD7FD00CF}" type="presOf" srcId="{30B065E5-E38C-4D1E-9BEA-9EB570562524}" destId="{EDED749B-2075-4900-B339-6CACCB4A0AFB}" srcOrd="0" destOrd="0" presId="urn:microsoft.com/office/officeart/2005/8/layout/default#9"/>
    <dgm:cxn modelId="{6571EF59-588D-43F0-B134-322F17739E6E}" srcId="{515D16D0-33BE-4786-A06B-C58289BAD21A}" destId="{DF24B744-2DF7-4563-A656-89F285EF3AA6}" srcOrd="3" destOrd="0" parTransId="{468F81ED-849E-4DA2-B1A4-1AD1D09544F9}" sibTransId="{D887B9ED-5438-4D28-8F6E-A6A23357E3AE}"/>
    <dgm:cxn modelId="{513C2A31-107B-499D-BC38-3C1F9064EF9E}" srcId="{515D16D0-33BE-4786-A06B-C58289BAD21A}" destId="{7622706C-C558-41F8-A899-2DF2C4DC30EC}" srcOrd="4" destOrd="0" parTransId="{68861908-442E-4000-8AE7-E6A7DD8ADA79}" sibTransId="{7E3FB4D0-217F-4579-8011-572E43A9E25F}"/>
    <dgm:cxn modelId="{C69A44EB-7468-48CE-8FB0-232178E86F21}" srcId="{515D16D0-33BE-4786-A06B-C58289BAD21A}" destId="{FDA484A6-0718-4A17-8353-2B5E2ABAE11D}" srcOrd="1" destOrd="0" parTransId="{77E1EFE3-63DF-469F-A684-1485C4CF2483}" sibTransId="{5EA80AF7-8D62-4575-927B-A63BEBC3B3F9}"/>
    <dgm:cxn modelId="{C7C43458-3B52-4F8C-B145-345660CF6392}" type="presOf" srcId="{7622706C-C558-41F8-A899-2DF2C4DC30EC}" destId="{858B0F6F-FFC0-474D-A36C-AE357DEFBBED}" srcOrd="0" destOrd="0" presId="urn:microsoft.com/office/officeart/2005/8/layout/default#9"/>
    <dgm:cxn modelId="{02E16D94-7B8B-48D6-A431-54AF71113FC2}" srcId="{515D16D0-33BE-4786-A06B-C58289BAD21A}" destId="{078CF5F1-B172-4358-958C-A161748716DF}" srcOrd="0" destOrd="0" parTransId="{B26A31AF-E001-4295-85B6-D81F8B930BB1}" sibTransId="{4047C48C-B5B4-4FE4-AE8E-59463E8180B9}"/>
    <dgm:cxn modelId="{615A115A-2DA8-442D-A2C0-4B3F1A43B509}" type="presParOf" srcId="{C453D262-0F04-4C6E-9747-FBB98AA1138D}" destId="{5F372DF6-3162-460E-9A7F-1F70BB663C7E}" srcOrd="0" destOrd="0" presId="urn:microsoft.com/office/officeart/2005/8/layout/default#9"/>
    <dgm:cxn modelId="{AEA32B73-7E29-4AA0-9614-27226ECA5AE4}" type="presParOf" srcId="{C453D262-0F04-4C6E-9747-FBB98AA1138D}" destId="{1B97963C-8A13-4349-BEC5-D4E06EA2D2D7}" srcOrd="1" destOrd="0" presId="urn:microsoft.com/office/officeart/2005/8/layout/default#9"/>
    <dgm:cxn modelId="{2D3388B7-78F6-443F-BD23-9CC2BD456084}" type="presParOf" srcId="{C453D262-0F04-4C6E-9747-FBB98AA1138D}" destId="{9F190744-D1B7-4DBE-866D-9C4F590AB79F}" srcOrd="2" destOrd="0" presId="urn:microsoft.com/office/officeart/2005/8/layout/default#9"/>
    <dgm:cxn modelId="{62DFEBB7-EC32-462A-8509-4088DF12C768}" type="presParOf" srcId="{C453D262-0F04-4C6E-9747-FBB98AA1138D}" destId="{7173451F-0BCA-4BF5-8F01-E26B26C44416}" srcOrd="3" destOrd="0" presId="urn:microsoft.com/office/officeart/2005/8/layout/default#9"/>
    <dgm:cxn modelId="{065FDEBD-DEC3-4A47-A6BC-8DB0318B5DD9}" type="presParOf" srcId="{C453D262-0F04-4C6E-9747-FBB98AA1138D}" destId="{EDED749B-2075-4900-B339-6CACCB4A0AFB}" srcOrd="4" destOrd="0" presId="urn:microsoft.com/office/officeart/2005/8/layout/default#9"/>
    <dgm:cxn modelId="{9110F55A-A16D-4C5B-8E6E-A76710322F5D}" type="presParOf" srcId="{C453D262-0F04-4C6E-9747-FBB98AA1138D}" destId="{6D9897CF-D2EC-4BFB-858D-884ED03DEC59}" srcOrd="5" destOrd="0" presId="urn:microsoft.com/office/officeart/2005/8/layout/default#9"/>
    <dgm:cxn modelId="{2F6A9BB0-FD0A-45C3-9177-B0E7D0BCCF2A}" type="presParOf" srcId="{C453D262-0F04-4C6E-9747-FBB98AA1138D}" destId="{50379307-475C-4DB4-8F39-3DBC8B0F5E80}" srcOrd="6" destOrd="0" presId="urn:microsoft.com/office/officeart/2005/8/layout/default#9"/>
    <dgm:cxn modelId="{5F9576E9-0B6C-4037-850C-712076F9F8E4}" type="presParOf" srcId="{C453D262-0F04-4C6E-9747-FBB98AA1138D}" destId="{64AAE15F-AD66-4E3C-A407-4724A597C521}" srcOrd="7" destOrd="0" presId="urn:microsoft.com/office/officeart/2005/8/layout/default#9"/>
    <dgm:cxn modelId="{EFFFB7DE-4880-4E5D-A63B-C17990B4795A}" type="presParOf" srcId="{C453D262-0F04-4C6E-9747-FBB98AA1138D}" destId="{858B0F6F-FFC0-474D-A36C-AE357DEFBBED}" srcOrd="8" destOrd="0" presId="urn:microsoft.com/office/officeart/2005/8/layout/default#9"/>
    <dgm:cxn modelId="{B93463D5-3D22-46FF-BE2C-A5C7F020B3FF}" type="presParOf" srcId="{C453D262-0F04-4C6E-9747-FBB98AA1138D}" destId="{BA7203FD-2FBA-455A-B13A-9769195D7C5A}" srcOrd="9" destOrd="0" presId="urn:microsoft.com/office/officeart/2005/8/layout/default#9"/>
    <dgm:cxn modelId="{37774700-BAB2-45DF-8959-802403971706}" type="presParOf" srcId="{C453D262-0F04-4C6E-9747-FBB98AA1138D}" destId="{31178D02-189A-4154-8F10-AD21A481FD20}" srcOrd="10" destOrd="0" presId="urn:microsoft.com/office/officeart/2005/8/layout/default#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9777CD1-F300-4D62-9FD5-33432F1C07D1}" type="doc">
      <dgm:prSet loTypeId="urn:microsoft.com/office/officeart/2005/8/layout/hProcess9" loCatId="process" qsTypeId="urn:microsoft.com/office/officeart/2005/8/quickstyle/simple4" qsCatId="simple" csTypeId="urn:microsoft.com/office/officeart/2005/8/colors/accent4_3" csCatId="accent4" phldr="1"/>
      <dgm:spPr/>
    </dgm:pt>
    <dgm:pt modelId="{1FDF80D0-5A27-4C81-8E20-89EB0331160D}">
      <dgm:prSet phldrT="[Text]"/>
      <dgm:spPr>
        <a:xfrm>
          <a:off x="4500" y="1028700"/>
          <a:ext cx="2164481" cy="1371600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 programs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41F6AE8-8ED4-4A15-9577-5FA2B625C910}" type="parTrans" cxnId="{E7313AFA-E6C4-4B15-87AB-CCFD8B8909C2}">
      <dgm:prSet/>
      <dgm:spPr/>
      <dgm:t>
        <a:bodyPr/>
        <a:lstStyle/>
        <a:p>
          <a:endParaRPr lang="en-US"/>
        </a:p>
      </dgm:t>
    </dgm:pt>
    <dgm:pt modelId="{A7BB7C9B-BC8D-42DD-97F8-349EA8F20E2D}" type="sibTrans" cxnId="{E7313AFA-E6C4-4B15-87AB-CCFD8B8909C2}">
      <dgm:prSet/>
      <dgm:spPr/>
      <dgm:t>
        <a:bodyPr/>
        <a:lstStyle/>
        <a:p>
          <a:endParaRPr lang="en-US"/>
        </a:p>
      </dgm:t>
    </dgm:pt>
    <dgm:pt modelId="{E6287DB4-DECE-4CD3-AEDB-097B1A366CEC}">
      <dgm:prSet phldrT="[Text]"/>
      <dgm:spPr>
        <a:xfrm>
          <a:off x="2277206" y="1028700"/>
          <a:ext cx="2164481" cy="1371600"/>
        </a:xfr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Install and test the new system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25904FB-EC0E-435B-B561-521E80C61AB6}" type="parTrans" cxnId="{DBB0CA13-410A-4640-853B-7B0EC260BC57}">
      <dgm:prSet/>
      <dgm:spPr/>
      <dgm:t>
        <a:bodyPr/>
        <a:lstStyle/>
        <a:p>
          <a:endParaRPr lang="en-US"/>
        </a:p>
      </dgm:t>
    </dgm:pt>
    <dgm:pt modelId="{5ADD902A-759C-43FC-AE53-1BD467405641}" type="sibTrans" cxnId="{DBB0CA13-410A-4640-853B-7B0EC260BC57}">
      <dgm:prSet/>
      <dgm:spPr/>
      <dgm:t>
        <a:bodyPr/>
        <a:lstStyle/>
        <a:p>
          <a:endParaRPr lang="en-US"/>
        </a:p>
      </dgm:t>
    </dgm:pt>
    <dgm:pt modelId="{28CB7A06-9339-47CE-8667-09E1754AF5FF}">
      <dgm:prSet phldrT="[Text]"/>
      <dgm:spPr>
        <a:xfrm>
          <a:off x="4549912" y="1028700"/>
          <a:ext cx="2164481" cy="1371600"/>
        </a:xfrm>
        <a:gradFill rotWithShape="0">
          <a:gsLst>
            <a:gs pos="0">
              <a:srgbClr val="8064A2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Train users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7AED8F03-05F1-4805-853D-2919CA235877}" type="parTrans" cxnId="{00B236B1-826F-4F70-8105-AB412C442A36}">
      <dgm:prSet/>
      <dgm:spPr/>
      <dgm:t>
        <a:bodyPr/>
        <a:lstStyle/>
        <a:p>
          <a:endParaRPr lang="en-US"/>
        </a:p>
      </dgm:t>
    </dgm:pt>
    <dgm:pt modelId="{B8240175-48D3-414D-B0AD-D3C07DBB86D2}" type="sibTrans" cxnId="{00B236B1-826F-4F70-8105-AB412C442A36}">
      <dgm:prSet/>
      <dgm:spPr/>
      <dgm:t>
        <a:bodyPr/>
        <a:lstStyle/>
        <a:p>
          <a:endParaRPr lang="en-US"/>
        </a:p>
      </dgm:t>
    </dgm:pt>
    <dgm:pt modelId="{3AA29F25-7C9B-469C-BE86-88261E1ADC8E}">
      <dgm:prSet phldrT="[Text]"/>
      <dgm:spPr>
        <a:xfrm>
          <a:off x="6822617" y="1028700"/>
          <a:ext cx="2164481" cy="1371600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Convert to the new system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52E99D3-E3D9-46FB-90DD-1A41249F7300}" type="parTrans" cxnId="{6B695AC8-F697-4E1F-912C-7A840593B249}">
      <dgm:prSet/>
      <dgm:spPr/>
      <dgm:t>
        <a:bodyPr/>
        <a:lstStyle/>
        <a:p>
          <a:endParaRPr lang="en-US"/>
        </a:p>
      </dgm:t>
    </dgm:pt>
    <dgm:pt modelId="{010C9776-71AE-43FA-BDD9-0A8101D2D08C}" type="sibTrans" cxnId="{6B695AC8-F697-4E1F-912C-7A840593B249}">
      <dgm:prSet/>
      <dgm:spPr/>
      <dgm:t>
        <a:bodyPr/>
        <a:lstStyle/>
        <a:p>
          <a:endParaRPr lang="en-US"/>
        </a:p>
      </dgm:t>
    </dgm:pt>
    <dgm:pt modelId="{958E79BB-E494-4358-A76D-847C0147458A}" type="pres">
      <dgm:prSet presAssocID="{39777CD1-F300-4D62-9FD5-33432F1C07D1}" presName="CompostProcess" presStyleCnt="0">
        <dgm:presLayoutVars>
          <dgm:dir/>
          <dgm:resizeHandles val="exact"/>
        </dgm:presLayoutVars>
      </dgm:prSet>
      <dgm:spPr/>
    </dgm:pt>
    <dgm:pt modelId="{A597616E-D868-4902-88BD-69E90D10DAE5}" type="pres">
      <dgm:prSet presAssocID="{39777CD1-F300-4D62-9FD5-33432F1C07D1}" presName="arrow" presStyleLbl="bgShp" presStyleIdx="0" presStyleCnt="1" custScaleX="115653"/>
      <dgm:spPr>
        <a:xfrm>
          <a:off x="674369" y="0"/>
          <a:ext cx="7642860" cy="3429000"/>
        </a:xfrm>
        <a:prstGeom prst="rightArrow">
          <a:avLst/>
        </a:prstGeom>
        <a:solidFill>
          <a:srgbClr val="8064A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4E518BD9-D81D-42AE-9327-484F1522F492}" type="pres">
      <dgm:prSet presAssocID="{39777CD1-F300-4D62-9FD5-33432F1C07D1}" presName="linearProcess" presStyleCnt="0"/>
      <dgm:spPr/>
    </dgm:pt>
    <dgm:pt modelId="{0014C273-9879-4303-8A95-4FE454230160}" type="pres">
      <dgm:prSet presAssocID="{1FDF80D0-5A27-4C81-8E20-89EB0331160D}" presName="text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8D80F9BC-E61E-4C45-918F-2D6B0BEB8E7D}" type="pres">
      <dgm:prSet presAssocID="{A7BB7C9B-BC8D-42DD-97F8-349EA8F20E2D}" presName="sibTrans" presStyleCnt="0"/>
      <dgm:spPr/>
    </dgm:pt>
    <dgm:pt modelId="{7E6DA94D-0203-429B-AB77-40A23BAFB1F4}" type="pres">
      <dgm:prSet presAssocID="{E6287DB4-DECE-4CD3-AEDB-097B1A366CEC}" presName="text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ED212F6-ACDB-4C1C-AE76-A05874BBCC72}" type="pres">
      <dgm:prSet presAssocID="{5ADD902A-759C-43FC-AE53-1BD467405641}" presName="sibTrans" presStyleCnt="0"/>
      <dgm:spPr/>
    </dgm:pt>
    <dgm:pt modelId="{F346D04A-D13A-454E-9767-4FF358D26AFC}" type="pres">
      <dgm:prSet presAssocID="{28CB7A06-9339-47CE-8667-09E1754AF5FF}" presName="text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E7172914-997E-4FDA-B08E-DD706539D2D4}" type="pres">
      <dgm:prSet presAssocID="{B8240175-48D3-414D-B0AD-D3C07DBB86D2}" presName="sibTrans" presStyleCnt="0"/>
      <dgm:spPr/>
    </dgm:pt>
    <dgm:pt modelId="{3DF23607-A0A8-4626-94D5-BC251034FBCC}" type="pres">
      <dgm:prSet presAssocID="{3AA29F25-7C9B-469C-BE86-88261E1ADC8E}" presName="textNode" presStyleLbl="node1" presStyleIdx="3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E7313AFA-E6C4-4B15-87AB-CCFD8B8909C2}" srcId="{39777CD1-F300-4D62-9FD5-33432F1C07D1}" destId="{1FDF80D0-5A27-4C81-8E20-89EB0331160D}" srcOrd="0" destOrd="0" parTransId="{F41F6AE8-8ED4-4A15-9577-5FA2B625C910}" sibTransId="{A7BB7C9B-BC8D-42DD-97F8-349EA8F20E2D}"/>
    <dgm:cxn modelId="{00B236B1-826F-4F70-8105-AB412C442A36}" srcId="{39777CD1-F300-4D62-9FD5-33432F1C07D1}" destId="{28CB7A06-9339-47CE-8667-09E1754AF5FF}" srcOrd="2" destOrd="0" parTransId="{7AED8F03-05F1-4805-853D-2919CA235877}" sibTransId="{B8240175-48D3-414D-B0AD-D3C07DBB86D2}"/>
    <dgm:cxn modelId="{E27B8CBD-5CC9-4692-952A-E883C0784D3A}" type="presOf" srcId="{1FDF80D0-5A27-4C81-8E20-89EB0331160D}" destId="{0014C273-9879-4303-8A95-4FE454230160}" srcOrd="0" destOrd="0" presId="urn:microsoft.com/office/officeart/2005/8/layout/hProcess9"/>
    <dgm:cxn modelId="{7D711CDB-4E75-4239-B532-7075BC4D342E}" type="presOf" srcId="{28CB7A06-9339-47CE-8667-09E1754AF5FF}" destId="{F346D04A-D13A-454E-9767-4FF358D26AFC}" srcOrd="0" destOrd="0" presId="urn:microsoft.com/office/officeart/2005/8/layout/hProcess9"/>
    <dgm:cxn modelId="{A1B44472-7C03-4916-ADEC-D7F0E11907BE}" type="presOf" srcId="{E6287DB4-DECE-4CD3-AEDB-097B1A366CEC}" destId="{7E6DA94D-0203-429B-AB77-40A23BAFB1F4}" srcOrd="0" destOrd="0" presId="urn:microsoft.com/office/officeart/2005/8/layout/hProcess9"/>
    <dgm:cxn modelId="{DBB0CA13-410A-4640-853B-7B0EC260BC57}" srcId="{39777CD1-F300-4D62-9FD5-33432F1C07D1}" destId="{E6287DB4-DECE-4CD3-AEDB-097B1A366CEC}" srcOrd="1" destOrd="0" parTransId="{125904FB-EC0E-435B-B561-521E80C61AB6}" sibTransId="{5ADD902A-759C-43FC-AE53-1BD467405641}"/>
    <dgm:cxn modelId="{6B695AC8-F697-4E1F-912C-7A840593B249}" srcId="{39777CD1-F300-4D62-9FD5-33432F1C07D1}" destId="{3AA29F25-7C9B-469C-BE86-88261E1ADC8E}" srcOrd="3" destOrd="0" parTransId="{052E99D3-E3D9-46FB-90DD-1A41249F7300}" sibTransId="{010C9776-71AE-43FA-BDD9-0A8101D2D08C}"/>
    <dgm:cxn modelId="{09F0B348-3A69-442D-AE73-2B0C0F0AA817}" type="presOf" srcId="{3AA29F25-7C9B-469C-BE86-88261E1ADC8E}" destId="{3DF23607-A0A8-4626-94D5-BC251034FBCC}" srcOrd="0" destOrd="0" presId="urn:microsoft.com/office/officeart/2005/8/layout/hProcess9"/>
    <dgm:cxn modelId="{C75898E8-4AFC-4748-8CCF-81591E3759E8}" type="presOf" srcId="{39777CD1-F300-4D62-9FD5-33432F1C07D1}" destId="{958E79BB-E494-4358-A76D-847C0147458A}" srcOrd="0" destOrd="0" presId="urn:microsoft.com/office/officeart/2005/8/layout/hProcess9"/>
    <dgm:cxn modelId="{8084CDE5-E60F-4FF4-A084-C60E5BF70FFB}" type="presParOf" srcId="{958E79BB-E494-4358-A76D-847C0147458A}" destId="{A597616E-D868-4902-88BD-69E90D10DAE5}" srcOrd="0" destOrd="0" presId="urn:microsoft.com/office/officeart/2005/8/layout/hProcess9"/>
    <dgm:cxn modelId="{548FCDF9-3DF1-4278-8947-AB51A3DE9B78}" type="presParOf" srcId="{958E79BB-E494-4358-A76D-847C0147458A}" destId="{4E518BD9-D81D-42AE-9327-484F1522F492}" srcOrd="1" destOrd="0" presId="urn:microsoft.com/office/officeart/2005/8/layout/hProcess9"/>
    <dgm:cxn modelId="{62D732EF-1714-40D0-AF5D-346DAA6B6DD7}" type="presParOf" srcId="{4E518BD9-D81D-42AE-9327-484F1522F492}" destId="{0014C273-9879-4303-8A95-4FE454230160}" srcOrd="0" destOrd="0" presId="urn:microsoft.com/office/officeart/2005/8/layout/hProcess9"/>
    <dgm:cxn modelId="{5225C147-B5F6-443D-BE81-3D75A1F2B431}" type="presParOf" srcId="{4E518BD9-D81D-42AE-9327-484F1522F492}" destId="{8D80F9BC-E61E-4C45-918F-2D6B0BEB8E7D}" srcOrd="1" destOrd="0" presId="urn:microsoft.com/office/officeart/2005/8/layout/hProcess9"/>
    <dgm:cxn modelId="{FE5DA0F0-4CAC-4A07-B59C-302BD36DD6E8}" type="presParOf" srcId="{4E518BD9-D81D-42AE-9327-484F1522F492}" destId="{7E6DA94D-0203-429B-AB77-40A23BAFB1F4}" srcOrd="2" destOrd="0" presId="urn:microsoft.com/office/officeart/2005/8/layout/hProcess9"/>
    <dgm:cxn modelId="{61FE2D69-04B8-43CF-B7D0-1624181982D3}" type="presParOf" srcId="{4E518BD9-D81D-42AE-9327-484F1522F492}" destId="{AED212F6-ACDB-4C1C-AE76-A05874BBCC72}" srcOrd="3" destOrd="0" presId="urn:microsoft.com/office/officeart/2005/8/layout/hProcess9"/>
    <dgm:cxn modelId="{78F278A8-B0BE-461B-82A8-B7D9F10E01F2}" type="presParOf" srcId="{4E518BD9-D81D-42AE-9327-484F1522F492}" destId="{F346D04A-D13A-454E-9767-4FF358D26AFC}" srcOrd="4" destOrd="0" presId="urn:microsoft.com/office/officeart/2005/8/layout/hProcess9"/>
    <dgm:cxn modelId="{5F2889F6-9BFE-4CD0-B5CE-13FD9C3C3557}" type="presParOf" srcId="{4E518BD9-D81D-42AE-9327-484F1522F492}" destId="{E7172914-997E-4FDA-B08E-DD706539D2D4}" srcOrd="5" destOrd="0" presId="urn:microsoft.com/office/officeart/2005/8/layout/hProcess9"/>
    <dgm:cxn modelId="{B196D8DC-17DE-4E0B-A050-33F5BFC5F96F}" type="presParOf" srcId="{4E518BD9-D81D-42AE-9327-484F1522F492}" destId="{3DF23607-A0A8-4626-94D5-BC251034FBCC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70DA4A12-B5BA-452F-A122-C482249E26B3}" type="doc">
      <dgm:prSet loTypeId="urn:microsoft.com/office/officeart/2005/8/layout/chevron2" loCatId="process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DA5F1C3A-F0F7-484C-8AF4-585FFEE030BD}">
      <dgm:prSet phldrT="[Text]"/>
      <dgm:spPr>
        <a:xfrm rot="5400000">
          <a:off x="2838306" y="-2307611"/>
          <a:ext cx="491563" cy="5109423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Analyze the requirements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FB82A55-4CE9-4215-B004-9512A211E572}" type="parTrans" cxnId="{D26296F3-FBEE-4BE6-8368-52813FAB2E43}">
      <dgm:prSet/>
      <dgm:spPr/>
      <dgm:t>
        <a:bodyPr/>
        <a:lstStyle/>
        <a:p>
          <a:endParaRPr lang="en-US"/>
        </a:p>
      </dgm:t>
    </dgm:pt>
    <dgm:pt modelId="{24D02D5E-0B69-4A77-AE85-4E0AFE38A931}" type="sibTrans" cxnId="{D26296F3-FBEE-4BE6-8368-52813FAB2E43}">
      <dgm:prSet/>
      <dgm:spPr/>
      <dgm:t>
        <a:bodyPr/>
        <a:lstStyle/>
        <a:p>
          <a:endParaRPr lang="en-US"/>
        </a:p>
      </dgm:t>
    </dgm:pt>
    <dgm:pt modelId="{CAF2D8EE-3A17-40F5-99B5-392E74F40BE1}">
      <dgm:prSet phldrT="[Text]"/>
      <dgm:spPr>
        <a:xfrm rot="5400000">
          <a:off x="2838306" y="-1651669"/>
          <a:ext cx="491563" cy="5109423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Design the solution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3449AF6A-3E6B-489C-A429-5EBB6C804D20}" type="parTrans" cxnId="{20A1DAB3-5F96-47A4-BBBE-6D4FBD8F8BC1}">
      <dgm:prSet/>
      <dgm:spPr/>
      <dgm:t>
        <a:bodyPr/>
        <a:lstStyle/>
        <a:p>
          <a:endParaRPr lang="en-US"/>
        </a:p>
      </dgm:t>
    </dgm:pt>
    <dgm:pt modelId="{892D3F03-4A8A-4222-83BD-27F1E84C6121}" type="sibTrans" cxnId="{20A1DAB3-5F96-47A4-BBBE-6D4FBD8F8BC1}">
      <dgm:prSet/>
      <dgm:spPr/>
      <dgm:t>
        <a:bodyPr/>
        <a:lstStyle/>
        <a:p>
          <a:endParaRPr lang="en-US"/>
        </a:p>
      </dgm:t>
    </dgm:pt>
    <dgm:pt modelId="{F5F78380-AEF6-4329-A805-FDC7BC3E9CD5}">
      <dgm:prSet phldrT="[Text]"/>
      <dgm:spPr>
        <a:xfrm rot="5400000">
          <a:off x="2838306" y="-995727"/>
          <a:ext cx="491563" cy="5109423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Validate the design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66C8BBC9-0EF6-4302-9033-B47B6F982C81}" type="parTrans" cxnId="{A5EA48E8-C51D-48DD-A610-41174E461970}">
      <dgm:prSet/>
      <dgm:spPr/>
      <dgm:t>
        <a:bodyPr/>
        <a:lstStyle/>
        <a:p>
          <a:endParaRPr lang="en-US"/>
        </a:p>
      </dgm:t>
    </dgm:pt>
    <dgm:pt modelId="{59063674-CE80-4DF3-9A99-1B4B2F31FFB4}" type="sibTrans" cxnId="{A5EA48E8-C51D-48DD-A610-41174E461970}">
      <dgm:prSet/>
      <dgm:spPr/>
      <dgm:t>
        <a:bodyPr/>
        <a:lstStyle/>
        <a:p>
          <a:endParaRPr lang="en-US"/>
        </a:p>
      </dgm:t>
    </dgm:pt>
    <dgm:pt modelId="{F752A646-E88A-4A93-B10F-56A8ED7D3D2E}">
      <dgm:prSet phldrT="[Text]"/>
      <dgm:spPr>
        <a:xfrm rot="5400000">
          <a:off x="2838306" y="-339784"/>
          <a:ext cx="491563" cy="5109423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Implement the design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582F6E83-CD03-4402-AAF1-66729CC4E064}" type="parTrans" cxnId="{1ADDF194-7E9C-4A85-B67A-68D11FD7CE8D}">
      <dgm:prSet/>
      <dgm:spPr/>
      <dgm:t>
        <a:bodyPr/>
        <a:lstStyle/>
        <a:p>
          <a:endParaRPr lang="en-US"/>
        </a:p>
      </dgm:t>
    </dgm:pt>
    <dgm:pt modelId="{FC231E72-1D00-4154-9942-B137BBE64C6F}" type="sibTrans" cxnId="{1ADDF194-7E9C-4A85-B67A-68D11FD7CE8D}">
      <dgm:prSet/>
      <dgm:spPr/>
      <dgm:t>
        <a:bodyPr/>
        <a:lstStyle/>
        <a:p>
          <a:endParaRPr lang="en-US"/>
        </a:p>
      </dgm:t>
    </dgm:pt>
    <dgm:pt modelId="{171A0D9A-981A-4E6B-8F11-42CEFAE4A237}">
      <dgm:prSet phldrT="[Text]"/>
      <dgm:spPr>
        <a:xfrm rot="5400000">
          <a:off x="2838306" y="316157"/>
          <a:ext cx="491563" cy="5109423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Test the solution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8C542437-858F-4C28-9B48-86B367D39114}" type="parTrans" cxnId="{CF83E794-5797-4071-A38F-05458DD2F6C3}">
      <dgm:prSet/>
      <dgm:spPr/>
      <dgm:t>
        <a:bodyPr/>
        <a:lstStyle/>
        <a:p>
          <a:endParaRPr lang="en-US"/>
        </a:p>
      </dgm:t>
    </dgm:pt>
    <dgm:pt modelId="{6FDFD4D6-ECB3-465F-9DE2-30648C05337A}" type="sibTrans" cxnId="{CF83E794-5797-4071-A38F-05458DD2F6C3}">
      <dgm:prSet/>
      <dgm:spPr/>
      <dgm:t>
        <a:bodyPr/>
        <a:lstStyle/>
        <a:p>
          <a:endParaRPr lang="en-US"/>
        </a:p>
      </dgm:t>
    </dgm:pt>
    <dgm:pt modelId="{84FDF4C5-C659-44A3-82DA-40183BCBF93D}">
      <dgm:prSet phldrT="[Text]"/>
      <dgm:spPr>
        <a:xfrm rot="5400000">
          <a:off x="2838306" y="972099"/>
          <a:ext cx="491563" cy="5109423"/>
        </a:xfr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Document the solution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F912D061-CEC1-48DD-8C3A-68A0BE8E2745}" type="parTrans" cxnId="{71FFDFF5-F6AA-4C1F-9F7E-D7A593C9F1A3}">
      <dgm:prSet/>
      <dgm:spPr/>
      <dgm:t>
        <a:bodyPr/>
        <a:lstStyle/>
        <a:p>
          <a:endParaRPr lang="en-US"/>
        </a:p>
      </dgm:t>
    </dgm:pt>
    <dgm:pt modelId="{F46BDA8E-C5DE-45E5-A6C4-2105F0F11DB0}" type="sibTrans" cxnId="{71FFDFF5-F6AA-4C1F-9F7E-D7A593C9F1A3}">
      <dgm:prSet/>
      <dgm:spPr/>
      <dgm:t>
        <a:bodyPr/>
        <a:lstStyle/>
        <a:p>
          <a:endParaRPr lang="en-US"/>
        </a:p>
      </dgm:t>
    </dgm:pt>
    <dgm:pt modelId="{9BE00C28-D4BB-47D5-A8CD-B0623E0D6EAE}">
      <dgm:prSet phldrT="[Text]"/>
      <dgm:spPr>
        <a:xfrm rot="5400000">
          <a:off x="-113437" y="114756"/>
          <a:ext cx="756251" cy="52937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1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3928A7B-01F6-4413-A19E-A326D3F76448}" type="parTrans" cxnId="{C461FAA0-05C6-4DDC-899D-14D595AD2211}">
      <dgm:prSet/>
      <dgm:spPr/>
      <dgm:t>
        <a:bodyPr/>
        <a:lstStyle/>
        <a:p>
          <a:endParaRPr lang="en-US"/>
        </a:p>
      </dgm:t>
    </dgm:pt>
    <dgm:pt modelId="{574A1DF6-797B-4675-B1AA-52FE611FB4E7}" type="sibTrans" cxnId="{C461FAA0-05C6-4DDC-899D-14D595AD2211}">
      <dgm:prSet/>
      <dgm:spPr/>
      <dgm:t>
        <a:bodyPr/>
        <a:lstStyle/>
        <a:p>
          <a:endParaRPr lang="en-US"/>
        </a:p>
      </dgm:t>
    </dgm:pt>
    <dgm:pt modelId="{B21230EB-317B-43EF-8417-7001F1C0D42B}">
      <dgm:prSet phldrT="[Text]"/>
      <dgm:spPr>
        <a:xfrm rot="5400000">
          <a:off x="-113437" y="770698"/>
          <a:ext cx="756251" cy="52937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2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D1DAFE3-0B7B-41F0-8AA2-ECD1CCDCF01F}" type="parTrans" cxnId="{345F2D68-96EA-465E-9EA0-ED7A64E74967}">
      <dgm:prSet/>
      <dgm:spPr/>
      <dgm:t>
        <a:bodyPr/>
        <a:lstStyle/>
        <a:p>
          <a:endParaRPr lang="en-US"/>
        </a:p>
      </dgm:t>
    </dgm:pt>
    <dgm:pt modelId="{83F34007-A47B-4288-83F5-9DC0B00D18EC}" type="sibTrans" cxnId="{345F2D68-96EA-465E-9EA0-ED7A64E74967}">
      <dgm:prSet/>
      <dgm:spPr/>
      <dgm:t>
        <a:bodyPr/>
        <a:lstStyle/>
        <a:p>
          <a:endParaRPr lang="en-US"/>
        </a:p>
      </dgm:t>
    </dgm:pt>
    <dgm:pt modelId="{3920C5C2-EA6A-434E-8BB0-4DC3337337F9}">
      <dgm:prSet phldrT="[Text]"/>
      <dgm:spPr>
        <a:xfrm rot="5400000">
          <a:off x="-113437" y="1426640"/>
          <a:ext cx="756251" cy="52937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3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994869B-5746-4865-AAA5-AFFB3D20CF78}" type="parTrans" cxnId="{96FEDE27-6043-450B-A830-4691444308B0}">
      <dgm:prSet/>
      <dgm:spPr/>
      <dgm:t>
        <a:bodyPr/>
        <a:lstStyle/>
        <a:p>
          <a:endParaRPr lang="en-US"/>
        </a:p>
      </dgm:t>
    </dgm:pt>
    <dgm:pt modelId="{B9B2085C-83BF-4565-961E-83165520EFB5}" type="sibTrans" cxnId="{96FEDE27-6043-450B-A830-4691444308B0}">
      <dgm:prSet/>
      <dgm:spPr/>
      <dgm:t>
        <a:bodyPr/>
        <a:lstStyle/>
        <a:p>
          <a:endParaRPr lang="en-US"/>
        </a:p>
      </dgm:t>
    </dgm:pt>
    <dgm:pt modelId="{0B272C7D-2AC6-4CA5-BD30-1EF4C6D96D50}">
      <dgm:prSet phldrT="[Text]"/>
      <dgm:spPr>
        <a:xfrm rot="5400000">
          <a:off x="-113437" y="2082583"/>
          <a:ext cx="756251" cy="52937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4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1817303-9A67-435B-92E2-BFC2C2615FF5}" type="parTrans" cxnId="{997A493A-68DA-4009-B894-E4B45F1C9C3E}">
      <dgm:prSet/>
      <dgm:spPr/>
      <dgm:t>
        <a:bodyPr/>
        <a:lstStyle/>
        <a:p>
          <a:endParaRPr lang="en-US"/>
        </a:p>
      </dgm:t>
    </dgm:pt>
    <dgm:pt modelId="{8E50E371-C467-4719-B9D9-45C23AF35B2D}" type="sibTrans" cxnId="{997A493A-68DA-4009-B894-E4B45F1C9C3E}">
      <dgm:prSet/>
      <dgm:spPr/>
      <dgm:t>
        <a:bodyPr/>
        <a:lstStyle/>
        <a:p>
          <a:endParaRPr lang="en-US"/>
        </a:p>
      </dgm:t>
    </dgm:pt>
    <dgm:pt modelId="{18983EAB-4E5D-4AE5-8D75-2F09D2E010CF}">
      <dgm:prSet phldrT="[Text]"/>
      <dgm:spPr>
        <a:xfrm rot="5400000">
          <a:off x="-113437" y="2738525"/>
          <a:ext cx="756251" cy="52937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5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4123B59-C55A-48FD-9AB0-FBAAA381BD70}" type="parTrans" cxnId="{56C74471-C71D-42A1-99EE-ADBB785E1021}">
      <dgm:prSet/>
      <dgm:spPr/>
      <dgm:t>
        <a:bodyPr/>
        <a:lstStyle/>
        <a:p>
          <a:endParaRPr lang="en-US"/>
        </a:p>
      </dgm:t>
    </dgm:pt>
    <dgm:pt modelId="{436F60B7-5E56-4465-AFDD-82942B2FAEC8}" type="sibTrans" cxnId="{56C74471-C71D-42A1-99EE-ADBB785E1021}">
      <dgm:prSet/>
      <dgm:spPr/>
      <dgm:t>
        <a:bodyPr/>
        <a:lstStyle/>
        <a:p>
          <a:endParaRPr lang="en-US"/>
        </a:p>
      </dgm:t>
    </dgm:pt>
    <dgm:pt modelId="{0FF5B2B2-CEBA-4F04-A0AC-7D77EBF1304C}">
      <dgm:prSet phldrT="[Text]"/>
      <dgm:spPr>
        <a:xfrm rot="5400000">
          <a:off x="-113437" y="3394467"/>
          <a:ext cx="756251" cy="52937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6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B7699B7-E3C7-48CA-9E94-FFEED1D2250A}" type="parTrans" cxnId="{E192AA59-5B4D-4818-809A-B28B6FF8C2BA}">
      <dgm:prSet/>
      <dgm:spPr/>
      <dgm:t>
        <a:bodyPr/>
        <a:lstStyle/>
        <a:p>
          <a:endParaRPr lang="en-US"/>
        </a:p>
      </dgm:t>
    </dgm:pt>
    <dgm:pt modelId="{11E29F56-E693-49D9-ACC4-FBD6B02731DF}" type="sibTrans" cxnId="{E192AA59-5B4D-4818-809A-B28B6FF8C2BA}">
      <dgm:prSet/>
      <dgm:spPr/>
      <dgm:t>
        <a:bodyPr/>
        <a:lstStyle/>
        <a:p>
          <a:endParaRPr lang="en-US"/>
        </a:p>
      </dgm:t>
    </dgm:pt>
    <dgm:pt modelId="{9DFA35E8-A30C-42A6-B783-D7F29A61A00B}" type="pres">
      <dgm:prSet presAssocID="{70DA4A12-B5BA-452F-A122-C482249E26B3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3B0A6F-76A1-466D-A78D-F272641B80A8}" type="pres">
      <dgm:prSet presAssocID="{9BE00C28-D4BB-47D5-A8CD-B0623E0D6EAE}" presName="composite" presStyleCnt="0"/>
      <dgm:spPr/>
    </dgm:pt>
    <dgm:pt modelId="{EF7B344C-6681-41E6-B7E9-4D54DC5DC1B3}" type="pres">
      <dgm:prSet presAssocID="{9BE00C28-D4BB-47D5-A8CD-B0623E0D6EAE}" presName="parentText" presStyleLbl="alignNode1" presStyleIdx="0" presStyleCnt="6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68A26FAF-F7A4-4C83-94BC-8B10BB36843B}" type="pres">
      <dgm:prSet presAssocID="{9BE00C28-D4BB-47D5-A8CD-B0623E0D6EAE}" presName="descendantText" presStyleLbl="alignAcc1" presStyleIdx="0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D833176A-2848-417A-B44E-CAA6FB80112F}" type="pres">
      <dgm:prSet presAssocID="{574A1DF6-797B-4675-B1AA-52FE611FB4E7}" presName="sp" presStyleCnt="0"/>
      <dgm:spPr/>
    </dgm:pt>
    <dgm:pt modelId="{696B2260-6FF7-4121-88A7-15729B240033}" type="pres">
      <dgm:prSet presAssocID="{B21230EB-317B-43EF-8417-7001F1C0D42B}" presName="composite" presStyleCnt="0"/>
      <dgm:spPr/>
    </dgm:pt>
    <dgm:pt modelId="{B88F4E10-10A8-42F0-9F4F-BA2DD327173D}" type="pres">
      <dgm:prSet presAssocID="{B21230EB-317B-43EF-8417-7001F1C0D42B}" presName="parentText" presStyleLbl="alignNode1" presStyleIdx="1" presStyleCnt="6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B9F83796-D77B-4E24-87F9-8307E6204296}" type="pres">
      <dgm:prSet presAssocID="{B21230EB-317B-43EF-8417-7001F1C0D42B}" presName="descendantText" presStyleLbl="alignAcc1" presStyleIdx="1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F8DDC198-6F0E-45BB-9330-38A860969947}" type="pres">
      <dgm:prSet presAssocID="{83F34007-A47B-4288-83F5-9DC0B00D18EC}" presName="sp" presStyleCnt="0"/>
      <dgm:spPr/>
    </dgm:pt>
    <dgm:pt modelId="{5893399F-39E3-41F4-9268-A8D97E899D71}" type="pres">
      <dgm:prSet presAssocID="{3920C5C2-EA6A-434E-8BB0-4DC3337337F9}" presName="composite" presStyleCnt="0"/>
      <dgm:spPr/>
    </dgm:pt>
    <dgm:pt modelId="{9D6FE3A1-11C0-49C9-9389-149CE3A00A4C}" type="pres">
      <dgm:prSet presAssocID="{3920C5C2-EA6A-434E-8BB0-4DC3337337F9}" presName="parentText" presStyleLbl="alignNode1" presStyleIdx="2" presStyleCnt="6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F2E5C41C-EA14-4219-87BC-37C5ABAAE98D}" type="pres">
      <dgm:prSet presAssocID="{3920C5C2-EA6A-434E-8BB0-4DC3337337F9}" presName="descendantText" presStyleLbl="alignAcc1" presStyleIdx="2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68CB8A47-A6C7-4CB4-AD26-3C1347D7A292}" type="pres">
      <dgm:prSet presAssocID="{B9B2085C-83BF-4565-961E-83165520EFB5}" presName="sp" presStyleCnt="0"/>
      <dgm:spPr/>
    </dgm:pt>
    <dgm:pt modelId="{776AFA7F-1083-41E1-A5C9-07FB40A2699E}" type="pres">
      <dgm:prSet presAssocID="{0B272C7D-2AC6-4CA5-BD30-1EF4C6D96D50}" presName="composite" presStyleCnt="0"/>
      <dgm:spPr/>
    </dgm:pt>
    <dgm:pt modelId="{03F6C385-D919-4AF2-A7D3-2ACAB3ACCA3D}" type="pres">
      <dgm:prSet presAssocID="{0B272C7D-2AC6-4CA5-BD30-1EF4C6D96D50}" presName="parentText" presStyleLbl="alignNode1" presStyleIdx="3" presStyleCnt="6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9A6CBA9F-42A6-469A-AB77-1EE4F035B6E5}" type="pres">
      <dgm:prSet presAssocID="{0B272C7D-2AC6-4CA5-BD30-1EF4C6D96D50}" presName="descendantText" presStyleLbl="alignAcc1" presStyleIdx="3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3191700D-622D-46E9-8EC6-48D2C8979052}" type="pres">
      <dgm:prSet presAssocID="{8E50E371-C467-4719-B9D9-45C23AF35B2D}" presName="sp" presStyleCnt="0"/>
      <dgm:spPr/>
    </dgm:pt>
    <dgm:pt modelId="{6D15E4B6-F991-49E8-8992-D086B78F290E}" type="pres">
      <dgm:prSet presAssocID="{18983EAB-4E5D-4AE5-8D75-2F09D2E010CF}" presName="composite" presStyleCnt="0"/>
      <dgm:spPr/>
    </dgm:pt>
    <dgm:pt modelId="{738089B7-584C-4ACB-9DC9-FE4DEC3E62FE}" type="pres">
      <dgm:prSet presAssocID="{18983EAB-4E5D-4AE5-8D75-2F09D2E010CF}" presName="parentText" presStyleLbl="alignNode1" presStyleIdx="4" presStyleCnt="6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ED1A10A1-7E8A-4173-A983-AFE25CFDF4D8}" type="pres">
      <dgm:prSet presAssocID="{18983EAB-4E5D-4AE5-8D75-2F09D2E010CF}" presName="descendantText" presStyleLbl="alignAcc1" presStyleIdx="4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  <dgm:pt modelId="{DB2DBBDC-2450-435C-8296-E94D07413097}" type="pres">
      <dgm:prSet presAssocID="{436F60B7-5E56-4465-AFDD-82942B2FAEC8}" presName="sp" presStyleCnt="0"/>
      <dgm:spPr/>
    </dgm:pt>
    <dgm:pt modelId="{DE61D0C8-8D47-4EF7-9E36-52702C24FDE4}" type="pres">
      <dgm:prSet presAssocID="{0FF5B2B2-CEBA-4F04-A0AC-7D77EBF1304C}" presName="composite" presStyleCnt="0"/>
      <dgm:spPr/>
    </dgm:pt>
    <dgm:pt modelId="{A9921851-FA8C-4708-B321-2FD15CB7DBD0}" type="pres">
      <dgm:prSet presAssocID="{0FF5B2B2-CEBA-4F04-A0AC-7D77EBF1304C}" presName="parentText" presStyleLbl="alignNode1" presStyleIdx="5" presStyleCnt="6">
        <dgm:presLayoutVars>
          <dgm:chMax val="1"/>
          <dgm:bulletEnabled val="1"/>
        </dgm:presLayoutVars>
      </dgm:prSet>
      <dgm:spPr>
        <a:prstGeom prst="chevron">
          <a:avLst/>
        </a:prstGeom>
      </dgm:spPr>
      <dgm:t>
        <a:bodyPr/>
        <a:lstStyle/>
        <a:p>
          <a:endParaRPr lang="en-US"/>
        </a:p>
      </dgm:t>
    </dgm:pt>
    <dgm:pt modelId="{5649207B-3948-4F62-9563-E0BCB0218142}" type="pres">
      <dgm:prSet presAssocID="{0FF5B2B2-CEBA-4F04-A0AC-7D77EBF1304C}" presName="descendantText" presStyleLbl="alignAcc1" presStyleIdx="5" presStyleCnt="6">
        <dgm:presLayoutVars>
          <dgm:bulletEnabled val="1"/>
        </dgm:presLayoutVars>
      </dgm:prSet>
      <dgm:spPr>
        <a:prstGeom prst="round2SameRect">
          <a:avLst/>
        </a:prstGeom>
      </dgm:spPr>
      <dgm:t>
        <a:bodyPr/>
        <a:lstStyle/>
        <a:p>
          <a:endParaRPr lang="en-US"/>
        </a:p>
      </dgm:t>
    </dgm:pt>
  </dgm:ptLst>
  <dgm:cxnLst>
    <dgm:cxn modelId="{BBF82A5F-0705-4776-A2C3-FA256893255A}" type="presOf" srcId="{F5F78380-AEF6-4329-A805-FDC7BC3E9CD5}" destId="{F2E5C41C-EA14-4219-87BC-37C5ABAAE98D}" srcOrd="0" destOrd="0" presId="urn:microsoft.com/office/officeart/2005/8/layout/chevron2"/>
    <dgm:cxn modelId="{BFC24120-1F2A-4A33-B8E3-FA55F4E03BFD}" type="presOf" srcId="{3920C5C2-EA6A-434E-8BB0-4DC3337337F9}" destId="{9D6FE3A1-11C0-49C9-9389-149CE3A00A4C}" srcOrd="0" destOrd="0" presId="urn:microsoft.com/office/officeart/2005/8/layout/chevron2"/>
    <dgm:cxn modelId="{DD038B13-7B39-4336-A823-0FF4B20CE3D6}" type="presOf" srcId="{9BE00C28-D4BB-47D5-A8CD-B0623E0D6EAE}" destId="{EF7B344C-6681-41E6-B7E9-4D54DC5DC1B3}" srcOrd="0" destOrd="0" presId="urn:microsoft.com/office/officeart/2005/8/layout/chevron2"/>
    <dgm:cxn modelId="{E6F8F638-75BB-474C-AAF8-A14C809B5120}" type="presOf" srcId="{171A0D9A-981A-4E6B-8F11-42CEFAE4A237}" destId="{ED1A10A1-7E8A-4173-A983-AFE25CFDF4D8}" srcOrd="0" destOrd="0" presId="urn:microsoft.com/office/officeart/2005/8/layout/chevron2"/>
    <dgm:cxn modelId="{997A493A-68DA-4009-B894-E4B45F1C9C3E}" srcId="{70DA4A12-B5BA-452F-A122-C482249E26B3}" destId="{0B272C7D-2AC6-4CA5-BD30-1EF4C6D96D50}" srcOrd="3" destOrd="0" parTransId="{F1817303-9A67-435B-92E2-BFC2C2615FF5}" sibTransId="{8E50E371-C467-4719-B9D9-45C23AF35B2D}"/>
    <dgm:cxn modelId="{E192AA59-5B4D-4818-809A-B28B6FF8C2BA}" srcId="{70DA4A12-B5BA-452F-A122-C482249E26B3}" destId="{0FF5B2B2-CEBA-4F04-A0AC-7D77EBF1304C}" srcOrd="5" destOrd="0" parTransId="{0B7699B7-E3C7-48CA-9E94-FFEED1D2250A}" sibTransId="{11E29F56-E693-49D9-ACC4-FBD6B02731DF}"/>
    <dgm:cxn modelId="{345F2D68-96EA-465E-9EA0-ED7A64E74967}" srcId="{70DA4A12-B5BA-452F-A122-C482249E26B3}" destId="{B21230EB-317B-43EF-8417-7001F1C0D42B}" srcOrd="1" destOrd="0" parTransId="{0D1DAFE3-0B7B-41F0-8AA2-ECD1CCDCF01F}" sibTransId="{83F34007-A47B-4288-83F5-9DC0B00D18EC}"/>
    <dgm:cxn modelId="{96FEDE27-6043-450B-A830-4691444308B0}" srcId="{70DA4A12-B5BA-452F-A122-C482249E26B3}" destId="{3920C5C2-EA6A-434E-8BB0-4DC3337337F9}" srcOrd="2" destOrd="0" parTransId="{8994869B-5746-4865-AAA5-AFFB3D20CF78}" sibTransId="{B9B2085C-83BF-4565-961E-83165520EFB5}"/>
    <dgm:cxn modelId="{C86419B7-6774-4337-A758-E19F50000C36}" type="presOf" srcId="{84FDF4C5-C659-44A3-82DA-40183BCBF93D}" destId="{5649207B-3948-4F62-9563-E0BCB0218142}" srcOrd="0" destOrd="0" presId="urn:microsoft.com/office/officeart/2005/8/layout/chevron2"/>
    <dgm:cxn modelId="{9B9A6DA3-7DC4-40E9-AFD9-0D53AA1369AF}" type="presOf" srcId="{70DA4A12-B5BA-452F-A122-C482249E26B3}" destId="{9DFA35E8-A30C-42A6-B783-D7F29A61A00B}" srcOrd="0" destOrd="0" presId="urn:microsoft.com/office/officeart/2005/8/layout/chevron2"/>
    <dgm:cxn modelId="{56C74471-C71D-42A1-99EE-ADBB785E1021}" srcId="{70DA4A12-B5BA-452F-A122-C482249E26B3}" destId="{18983EAB-4E5D-4AE5-8D75-2F09D2E010CF}" srcOrd="4" destOrd="0" parTransId="{04123B59-C55A-48FD-9AB0-FBAAA381BD70}" sibTransId="{436F60B7-5E56-4465-AFDD-82942B2FAEC8}"/>
    <dgm:cxn modelId="{20A1DAB3-5F96-47A4-BBBE-6D4FBD8F8BC1}" srcId="{B21230EB-317B-43EF-8417-7001F1C0D42B}" destId="{CAF2D8EE-3A17-40F5-99B5-392E74F40BE1}" srcOrd="0" destOrd="0" parTransId="{3449AF6A-3E6B-489C-A429-5EBB6C804D20}" sibTransId="{892D3F03-4A8A-4222-83BD-27F1E84C6121}"/>
    <dgm:cxn modelId="{A5EA48E8-C51D-48DD-A610-41174E461970}" srcId="{3920C5C2-EA6A-434E-8BB0-4DC3337337F9}" destId="{F5F78380-AEF6-4329-A805-FDC7BC3E9CD5}" srcOrd="0" destOrd="0" parTransId="{66C8BBC9-0EF6-4302-9033-B47B6F982C81}" sibTransId="{59063674-CE80-4DF3-9A99-1B4B2F31FFB4}"/>
    <dgm:cxn modelId="{DDBFA093-A1C6-4A7C-A1F7-625955C3F4D2}" type="presOf" srcId="{CAF2D8EE-3A17-40F5-99B5-392E74F40BE1}" destId="{B9F83796-D77B-4E24-87F9-8307E6204296}" srcOrd="0" destOrd="0" presId="urn:microsoft.com/office/officeart/2005/8/layout/chevron2"/>
    <dgm:cxn modelId="{71FFDFF5-F6AA-4C1F-9F7E-D7A593C9F1A3}" srcId="{0FF5B2B2-CEBA-4F04-A0AC-7D77EBF1304C}" destId="{84FDF4C5-C659-44A3-82DA-40183BCBF93D}" srcOrd="0" destOrd="0" parTransId="{F912D061-CEC1-48DD-8C3A-68A0BE8E2745}" sibTransId="{F46BDA8E-C5DE-45E5-A6C4-2105F0F11DB0}"/>
    <dgm:cxn modelId="{CF83E794-5797-4071-A38F-05458DD2F6C3}" srcId="{18983EAB-4E5D-4AE5-8D75-2F09D2E010CF}" destId="{171A0D9A-981A-4E6B-8F11-42CEFAE4A237}" srcOrd="0" destOrd="0" parTransId="{8C542437-858F-4C28-9B48-86B367D39114}" sibTransId="{6FDFD4D6-ECB3-465F-9DE2-30648C05337A}"/>
    <dgm:cxn modelId="{1ADDF194-7E9C-4A85-B67A-68D11FD7CE8D}" srcId="{0B272C7D-2AC6-4CA5-BD30-1EF4C6D96D50}" destId="{F752A646-E88A-4A93-B10F-56A8ED7D3D2E}" srcOrd="0" destOrd="0" parTransId="{582F6E83-CD03-4402-AAF1-66729CC4E064}" sibTransId="{FC231E72-1D00-4154-9942-B137BBE64C6F}"/>
    <dgm:cxn modelId="{8F600841-1EEF-49E9-912F-BEA773B910D5}" type="presOf" srcId="{18983EAB-4E5D-4AE5-8D75-2F09D2E010CF}" destId="{738089B7-584C-4ACB-9DC9-FE4DEC3E62FE}" srcOrd="0" destOrd="0" presId="urn:microsoft.com/office/officeart/2005/8/layout/chevron2"/>
    <dgm:cxn modelId="{5CA3AEA1-5B25-43F6-90EB-6242B284E3A4}" type="presOf" srcId="{B21230EB-317B-43EF-8417-7001F1C0D42B}" destId="{B88F4E10-10A8-42F0-9F4F-BA2DD327173D}" srcOrd="0" destOrd="0" presId="urn:microsoft.com/office/officeart/2005/8/layout/chevron2"/>
    <dgm:cxn modelId="{DB7F6514-00DA-472D-8D21-86BEF5EEF04E}" type="presOf" srcId="{F752A646-E88A-4A93-B10F-56A8ED7D3D2E}" destId="{9A6CBA9F-42A6-469A-AB77-1EE4F035B6E5}" srcOrd="0" destOrd="0" presId="urn:microsoft.com/office/officeart/2005/8/layout/chevron2"/>
    <dgm:cxn modelId="{10A692E7-F94D-40D9-AECF-C42A327F44B0}" type="presOf" srcId="{DA5F1C3A-F0F7-484C-8AF4-585FFEE030BD}" destId="{68A26FAF-F7A4-4C83-94BC-8B10BB36843B}" srcOrd="0" destOrd="0" presId="urn:microsoft.com/office/officeart/2005/8/layout/chevron2"/>
    <dgm:cxn modelId="{410303C5-8E9F-4B60-ABE8-C2133BAAA724}" type="presOf" srcId="{0FF5B2B2-CEBA-4F04-A0AC-7D77EBF1304C}" destId="{A9921851-FA8C-4708-B321-2FD15CB7DBD0}" srcOrd="0" destOrd="0" presId="urn:microsoft.com/office/officeart/2005/8/layout/chevron2"/>
    <dgm:cxn modelId="{47446A7D-D69B-49FB-9F25-16238589A882}" type="presOf" srcId="{0B272C7D-2AC6-4CA5-BD30-1EF4C6D96D50}" destId="{03F6C385-D919-4AF2-A7D3-2ACAB3ACCA3D}" srcOrd="0" destOrd="0" presId="urn:microsoft.com/office/officeart/2005/8/layout/chevron2"/>
    <dgm:cxn modelId="{C461FAA0-05C6-4DDC-899D-14D595AD2211}" srcId="{70DA4A12-B5BA-452F-A122-C482249E26B3}" destId="{9BE00C28-D4BB-47D5-A8CD-B0623E0D6EAE}" srcOrd="0" destOrd="0" parTransId="{53928A7B-01F6-4413-A19E-A326D3F76448}" sibTransId="{574A1DF6-797B-4675-B1AA-52FE611FB4E7}"/>
    <dgm:cxn modelId="{D26296F3-FBEE-4BE6-8368-52813FAB2E43}" srcId="{9BE00C28-D4BB-47D5-A8CD-B0623E0D6EAE}" destId="{DA5F1C3A-F0F7-484C-8AF4-585FFEE030BD}" srcOrd="0" destOrd="0" parTransId="{BFB82A55-4CE9-4215-B004-9512A211E572}" sibTransId="{24D02D5E-0B69-4A77-AE85-4E0AFE38A931}"/>
    <dgm:cxn modelId="{62F8B4A1-E8D3-49AB-808E-2F72F13F9E81}" type="presParOf" srcId="{9DFA35E8-A30C-42A6-B783-D7F29A61A00B}" destId="{D53B0A6F-76A1-466D-A78D-F272641B80A8}" srcOrd="0" destOrd="0" presId="urn:microsoft.com/office/officeart/2005/8/layout/chevron2"/>
    <dgm:cxn modelId="{584A2C3D-474E-41EF-BF14-F32485B88074}" type="presParOf" srcId="{D53B0A6F-76A1-466D-A78D-F272641B80A8}" destId="{EF7B344C-6681-41E6-B7E9-4D54DC5DC1B3}" srcOrd="0" destOrd="0" presId="urn:microsoft.com/office/officeart/2005/8/layout/chevron2"/>
    <dgm:cxn modelId="{D844EF1D-C32B-4A4C-B0C0-79A7EC286334}" type="presParOf" srcId="{D53B0A6F-76A1-466D-A78D-F272641B80A8}" destId="{68A26FAF-F7A4-4C83-94BC-8B10BB36843B}" srcOrd="1" destOrd="0" presId="urn:microsoft.com/office/officeart/2005/8/layout/chevron2"/>
    <dgm:cxn modelId="{54AC4D9A-219A-4E14-A3F0-FED3A859B002}" type="presParOf" srcId="{9DFA35E8-A30C-42A6-B783-D7F29A61A00B}" destId="{D833176A-2848-417A-B44E-CAA6FB80112F}" srcOrd="1" destOrd="0" presId="urn:microsoft.com/office/officeart/2005/8/layout/chevron2"/>
    <dgm:cxn modelId="{3DAA6995-1DB3-4D72-828E-7A39F9A41D34}" type="presParOf" srcId="{9DFA35E8-A30C-42A6-B783-D7F29A61A00B}" destId="{696B2260-6FF7-4121-88A7-15729B240033}" srcOrd="2" destOrd="0" presId="urn:microsoft.com/office/officeart/2005/8/layout/chevron2"/>
    <dgm:cxn modelId="{B660B87A-7196-40F5-84AD-7B29DFEA1323}" type="presParOf" srcId="{696B2260-6FF7-4121-88A7-15729B240033}" destId="{B88F4E10-10A8-42F0-9F4F-BA2DD327173D}" srcOrd="0" destOrd="0" presId="urn:microsoft.com/office/officeart/2005/8/layout/chevron2"/>
    <dgm:cxn modelId="{6E0EF910-AC0D-4754-BEC5-63A1622D55B6}" type="presParOf" srcId="{696B2260-6FF7-4121-88A7-15729B240033}" destId="{B9F83796-D77B-4E24-87F9-8307E6204296}" srcOrd="1" destOrd="0" presId="urn:microsoft.com/office/officeart/2005/8/layout/chevron2"/>
    <dgm:cxn modelId="{24B6EA42-BA5E-47EB-A2B0-67FD32B5A630}" type="presParOf" srcId="{9DFA35E8-A30C-42A6-B783-D7F29A61A00B}" destId="{F8DDC198-6F0E-45BB-9330-38A860969947}" srcOrd="3" destOrd="0" presId="urn:microsoft.com/office/officeart/2005/8/layout/chevron2"/>
    <dgm:cxn modelId="{77F4DFF0-CD9B-481D-9947-AFA6CCCFB846}" type="presParOf" srcId="{9DFA35E8-A30C-42A6-B783-D7F29A61A00B}" destId="{5893399F-39E3-41F4-9268-A8D97E899D71}" srcOrd="4" destOrd="0" presId="urn:microsoft.com/office/officeart/2005/8/layout/chevron2"/>
    <dgm:cxn modelId="{6A86ECF7-E7DE-4E54-A125-BEEF41E0E3C8}" type="presParOf" srcId="{5893399F-39E3-41F4-9268-A8D97E899D71}" destId="{9D6FE3A1-11C0-49C9-9389-149CE3A00A4C}" srcOrd="0" destOrd="0" presId="urn:microsoft.com/office/officeart/2005/8/layout/chevron2"/>
    <dgm:cxn modelId="{A21267D9-E316-44CE-897D-A2DEAC5A6E32}" type="presParOf" srcId="{5893399F-39E3-41F4-9268-A8D97E899D71}" destId="{F2E5C41C-EA14-4219-87BC-37C5ABAAE98D}" srcOrd="1" destOrd="0" presId="urn:microsoft.com/office/officeart/2005/8/layout/chevron2"/>
    <dgm:cxn modelId="{A96D752E-C738-4B27-9180-81C39F30AC2F}" type="presParOf" srcId="{9DFA35E8-A30C-42A6-B783-D7F29A61A00B}" destId="{68CB8A47-A6C7-4CB4-AD26-3C1347D7A292}" srcOrd="5" destOrd="0" presId="urn:microsoft.com/office/officeart/2005/8/layout/chevron2"/>
    <dgm:cxn modelId="{075599F4-E6BC-4EDA-A279-C73F15C9BA43}" type="presParOf" srcId="{9DFA35E8-A30C-42A6-B783-D7F29A61A00B}" destId="{776AFA7F-1083-41E1-A5C9-07FB40A2699E}" srcOrd="6" destOrd="0" presId="urn:microsoft.com/office/officeart/2005/8/layout/chevron2"/>
    <dgm:cxn modelId="{D78746CF-EDFE-4B22-81D5-C5757FB856FF}" type="presParOf" srcId="{776AFA7F-1083-41E1-A5C9-07FB40A2699E}" destId="{03F6C385-D919-4AF2-A7D3-2ACAB3ACCA3D}" srcOrd="0" destOrd="0" presId="urn:microsoft.com/office/officeart/2005/8/layout/chevron2"/>
    <dgm:cxn modelId="{2ADFF6DD-7914-4997-BEF1-77F2042BC780}" type="presParOf" srcId="{776AFA7F-1083-41E1-A5C9-07FB40A2699E}" destId="{9A6CBA9F-42A6-469A-AB77-1EE4F035B6E5}" srcOrd="1" destOrd="0" presId="urn:microsoft.com/office/officeart/2005/8/layout/chevron2"/>
    <dgm:cxn modelId="{06B4C08D-D1DA-4E84-8789-2082AB89388F}" type="presParOf" srcId="{9DFA35E8-A30C-42A6-B783-D7F29A61A00B}" destId="{3191700D-622D-46E9-8EC6-48D2C8979052}" srcOrd="7" destOrd="0" presId="urn:microsoft.com/office/officeart/2005/8/layout/chevron2"/>
    <dgm:cxn modelId="{21AED762-D3DA-475D-9310-F637C12984A6}" type="presParOf" srcId="{9DFA35E8-A30C-42A6-B783-D7F29A61A00B}" destId="{6D15E4B6-F991-49E8-8992-D086B78F290E}" srcOrd="8" destOrd="0" presId="urn:microsoft.com/office/officeart/2005/8/layout/chevron2"/>
    <dgm:cxn modelId="{2620BED3-4E08-406B-B3EA-6D4CF643B2C6}" type="presParOf" srcId="{6D15E4B6-F991-49E8-8992-D086B78F290E}" destId="{738089B7-584C-4ACB-9DC9-FE4DEC3E62FE}" srcOrd="0" destOrd="0" presId="urn:microsoft.com/office/officeart/2005/8/layout/chevron2"/>
    <dgm:cxn modelId="{60C7C6D1-E5E9-40A3-8E17-11489294258A}" type="presParOf" srcId="{6D15E4B6-F991-49E8-8992-D086B78F290E}" destId="{ED1A10A1-7E8A-4173-A983-AFE25CFDF4D8}" srcOrd="1" destOrd="0" presId="urn:microsoft.com/office/officeart/2005/8/layout/chevron2"/>
    <dgm:cxn modelId="{0775B544-A79D-471D-8ED3-5E947DA37A62}" type="presParOf" srcId="{9DFA35E8-A30C-42A6-B783-D7F29A61A00B}" destId="{DB2DBBDC-2450-435C-8296-E94D07413097}" srcOrd="9" destOrd="0" presId="urn:microsoft.com/office/officeart/2005/8/layout/chevron2"/>
    <dgm:cxn modelId="{A720CCF0-5C7D-476A-9141-3FC854B2FD0D}" type="presParOf" srcId="{9DFA35E8-A30C-42A6-B783-D7F29A61A00B}" destId="{DE61D0C8-8D47-4EF7-9E36-52702C24FDE4}" srcOrd="10" destOrd="0" presId="urn:microsoft.com/office/officeart/2005/8/layout/chevron2"/>
    <dgm:cxn modelId="{3D5062BC-2741-4772-B0FE-5F3E9191DADD}" type="presParOf" srcId="{DE61D0C8-8D47-4EF7-9E36-52702C24FDE4}" destId="{A9921851-FA8C-4708-B321-2FD15CB7DBD0}" srcOrd="0" destOrd="0" presId="urn:microsoft.com/office/officeart/2005/8/layout/chevron2"/>
    <dgm:cxn modelId="{045E5129-9CAC-4A50-8AC4-6286990FD61C}" type="presParOf" srcId="{DE61D0C8-8D47-4EF7-9E36-52702C24FDE4}" destId="{5649207B-3948-4F62-9563-E0BCB021814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9220BAF-7DEA-4F63-8DBD-19D58667A45A}" type="doc">
      <dgm:prSet loTypeId="urn:microsoft.com/office/officeart/2005/8/layout/hList1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14A773B0-F74C-435A-AD79-61D2FA68BD53}">
      <dgm:prSet phldrT="[Text]"/>
      <dgm:spPr>
        <a:xfrm>
          <a:off x="3208" y="278010"/>
          <a:ext cx="1929407" cy="724804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Unit test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BF2F2FB-602B-4716-B99D-EED2AE5CD7A7}" type="parTrans" cxnId="{0961866E-2AEC-4DB4-A17B-262B3DA05E47}">
      <dgm:prSet/>
      <dgm:spPr/>
      <dgm:t>
        <a:bodyPr/>
        <a:lstStyle/>
        <a:p>
          <a:endParaRPr lang="en-US"/>
        </a:p>
      </dgm:t>
    </dgm:pt>
    <dgm:pt modelId="{010AF679-2464-4ADB-9B0E-273A1D9D7107}" type="sibTrans" cxnId="{0961866E-2AEC-4DB4-A17B-262B3DA05E47}">
      <dgm:prSet/>
      <dgm:spPr/>
      <dgm:t>
        <a:bodyPr/>
        <a:lstStyle/>
        <a:p>
          <a:endParaRPr lang="en-US"/>
        </a:p>
      </dgm:t>
    </dgm:pt>
    <dgm:pt modelId="{D8C6C86C-2B13-49CA-AE7C-1014CC31F9D7}">
      <dgm:prSet phldrT="[Text]"/>
      <dgm:spPr>
        <a:xfrm>
          <a:off x="3208" y="1002815"/>
          <a:ext cx="1929407" cy="2529174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Verifies that each individual program or object works by itself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DDD5B4A7-0245-4AC3-9A9F-AA87D3485B8E}" type="parTrans" cxnId="{D78709A5-3FEA-4412-9002-0B6A54CD3380}">
      <dgm:prSet/>
      <dgm:spPr/>
      <dgm:t>
        <a:bodyPr/>
        <a:lstStyle/>
        <a:p>
          <a:endParaRPr lang="en-US"/>
        </a:p>
      </dgm:t>
    </dgm:pt>
    <dgm:pt modelId="{38972917-85E7-4B47-AE89-28486DDDB962}" type="sibTrans" cxnId="{D78709A5-3FEA-4412-9002-0B6A54CD3380}">
      <dgm:prSet/>
      <dgm:spPr/>
      <dgm:t>
        <a:bodyPr/>
        <a:lstStyle/>
        <a:p>
          <a:endParaRPr lang="en-US"/>
        </a:p>
      </dgm:t>
    </dgm:pt>
    <dgm:pt modelId="{B606BF8B-8C2D-4438-BA41-F832E371DE73}">
      <dgm:prSet phldrT="[Text]"/>
      <dgm:spPr>
        <a:xfrm>
          <a:off x="2202733" y="278010"/>
          <a:ext cx="1929407" cy="724804"/>
        </a:xfr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58853"/>
              <a:satOff val="-1455"/>
              <a:lumOff val="832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Systems test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A7D6D5E-2CA0-46AC-BCB4-8706113715A8}" type="parTrans" cxnId="{97DB94EA-8299-4A94-9398-315BAE6F34D6}">
      <dgm:prSet/>
      <dgm:spPr/>
      <dgm:t>
        <a:bodyPr/>
        <a:lstStyle/>
        <a:p>
          <a:endParaRPr lang="en-US"/>
        </a:p>
      </dgm:t>
    </dgm:pt>
    <dgm:pt modelId="{ADB80E77-503E-4BDA-9860-67104743F23E}" type="sibTrans" cxnId="{97DB94EA-8299-4A94-9398-315BAE6F34D6}">
      <dgm:prSet/>
      <dgm:spPr/>
      <dgm:t>
        <a:bodyPr/>
        <a:lstStyle/>
        <a:p>
          <a:endParaRPr lang="en-US"/>
        </a:p>
      </dgm:t>
    </dgm:pt>
    <dgm:pt modelId="{F73EAC31-A4DC-461D-A005-CCEE609CDADB}">
      <dgm:prSet phldrT="[Text]"/>
      <dgm:spPr>
        <a:xfrm>
          <a:off x="2202733" y="1002815"/>
          <a:ext cx="1929407" cy="2529174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Verifies that all programs in an application work together properly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1260330-E269-4404-AE44-383C25BD5063}" type="parTrans" cxnId="{B725F33A-3697-4709-AD7B-26308FD421FC}">
      <dgm:prSet/>
      <dgm:spPr/>
      <dgm:t>
        <a:bodyPr/>
        <a:lstStyle/>
        <a:p>
          <a:endParaRPr lang="en-US"/>
        </a:p>
      </dgm:t>
    </dgm:pt>
    <dgm:pt modelId="{53584BE0-2806-44CA-A5E2-F69EB6F70FCD}" type="sibTrans" cxnId="{B725F33A-3697-4709-AD7B-26308FD421FC}">
      <dgm:prSet/>
      <dgm:spPr/>
      <dgm:t>
        <a:bodyPr/>
        <a:lstStyle/>
        <a:p>
          <a:endParaRPr lang="en-US"/>
        </a:p>
      </dgm:t>
    </dgm:pt>
    <dgm:pt modelId="{E5C4ED4F-0A7F-4F49-A236-B6C0DC5D98E4}">
      <dgm:prSet phldrT="[Text]"/>
      <dgm:spPr>
        <a:xfrm>
          <a:off x="4402258" y="278010"/>
          <a:ext cx="1929407" cy="724804"/>
        </a:xfrm>
        <a:gradFill rotWithShape="0">
          <a:gsLst>
            <a:gs pos="0">
              <a:srgbClr val="8064A2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117705"/>
              <a:satOff val="-2910"/>
              <a:lumOff val="1665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Integration test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F5799C21-915C-44D0-90A9-E0CA7ECAE92D}" type="parTrans" cxnId="{77B8C8ED-81FF-454D-B4F0-846FB636F41F}">
      <dgm:prSet/>
      <dgm:spPr/>
      <dgm:t>
        <a:bodyPr/>
        <a:lstStyle/>
        <a:p>
          <a:endParaRPr lang="en-US"/>
        </a:p>
      </dgm:t>
    </dgm:pt>
    <dgm:pt modelId="{74AD3A77-C394-425C-9CAB-3B98C0E53DA0}" type="sibTrans" cxnId="{77B8C8ED-81FF-454D-B4F0-846FB636F41F}">
      <dgm:prSet/>
      <dgm:spPr/>
      <dgm:t>
        <a:bodyPr/>
        <a:lstStyle/>
        <a:p>
          <a:endParaRPr lang="en-US"/>
        </a:p>
      </dgm:t>
    </dgm:pt>
    <dgm:pt modelId="{04C9CB47-0000-4159-8E9E-788E8BBD1E10}">
      <dgm:prSet phldrT="[Text]"/>
      <dgm:spPr>
        <a:xfrm>
          <a:off x="4402258" y="1002815"/>
          <a:ext cx="1929407" cy="2529174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Verifies that an application works with other applications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C67D324-3E15-48FB-9A78-4F61A3969311}" type="parTrans" cxnId="{F38A1738-EA77-44A4-AC27-4BF85356896F}">
      <dgm:prSet/>
      <dgm:spPr/>
      <dgm:t>
        <a:bodyPr/>
        <a:lstStyle/>
        <a:p>
          <a:endParaRPr lang="en-US"/>
        </a:p>
      </dgm:t>
    </dgm:pt>
    <dgm:pt modelId="{28D3EE22-E12B-4C8D-8544-822BE68CC349}" type="sibTrans" cxnId="{F38A1738-EA77-44A4-AC27-4BF85356896F}">
      <dgm:prSet/>
      <dgm:spPr/>
      <dgm:t>
        <a:bodyPr/>
        <a:lstStyle/>
        <a:p>
          <a:endParaRPr lang="en-US"/>
        </a:p>
      </dgm:t>
    </dgm:pt>
    <dgm:pt modelId="{820D5BE2-1340-4471-A3F1-237D092F9792}">
      <dgm:prSet phldrT="[Text]"/>
      <dgm:spPr>
        <a:xfrm>
          <a:off x="6601783" y="278010"/>
          <a:ext cx="1929407" cy="724804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176558"/>
              <a:satOff val="-4365"/>
              <a:lumOff val="249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Acceptance test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DEB935B-558E-49F1-897E-7AE8FE20E7C5}" type="parTrans" cxnId="{4235FA10-92B2-40DF-B970-6AD3AF557690}">
      <dgm:prSet/>
      <dgm:spPr/>
      <dgm:t>
        <a:bodyPr/>
        <a:lstStyle/>
        <a:p>
          <a:endParaRPr lang="en-US"/>
        </a:p>
      </dgm:t>
    </dgm:pt>
    <dgm:pt modelId="{19588F7A-CE0B-4169-84F8-68A9F5C41DDD}" type="sibTrans" cxnId="{4235FA10-92B2-40DF-B970-6AD3AF557690}">
      <dgm:prSet/>
      <dgm:spPr/>
      <dgm:t>
        <a:bodyPr/>
        <a:lstStyle/>
        <a:p>
          <a:endParaRPr lang="en-US"/>
        </a:p>
      </dgm:t>
    </dgm:pt>
    <dgm:pt modelId="{126E1475-2654-4DDD-8F2E-6D471B2321DC}">
      <dgm:prSet phldrT="[Text]"/>
      <dgm:spPr>
        <a:xfrm>
          <a:off x="6601783" y="1002815"/>
          <a:ext cx="1929407" cy="2529174"/>
        </a:xfr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Checks the new system to ensure that it works with actual data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1EEC16F-3AED-409F-B1BC-2BAAD0BBFEA5}" type="parTrans" cxnId="{62C2F49E-60D9-4B39-B55D-AED4752C3B0A}">
      <dgm:prSet/>
      <dgm:spPr/>
      <dgm:t>
        <a:bodyPr/>
        <a:lstStyle/>
        <a:p>
          <a:endParaRPr lang="en-US"/>
        </a:p>
      </dgm:t>
    </dgm:pt>
    <dgm:pt modelId="{F31BF87D-090A-449A-A4F9-E9C7AAC49DE5}" type="sibTrans" cxnId="{62C2F49E-60D9-4B39-B55D-AED4752C3B0A}">
      <dgm:prSet/>
      <dgm:spPr/>
      <dgm:t>
        <a:bodyPr/>
        <a:lstStyle/>
        <a:p>
          <a:endParaRPr lang="en-US"/>
        </a:p>
      </dgm:t>
    </dgm:pt>
    <dgm:pt modelId="{A58D287F-2FD2-499E-ABCC-D416EE905E9E}" type="pres">
      <dgm:prSet presAssocID="{79220BAF-7DEA-4F63-8DBD-19D58667A45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5686A68-B3DD-4F32-8D0E-8E3E961861A5}" type="pres">
      <dgm:prSet presAssocID="{14A773B0-F74C-435A-AD79-61D2FA68BD53}" presName="composite" presStyleCnt="0"/>
      <dgm:spPr/>
    </dgm:pt>
    <dgm:pt modelId="{C90996BF-D18A-4A71-9B74-827C9ECA076C}" type="pres">
      <dgm:prSet presAssocID="{14A773B0-F74C-435A-AD79-61D2FA68BD53}" presName="parTx" presStyleLbl="alignNode1" presStyleIdx="0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5C85C69-8430-42E1-A64A-548E008848F3}" type="pres">
      <dgm:prSet presAssocID="{14A773B0-F74C-435A-AD79-61D2FA68BD53}" presName="desTx" presStyleLbl="alignAccFollowNode1" presStyleIdx="0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BE69EE9-E224-4637-92C1-76A0694D368A}" type="pres">
      <dgm:prSet presAssocID="{010AF679-2464-4ADB-9B0E-273A1D9D7107}" presName="space" presStyleCnt="0"/>
      <dgm:spPr/>
    </dgm:pt>
    <dgm:pt modelId="{C065182D-EF61-44D1-A414-C2DBAD1B9234}" type="pres">
      <dgm:prSet presAssocID="{B606BF8B-8C2D-4438-BA41-F832E371DE73}" presName="composite" presStyleCnt="0"/>
      <dgm:spPr/>
    </dgm:pt>
    <dgm:pt modelId="{DD9C9FC5-1A29-4816-AD90-B38466E8FC2E}" type="pres">
      <dgm:prSet presAssocID="{B606BF8B-8C2D-4438-BA41-F832E371DE73}" presName="parTx" presStyleLbl="alignNode1" presStyleIdx="1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7E04A70-FB3F-4FAE-881A-EAEE5E8D3D48}" type="pres">
      <dgm:prSet presAssocID="{B606BF8B-8C2D-4438-BA41-F832E371DE73}" presName="desTx" presStyleLbl="alignAccFollowNode1" presStyleIdx="1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085F4837-E9C0-4741-A98E-DD7C9E671B4B}" type="pres">
      <dgm:prSet presAssocID="{ADB80E77-503E-4BDA-9860-67104743F23E}" presName="space" presStyleCnt="0"/>
      <dgm:spPr/>
    </dgm:pt>
    <dgm:pt modelId="{21DFFA1E-CAB5-4E11-9030-42A6D0FCE700}" type="pres">
      <dgm:prSet presAssocID="{E5C4ED4F-0A7F-4F49-A236-B6C0DC5D98E4}" presName="composite" presStyleCnt="0"/>
      <dgm:spPr/>
    </dgm:pt>
    <dgm:pt modelId="{AA562AE9-E054-4DC7-A396-3B88A055F833}" type="pres">
      <dgm:prSet presAssocID="{E5C4ED4F-0A7F-4F49-A236-B6C0DC5D98E4}" presName="parTx" presStyleLbl="alignNode1" presStyleIdx="2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FEEF8AC-0ACE-4A6A-9537-9E95E645DED8}" type="pres">
      <dgm:prSet presAssocID="{E5C4ED4F-0A7F-4F49-A236-B6C0DC5D98E4}" presName="desTx" presStyleLbl="alignAccFollowNode1" presStyleIdx="2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79C3B8EE-8914-46BD-B32E-02AB05181884}" type="pres">
      <dgm:prSet presAssocID="{74AD3A77-C394-425C-9CAB-3B98C0E53DA0}" presName="space" presStyleCnt="0"/>
      <dgm:spPr/>
    </dgm:pt>
    <dgm:pt modelId="{E38C8ABA-6A5D-4F2A-A644-8F68A73A2A3D}" type="pres">
      <dgm:prSet presAssocID="{820D5BE2-1340-4471-A3F1-237D092F9792}" presName="composite" presStyleCnt="0"/>
      <dgm:spPr/>
    </dgm:pt>
    <dgm:pt modelId="{4CD38DC2-A98A-4BEE-BD4A-500236C87728}" type="pres">
      <dgm:prSet presAssocID="{820D5BE2-1340-4471-A3F1-237D092F9792}" presName="parTx" presStyleLbl="alignNode1" presStyleIdx="3" presStyleCnt="4">
        <dgm:presLayoutVars>
          <dgm:chMax val="0"/>
          <dgm:chPref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DBEE3836-87A5-42C9-9441-7A24E04EFE97}" type="pres">
      <dgm:prSet presAssocID="{820D5BE2-1340-4471-A3F1-237D092F9792}" presName="desTx" presStyleLbl="alignAccFollowNode1" presStyleIdx="3" presStyleCnt="4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13126B7B-ED18-405D-8846-10981B48E039}" type="presOf" srcId="{F73EAC31-A4DC-461D-A005-CCEE609CDADB}" destId="{07E04A70-FB3F-4FAE-881A-EAEE5E8D3D48}" srcOrd="0" destOrd="0" presId="urn:microsoft.com/office/officeart/2005/8/layout/hList1"/>
    <dgm:cxn modelId="{181B883C-A027-4849-8CD6-FAEC0814C50C}" type="presOf" srcId="{14A773B0-F74C-435A-AD79-61D2FA68BD53}" destId="{C90996BF-D18A-4A71-9B74-827C9ECA076C}" srcOrd="0" destOrd="0" presId="urn:microsoft.com/office/officeart/2005/8/layout/hList1"/>
    <dgm:cxn modelId="{62C2F49E-60D9-4B39-B55D-AED4752C3B0A}" srcId="{820D5BE2-1340-4471-A3F1-237D092F9792}" destId="{126E1475-2654-4DDD-8F2E-6D471B2321DC}" srcOrd="0" destOrd="0" parTransId="{71EEC16F-3AED-409F-B1BC-2BAAD0BBFEA5}" sibTransId="{F31BF87D-090A-449A-A4F9-E9C7AAC49DE5}"/>
    <dgm:cxn modelId="{F6E03E2A-03BC-4ABA-8162-9B1936FBAE46}" type="presOf" srcId="{04C9CB47-0000-4159-8E9E-788E8BBD1E10}" destId="{2FEEF8AC-0ACE-4A6A-9537-9E95E645DED8}" srcOrd="0" destOrd="0" presId="urn:microsoft.com/office/officeart/2005/8/layout/hList1"/>
    <dgm:cxn modelId="{77B8C8ED-81FF-454D-B4F0-846FB636F41F}" srcId="{79220BAF-7DEA-4F63-8DBD-19D58667A45A}" destId="{E5C4ED4F-0A7F-4F49-A236-B6C0DC5D98E4}" srcOrd="2" destOrd="0" parTransId="{F5799C21-915C-44D0-90A9-E0CA7ECAE92D}" sibTransId="{74AD3A77-C394-425C-9CAB-3B98C0E53DA0}"/>
    <dgm:cxn modelId="{4DF1B670-5710-4513-A67B-EDD3F8855876}" type="presOf" srcId="{820D5BE2-1340-4471-A3F1-237D092F9792}" destId="{4CD38DC2-A98A-4BEE-BD4A-500236C87728}" srcOrd="0" destOrd="0" presId="urn:microsoft.com/office/officeart/2005/8/layout/hList1"/>
    <dgm:cxn modelId="{4235FA10-92B2-40DF-B970-6AD3AF557690}" srcId="{79220BAF-7DEA-4F63-8DBD-19D58667A45A}" destId="{820D5BE2-1340-4471-A3F1-237D092F9792}" srcOrd="3" destOrd="0" parTransId="{6DEB935B-558E-49F1-897E-7AE8FE20E7C5}" sibTransId="{19588F7A-CE0B-4169-84F8-68A9F5C41DDD}"/>
    <dgm:cxn modelId="{C3CFFEB7-283E-4791-AF27-80320AA502AD}" type="presOf" srcId="{B606BF8B-8C2D-4438-BA41-F832E371DE73}" destId="{DD9C9FC5-1A29-4816-AD90-B38466E8FC2E}" srcOrd="0" destOrd="0" presId="urn:microsoft.com/office/officeart/2005/8/layout/hList1"/>
    <dgm:cxn modelId="{B725F33A-3697-4709-AD7B-26308FD421FC}" srcId="{B606BF8B-8C2D-4438-BA41-F832E371DE73}" destId="{F73EAC31-A4DC-461D-A005-CCEE609CDADB}" srcOrd="0" destOrd="0" parTransId="{11260330-E269-4404-AE44-383C25BD5063}" sibTransId="{53584BE0-2806-44CA-A5E2-F69EB6F70FCD}"/>
    <dgm:cxn modelId="{0961866E-2AEC-4DB4-A17B-262B3DA05E47}" srcId="{79220BAF-7DEA-4F63-8DBD-19D58667A45A}" destId="{14A773B0-F74C-435A-AD79-61D2FA68BD53}" srcOrd="0" destOrd="0" parTransId="{BBF2F2FB-602B-4716-B99D-EED2AE5CD7A7}" sibTransId="{010AF679-2464-4ADB-9B0E-273A1D9D7107}"/>
    <dgm:cxn modelId="{C3E54ADC-1EEE-4E48-892B-0EDA4A515F17}" type="presOf" srcId="{79220BAF-7DEA-4F63-8DBD-19D58667A45A}" destId="{A58D287F-2FD2-499E-ABCC-D416EE905E9E}" srcOrd="0" destOrd="0" presId="urn:microsoft.com/office/officeart/2005/8/layout/hList1"/>
    <dgm:cxn modelId="{BF2672B1-4A71-4F7D-B33C-E11603AC782D}" type="presOf" srcId="{D8C6C86C-2B13-49CA-AE7C-1014CC31F9D7}" destId="{35C85C69-8430-42E1-A64A-548E008848F3}" srcOrd="0" destOrd="0" presId="urn:microsoft.com/office/officeart/2005/8/layout/hList1"/>
    <dgm:cxn modelId="{97DB94EA-8299-4A94-9398-315BAE6F34D6}" srcId="{79220BAF-7DEA-4F63-8DBD-19D58667A45A}" destId="{B606BF8B-8C2D-4438-BA41-F832E371DE73}" srcOrd="1" destOrd="0" parTransId="{6A7D6D5E-2CA0-46AC-BCB4-8706113715A8}" sibTransId="{ADB80E77-503E-4BDA-9860-67104743F23E}"/>
    <dgm:cxn modelId="{F38A1738-EA77-44A4-AC27-4BF85356896F}" srcId="{E5C4ED4F-0A7F-4F49-A236-B6C0DC5D98E4}" destId="{04C9CB47-0000-4159-8E9E-788E8BBD1E10}" srcOrd="0" destOrd="0" parTransId="{2C67D324-3E15-48FB-9A78-4F61A3969311}" sibTransId="{28D3EE22-E12B-4C8D-8544-822BE68CC349}"/>
    <dgm:cxn modelId="{AFF80F05-C3EA-498A-B642-309BA72EC7ED}" type="presOf" srcId="{126E1475-2654-4DDD-8F2E-6D471B2321DC}" destId="{DBEE3836-87A5-42C9-9441-7A24E04EFE97}" srcOrd="0" destOrd="0" presId="urn:microsoft.com/office/officeart/2005/8/layout/hList1"/>
    <dgm:cxn modelId="{56074BCE-1AE1-4317-B94D-2BF4A8C46D7D}" type="presOf" srcId="{E5C4ED4F-0A7F-4F49-A236-B6C0DC5D98E4}" destId="{AA562AE9-E054-4DC7-A396-3B88A055F833}" srcOrd="0" destOrd="0" presId="urn:microsoft.com/office/officeart/2005/8/layout/hList1"/>
    <dgm:cxn modelId="{D78709A5-3FEA-4412-9002-0B6A54CD3380}" srcId="{14A773B0-F74C-435A-AD79-61D2FA68BD53}" destId="{D8C6C86C-2B13-49CA-AE7C-1014CC31F9D7}" srcOrd="0" destOrd="0" parTransId="{DDD5B4A7-0245-4AC3-9A9F-AA87D3485B8E}" sibTransId="{38972917-85E7-4B47-AE89-28486DDDB962}"/>
    <dgm:cxn modelId="{106E3498-D2C9-4447-AF2E-70841F4D222F}" type="presParOf" srcId="{A58D287F-2FD2-499E-ABCC-D416EE905E9E}" destId="{35686A68-B3DD-4F32-8D0E-8E3E961861A5}" srcOrd="0" destOrd="0" presId="urn:microsoft.com/office/officeart/2005/8/layout/hList1"/>
    <dgm:cxn modelId="{A7CBF867-BCB1-4AE6-A9F2-1FB19173BC44}" type="presParOf" srcId="{35686A68-B3DD-4F32-8D0E-8E3E961861A5}" destId="{C90996BF-D18A-4A71-9B74-827C9ECA076C}" srcOrd="0" destOrd="0" presId="urn:microsoft.com/office/officeart/2005/8/layout/hList1"/>
    <dgm:cxn modelId="{454BC8CC-AC8A-4D82-9FD1-870DB73BF51E}" type="presParOf" srcId="{35686A68-B3DD-4F32-8D0E-8E3E961861A5}" destId="{35C85C69-8430-42E1-A64A-548E008848F3}" srcOrd="1" destOrd="0" presId="urn:microsoft.com/office/officeart/2005/8/layout/hList1"/>
    <dgm:cxn modelId="{BD0426B8-62B3-4982-8132-8348018AA913}" type="presParOf" srcId="{A58D287F-2FD2-499E-ABCC-D416EE905E9E}" destId="{DBE69EE9-E224-4637-92C1-76A0694D368A}" srcOrd="1" destOrd="0" presId="urn:microsoft.com/office/officeart/2005/8/layout/hList1"/>
    <dgm:cxn modelId="{4AFDC291-6C32-49AA-A586-12215B73264F}" type="presParOf" srcId="{A58D287F-2FD2-499E-ABCC-D416EE905E9E}" destId="{C065182D-EF61-44D1-A414-C2DBAD1B9234}" srcOrd="2" destOrd="0" presId="urn:microsoft.com/office/officeart/2005/8/layout/hList1"/>
    <dgm:cxn modelId="{F3132371-9FE9-4336-A9BD-D055FA82F21B}" type="presParOf" srcId="{C065182D-EF61-44D1-A414-C2DBAD1B9234}" destId="{DD9C9FC5-1A29-4816-AD90-B38466E8FC2E}" srcOrd="0" destOrd="0" presId="urn:microsoft.com/office/officeart/2005/8/layout/hList1"/>
    <dgm:cxn modelId="{A520C15B-6CBB-435A-9339-5ECF4B2559A1}" type="presParOf" srcId="{C065182D-EF61-44D1-A414-C2DBAD1B9234}" destId="{07E04A70-FB3F-4FAE-881A-EAEE5E8D3D48}" srcOrd="1" destOrd="0" presId="urn:microsoft.com/office/officeart/2005/8/layout/hList1"/>
    <dgm:cxn modelId="{73F9271E-F72A-4940-9267-093E7F833838}" type="presParOf" srcId="{A58D287F-2FD2-499E-ABCC-D416EE905E9E}" destId="{085F4837-E9C0-4741-A98E-DD7C9E671B4B}" srcOrd="3" destOrd="0" presId="urn:microsoft.com/office/officeart/2005/8/layout/hList1"/>
    <dgm:cxn modelId="{EB2AFF0A-3190-4A16-9B51-4095BF7F04FC}" type="presParOf" srcId="{A58D287F-2FD2-499E-ABCC-D416EE905E9E}" destId="{21DFFA1E-CAB5-4E11-9030-42A6D0FCE700}" srcOrd="4" destOrd="0" presId="urn:microsoft.com/office/officeart/2005/8/layout/hList1"/>
    <dgm:cxn modelId="{A211DF15-3A13-4466-925C-311F7F4173F4}" type="presParOf" srcId="{21DFFA1E-CAB5-4E11-9030-42A6D0FCE700}" destId="{AA562AE9-E054-4DC7-A396-3B88A055F833}" srcOrd="0" destOrd="0" presId="urn:microsoft.com/office/officeart/2005/8/layout/hList1"/>
    <dgm:cxn modelId="{B59AA456-0F6D-4959-A96F-C0D9A063D250}" type="presParOf" srcId="{21DFFA1E-CAB5-4E11-9030-42A6D0FCE700}" destId="{2FEEF8AC-0ACE-4A6A-9537-9E95E645DED8}" srcOrd="1" destOrd="0" presId="urn:microsoft.com/office/officeart/2005/8/layout/hList1"/>
    <dgm:cxn modelId="{C188393D-7983-455A-90FF-97B35F1453E6}" type="presParOf" srcId="{A58D287F-2FD2-499E-ABCC-D416EE905E9E}" destId="{79C3B8EE-8914-46BD-B32E-02AB05181884}" srcOrd="5" destOrd="0" presId="urn:microsoft.com/office/officeart/2005/8/layout/hList1"/>
    <dgm:cxn modelId="{7FFF1BEF-AEE3-47E3-8341-4B616791E447}" type="presParOf" srcId="{A58D287F-2FD2-499E-ABCC-D416EE905E9E}" destId="{E38C8ABA-6A5D-4F2A-A644-8F68A73A2A3D}" srcOrd="6" destOrd="0" presId="urn:microsoft.com/office/officeart/2005/8/layout/hList1"/>
    <dgm:cxn modelId="{28CD560E-3FF7-43CB-98C4-A8D7FDC516BC}" type="presParOf" srcId="{E38C8ABA-6A5D-4F2A-A644-8F68A73A2A3D}" destId="{4CD38DC2-A98A-4BEE-BD4A-500236C87728}" srcOrd="0" destOrd="0" presId="urn:microsoft.com/office/officeart/2005/8/layout/hList1"/>
    <dgm:cxn modelId="{33EAEB2E-969B-4971-8FE3-1126ACB3A5C1}" type="presParOf" srcId="{E38C8ABA-6A5D-4F2A-A644-8F68A73A2A3D}" destId="{DBEE3836-87A5-42C9-9441-7A24E04EFE9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49874B5A-6BCE-4FA9-838D-93D77E389D26}" type="doc">
      <dgm:prSet loTypeId="urn:microsoft.com/office/officeart/2005/8/layout/process1" loCatId="process" qsTypeId="urn:microsoft.com/office/officeart/2005/8/quickstyle/3d1" qsCatId="3D" csTypeId="urn:microsoft.com/office/officeart/2005/8/colors/accent3_2" csCatId="accent3" phldr="1"/>
      <dgm:spPr/>
    </dgm:pt>
    <dgm:pt modelId="{179FF9E4-DE8F-4793-B07B-7C350518B328}">
      <dgm:prSet phldrT="[Text]"/>
      <dgm:spPr>
        <a:xfrm>
          <a:off x="7300" y="412231"/>
          <a:ext cx="2181894" cy="130913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Perform maintenance activities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350EF86-49DB-4EE8-9432-DCF5CF1AA823}" type="parTrans" cxnId="{B5CC86AC-72F2-4BF6-B203-00AC5C80AE20}">
      <dgm:prSet/>
      <dgm:spPr/>
      <dgm:t>
        <a:bodyPr/>
        <a:lstStyle/>
        <a:p>
          <a:endParaRPr lang="en-US"/>
        </a:p>
      </dgm:t>
    </dgm:pt>
    <dgm:pt modelId="{4B7AE0D1-2235-45F9-8ECE-81E5B4405197}" type="sibTrans" cxnId="{B5CC86AC-72F2-4BF6-B203-00AC5C80AE20}">
      <dgm:prSet/>
      <dgm:spPr>
        <a:xfrm>
          <a:off x="2407384" y="796245"/>
          <a:ext cx="462561" cy="541109"/>
        </a:xfr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17B75D9-BE73-4CA5-ACC5-01E83936692F}">
      <dgm:prSet phldrT="[Text]"/>
      <dgm:spPr>
        <a:xfrm>
          <a:off x="3061952" y="412231"/>
          <a:ext cx="2181894" cy="130913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Monitor system performance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BC61CE9-A8AD-4571-9B7B-0124E1912D73}" type="parTrans" cxnId="{3FCE0A6E-D9BC-4B2B-9EB2-D63948742999}">
      <dgm:prSet/>
      <dgm:spPr/>
      <dgm:t>
        <a:bodyPr/>
        <a:lstStyle/>
        <a:p>
          <a:endParaRPr lang="en-US"/>
        </a:p>
      </dgm:t>
    </dgm:pt>
    <dgm:pt modelId="{A3394967-FED7-413E-AD3C-B3E13CC05015}" type="sibTrans" cxnId="{3FCE0A6E-D9BC-4B2B-9EB2-D63948742999}">
      <dgm:prSet/>
      <dgm:spPr>
        <a:xfrm>
          <a:off x="5462036" y="796245"/>
          <a:ext cx="462561" cy="541109"/>
        </a:xfr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gm:spPr>
      <dgm:t>
        <a:bodyPr/>
        <a:lstStyle/>
        <a:p>
          <a:endParaRPr lang="en-US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B2BA4A0-7739-4497-86BB-3E58EC704A12}">
      <dgm:prSet phldrT="[Text]"/>
      <dgm:spPr>
        <a:xfrm>
          <a:off x="6116605" y="412231"/>
          <a:ext cx="2181894" cy="1309136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Assess system security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8A00718-04F7-4E54-B931-ECEEB82ADFFE}" type="parTrans" cxnId="{CF1C9E79-A9C3-471F-9BE5-69F9E9950FA3}">
      <dgm:prSet/>
      <dgm:spPr/>
      <dgm:t>
        <a:bodyPr/>
        <a:lstStyle/>
        <a:p>
          <a:endParaRPr lang="en-US"/>
        </a:p>
      </dgm:t>
    </dgm:pt>
    <dgm:pt modelId="{03620C36-FAC3-4E02-B476-4AF9811E0627}" type="sibTrans" cxnId="{CF1C9E79-A9C3-471F-9BE5-69F9E9950FA3}">
      <dgm:prSet/>
      <dgm:spPr/>
      <dgm:t>
        <a:bodyPr/>
        <a:lstStyle/>
        <a:p>
          <a:endParaRPr lang="en-US"/>
        </a:p>
      </dgm:t>
    </dgm:pt>
    <dgm:pt modelId="{A7EE6F5C-D7A4-452E-A47C-64FF9E7931C1}" type="pres">
      <dgm:prSet presAssocID="{49874B5A-6BCE-4FA9-838D-93D77E389D26}" presName="Name0" presStyleCnt="0">
        <dgm:presLayoutVars>
          <dgm:dir/>
          <dgm:resizeHandles val="exact"/>
        </dgm:presLayoutVars>
      </dgm:prSet>
      <dgm:spPr/>
    </dgm:pt>
    <dgm:pt modelId="{D3C8B3B3-497F-4786-AD84-DB1D1120DCD4}" type="pres">
      <dgm:prSet presAssocID="{179FF9E4-DE8F-4793-B07B-7C350518B328}" presName="node" presStyleLbl="node1" presStyleIdx="0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1C980D72-9D86-44DA-9C0A-25FAF2A38835}" type="pres">
      <dgm:prSet presAssocID="{4B7AE0D1-2235-45F9-8ECE-81E5B4405197}" presName="sibTrans" presStyleLbl="sibTrans2D1" presStyleIdx="0" presStyleCnt="2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E3AE5706-7EFD-47D7-BEC6-EF22C5F742F7}" type="pres">
      <dgm:prSet presAssocID="{4B7AE0D1-2235-45F9-8ECE-81E5B4405197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C385F7D6-73A7-40BE-B6AB-B892CF311F69}" type="pres">
      <dgm:prSet presAssocID="{317B75D9-BE73-4CA5-ACC5-01E83936692F}" presName="node" presStyleLbl="node1" presStyleIdx="1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  <dgm:pt modelId="{36146E8F-3078-48A7-8A9E-D3FAC16B42BC}" type="pres">
      <dgm:prSet presAssocID="{A3394967-FED7-413E-AD3C-B3E13CC05015}" presName="sibTrans" presStyleLbl="sibTrans2D1" presStyleIdx="1" presStyleCnt="2"/>
      <dgm:spPr>
        <a:prstGeom prst="rightArrow">
          <a:avLst>
            <a:gd name="adj1" fmla="val 60000"/>
            <a:gd name="adj2" fmla="val 50000"/>
          </a:avLst>
        </a:prstGeom>
      </dgm:spPr>
      <dgm:t>
        <a:bodyPr/>
        <a:lstStyle/>
        <a:p>
          <a:endParaRPr lang="en-US"/>
        </a:p>
      </dgm:t>
    </dgm:pt>
    <dgm:pt modelId="{99B801AC-E67C-451A-9236-4BCA8766937E}" type="pres">
      <dgm:prSet presAssocID="{A3394967-FED7-413E-AD3C-B3E13CC05015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4AFB974-A04F-43A6-9749-F6B40FC7409B}" type="pres">
      <dgm:prSet presAssocID="{CB2BA4A0-7739-4497-86BB-3E58EC704A12}" presName="node" presStyleLbl="node1" presStyleIdx="2" presStyleCnt="3">
        <dgm:presLayoutVars>
          <dgm:bulletEnabled val="1"/>
        </dgm:presLayoutVars>
      </dgm:prSet>
      <dgm:spPr>
        <a:prstGeom prst="roundRect">
          <a:avLst>
            <a:gd name="adj" fmla="val 10000"/>
          </a:avLst>
        </a:prstGeom>
      </dgm:spPr>
      <dgm:t>
        <a:bodyPr/>
        <a:lstStyle/>
        <a:p>
          <a:endParaRPr lang="en-US"/>
        </a:p>
      </dgm:t>
    </dgm:pt>
  </dgm:ptLst>
  <dgm:cxnLst>
    <dgm:cxn modelId="{C76EE8C9-4046-4876-8B43-5C13C9EB5115}" type="presOf" srcId="{CB2BA4A0-7739-4497-86BB-3E58EC704A12}" destId="{E4AFB974-A04F-43A6-9749-F6B40FC7409B}" srcOrd="0" destOrd="0" presId="urn:microsoft.com/office/officeart/2005/8/layout/process1"/>
    <dgm:cxn modelId="{5905B050-3AE2-40D2-AA93-9074CA9778F0}" type="presOf" srcId="{A3394967-FED7-413E-AD3C-B3E13CC05015}" destId="{36146E8F-3078-48A7-8A9E-D3FAC16B42BC}" srcOrd="0" destOrd="0" presId="urn:microsoft.com/office/officeart/2005/8/layout/process1"/>
    <dgm:cxn modelId="{3FCE0A6E-D9BC-4B2B-9EB2-D63948742999}" srcId="{49874B5A-6BCE-4FA9-838D-93D77E389D26}" destId="{317B75D9-BE73-4CA5-ACC5-01E83936692F}" srcOrd="1" destOrd="0" parTransId="{5BC61CE9-A8AD-4571-9B7B-0124E1912D73}" sibTransId="{A3394967-FED7-413E-AD3C-B3E13CC05015}"/>
    <dgm:cxn modelId="{750ACC05-5596-4E46-9900-5962CF750028}" type="presOf" srcId="{4B7AE0D1-2235-45F9-8ECE-81E5B4405197}" destId="{E3AE5706-7EFD-47D7-BEC6-EF22C5F742F7}" srcOrd="1" destOrd="0" presId="urn:microsoft.com/office/officeart/2005/8/layout/process1"/>
    <dgm:cxn modelId="{CE7EA7BD-6659-4C21-A658-7649725A63F3}" type="presOf" srcId="{A3394967-FED7-413E-AD3C-B3E13CC05015}" destId="{99B801AC-E67C-451A-9236-4BCA8766937E}" srcOrd="1" destOrd="0" presId="urn:microsoft.com/office/officeart/2005/8/layout/process1"/>
    <dgm:cxn modelId="{3516659D-AD1E-4D2C-AD49-40C7B6FEF42D}" type="presOf" srcId="{179FF9E4-DE8F-4793-B07B-7C350518B328}" destId="{D3C8B3B3-497F-4786-AD84-DB1D1120DCD4}" srcOrd="0" destOrd="0" presId="urn:microsoft.com/office/officeart/2005/8/layout/process1"/>
    <dgm:cxn modelId="{B5CC86AC-72F2-4BF6-B203-00AC5C80AE20}" srcId="{49874B5A-6BCE-4FA9-838D-93D77E389D26}" destId="{179FF9E4-DE8F-4793-B07B-7C350518B328}" srcOrd="0" destOrd="0" parTransId="{1350EF86-49DB-4EE8-9432-DCF5CF1AA823}" sibTransId="{4B7AE0D1-2235-45F9-8ECE-81E5B4405197}"/>
    <dgm:cxn modelId="{3BB9EA4E-5B72-4987-B94B-5A1DC6974ABE}" type="presOf" srcId="{4B7AE0D1-2235-45F9-8ECE-81E5B4405197}" destId="{1C980D72-9D86-44DA-9C0A-25FAF2A38835}" srcOrd="0" destOrd="0" presId="urn:microsoft.com/office/officeart/2005/8/layout/process1"/>
    <dgm:cxn modelId="{38D13BB0-7883-4472-9A16-315904142CBB}" type="presOf" srcId="{317B75D9-BE73-4CA5-ACC5-01E83936692F}" destId="{C385F7D6-73A7-40BE-B6AB-B892CF311F69}" srcOrd="0" destOrd="0" presId="urn:microsoft.com/office/officeart/2005/8/layout/process1"/>
    <dgm:cxn modelId="{CF1C9E79-A9C3-471F-9BE5-69F9E9950FA3}" srcId="{49874B5A-6BCE-4FA9-838D-93D77E389D26}" destId="{CB2BA4A0-7739-4497-86BB-3E58EC704A12}" srcOrd="2" destOrd="0" parTransId="{38A00718-04F7-4E54-B931-ECEEB82ADFFE}" sibTransId="{03620C36-FAC3-4E02-B476-4AF9811E0627}"/>
    <dgm:cxn modelId="{58E3047A-B60A-4931-9653-F390220205CC}" type="presOf" srcId="{49874B5A-6BCE-4FA9-838D-93D77E389D26}" destId="{A7EE6F5C-D7A4-452E-A47C-64FF9E7931C1}" srcOrd="0" destOrd="0" presId="urn:microsoft.com/office/officeart/2005/8/layout/process1"/>
    <dgm:cxn modelId="{90CC0572-6EBF-4F57-AC85-4EADCEBAEC20}" type="presParOf" srcId="{A7EE6F5C-D7A4-452E-A47C-64FF9E7931C1}" destId="{D3C8B3B3-497F-4786-AD84-DB1D1120DCD4}" srcOrd="0" destOrd="0" presId="urn:microsoft.com/office/officeart/2005/8/layout/process1"/>
    <dgm:cxn modelId="{F33296D6-CC3C-4F2C-880A-486F57DC64BE}" type="presParOf" srcId="{A7EE6F5C-D7A4-452E-A47C-64FF9E7931C1}" destId="{1C980D72-9D86-44DA-9C0A-25FAF2A38835}" srcOrd="1" destOrd="0" presId="urn:microsoft.com/office/officeart/2005/8/layout/process1"/>
    <dgm:cxn modelId="{1903ABC6-09AF-4B5D-887C-311B6040636E}" type="presParOf" srcId="{1C980D72-9D86-44DA-9C0A-25FAF2A38835}" destId="{E3AE5706-7EFD-47D7-BEC6-EF22C5F742F7}" srcOrd="0" destOrd="0" presId="urn:microsoft.com/office/officeart/2005/8/layout/process1"/>
    <dgm:cxn modelId="{E7347248-3520-42E8-BB9B-4D8E3B400A4B}" type="presParOf" srcId="{A7EE6F5C-D7A4-452E-A47C-64FF9E7931C1}" destId="{C385F7D6-73A7-40BE-B6AB-B892CF311F69}" srcOrd="2" destOrd="0" presId="urn:microsoft.com/office/officeart/2005/8/layout/process1"/>
    <dgm:cxn modelId="{C7144496-A4FC-4F09-B5F3-89F5B27D9E68}" type="presParOf" srcId="{A7EE6F5C-D7A4-452E-A47C-64FF9E7931C1}" destId="{36146E8F-3078-48A7-8A9E-D3FAC16B42BC}" srcOrd="3" destOrd="0" presId="urn:microsoft.com/office/officeart/2005/8/layout/process1"/>
    <dgm:cxn modelId="{B54E5D64-4CF3-4403-9E6D-558CA531260C}" type="presParOf" srcId="{36146E8F-3078-48A7-8A9E-D3FAC16B42BC}" destId="{99B801AC-E67C-451A-9236-4BCA8766937E}" srcOrd="0" destOrd="0" presId="urn:microsoft.com/office/officeart/2005/8/layout/process1"/>
    <dgm:cxn modelId="{6EE43299-98E2-48DA-894B-2D30C952FE82}" type="presParOf" srcId="{A7EE6F5C-D7A4-452E-A47C-64FF9E7931C1}" destId="{E4AFB974-A04F-43A6-9749-F6B40FC7409B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902C28C7-C375-4470-90B1-86344C4A347C}" type="doc">
      <dgm:prSet loTypeId="urn:microsoft.com/office/officeart/2005/8/layout/hList6" loCatId="list" qsTypeId="urn:microsoft.com/office/officeart/2005/8/quickstyle/simple5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F8001ADA-7344-40B8-90FB-F9A3F9AB5A3B}">
      <dgm:prSet phldrT="[Text]"/>
      <dgm:spPr>
        <a:xfrm rot="16200000">
          <a:off x="-812731" y="813717"/>
          <a:ext cx="4191000" cy="2563564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Identify all information assets of an organization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E45BBD8-D60E-4FA3-A6BA-42EC763ABB3B}" type="parTrans" cxnId="{43B68DE2-E058-4209-9938-539480C07BC7}">
      <dgm:prSet/>
      <dgm:spPr/>
      <dgm:t>
        <a:bodyPr/>
        <a:lstStyle/>
        <a:p>
          <a:endParaRPr lang="en-US"/>
        </a:p>
      </dgm:t>
    </dgm:pt>
    <dgm:pt modelId="{6EE8554A-8FF6-4FAB-ADE5-B0ACA36EA83E}" type="sibTrans" cxnId="{43B68DE2-E058-4209-9938-539480C07BC7}">
      <dgm:prSet/>
      <dgm:spPr/>
      <dgm:t>
        <a:bodyPr/>
        <a:lstStyle/>
        <a:p>
          <a:endParaRPr lang="en-US"/>
        </a:p>
      </dgm:t>
    </dgm:pt>
    <dgm:pt modelId="{47D1449D-0277-4962-95AE-9F0581978FC5}">
      <dgm:prSet phldrT="[Text]"/>
      <dgm:spPr>
        <a:xfrm rot="16200000">
          <a:off x="1943099" y="813717"/>
          <a:ext cx="4191000" cy="2563564"/>
        </a:xfr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Identify all security risks that may cause an information asset loss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9BC3EF1-86C7-47DA-872A-EDF4DCA15148}" type="parTrans" cxnId="{6511A705-C6AA-42A2-A996-8AA71D5F9328}">
      <dgm:prSet/>
      <dgm:spPr/>
      <dgm:t>
        <a:bodyPr/>
        <a:lstStyle/>
        <a:p>
          <a:endParaRPr lang="en-US"/>
        </a:p>
      </dgm:t>
    </dgm:pt>
    <dgm:pt modelId="{7C983775-629D-48C1-985F-C6FA60574E11}" type="sibTrans" cxnId="{6511A705-C6AA-42A2-A996-8AA71D5F9328}">
      <dgm:prSet/>
      <dgm:spPr/>
      <dgm:t>
        <a:bodyPr/>
        <a:lstStyle/>
        <a:p>
          <a:endParaRPr lang="en-US"/>
        </a:p>
      </dgm:t>
    </dgm:pt>
    <dgm:pt modelId="{D877806D-1D2A-4C90-B1F6-029E9A80A743}">
      <dgm:prSet phldrT="[Text]"/>
      <dgm:spPr>
        <a:xfrm rot="16200000">
          <a:off x="4698931" y="813717"/>
          <a:ext cx="4191000" cy="2563564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 each risk, identify the safeguards that exist to detect, prevent, and recover from a loss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25671D6-4DA1-41FD-ADD9-0A23C35DC15B}" type="parTrans" cxnId="{2603ACA1-9F9E-4FCD-AC91-26FAFA29608A}">
      <dgm:prSet/>
      <dgm:spPr/>
      <dgm:t>
        <a:bodyPr/>
        <a:lstStyle/>
        <a:p>
          <a:endParaRPr lang="en-US"/>
        </a:p>
      </dgm:t>
    </dgm:pt>
    <dgm:pt modelId="{70A9378A-16CC-44CA-A8BE-1F397FA2FA6F}" type="sibTrans" cxnId="{2603ACA1-9F9E-4FCD-AC91-26FAFA29608A}">
      <dgm:prSet/>
      <dgm:spPr/>
      <dgm:t>
        <a:bodyPr/>
        <a:lstStyle/>
        <a:p>
          <a:endParaRPr lang="en-US"/>
        </a:p>
      </dgm:t>
    </dgm:pt>
    <dgm:pt modelId="{0C1F2E04-9DEC-453B-9EAC-A2BF3344EB98}" type="pres">
      <dgm:prSet presAssocID="{902C28C7-C375-4470-90B1-86344C4A347C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CBCBEA-9D09-4E65-BEB1-DE9180802044}" type="pres">
      <dgm:prSet presAssocID="{F8001ADA-7344-40B8-90FB-F9A3F9AB5A3B}" presName="node" presStyleLbl="node1" presStyleIdx="0" presStyleCnt="3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D3D7A0C5-B71F-4ECA-9F61-B2ED46E06CE4}" type="pres">
      <dgm:prSet presAssocID="{6EE8554A-8FF6-4FAB-ADE5-B0ACA36EA83E}" presName="sibTrans" presStyleCnt="0"/>
      <dgm:spPr/>
    </dgm:pt>
    <dgm:pt modelId="{8CFF9C6F-FC9D-4B42-8154-CA357FCA4225}" type="pres">
      <dgm:prSet presAssocID="{47D1449D-0277-4962-95AE-9F0581978FC5}" presName="node" presStyleLbl="node1" presStyleIdx="1" presStyleCnt="3" custLinFactNeighborY="1613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317CB7B1-C05C-4BF1-914D-968E8E450BD4}" type="pres">
      <dgm:prSet presAssocID="{7C983775-629D-48C1-985F-C6FA60574E11}" presName="sibTrans" presStyleCnt="0"/>
      <dgm:spPr/>
    </dgm:pt>
    <dgm:pt modelId="{93AFA408-C2A2-4078-A961-6E670AAD0F8D}" type="pres">
      <dgm:prSet presAssocID="{D877806D-1D2A-4C90-B1F6-029E9A80A743}" presName="node" presStyleLbl="node1" presStyleIdx="2" presStyleCnt="3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</dgm:ptLst>
  <dgm:cxnLst>
    <dgm:cxn modelId="{80EE92E1-9AF6-4BFB-AE91-5FCC09381F41}" type="presOf" srcId="{902C28C7-C375-4470-90B1-86344C4A347C}" destId="{0C1F2E04-9DEC-453B-9EAC-A2BF3344EB98}" srcOrd="0" destOrd="0" presId="urn:microsoft.com/office/officeart/2005/8/layout/hList6"/>
    <dgm:cxn modelId="{E4FE6834-9E4D-4360-B40D-BD5D89CE2581}" type="presOf" srcId="{F8001ADA-7344-40B8-90FB-F9A3F9AB5A3B}" destId="{75CBCBEA-9D09-4E65-BEB1-DE9180802044}" srcOrd="0" destOrd="0" presId="urn:microsoft.com/office/officeart/2005/8/layout/hList6"/>
    <dgm:cxn modelId="{86E94283-0E7A-4907-AC5C-1E2730C7A085}" type="presOf" srcId="{47D1449D-0277-4962-95AE-9F0581978FC5}" destId="{8CFF9C6F-FC9D-4B42-8154-CA357FCA4225}" srcOrd="0" destOrd="0" presId="urn:microsoft.com/office/officeart/2005/8/layout/hList6"/>
    <dgm:cxn modelId="{43B68DE2-E058-4209-9938-539480C07BC7}" srcId="{902C28C7-C375-4470-90B1-86344C4A347C}" destId="{F8001ADA-7344-40B8-90FB-F9A3F9AB5A3B}" srcOrd="0" destOrd="0" parTransId="{9E45BBD8-D60E-4FA3-A6BA-42EC763ABB3B}" sibTransId="{6EE8554A-8FF6-4FAB-ADE5-B0ACA36EA83E}"/>
    <dgm:cxn modelId="{D5071A78-5083-429A-AD65-9CF874DB71E9}" type="presOf" srcId="{D877806D-1D2A-4C90-B1F6-029E9A80A743}" destId="{93AFA408-C2A2-4078-A961-6E670AAD0F8D}" srcOrd="0" destOrd="0" presId="urn:microsoft.com/office/officeart/2005/8/layout/hList6"/>
    <dgm:cxn modelId="{2603ACA1-9F9E-4FCD-AC91-26FAFA29608A}" srcId="{902C28C7-C375-4470-90B1-86344C4A347C}" destId="{D877806D-1D2A-4C90-B1F6-029E9A80A743}" srcOrd="2" destOrd="0" parTransId="{B25671D6-4DA1-41FD-ADD9-0A23C35DC15B}" sibTransId="{70A9378A-16CC-44CA-A8BE-1F397FA2FA6F}"/>
    <dgm:cxn modelId="{6511A705-C6AA-42A2-A996-8AA71D5F9328}" srcId="{902C28C7-C375-4470-90B1-86344C4A347C}" destId="{47D1449D-0277-4962-95AE-9F0581978FC5}" srcOrd="1" destOrd="0" parTransId="{59BC3EF1-86C7-47DA-872A-EDF4DCA15148}" sibTransId="{7C983775-629D-48C1-985F-C6FA60574E11}"/>
    <dgm:cxn modelId="{B0FD6BE9-96AC-4C37-9BB6-8F0FA1BCBA87}" type="presParOf" srcId="{0C1F2E04-9DEC-453B-9EAC-A2BF3344EB98}" destId="{75CBCBEA-9D09-4E65-BEB1-DE9180802044}" srcOrd="0" destOrd="0" presId="urn:microsoft.com/office/officeart/2005/8/layout/hList6"/>
    <dgm:cxn modelId="{42B547D6-9187-4B32-A514-2B20AAE800E5}" type="presParOf" srcId="{0C1F2E04-9DEC-453B-9EAC-A2BF3344EB98}" destId="{D3D7A0C5-B71F-4ECA-9F61-B2ED46E06CE4}" srcOrd="1" destOrd="0" presId="urn:microsoft.com/office/officeart/2005/8/layout/hList6"/>
    <dgm:cxn modelId="{5DB7D0DF-483F-4B9C-962F-4CB9672E9C8D}" type="presParOf" srcId="{0C1F2E04-9DEC-453B-9EAC-A2BF3344EB98}" destId="{8CFF9C6F-FC9D-4B42-8154-CA357FCA4225}" srcOrd="2" destOrd="0" presId="urn:microsoft.com/office/officeart/2005/8/layout/hList6"/>
    <dgm:cxn modelId="{FB81580A-2B2E-47AA-A185-F82F297E47D8}" type="presParOf" srcId="{0C1F2E04-9DEC-453B-9EAC-A2BF3344EB98}" destId="{317CB7B1-C05C-4BF1-914D-968E8E450BD4}" srcOrd="3" destOrd="0" presId="urn:microsoft.com/office/officeart/2005/8/layout/hList6"/>
    <dgm:cxn modelId="{3A58FEDC-3087-4DCF-91FC-70B0C7923477}" type="presParOf" srcId="{0C1F2E04-9DEC-453B-9EAC-A2BF3344EB98}" destId="{93AFA408-C2A2-4078-A961-6E670AAD0F8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46DFB-1896-42D2-B758-54D91C1DC526}" type="doc">
      <dgm:prSet loTypeId="urn:microsoft.com/office/officeart/2005/8/layout/default#2" loCatId="list" qsTypeId="urn:microsoft.com/office/officeart/2005/8/quickstyle/3d2" qsCatId="3D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2DD0899-5CF8-4B9A-BDBD-EDA2B4A4200B}">
      <dgm:prSet phldrT="[Text]"/>
      <dgm:spPr>
        <a:xfrm>
          <a:off x="565784" y="1250"/>
          <a:ext cx="1932384" cy="115943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Project scope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7970F34-8DBE-4EC1-ADE2-9011DEF9F1DD}" type="parTrans" cxnId="{405AAB0D-F4CC-46E8-A06F-6CEAF38E32DA}">
      <dgm:prSet/>
      <dgm:spPr/>
      <dgm:t>
        <a:bodyPr/>
        <a:lstStyle/>
        <a:p>
          <a:endParaRPr lang="en-US"/>
        </a:p>
      </dgm:t>
    </dgm:pt>
    <dgm:pt modelId="{892F5E9B-FC58-4381-8636-019087893A34}" type="sibTrans" cxnId="{405AAB0D-F4CC-46E8-A06F-6CEAF38E32DA}">
      <dgm:prSet/>
      <dgm:spPr/>
      <dgm:t>
        <a:bodyPr/>
        <a:lstStyle/>
        <a:p>
          <a:endParaRPr lang="en-US"/>
        </a:p>
      </dgm:t>
    </dgm:pt>
    <dgm:pt modelId="{64673872-6936-49CE-8D68-C35976D4B813}">
      <dgm:prSet phldrT="[Text]"/>
      <dgm:spPr>
        <a:xfrm>
          <a:off x="2691407" y="1250"/>
          <a:ext cx="1932384" cy="115943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Required activities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50693E35-D0FD-4D3B-A1BF-040721C1B808}" type="parTrans" cxnId="{372C05D1-275E-4D3A-AD54-A7B5F985391A}">
      <dgm:prSet/>
      <dgm:spPr/>
      <dgm:t>
        <a:bodyPr/>
        <a:lstStyle/>
        <a:p>
          <a:endParaRPr lang="en-US"/>
        </a:p>
      </dgm:t>
    </dgm:pt>
    <dgm:pt modelId="{70984535-ADE7-4447-ABE5-B1EF52E5B68B}" type="sibTrans" cxnId="{372C05D1-275E-4D3A-AD54-A7B5F985391A}">
      <dgm:prSet/>
      <dgm:spPr/>
      <dgm:t>
        <a:bodyPr/>
        <a:lstStyle/>
        <a:p>
          <a:endParaRPr lang="en-US"/>
        </a:p>
      </dgm:t>
    </dgm:pt>
    <dgm:pt modelId="{AC08CD3C-9E82-4F36-9562-4AE0A8C1BE0E}">
      <dgm:prSet phldrT="[Text]"/>
      <dgm:spPr>
        <a:xfrm>
          <a:off x="4817030" y="1250"/>
          <a:ext cx="1932384" cy="115943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Time estimates for each activity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2C7B221-27EE-42AE-B42C-07A1A85A5DE6}" type="parTrans" cxnId="{FD0C41D4-8FC0-42D0-AAEF-C3E2BD2CC81B}">
      <dgm:prSet/>
      <dgm:spPr/>
      <dgm:t>
        <a:bodyPr/>
        <a:lstStyle/>
        <a:p>
          <a:endParaRPr lang="en-US"/>
        </a:p>
      </dgm:t>
    </dgm:pt>
    <dgm:pt modelId="{4E6B7540-2804-41C6-AC08-3D1AACF6B589}" type="sibTrans" cxnId="{FD0C41D4-8FC0-42D0-AAEF-C3E2BD2CC81B}">
      <dgm:prSet/>
      <dgm:spPr/>
      <dgm:t>
        <a:bodyPr/>
        <a:lstStyle/>
        <a:p>
          <a:endParaRPr lang="en-US"/>
        </a:p>
      </dgm:t>
    </dgm:pt>
    <dgm:pt modelId="{FEFBFFB9-2878-4216-A231-0D9A3A8D8030}">
      <dgm:prSet phldrT="[Text]"/>
      <dgm:spPr>
        <a:xfrm>
          <a:off x="565784" y="1353919"/>
          <a:ext cx="1932384" cy="115943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Cost estimates for each activity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E07578E2-7872-4945-B6D9-7189BF4B3ABC}" type="parTrans" cxnId="{29F17951-A443-4AD8-A23B-89E352AEFB95}">
      <dgm:prSet/>
      <dgm:spPr/>
      <dgm:t>
        <a:bodyPr/>
        <a:lstStyle/>
        <a:p>
          <a:endParaRPr lang="en-US"/>
        </a:p>
      </dgm:t>
    </dgm:pt>
    <dgm:pt modelId="{337FD6D8-7EBF-480D-ADB3-6B2314B8E1A9}" type="sibTrans" cxnId="{29F17951-A443-4AD8-A23B-89E352AEFB95}">
      <dgm:prSet/>
      <dgm:spPr/>
      <dgm:t>
        <a:bodyPr/>
        <a:lstStyle/>
        <a:p>
          <a:endParaRPr lang="en-US"/>
        </a:p>
      </dgm:t>
    </dgm:pt>
    <dgm:pt modelId="{BB9E32B8-75E0-439D-BC37-276803254074}">
      <dgm:prSet phldrT="[Text]"/>
      <dgm:spPr>
        <a:xfrm>
          <a:off x="2691407" y="1353919"/>
          <a:ext cx="1932384" cy="115943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Order of activities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EDB39FE-9BA5-460D-8DB9-E071A6F75132}" type="parTrans" cxnId="{3BF26E6F-D0E6-4C48-8FE6-8F12715DBE36}">
      <dgm:prSet/>
      <dgm:spPr/>
      <dgm:t>
        <a:bodyPr/>
        <a:lstStyle/>
        <a:p>
          <a:endParaRPr lang="en-US"/>
        </a:p>
      </dgm:t>
    </dgm:pt>
    <dgm:pt modelId="{143BB781-A437-4CC9-AF00-3A7110D369C5}" type="sibTrans" cxnId="{3BF26E6F-D0E6-4C48-8FE6-8F12715DBE36}">
      <dgm:prSet/>
      <dgm:spPr/>
      <dgm:t>
        <a:bodyPr/>
        <a:lstStyle/>
        <a:p>
          <a:endParaRPr lang="en-US"/>
        </a:p>
      </dgm:t>
    </dgm:pt>
    <dgm:pt modelId="{A8FF6ED6-8B3A-42CB-91ED-93C58B906C85}">
      <dgm:prSet phldrT="[Text]"/>
      <dgm:spPr>
        <a:xfrm>
          <a:off x="4817030" y="1353919"/>
          <a:ext cx="1932384" cy="115943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Activities that can take place at the same time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0DB3BB0-AAD6-4715-9C74-5C4466BC7CDE}" type="parTrans" cxnId="{B4AAFC17-4B32-4FA6-B870-F42112AD4EDC}">
      <dgm:prSet/>
      <dgm:spPr/>
      <dgm:t>
        <a:bodyPr/>
        <a:lstStyle/>
        <a:p>
          <a:endParaRPr lang="en-US"/>
        </a:p>
      </dgm:t>
    </dgm:pt>
    <dgm:pt modelId="{A76ED888-76A6-4F8B-BFC6-5CEAB7F0BAE3}" type="sibTrans" cxnId="{B4AAFC17-4B32-4FA6-B870-F42112AD4EDC}">
      <dgm:prSet/>
      <dgm:spPr/>
      <dgm:t>
        <a:bodyPr/>
        <a:lstStyle/>
        <a:p>
          <a:endParaRPr lang="en-US"/>
        </a:p>
      </dgm:t>
    </dgm:pt>
    <dgm:pt modelId="{78B7E225-5A28-4677-BD9A-DCE79901811E}" type="pres">
      <dgm:prSet presAssocID="{14046DFB-1896-42D2-B758-54D91C1DC526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681F95F-E68D-4C3C-8B0C-D9E8B000E64B}" type="pres">
      <dgm:prSet presAssocID="{52DD0899-5CF8-4B9A-BDBD-EDA2B4A4200B}" presName="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AA77BC4-E212-4270-8D29-FE26CB293326}" type="pres">
      <dgm:prSet presAssocID="{892F5E9B-FC58-4381-8636-019087893A34}" presName="sibTrans" presStyleCnt="0"/>
      <dgm:spPr/>
    </dgm:pt>
    <dgm:pt modelId="{D873D6F8-CA81-43A4-A3BD-8E91AD7A524D}" type="pres">
      <dgm:prSet presAssocID="{64673872-6936-49CE-8D68-C35976D4B813}" presName="node" presStyleLbl="node1" presStyleIdx="1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9E6E043E-3E82-4A0D-A159-59220029A4C7}" type="pres">
      <dgm:prSet presAssocID="{70984535-ADE7-4447-ABE5-B1EF52E5B68B}" presName="sibTrans" presStyleCnt="0"/>
      <dgm:spPr/>
    </dgm:pt>
    <dgm:pt modelId="{67C3AFCF-9FED-42A1-8B3E-04BD336EB0D4}" type="pres">
      <dgm:prSet presAssocID="{AC08CD3C-9E82-4F36-9562-4AE0A8C1BE0E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F2A7917-BF83-4503-9366-79CB87A3F312}" type="pres">
      <dgm:prSet presAssocID="{4E6B7540-2804-41C6-AC08-3D1AACF6B589}" presName="sibTrans" presStyleCnt="0"/>
      <dgm:spPr/>
    </dgm:pt>
    <dgm:pt modelId="{2103B5BC-F861-4025-982D-F8E0D04B0AEA}" type="pres">
      <dgm:prSet presAssocID="{FEFBFFB9-2878-4216-A231-0D9A3A8D8030}" presName="node" presStyleLbl="node1" presStyleIdx="3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4422B4C4-5B53-4375-9D0E-6FEA47EAD58D}" type="pres">
      <dgm:prSet presAssocID="{337FD6D8-7EBF-480D-ADB3-6B2314B8E1A9}" presName="sibTrans" presStyleCnt="0"/>
      <dgm:spPr/>
    </dgm:pt>
    <dgm:pt modelId="{2EE1A93E-168A-496D-8DBF-C1EAD3ADCDA5}" type="pres">
      <dgm:prSet presAssocID="{BB9E32B8-75E0-439D-BC37-276803254074}" presName="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E2D5DD59-D1D9-4834-8C28-41A08289FB91}" type="pres">
      <dgm:prSet presAssocID="{143BB781-A437-4CC9-AF00-3A7110D369C5}" presName="sibTrans" presStyleCnt="0"/>
      <dgm:spPr/>
    </dgm:pt>
    <dgm:pt modelId="{D52C913C-3EE2-4C28-A02A-945DB73A520A}" type="pres">
      <dgm:prSet presAssocID="{A8FF6ED6-8B3A-42CB-91ED-93C58B906C85}" presName="node" presStyleLbl="node1" presStyleIdx="5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3BF26E6F-D0E6-4C48-8FE6-8F12715DBE36}" srcId="{14046DFB-1896-42D2-B758-54D91C1DC526}" destId="{BB9E32B8-75E0-439D-BC37-276803254074}" srcOrd="4" destOrd="0" parTransId="{9EDB39FE-9BA5-460D-8DB9-E071A6F75132}" sibTransId="{143BB781-A437-4CC9-AF00-3A7110D369C5}"/>
    <dgm:cxn modelId="{29F17951-A443-4AD8-A23B-89E352AEFB95}" srcId="{14046DFB-1896-42D2-B758-54D91C1DC526}" destId="{FEFBFFB9-2878-4216-A231-0D9A3A8D8030}" srcOrd="3" destOrd="0" parTransId="{E07578E2-7872-4945-B6D9-7189BF4B3ABC}" sibTransId="{337FD6D8-7EBF-480D-ADB3-6B2314B8E1A9}"/>
    <dgm:cxn modelId="{B4AAFC17-4B32-4FA6-B870-F42112AD4EDC}" srcId="{14046DFB-1896-42D2-B758-54D91C1DC526}" destId="{A8FF6ED6-8B3A-42CB-91ED-93C58B906C85}" srcOrd="5" destOrd="0" parTransId="{40DB3BB0-AAD6-4715-9C74-5C4466BC7CDE}" sibTransId="{A76ED888-76A6-4F8B-BFC6-5CEAB7F0BAE3}"/>
    <dgm:cxn modelId="{946A6FD9-972F-4787-AF96-86B15FC65986}" type="presOf" srcId="{14046DFB-1896-42D2-B758-54D91C1DC526}" destId="{78B7E225-5A28-4677-BD9A-DCE79901811E}" srcOrd="0" destOrd="0" presId="urn:microsoft.com/office/officeart/2005/8/layout/default#2"/>
    <dgm:cxn modelId="{F663F918-27A9-492E-B15F-D7EA5EE92324}" type="presOf" srcId="{64673872-6936-49CE-8D68-C35976D4B813}" destId="{D873D6F8-CA81-43A4-A3BD-8E91AD7A524D}" srcOrd="0" destOrd="0" presId="urn:microsoft.com/office/officeart/2005/8/layout/default#2"/>
    <dgm:cxn modelId="{372C05D1-275E-4D3A-AD54-A7B5F985391A}" srcId="{14046DFB-1896-42D2-B758-54D91C1DC526}" destId="{64673872-6936-49CE-8D68-C35976D4B813}" srcOrd="1" destOrd="0" parTransId="{50693E35-D0FD-4D3B-A1BF-040721C1B808}" sibTransId="{70984535-ADE7-4447-ABE5-B1EF52E5B68B}"/>
    <dgm:cxn modelId="{F8D33EAE-8CFA-4CEE-BB85-6AC2AA4B0668}" type="presOf" srcId="{FEFBFFB9-2878-4216-A231-0D9A3A8D8030}" destId="{2103B5BC-F861-4025-982D-F8E0D04B0AEA}" srcOrd="0" destOrd="0" presId="urn:microsoft.com/office/officeart/2005/8/layout/default#2"/>
    <dgm:cxn modelId="{6D4C2D02-940D-4521-BF2E-49289D25E2E7}" type="presOf" srcId="{A8FF6ED6-8B3A-42CB-91ED-93C58B906C85}" destId="{D52C913C-3EE2-4C28-A02A-945DB73A520A}" srcOrd="0" destOrd="0" presId="urn:microsoft.com/office/officeart/2005/8/layout/default#2"/>
    <dgm:cxn modelId="{5110F955-0458-4600-BEA4-D9E1A5C15462}" type="presOf" srcId="{52DD0899-5CF8-4B9A-BDBD-EDA2B4A4200B}" destId="{8681F95F-E68D-4C3C-8B0C-D9E8B000E64B}" srcOrd="0" destOrd="0" presId="urn:microsoft.com/office/officeart/2005/8/layout/default#2"/>
    <dgm:cxn modelId="{405AAB0D-F4CC-46E8-A06F-6CEAF38E32DA}" srcId="{14046DFB-1896-42D2-B758-54D91C1DC526}" destId="{52DD0899-5CF8-4B9A-BDBD-EDA2B4A4200B}" srcOrd="0" destOrd="0" parTransId="{67970F34-8DBE-4EC1-ADE2-9011DEF9F1DD}" sibTransId="{892F5E9B-FC58-4381-8636-019087893A34}"/>
    <dgm:cxn modelId="{A29CEFC6-2F27-4561-846C-01B654E5F1A7}" type="presOf" srcId="{AC08CD3C-9E82-4F36-9562-4AE0A8C1BE0E}" destId="{67C3AFCF-9FED-42A1-8B3E-04BD336EB0D4}" srcOrd="0" destOrd="0" presId="urn:microsoft.com/office/officeart/2005/8/layout/default#2"/>
    <dgm:cxn modelId="{73B89EC5-945C-4CC3-9E60-829DB8CC2A3B}" type="presOf" srcId="{BB9E32B8-75E0-439D-BC37-276803254074}" destId="{2EE1A93E-168A-496D-8DBF-C1EAD3ADCDA5}" srcOrd="0" destOrd="0" presId="urn:microsoft.com/office/officeart/2005/8/layout/default#2"/>
    <dgm:cxn modelId="{FD0C41D4-8FC0-42D0-AAEF-C3E2BD2CC81B}" srcId="{14046DFB-1896-42D2-B758-54D91C1DC526}" destId="{AC08CD3C-9E82-4F36-9562-4AE0A8C1BE0E}" srcOrd="2" destOrd="0" parTransId="{02C7B221-27EE-42AE-B42C-07A1A85A5DE6}" sibTransId="{4E6B7540-2804-41C6-AC08-3D1AACF6B589}"/>
    <dgm:cxn modelId="{C36149D9-BFA8-4500-AFD0-F27843AC3277}" type="presParOf" srcId="{78B7E225-5A28-4677-BD9A-DCE79901811E}" destId="{8681F95F-E68D-4C3C-8B0C-D9E8B000E64B}" srcOrd="0" destOrd="0" presId="urn:microsoft.com/office/officeart/2005/8/layout/default#2"/>
    <dgm:cxn modelId="{840DD14D-302E-4394-BCF9-A7B67D963B28}" type="presParOf" srcId="{78B7E225-5A28-4677-BD9A-DCE79901811E}" destId="{EAA77BC4-E212-4270-8D29-FE26CB293326}" srcOrd="1" destOrd="0" presId="urn:microsoft.com/office/officeart/2005/8/layout/default#2"/>
    <dgm:cxn modelId="{66E3603B-1C8B-4568-8325-296FB4C7E96F}" type="presParOf" srcId="{78B7E225-5A28-4677-BD9A-DCE79901811E}" destId="{D873D6F8-CA81-43A4-A3BD-8E91AD7A524D}" srcOrd="2" destOrd="0" presId="urn:microsoft.com/office/officeart/2005/8/layout/default#2"/>
    <dgm:cxn modelId="{818159DC-1DBC-48DC-9914-9531B721A442}" type="presParOf" srcId="{78B7E225-5A28-4677-BD9A-DCE79901811E}" destId="{9E6E043E-3E82-4A0D-A159-59220029A4C7}" srcOrd="3" destOrd="0" presId="urn:microsoft.com/office/officeart/2005/8/layout/default#2"/>
    <dgm:cxn modelId="{FEC7F743-FB49-4135-9CC8-0458447836FB}" type="presParOf" srcId="{78B7E225-5A28-4677-BD9A-DCE79901811E}" destId="{67C3AFCF-9FED-42A1-8B3E-04BD336EB0D4}" srcOrd="4" destOrd="0" presId="urn:microsoft.com/office/officeart/2005/8/layout/default#2"/>
    <dgm:cxn modelId="{6C71DD87-C4EC-498F-8251-414E55FAF079}" type="presParOf" srcId="{78B7E225-5A28-4677-BD9A-DCE79901811E}" destId="{4F2A7917-BF83-4503-9366-79CB87A3F312}" srcOrd="5" destOrd="0" presId="urn:microsoft.com/office/officeart/2005/8/layout/default#2"/>
    <dgm:cxn modelId="{2DC9DFA7-7872-44EB-9F29-0A95B7393348}" type="presParOf" srcId="{78B7E225-5A28-4677-BD9A-DCE79901811E}" destId="{2103B5BC-F861-4025-982D-F8E0D04B0AEA}" srcOrd="6" destOrd="0" presId="urn:microsoft.com/office/officeart/2005/8/layout/default#2"/>
    <dgm:cxn modelId="{508A2856-6482-4F94-A4FC-4D87902B5321}" type="presParOf" srcId="{78B7E225-5A28-4677-BD9A-DCE79901811E}" destId="{4422B4C4-5B53-4375-9D0E-6FEA47EAD58D}" srcOrd="7" destOrd="0" presId="urn:microsoft.com/office/officeart/2005/8/layout/default#2"/>
    <dgm:cxn modelId="{124536A7-CC6F-4F72-8324-B88BFED1CEED}" type="presParOf" srcId="{78B7E225-5A28-4677-BD9A-DCE79901811E}" destId="{2EE1A93E-168A-496D-8DBF-C1EAD3ADCDA5}" srcOrd="8" destOrd="0" presId="urn:microsoft.com/office/officeart/2005/8/layout/default#2"/>
    <dgm:cxn modelId="{382B3553-9460-42D9-8534-3BA5FB0CA010}" type="presParOf" srcId="{78B7E225-5A28-4677-BD9A-DCE79901811E}" destId="{E2D5DD59-D1D9-4834-8C28-41A08289FB91}" srcOrd="9" destOrd="0" presId="urn:microsoft.com/office/officeart/2005/8/layout/default#2"/>
    <dgm:cxn modelId="{E1B83E26-53E5-4A53-B3EB-10511DD10C8A}" type="presParOf" srcId="{78B7E225-5A28-4677-BD9A-DCE79901811E}" destId="{D52C913C-3EE2-4C28-A02A-945DB73A520A}" srcOrd="10" destOrd="0" presId="urn:microsoft.com/office/officeart/2005/8/layout/default#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7C8955-7941-49E8-B7E5-8D38BD0FBA9D}" type="doc">
      <dgm:prSet loTypeId="urn:microsoft.com/office/officeart/2005/8/layout/hList6" loCatId="list" qsTypeId="urn:microsoft.com/office/officeart/2005/8/quickstyle/3d2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5633630A-4C92-428F-AE01-124F03020233}">
      <dgm:prSet phldrT="[Text]"/>
      <dgm:spPr>
        <a:xfrm rot="16200000">
          <a:off x="-552514" y="554645"/>
          <a:ext cx="3200400" cy="2091109"/>
        </a:xfr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Operational feasibility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19BF3FC3-044D-49AA-967D-7EDE41F95DE8}" type="parTrans" cxnId="{C0A8C280-6B57-4875-9EFE-3E7EB93B091D}">
      <dgm:prSet/>
      <dgm:spPr/>
      <dgm:t>
        <a:bodyPr/>
        <a:lstStyle/>
        <a:p>
          <a:endParaRPr lang="en-US"/>
        </a:p>
      </dgm:t>
    </dgm:pt>
    <dgm:pt modelId="{EF721EA6-FE0B-48EF-9E2D-459B58F81876}" type="sibTrans" cxnId="{C0A8C280-6B57-4875-9EFE-3E7EB93B091D}">
      <dgm:prSet/>
      <dgm:spPr/>
      <dgm:t>
        <a:bodyPr/>
        <a:lstStyle/>
        <a:p>
          <a:endParaRPr lang="en-US"/>
        </a:p>
      </dgm:t>
    </dgm:pt>
    <dgm:pt modelId="{E96E33CF-A77F-4E5A-9AB4-2D0C495433D0}">
      <dgm:prSet phldrT="[Text]"/>
      <dgm:spPr>
        <a:xfrm rot="16200000">
          <a:off x="1695428" y="554645"/>
          <a:ext cx="3200400" cy="2091109"/>
        </a:xfr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Schedule feasibility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843E2B23-A46A-4731-B933-C417A431E6B4}" type="parTrans" cxnId="{1F694F5E-61E2-4927-97B6-05A7F2516DA5}">
      <dgm:prSet/>
      <dgm:spPr/>
      <dgm:t>
        <a:bodyPr/>
        <a:lstStyle/>
        <a:p>
          <a:endParaRPr lang="en-US"/>
        </a:p>
      </dgm:t>
    </dgm:pt>
    <dgm:pt modelId="{4C4EFB76-0917-4A84-8F75-EF1D663E7693}" type="sibTrans" cxnId="{1F694F5E-61E2-4927-97B6-05A7F2516DA5}">
      <dgm:prSet/>
      <dgm:spPr/>
      <dgm:t>
        <a:bodyPr/>
        <a:lstStyle/>
        <a:p>
          <a:endParaRPr lang="en-US"/>
        </a:p>
      </dgm:t>
    </dgm:pt>
    <dgm:pt modelId="{63211692-4078-40D5-ACCB-7B9773C2241D}">
      <dgm:prSet phldrT="[Text]"/>
      <dgm:spPr>
        <a:xfrm rot="16200000">
          <a:off x="3943371" y="554645"/>
          <a:ext cx="3200400" cy="2091109"/>
        </a:xfrm>
        <a:gradFill rotWithShape="0">
          <a:gsLst>
            <a:gs pos="0">
              <a:srgbClr val="8064A2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Technical feasibility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288F631-3562-4661-8F00-A23F3F91350C}" type="parTrans" cxnId="{967B68BA-F923-470A-80B7-DD3B53CFB45A}">
      <dgm:prSet/>
      <dgm:spPr/>
      <dgm:t>
        <a:bodyPr/>
        <a:lstStyle/>
        <a:p>
          <a:endParaRPr lang="en-US"/>
        </a:p>
      </dgm:t>
    </dgm:pt>
    <dgm:pt modelId="{9F01024D-F14B-4482-A1C5-4093AC476A10}" type="sibTrans" cxnId="{967B68BA-F923-470A-80B7-DD3B53CFB45A}">
      <dgm:prSet/>
      <dgm:spPr/>
      <dgm:t>
        <a:bodyPr/>
        <a:lstStyle/>
        <a:p>
          <a:endParaRPr lang="en-US"/>
        </a:p>
      </dgm:t>
    </dgm:pt>
    <dgm:pt modelId="{60BDD6B7-BE53-4E0E-BD9C-62BAAE91D302}">
      <dgm:prSet phldrT="[Text]"/>
      <dgm:spPr>
        <a:xfrm rot="16200000">
          <a:off x="6191314" y="554645"/>
          <a:ext cx="3200400" cy="2091109"/>
        </a:xfr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Economic feasibility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B9B3F8D9-63C7-4052-A4B5-CE7787A087E4}" type="parTrans" cxnId="{0F1073BF-70A1-4FF8-A36D-30554C4D69A5}">
      <dgm:prSet/>
      <dgm:spPr/>
      <dgm:t>
        <a:bodyPr/>
        <a:lstStyle/>
        <a:p>
          <a:endParaRPr lang="en-US"/>
        </a:p>
      </dgm:t>
    </dgm:pt>
    <dgm:pt modelId="{E88E91C9-3B6A-4B9C-B652-1B8BB3DE7307}" type="sibTrans" cxnId="{0F1073BF-70A1-4FF8-A36D-30554C4D69A5}">
      <dgm:prSet/>
      <dgm:spPr/>
      <dgm:t>
        <a:bodyPr/>
        <a:lstStyle/>
        <a:p>
          <a:endParaRPr lang="en-US"/>
        </a:p>
      </dgm:t>
    </dgm:pt>
    <dgm:pt modelId="{F2E41806-72D0-4768-85EC-E1659B10EBC1}" type="pres">
      <dgm:prSet presAssocID="{267C8955-7941-49E8-B7E5-8D38BD0FBA9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57FFC94-04E5-44EF-B033-3DBBB9C19611}" type="pres">
      <dgm:prSet presAssocID="{5633630A-4C92-428F-AE01-124F03020233}" presName="node" presStyleLbl="node1" presStyleIdx="0" presStyleCnt="4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778365A4-7452-41A3-8CE9-CF2F54C13906}" type="pres">
      <dgm:prSet presAssocID="{EF721EA6-FE0B-48EF-9E2D-459B58F81876}" presName="sibTrans" presStyleCnt="0"/>
      <dgm:spPr/>
    </dgm:pt>
    <dgm:pt modelId="{408837F6-BE63-4EB2-A4C3-E1413ACA50CD}" type="pres">
      <dgm:prSet presAssocID="{E96E33CF-A77F-4E5A-9AB4-2D0C495433D0}" presName="node" presStyleLbl="node1" presStyleIdx="1" presStyleCnt="4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1EC7F803-C246-45CA-8B6E-F898EBEC6A82}" type="pres">
      <dgm:prSet presAssocID="{4C4EFB76-0917-4A84-8F75-EF1D663E7693}" presName="sibTrans" presStyleCnt="0"/>
      <dgm:spPr/>
    </dgm:pt>
    <dgm:pt modelId="{3A5108EC-22FC-4382-87F9-1FA0526BBC03}" type="pres">
      <dgm:prSet presAssocID="{63211692-4078-40D5-ACCB-7B9773C2241D}" presName="node" presStyleLbl="node1" presStyleIdx="2" presStyleCnt="4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  <dgm:pt modelId="{94ED8387-A587-42C6-9FE7-0B4692268BF9}" type="pres">
      <dgm:prSet presAssocID="{9F01024D-F14B-4482-A1C5-4093AC476A10}" presName="sibTrans" presStyleCnt="0"/>
      <dgm:spPr/>
    </dgm:pt>
    <dgm:pt modelId="{DC526B24-1941-4D69-B58E-DA1C8184A3D3}" type="pres">
      <dgm:prSet presAssocID="{60BDD6B7-BE53-4E0E-BD9C-62BAAE91D302}" presName="node" presStyleLbl="node1" presStyleIdx="3" presStyleCnt="4">
        <dgm:presLayoutVars>
          <dgm:bulletEnabled val="1"/>
        </dgm:presLayoutVars>
      </dgm:prSet>
      <dgm:spPr>
        <a:prstGeom prst="flowChartManualOperation">
          <a:avLst/>
        </a:prstGeom>
      </dgm:spPr>
      <dgm:t>
        <a:bodyPr/>
        <a:lstStyle/>
        <a:p>
          <a:endParaRPr lang="en-US"/>
        </a:p>
      </dgm:t>
    </dgm:pt>
  </dgm:ptLst>
  <dgm:cxnLst>
    <dgm:cxn modelId="{B3B08122-7297-4C5C-8151-AFE3B3B8AB1B}" type="presOf" srcId="{E96E33CF-A77F-4E5A-9AB4-2D0C495433D0}" destId="{408837F6-BE63-4EB2-A4C3-E1413ACA50CD}" srcOrd="0" destOrd="0" presId="urn:microsoft.com/office/officeart/2005/8/layout/hList6"/>
    <dgm:cxn modelId="{8B437465-A32F-4AF7-BF1E-D8C58FB4BBC6}" type="presOf" srcId="{60BDD6B7-BE53-4E0E-BD9C-62BAAE91D302}" destId="{DC526B24-1941-4D69-B58E-DA1C8184A3D3}" srcOrd="0" destOrd="0" presId="urn:microsoft.com/office/officeart/2005/8/layout/hList6"/>
    <dgm:cxn modelId="{C0A8C280-6B57-4875-9EFE-3E7EB93B091D}" srcId="{267C8955-7941-49E8-B7E5-8D38BD0FBA9D}" destId="{5633630A-4C92-428F-AE01-124F03020233}" srcOrd="0" destOrd="0" parTransId="{19BF3FC3-044D-49AA-967D-7EDE41F95DE8}" sibTransId="{EF721EA6-FE0B-48EF-9E2D-459B58F81876}"/>
    <dgm:cxn modelId="{02E7827B-A3D1-44C6-96F1-D5DD5812DE70}" type="presOf" srcId="{267C8955-7941-49E8-B7E5-8D38BD0FBA9D}" destId="{F2E41806-72D0-4768-85EC-E1659B10EBC1}" srcOrd="0" destOrd="0" presId="urn:microsoft.com/office/officeart/2005/8/layout/hList6"/>
    <dgm:cxn modelId="{8F4FA027-6D66-4940-BA2F-22CBBDD22EAD}" type="presOf" srcId="{63211692-4078-40D5-ACCB-7B9773C2241D}" destId="{3A5108EC-22FC-4382-87F9-1FA0526BBC03}" srcOrd="0" destOrd="0" presId="urn:microsoft.com/office/officeart/2005/8/layout/hList6"/>
    <dgm:cxn modelId="{1F694F5E-61E2-4927-97B6-05A7F2516DA5}" srcId="{267C8955-7941-49E8-B7E5-8D38BD0FBA9D}" destId="{E96E33CF-A77F-4E5A-9AB4-2D0C495433D0}" srcOrd="1" destOrd="0" parTransId="{843E2B23-A46A-4731-B933-C417A431E6B4}" sibTransId="{4C4EFB76-0917-4A84-8F75-EF1D663E7693}"/>
    <dgm:cxn modelId="{72A760FF-A377-43CA-A4B6-10EE737C8D7B}" type="presOf" srcId="{5633630A-4C92-428F-AE01-124F03020233}" destId="{657FFC94-04E5-44EF-B033-3DBBB9C19611}" srcOrd="0" destOrd="0" presId="urn:microsoft.com/office/officeart/2005/8/layout/hList6"/>
    <dgm:cxn modelId="{0F1073BF-70A1-4FF8-A36D-30554C4D69A5}" srcId="{267C8955-7941-49E8-B7E5-8D38BD0FBA9D}" destId="{60BDD6B7-BE53-4E0E-BD9C-62BAAE91D302}" srcOrd="3" destOrd="0" parTransId="{B9B3F8D9-63C7-4052-A4B5-CE7787A087E4}" sibTransId="{E88E91C9-3B6A-4B9C-B652-1B8BB3DE7307}"/>
    <dgm:cxn modelId="{967B68BA-F923-470A-80B7-DD3B53CFB45A}" srcId="{267C8955-7941-49E8-B7E5-8D38BD0FBA9D}" destId="{63211692-4078-40D5-ACCB-7B9773C2241D}" srcOrd="2" destOrd="0" parTransId="{A288F631-3562-4661-8F00-A23F3F91350C}" sibTransId="{9F01024D-F14B-4482-A1C5-4093AC476A10}"/>
    <dgm:cxn modelId="{1E051A22-8FDF-4417-87FA-C0828FAD41D0}" type="presParOf" srcId="{F2E41806-72D0-4768-85EC-E1659B10EBC1}" destId="{657FFC94-04E5-44EF-B033-3DBBB9C19611}" srcOrd="0" destOrd="0" presId="urn:microsoft.com/office/officeart/2005/8/layout/hList6"/>
    <dgm:cxn modelId="{A443669E-236E-4046-9530-FD915A83C495}" type="presParOf" srcId="{F2E41806-72D0-4768-85EC-E1659B10EBC1}" destId="{778365A4-7452-41A3-8CE9-CF2F54C13906}" srcOrd="1" destOrd="0" presId="urn:microsoft.com/office/officeart/2005/8/layout/hList6"/>
    <dgm:cxn modelId="{6F5DB2CD-6968-4C40-9E15-E4FCF5DDE37D}" type="presParOf" srcId="{F2E41806-72D0-4768-85EC-E1659B10EBC1}" destId="{408837F6-BE63-4EB2-A4C3-E1413ACA50CD}" srcOrd="2" destOrd="0" presId="urn:microsoft.com/office/officeart/2005/8/layout/hList6"/>
    <dgm:cxn modelId="{E5A2D4C9-0587-4930-8979-EC282BB18329}" type="presParOf" srcId="{F2E41806-72D0-4768-85EC-E1659B10EBC1}" destId="{1EC7F803-C246-45CA-8B6E-F898EBEC6A82}" srcOrd="3" destOrd="0" presId="urn:microsoft.com/office/officeart/2005/8/layout/hList6"/>
    <dgm:cxn modelId="{A2C9B377-1783-4C34-BAF4-CF36C6A65D98}" type="presParOf" srcId="{F2E41806-72D0-4768-85EC-E1659B10EBC1}" destId="{3A5108EC-22FC-4382-87F9-1FA0526BBC03}" srcOrd="4" destOrd="0" presId="urn:microsoft.com/office/officeart/2005/8/layout/hList6"/>
    <dgm:cxn modelId="{DAAC0215-76D8-4AEE-8397-7D549E50D8B2}" type="presParOf" srcId="{F2E41806-72D0-4768-85EC-E1659B10EBC1}" destId="{94ED8387-A587-42C6-9FE7-0B4692268BF9}" srcOrd="5" destOrd="0" presId="urn:microsoft.com/office/officeart/2005/8/layout/hList6"/>
    <dgm:cxn modelId="{A8DBEA3C-3A84-4B53-83D8-A76C1C70E47B}" type="presParOf" srcId="{F2E41806-72D0-4768-85EC-E1659B10EBC1}" destId="{DC526B24-1941-4D69-B58E-DA1C8184A3D3}" srcOrd="6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70F79C6-B8E0-4E09-A5EA-AAD66ADA81E3}" type="doc">
      <dgm:prSet loTypeId="urn:microsoft.com/office/officeart/2005/8/layout/default#3" loCatId="list" qsTypeId="urn:microsoft.com/office/officeart/2005/8/quickstyle/simple2" qsCatId="simple" csTypeId="urn:microsoft.com/office/officeart/2005/8/colors/accent3_1" csCatId="accent3" phldr="1"/>
      <dgm:spPr/>
      <dgm:t>
        <a:bodyPr/>
        <a:lstStyle/>
        <a:p>
          <a:endParaRPr lang="en-US"/>
        </a:p>
      </dgm:t>
    </dgm:pt>
    <dgm:pt modelId="{D0A1F8F2-FFAC-4B5B-A16A-6BD46DBD059C}">
      <dgm:prSet phldrT="[Text]"/>
      <dgm:spPr>
        <a:xfrm>
          <a:off x="0" y="606028"/>
          <a:ext cx="1881187" cy="1128712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0000CC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Review documentation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B9FA1997-85E7-4524-9B8E-3BF984F467A2}" type="parTrans" cxnId="{31CED095-A4D6-4CAF-9325-B19E3E5D770D}">
      <dgm:prSet/>
      <dgm:spPr/>
      <dgm:t>
        <a:bodyPr/>
        <a:lstStyle/>
        <a:p>
          <a:endParaRPr lang="en-US"/>
        </a:p>
      </dgm:t>
    </dgm:pt>
    <dgm:pt modelId="{B83008FD-9DE4-4F9B-B89B-E7B74DE9CB46}" type="sibTrans" cxnId="{31CED095-A4D6-4CAF-9325-B19E3E5D770D}">
      <dgm:prSet/>
      <dgm:spPr/>
      <dgm:t>
        <a:bodyPr/>
        <a:lstStyle/>
        <a:p>
          <a:endParaRPr lang="en-US"/>
        </a:p>
      </dgm:t>
    </dgm:pt>
    <dgm:pt modelId="{EFD5B595-FA62-4BAB-8E06-556C8725E13A}">
      <dgm:prSet phldrT="[Text]"/>
      <dgm:spPr>
        <a:xfrm>
          <a:off x="2069306" y="606028"/>
          <a:ext cx="1881187" cy="1128712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0000CC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Observe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AD9412F-7A8A-40FB-A43C-57531B2BE61A}" type="parTrans" cxnId="{D4C9C867-916B-4ADF-91E0-D273C20E7CA2}">
      <dgm:prSet/>
      <dgm:spPr/>
      <dgm:t>
        <a:bodyPr/>
        <a:lstStyle/>
        <a:p>
          <a:endParaRPr lang="en-US"/>
        </a:p>
      </dgm:t>
    </dgm:pt>
    <dgm:pt modelId="{65FA3BBA-4BAC-4BA9-A6B3-C822122857EC}" type="sibTrans" cxnId="{D4C9C867-916B-4ADF-91E0-D273C20E7CA2}">
      <dgm:prSet/>
      <dgm:spPr/>
      <dgm:t>
        <a:bodyPr/>
        <a:lstStyle/>
        <a:p>
          <a:endParaRPr lang="en-US"/>
        </a:p>
      </dgm:t>
    </dgm:pt>
    <dgm:pt modelId="{768D9E7A-1FB6-4313-8AF0-9B2A5406CEBB}">
      <dgm:prSet phldrT="[Text]"/>
      <dgm:spPr>
        <a:xfrm>
          <a:off x="4138612" y="606028"/>
          <a:ext cx="1881187" cy="1128712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0000CC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Survey (Questionnaire)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0781687D-B163-4FC3-8E85-D3534F4D74EA}" type="parTrans" cxnId="{2D5F2FA1-97AA-4D5A-90CD-5A82FA12651F}">
      <dgm:prSet/>
      <dgm:spPr/>
      <dgm:t>
        <a:bodyPr/>
        <a:lstStyle/>
        <a:p>
          <a:endParaRPr lang="en-US"/>
        </a:p>
      </dgm:t>
    </dgm:pt>
    <dgm:pt modelId="{3B94484F-ED09-4441-8722-8B6B6799C710}" type="sibTrans" cxnId="{2D5F2FA1-97AA-4D5A-90CD-5A82FA12651F}">
      <dgm:prSet/>
      <dgm:spPr/>
      <dgm:t>
        <a:bodyPr/>
        <a:lstStyle/>
        <a:p>
          <a:endParaRPr lang="en-US"/>
        </a:p>
      </dgm:t>
    </dgm:pt>
    <dgm:pt modelId="{C0D77563-DBF7-4354-85FA-F1BCDA997A24}">
      <dgm:prSet phldrT="[Text]"/>
      <dgm:spPr>
        <a:xfrm>
          <a:off x="0" y="1922859"/>
          <a:ext cx="1881187" cy="1128712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0000CC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Interview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4B1A5F4-E186-4AB6-8648-3A031D55F4F3}" type="parTrans" cxnId="{A851137A-ABE2-46C3-B5FC-B6AE1E416D85}">
      <dgm:prSet/>
      <dgm:spPr/>
      <dgm:t>
        <a:bodyPr/>
        <a:lstStyle/>
        <a:p>
          <a:endParaRPr lang="en-US"/>
        </a:p>
      </dgm:t>
    </dgm:pt>
    <dgm:pt modelId="{3AB29F74-A09D-47DE-B897-852DCBDECB26}" type="sibTrans" cxnId="{A851137A-ABE2-46C3-B5FC-B6AE1E416D85}">
      <dgm:prSet/>
      <dgm:spPr/>
      <dgm:t>
        <a:bodyPr/>
        <a:lstStyle/>
        <a:p>
          <a:endParaRPr lang="en-US"/>
        </a:p>
      </dgm:t>
    </dgm:pt>
    <dgm:pt modelId="{366C9F3F-3506-4A50-A575-7A2BDCECB293}">
      <dgm:prSet phldrT="[Text]"/>
      <dgm:spPr>
        <a:xfrm>
          <a:off x="2069306" y="1922859"/>
          <a:ext cx="1881187" cy="1128712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0000CC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JAD Sessions (Focus group)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3F72D97-003E-4942-AA0E-7B89275C968A}" type="parTrans" cxnId="{5953F836-FC30-41FB-8CCA-34C54D8AB2CC}">
      <dgm:prSet/>
      <dgm:spPr/>
      <dgm:t>
        <a:bodyPr/>
        <a:lstStyle/>
        <a:p>
          <a:endParaRPr lang="en-US"/>
        </a:p>
      </dgm:t>
    </dgm:pt>
    <dgm:pt modelId="{AA34F389-378B-4C18-853B-3F6E0AA1F468}" type="sibTrans" cxnId="{5953F836-FC30-41FB-8CCA-34C54D8AB2CC}">
      <dgm:prSet/>
      <dgm:spPr/>
      <dgm:t>
        <a:bodyPr/>
        <a:lstStyle/>
        <a:p>
          <a:endParaRPr lang="en-US"/>
        </a:p>
      </dgm:t>
    </dgm:pt>
    <dgm:pt modelId="{F9F9E663-238D-4BA5-8199-FA6BF27B737F}">
      <dgm:prSet phldrT="[Text]"/>
      <dgm:spPr>
        <a:xfrm>
          <a:off x="4138612" y="1922859"/>
          <a:ext cx="1881187" cy="1128712"/>
        </a:xfrm>
        <a:solidFill>
          <a:sysClr val="window" lastClr="FFFFFF">
            <a:hueOff val="0"/>
            <a:satOff val="0"/>
            <a:lumOff val="0"/>
            <a:alphaOff val="0"/>
          </a:sysClr>
        </a:solidFill>
        <a:ln w="38100" cap="flat" cmpd="sng" algn="ctr">
          <a:solidFill>
            <a:srgbClr val="0000CC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Research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4D3035DA-2CB5-4BF0-91B0-A297EF2D73DD}" type="parTrans" cxnId="{9C3F0B22-2B75-4006-B949-C64F942E62FB}">
      <dgm:prSet/>
      <dgm:spPr/>
      <dgm:t>
        <a:bodyPr/>
        <a:lstStyle/>
        <a:p>
          <a:endParaRPr lang="en-US"/>
        </a:p>
      </dgm:t>
    </dgm:pt>
    <dgm:pt modelId="{D52F07D1-E7C5-457C-A1DD-44330F23A0BD}" type="sibTrans" cxnId="{9C3F0B22-2B75-4006-B949-C64F942E62FB}">
      <dgm:prSet/>
      <dgm:spPr/>
      <dgm:t>
        <a:bodyPr/>
        <a:lstStyle/>
        <a:p>
          <a:endParaRPr lang="en-US"/>
        </a:p>
      </dgm:t>
    </dgm:pt>
    <dgm:pt modelId="{56A0A00D-E071-4BEA-AABE-F1A08B67D993}" type="pres">
      <dgm:prSet presAssocID="{870F79C6-B8E0-4E09-A5EA-AAD66ADA81E3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5C0D9AF-4C07-4715-87DC-C683F4736628}" type="pres">
      <dgm:prSet presAssocID="{D0A1F8F2-FFAC-4B5B-A16A-6BD46DBD059C}" presName="node" presStyleLbl="node1" presStyleIdx="0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F5B560CD-893D-47D7-90B5-E9474D5DA568}" type="pres">
      <dgm:prSet presAssocID="{B83008FD-9DE4-4F9B-B89B-E7B74DE9CB46}" presName="sibTrans" presStyleCnt="0"/>
      <dgm:spPr/>
    </dgm:pt>
    <dgm:pt modelId="{E1B93FE0-F74C-4373-A2C5-BE518F8FA82D}" type="pres">
      <dgm:prSet presAssocID="{EFD5B595-FA62-4BAB-8E06-556C8725E13A}" presName="node" presStyleLbl="node1" presStyleIdx="1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5F48F4F8-2258-4502-BA2C-3B3DD72A5CE3}" type="pres">
      <dgm:prSet presAssocID="{65FA3BBA-4BAC-4BA9-A6B3-C822122857EC}" presName="sibTrans" presStyleCnt="0"/>
      <dgm:spPr/>
    </dgm:pt>
    <dgm:pt modelId="{54140D02-AFEA-4802-819F-33ED35778210}" type="pres">
      <dgm:prSet presAssocID="{768D9E7A-1FB6-4313-8AF0-9B2A5406CEBB}" presName="node" presStyleLbl="node1" presStyleIdx="2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3562C7BB-2789-4B65-8484-5AC098B25892}" type="pres">
      <dgm:prSet presAssocID="{3B94484F-ED09-4441-8722-8B6B6799C710}" presName="sibTrans" presStyleCnt="0"/>
      <dgm:spPr/>
    </dgm:pt>
    <dgm:pt modelId="{C9A82F4A-4E39-465B-AA1C-B6D54888175F}" type="pres">
      <dgm:prSet presAssocID="{C0D77563-DBF7-4354-85FA-F1BCDA997A24}" presName="node" presStyleLbl="node1" presStyleIdx="3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1DA50DB3-5E89-450D-9179-00828C6F5B1A}" type="pres">
      <dgm:prSet presAssocID="{3AB29F74-A09D-47DE-B897-852DCBDECB26}" presName="sibTrans" presStyleCnt="0"/>
      <dgm:spPr/>
    </dgm:pt>
    <dgm:pt modelId="{83CB2785-9113-4B01-B05B-A0E9B176AFA8}" type="pres">
      <dgm:prSet presAssocID="{366C9F3F-3506-4A50-A575-7A2BDCECB293}" presName="node" presStyleLbl="node1" presStyleIdx="4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C3675B8E-916C-47F4-B6E0-194A102C1EC7}" type="pres">
      <dgm:prSet presAssocID="{AA34F389-378B-4C18-853B-3F6E0AA1F468}" presName="sibTrans" presStyleCnt="0"/>
      <dgm:spPr/>
    </dgm:pt>
    <dgm:pt modelId="{AD463308-55AB-4CF7-9E06-6E9FC8A1A8F3}" type="pres">
      <dgm:prSet presAssocID="{F9F9E663-238D-4BA5-8199-FA6BF27B737F}" presName="node" presStyleLbl="node1" presStyleIdx="5" presStyleCnt="6">
        <dgm:presLayoutVars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2D5F2FA1-97AA-4D5A-90CD-5A82FA12651F}" srcId="{870F79C6-B8E0-4E09-A5EA-AAD66ADA81E3}" destId="{768D9E7A-1FB6-4313-8AF0-9B2A5406CEBB}" srcOrd="2" destOrd="0" parTransId="{0781687D-B163-4FC3-8E85-D3534F4D74EA}" sibTransId="{3B94484F-ED09-4441-8722-8B6B6799C710}"/>
    <dgm:cxn modelId="{9C3F0B22-2B75-4006-B949-C64F942E62FB}" srcId="{870F79C6-B8E0-4E09-A5EA-AAD66ADA81E3}" destId="{F9F9E663-238D-4BA5-8199-FA6BF27B737F}" srcOrd="5" destOrd="0" parTransId="{4D3035DA-2CB5-4BF0-91B0-A297EF2D73DD}" sibTransId="{D52F07D1-E7C5-457C-A1DD-44330F23A0BD}"/>
    <dgm:cxn modelId="{3CF08C44-2504-4778-B8F0-8F3EDC8A9B17}" type="presOf" srcId="{768D9E7A-1FB6-4313-8AF0-9B2A5406CEBB}" destId="{54140D02-AFEA-4802-819F-33ED35778210}" srcOrd="0" destOrd="0" presId="urn:microsoft.com/office/officeart/2005/8/layout/default#3"/>
    <dgm:cxn modelId="{A851137A-ABE2-46C3-B5FC-B6AE1E416D85}" srcId="{870F79C6-B8E0-4E09-A5EA-AAD66ADA81E3}" destId="{C0D77563-DBF7-4354-85FA-F1BCDA997A24}" srcOrd="3" destOrd="0" parTransId="{E4B1A5F4-E186-4AB6-8648-3A031D55F4F3}" sibTransId="{3AB29F74-A09D-47DE-B897-852DCBDECB26}"/>
    <dgm:cxn modelId="{C934B3DD-50A8-4E1A-9CDA-CFBE6A292A3D}" type="presOf" srcId="{D0A1F8F2-FFAC-4B5B-A16A-6BD46DBD059C}" destId="{55C0D9AF-4C07-4715-87DC-C683F4736628}" srcOrd="0" destOrd="0" presId="urn:microsoft.com/office/officeart/2005/8/layout/default#3"/>
    <dgm:cxn modelId="{8D173858-EE3D-499D-A36C-7FEC4A068A3B}" type="presOf" srcId="{F9F9E663-238D-4BA5-8199-FA6BF27B737F}" destId="{AD463308-55AB-4CF7-9E06-6E9FC8A1A8F3}" srcOrd="0" destOrd="0" presId="urn:microsoft.com/office/officeart/2005/8/layout/default#3"/>
    <dgm:cxn modelId="{F2237191-FF18-46F8-9E42-1A2AB5462F75}" type="presOf" srcId="{870F79C6-B8E0-4E09-A5EA-AAD66ADA81E3}" destId="{56A0A00D-E071-4BEA-AABE-F1A08B67D993}" srcOrd="0" destOrd="0" presId="urn:microsoft.com/office/officeart/2005/8/layout/default#3"/>
    <dgm:cxn modelId="{D4C9C867-916B-4ADF-91E0-D273C20E7CA2}" srcId="{870F79C6-B8E0-4E09-A5EA-AAD66ADA81E3}" destId="{EFD5B595-FA62-4BAB-8E06-556C8725E13A}" srcOrd="1" destOrd="0" parTransId="{0AD9412F-7A8A-40FB-A43C-57531B2BE61A}" sibTransId="{65FA3BBA-4BAC-4BA9-A6B3-C822122857EC}"/>
    <dgm:cxn modelId="{5AD26CF6-9F64-445C-A207-09309689002A}" type="presOf" srcId="{EFD5B595-FA62-4BAB-8E06-556C8725E13A}" destId="{E1B93FE0-F74C-4373-A2C5-BE518F8FA82D}" srcOrd="0" destOrd="0" presId="urn:microsoft.com/office/officeart/2005/8/layout/default#3"/>
    <dgm:cxn modelId="{1FF241A6-1440-407D-B3FD-7B72D5A21401}" type="presOf" srcId="{366C9F3F-3506-4A50-A575-7A2BDCECB293}" destId="{83CB2785-9113-4B01-B05B-A0E9B176AFA8}" srcOrd="0" destOrd="0" presId="urn:microsoft.com/office/officeart/2005/8/layout/default#3"/>
    <dgm:cxn modelId="{31CED095-A4D6-4CAF-9325-B19E3E5D770D}" srcId="{870F79C6-B8E0-4E09-A5EA-AAD66ADA81E3}" destId="{D0A1F8F2-FFAC-4B5B-A16A-6BD46DBD059C}" srcOrd="0" destOrd="0" parTransId="{B9FA1997-85E7-4524-9B8E-3BF984F467A2}" sibTransId="{B83008FD-9DE4-4F9B-B89B-E7B74DE9CB46}"/>
    <dgm:cxn modelId="{5953F836-FC30-41FB-8CCA-34C54D8AB2CC}" srcId="{870F79C6-B8E0-4E09-A5EA-AAD66ADA81E3}" destId="{366C9F3F-3506-4A50-A575-7A2BDCECB293}" srcOrd="4" destOrd="0" parTransId="{43F72D97-003E-4942-AA0E-7B89275C968A}" sibTransId="{AA34F389-378B-4C18-853B-3F6E0AA1F468}"/>
    <dgm:cxn modelId="{059AAC17-58C7-4326-B8A2-8EB77B38603E}" type="presOf" srcId="{C0D77563-DBF7-4354-85FA-F1BCDA997A24}" destId="{C9A82F4A-4E39-465B-AA1C-B6D54888175F}" srcOrd="0" destOrd="0" presId="urn:microsoft.com/office/officeart/2005/8/layout/default#3"/>
    <dgm:cxn modelId="{294B3BDD-B27C-4866-BB35-7DE9C50AAAB4}" type="presParOf" srcId="{56A0A00D-E071-4BEA-AABE-F1A08B67D993}" destId="{55C0D9AF-4C07-4715-87DC-C683F4736628}" srcOrd="0" destOrd="0" presId="urn:microsoft.com/office/officeart/2005/8/layout/default#3"/>
    <dgm:cxn modelId="{D501A371-563C-41FA-A7F5-10137DAC3E9F}" type="presParOf" srcId="{56A0A00D-E071-4BEA-AABE-F1A08B67D993}" destId="{F5B560CD-893D-47D7-90B5-E9474D5DA568}" srcOrd="1" destOrd="0" presId="urn:microsoft.com/office/officeart/2005/8/layout/default#3"/>
    <dgm:cxn modelId="{BDE88D55-7272-411A-A903-C20B4AFE3B46}" type="presParOf" srcId="{56A0A00D-E071-4BEA-AABE-F1A08B67D993}" destId="{E1B93FE0-F74C-4373-A2C5-BE518F8FA82D}" srcOrd="2" destOrd="0" presId="urn:microsoft.com/office/officeart/2005/8/layout/default#3"/>
    <dgm:cxn modelId="{9E7FCB5B-3E2E-44E1-ACB4-5316A9A6FE51}" type="presParOf" srcId="{56A0A00D-E071-4BEA-AABE-F1A08B67D993}" destId="{5F48F4F8-2258-4502-BA2C-3B3DD72A5CE3}" srcOrd="3" destOrd="0" presId="urn:microsoft.com/office/officeart/2005/8/layout/default#3"/>
    <dgm:cxn modelId="{098A2075-7BA3-453A-93C2-C5474BD87347}" type="presParOf" srcId="{56A0A00D-E071-4BEA-AABE-F1A08B67D993}" destId="{54140D02-AFEA-4802-819F-33ED35778210}" srcOrd="4" destOrd="0" presId="urn:microsoft.com/office/officeart/2005/8/layout/default#3"/>
    <dgm:cxn modelId="{BF3BDFE9-B886-4B86-A640-F639D3174F7F}" type="presParOf" srcId="{56A0A00D-E071-4BEA-AABE-F1A08B67D993}" destId="{3562C7BB-2789-4B65-8484-5AC098B25892}" srcOrd="5" destOrd="0" presId="urn:microsoft.com/office/officeart/2005/8/layout/default#3"/>
    <dgm:cxn modelId="{425D5FEC-F55C-48FC-BD93-3E12AB82BC70}" type="presParOf" srcId="{56A0A00D-E071-4BEA-AABE-F1A08B67D993}" destId="{C9A82F4A-4E39-465B-AA1C-B6D54888175F}" srcOrd="6" destOrd="0" presId="urn:microsoft.com/office/officeart/2005/8/layout/default#3"/>
    <dgm:cxn modelId="{98390501-694D-42CD-B4B1-29AA500499F4}" type="presParOf" srcId="{56A0A00D-E071-4BEA-AABE-F1A08B67D993}" destId="{1DA50DB3-5E89-450D-9179-00828C6F5B1A}" srcOrd="7" destOrd="0" presId="urn:microsoft.com/office/officeart/2005/8/layout/default#3"/>
    <dgm:cxn modelId="{B0AF10A5-6410-40ED-B89A-5AEFD8864565}" type="presParOf" srcId="{56A0A00D-E071-4BEA-AABE-F1A08B67D993}" destId="{83CB2785-9113-4B01-B05B-A0E9B176AFA8}" srcOrd="8" destOrd="0" presId="urn:microsoft.com/office/officeart/2005/8/layout/default#3"/>
    <dgm:cxn modelId="{B38C225A-E7C9-4F60-BA0F-5532E2BD326A}" type="presParOf" srcId="{56A0A00D-E071-4BEA-AABE-F1A08B67D993}" destId="{C3675B8E-916C-47F4-B6E0-194A102C1EC7}" srcOrd="9" destOrd="0" presId="urn:microsoft.com/office/officeart/2005/8/layout/default#3"/>
    <dgm:cxn modelId="{1A14A71E-23A6-4AFF-9D20-71956040D4BC}" type="presParOf" srcId="{56A0A00D-E071-4BEA-AABE-F1A08B67D993}" destId="{AD463308-55AB-4CF7-9E06-6E9FC8A1A8F3}" srcOrd="10" destOrd="0" presId="urn:microsoft.com/office/officeart/2005/8/layout/default#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51E038D-F4F6-40A8-B222-002DB34AF062}" type="doc">
      <dgm:prSet loTypeId="urn:microsoft.com/office/officeart/2005/8/layout/hProcess9" loCatId="process" qsTypeId="urn:microsoft.com/office/officeart/2005/8/quickstyle/simple4" qsCatId="simple" csTypeId="urn:microsoft.com/office/officeart/2005/8/colors/accent3_3" csCatId="accent3" phldr="1"/>
      <dgm:spPr/>
    </dgm:pt>
    <dgm:pt modelId="{D3328B67-C013-4864-B902-B20CF4E9C6B9}">
      <dgm:prSet phldrT="[Text]" custT="1"/>
      <dgm:spPr>
        <a:xfrm>
          <a:off x="3813" y="944880"/>
          <a:ext cx="1834306" cy="125984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Review and approve the project requests</a:t>
          </a:r>
          <a:endParaRPr lang="en-US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478B8528-B75C-4AF7-A309-ED71DCCC877D}" type="parTrans" cxnId="{219EE153-46AA-40E4-B739-E685DCF4C62B}">
      <dgm:prSet/>
      <dgm:spPr/>
      <dgm:t>
        <a:bodyPr/>
        <a:lstStyle/>
        <a:p>
          <a:endParaRPr lang="en-US"/>
        </a:p>
      </dgm:t>
    </dgm:pt>
    <dgm:pt modelId="{9BE1F9EC-3335-4D45-9CA5-ACC374214055}" type="sibTrans" cxnId="{219EE153-46AA-40E4-B739-E685DCF4C62B}">
      <dgm:prSet/>
      <dgm:spPr/>
      <dgm:t>
        <a:bodyPr/>
        <a:lstStyle/>
        <a:p>
          <a:endParaRPr lang="en-US"/>
        </a:p>
      </dgm:t>
    </dgm:pt>
    <dgm:pt modelId="{4561C36B-2766-484E-9376-EAAEEC1E0A0C}">
      <dgm:prSet phldrT="[Text]" custT="1"/>
      <dgm:spPr>
        <a:xfrm>
          <a:off x="1929835" y="944880"/>
          <a:ext cx="1834306" cy="125984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Prioritize the project requests</a:t>
          </a:r>
          <a:endParaRPr lang="en-US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C8C64E9D-BE1F-4420-A4FC-784AA82DB717}" type="parTrans" cxnId="{48359740-9117-45C5-8EB1-E93793230384}">
      <dgm:prSet/>
      <dgm:spPr/>
      <dgm:t>
        <a:bodyPr/>
        <a:lstStyle/>
        <a:p>
          <a:endParaRPr lang="en-US"/>
        </a:p>
      </dgm:t>
    </dgm:pt>
    <dgm:pt modelId="{D5A92465-8B4F-480F-8935-4AA1E552BFDD}" type="sibTrans" cxnId="{48359740-9117-45C5-8EB1-E93793230384}">
      <dgm:prSet/>
      <dgm:spPr/>
      <dgm:t>
        <a:bodyPr/>
        <a:lstStyle/>
        <a:p>
          <a:endParaRPr lang="en-US"/>
        </a:p>
      </dgm:t>
    </dgm:pt>
    <dgm:pt modelId="{FF8781BB-BCA5-4896-8A87-F3CC25230256}">
      <dgm:prSet phldrT="[Text]" custT="1"/>
      <dgm:spPr>
        <a:xfrm>
          <a:off x="3855857" y="944880"/>
          <a:ext cx="1834306" cy="125984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Allocate resources</a:t>
          </a:r>
          <a:endParaRPr lang="en-US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8C5BEEB-5664-49B7-937C-349552BB5E6B}" type="parTrans" cxnId="{C86506EE-F630-4CE3-8411-705A68260B14}">
      <dgm:prSet/>
      <dgm:spPr/>
      <dgm:t>
        <a:bodyPr/>
        <a:lstStyle/>
        <a:p>
          <a:endParaRPr lang="en-US"/>
        </a:p>
      </dgm:t>
    </dgm:pt>
    <dgm:pt modelId="{780C6CFF-4CB8-4723-8A67-9D113FA94B8E}" type="sibTrans" cxnId="{C86506EE-F630-4CE3-8411-705A68260B14}">
      <dgm:prSet/>
      <dgm:spPr/>
      <dgm:t>
        <a:bodyPr/>
        <a:lstStyle/>
        <a:p>
          <a:endParaRPr lang="en-US"/>
        </a:p>
      </dgm:t>
    </dgm:pt>
    <dgm:pt modelId="{4C302183-22E8-40B1-9BAC-BF7F2BEDCB8B}">
      <dgm:prSet phldrT="[Text]" custT="1"/>
      <dgm:spPr>
        <a:xfrm>
          <a:off x="5781879" y="944880"/>
          <a:ext cx="1834306" cy="1259840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  <dgm:t>
        <a:bodyPr/>
        <a:lstStyle/>
        <a:p>
          <a:r>
            <a:rPr lang="en-US" sz="24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Form a project development team</a:t>
          </a:r>
          <a:endParaRPr lang="en-US" sz="24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D97B20B-1242-499D-8D38-DD9B8BA23139}" type="parTrans" cxnId="{D1A7169B-3415-43D5-A1D7-8EEE4B8DDEE7}">
      <dgm:prSet/>
      <dgm:spPr/>
      <dgm:t>
        <a:bodyPr/>
        <a:lstStyle/>
        <a:p>
          <a:endParaRPr lang="en-US"/>
        </a:p>
      </dgm:t>
    </dgm:pt>
    <dgm:pt modelId="{49B088B0-A3CC-4B30-8F67-4502F7281753}" type="sibTrans" cxnId="{D1A7169B-3415-43D5-A1D7-8EEE4B8DDEE7}">
      <dgm:prSet/>
      <dgm:spPr/>
      <dgm:t>
        <a:bodyPr/>
        <a:lstStyle/>
        <a:p>
          <a:endParaRPr lang="en-US"/>
        </a:p>
      </dgm:t>
    </dgm:pt>
    <dgm:pt modelId="{1CF18526-25E5-4EE3-90AA-881D77F03BEE}" type="pres">
      <dgm:prSet presAssocID="{251E038D-F4F6-40A8-B222-002DB34AF062}" presName="CompostProcess" presStyleCnt="0">
        <dgm:presLayoutVars>
          <dgm:dir/>
          <dgm:resizeHandles val="exact"/>
        </dgm:presLayoutVars>
      </dgm:prSet>
      <dgm:spPr/>
    </dgm:pt>
    <dgm:pt modelId="{3B7EB3CE-268C-4468-8678-F34A153C2E1D}" type="pres">
      <dgm:prSet presAssocID="{251E038D-F4F6-40A8-B222-002DB34AF062}" presName="arrow" presStyleLbl="bgShp" presStyleIdx="0" presStyleCnt="1" custScaleX="117647"/>
      <dgm:spPr>
        <a:xfrm>
          <a:off x="571499" y="0"/>
          <a:ext cx="6477000" cy="3149600"/>
        </a:xfrm>
        <a:prstGeom prst="rightArrow">
          <a:avLst/>
        </a:prstGeom>
        <a:solidFill>
          <a:srgbClr val="0070C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AF66B171-586F-4244-A4EC-0820325A83A9}" type="pres">
      <dgm:prSet presAssocID="{251E038D-F4F6-40A8-B222-002DB34AF062}" presName="linearProcess" presStyleCnt="0"/>
      <dgm:spPr/>
    </dgm:pt>
    <dgm:pt modelId="{991479CF-4B93-4FD5-A066-4DAC9FC5C115}" type="pres">
      <dgm:prSet presAssocID="{D3328B67-C013-4864-B902-B20CF4E9C6B9}" presName="textNode" presStyleLbl="node1" presStyleIdx="0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D4E1518B-37AB-48C0-840D-B26B0102858D}" type="pres">
      <dgm:prSet presAssocID="{9BE1F9EC-3335-4D45-9CA5-ACC374214055}" presName="sibTrans" presStyleCnt="0"/>
      <dgm:spPr/>
    </dgm:pt>
    <dgm:pt modelId="{3D794D9C-D200-47B4-BC8F-9C3198A16E5F}" type="pres">
      <dgm:prSet presAssocID="{4561C36B-2766-484E-9376-EAAEEC1E0A0C}" presName="textNode" presStyleLbl="node1" presStyleIdx="1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B7072093-CB0F-4F1F-8B60-CF9DEBAB3AF7}" type="pres">
      <dgm:prSet presAssocID="{D5A92465-8B4F-480F-8935-4AA1E552BFDD}" presName="sibTrans" presStyleCnt="0"/>
      <dgm:spPr/>
    </dgm:pt>
    <dgm:pt modelId="{54E80EA4-CAA5-4B37-BB4D-1A4315E1C088}" type="pres">
      <dgm:prSet presAssocID="{FF8781BB-BCA5-4896-8A87-F3CC25230256}" presName="textNode" presStyleLbl="node1" presStyleIdx="2" presStyleCnt="4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CC5B5C7C-6464-48C8-B5AC-196C80B9935B}" type="pres">
      <dgm:prSet presAssocID="{780C6CFF-4CB8-4723-8A67-9D113FA94B8E}" presName="sibTrans" presStyleCnt="0"/>
      <dgm:spPr/>
    </dgm:pt>
    <dgm:pt modelId="{63155BDC-2DA7-4D26-994F-2129B3DB8174}" type="pres">
      <dgm:prSet presAssocID="{4C302183-22E8-40B1-9BAC-BF7F2BEDCB8B}" presName="textNode" presStyleLbl="node1" presStyleIdx="3" presStyleCnt="4" custScaleX="118761">
        <dgm:presLayoutVars>
          <dgm:bulletEnabled val="1"/>
        </dgm:presLayoutVars>
      </dgm:prSet>
      <dgm:spPr>
        <a:prstGeom prst="roundRect">
          <a:avLst/>
        </a:prstGeom>
      </dgm:spPr>
      <dgm:t>
        <a:bodyPr/>
        <a:lstStyle/>
        <a:p>
          <a:endParaRPr lang="en-US"/>
        </a:p>
      </dgm:t>
    </dgm:pt>
  </dgm:ptLst>
  <dgm:cxnLst>
    <dgm:cxn modelId="{48359740-9117-45C5-8EB1-E93793230384}" srcId="{251E038D-F4F6-40A8-B222-002DB34AF062}" destId="{4561C36B-2766-484E-9376-EAAEEC1E0A0C}" srcOrd="1" destOrd="0" parTransId="{C8C64E9D-BE1F-4420-A4FC-784AA82DB717}" sibTransId="{D5A92465-8B4F-480F-8935-4AA1E552BFDD}"/>
    <dgm:cxn modelId="{219EE153-46AA-40E4-B739-E685DCF4C62B}" srcId="{251E038D-F4F6-40A8-B222-002DB34AF062}" destId="{D3328B67-C013-4864-B902-B20CF4E9C6B9}" srcOrd="0" destOrd="0" parTransId="{478B8528-B75C-4AF7-A309-ED71DCCC877D}" sibTransId="{9BE1F9EC-3335-4D45-9CA5-ACC374214055}"/>
    <dgm:cxn modelId="{1C22AB30-C3A6-4415-A1EF-A125184C4C2D}" type="presOf" srcId="{4561C36B-2766-484E-9376-EAAEEC1E0A0C}" destId="{3D794D9C-D200-47B4-BC8F-9C3198A16E5F}" srcOrd="0" destOrd="0" presId="urn:microsoft.com/office/officeart/2005/8/layout/hProcess9"/>
    <dgm:cxn modelId="{D1A7169B-3415-43D5-A1D7-8EEE4B8DDEE7}" srcId="{251E038D-F4F6-40A8-B222-002DB34AF062}" destId="{4C302183-22E8-40B1-9BAC-BF7F2BEDCB8B}" srcOrd="3" destOrd="0" parTransId="{2D97B20B-1242-499D-8D38-DD9B8BA23139}" sibTransId="{49B088B0-A3CC-4B30-8F67-4502F7281753}"/>
    <dgm:cxn modelId="{DD427CAD-E632-4591-8FEB-1EE62EA2AE4A}" type="presOf" srcId="{4C302183-22E8-40B1-9BAC-BF7F2BEDCB8B}" destId="{63155BDC-2DA7-4D26-994F-2129B3DB8174}" srcOrd="0" destOrd="0" presId="urn:microsoft.com/office/officeart/2005/8/layout/hProcess9"/>
    <dgm:cxn modelId="{CF2CDFB0-2496-4BF6-A897-0EDB1F396DF5}" type="presOf" srcId="{FF8781BB-BCA5-4896-8A87-F3CC25230256}" destId="{54E80EA4-CAA5-4B37-BB4D-1A4315E1C088}" srcOrd="0" destOrd="0" presId="urn:microsoft.com/office/officeart/2005/8/layout/hProcess9"/>
    <dgm:cxn modelId="{CEEC949C-3E39-4D6E-B7D7-4B0278AD0AB1}" type="presOf" srcId="{D3328B67-C013-4864-B902-B20CF4E9C6B9}" destId="{991479CF-4B93-4FD5-A066-4DAC9FC5C115}" srcOrd="0" destOrd="0" presId="urn:microsoft.com/office/officeart/2005/8/layout/hProcess9"/>
    <dgm:cxn modelId="{C86506EE-F630-4CE3-8411-705A68260B14}" srcId="{251E038D-F4F6-40A8-B222-002DB34AF062}" destId="{FF8781BB-BCA5-4896-8A87-F3CC25230256}" srcOrd="2" destOrd="0" parTransId="{28C5BEEB-5664-49B7-937C-349552BB5E6B}" sibTransId="{780C6CFF-4CB8-4723-8A67-9D113FA94B8E}"/>
    <dgm:cxn modelId="{F121EBEA-7F4C-4CF6-A846-32E43A352EA7}" type="presOf" srcId="{251E038D-F4F6-40A8-B222-002DB34AF062}" destId="{1CF18526-25E5-4EE3-90AA-881D77F03BEE}" srcOrd="0" destOrd="0" presId="urn:microsoft.com/office/officeart/2005/8/layout/hProcess9"/>
    <dgm:cxn modelId="{4B278703-F9C5-473C-A48C-38DFCB369924}" type="presParOf" srcId="{1CF18526-25E5-4EE3-90AA-881D77F03BEE}" destId="{3B7EB3CE-268C-4468-8678-F34A153C2E1D}" srcOrd="0" destOrd="0" presId="urn:microsoft.com/office/officeart/2005/8/layout/hProcess9"/>
    <dgm:cxn modelId="{D8D91B11-1898-4C25-A9D0-89626479F319}" type="presParOf" srcId="{1CF18526-25E5-4EE3-90AA-881D77F03BEE}" destId="{AF66B171-586F-4244-A4EC-0820325A83A9}" srcOrd="1" destOrd="0" presId="urn:microsoft.com/office/officeart/2005/8/layout/hProcess9"/>
    <dgm:cxn modelId="{6C2FFDE8-9598-4873-A2F2-E626DCE65F9C}" type="presParOf" srcId="{AF66B171-586F-4244-A4EC-0820325A83A9}" destId="{991479CF-4B93-4FD5-A066-4DAC9FC5C115}" srcOrd="0" destOrd="0" presId="urn:microsoft.com/office/officeart/2005/8/layout/hProcess9"/>
    <dgm:cxn modelId="{51523A00-BF0E-49D2-B776-A40E10F84F4D}" type="presParOf" srcId="{AF66B171-586F-4244-A4EC-0820325A83A9}" destId="{D4E1518B-37AB-48C0-840D-B26B0102858D}" srcOrd="1" destOrd="0" presId="urn:microsoft.com/office/officeart/2005/8/layout/hProcess9"/>
    <dgm:cxn modelId="{8671DECA-7B69-4720-B4A9-C7287DF76936}" type="presParOf" srcId="{AF66B171-586F-4244-A4EC-0820325A83A9}" destId="{3D794D9C-D200-47B4-BC8F-9C3198A16E5F}" srcOrd="2" destOrd="0" presId="urn:microsoft.com/office/officeart/2005/8/layout/hProcess9"/>
    <dgm:cxn modelId="{9BEC1650-BCBC-4BDB-9298-3AE3E3A0F0AA}" type="presParOf" srcId="{AF66B171-586F-4244-A4EC-0820325A83A9}" destId="{B7072093-CB0F-4F1F-8B60-CF9DEBAB3AF7}" srcOrd="3" destOrd="0" presId="urn:microsoft.com/office/officeart/2005/8/layout/hProcess9"/>
    <dgm:cxn modelId="{691EFEF4-2C18-4FB5-8098-DDF5662DFA43}" type="presParOf" srcId="{AF66B171-586F-4244-A4EC-0820325A83A9}" destId="{54E80EA4-CAA5-4B37-BB4D-1A4315E1C088}" srcOrd="4" destOrd="0" presId="urn:microsoft.com/office/officeart/2005/8/layout/hProcess9"/>
    <dgm:cxn modelId="{3DFFE072-9A12-48DC-9692-CA8045AA5E06}" type="presParOf" srcId="{AF66B171-586F-4244-A4EC-0820325A83A9}" destId="{CC5B5C7C-6464-48C8-B5AC-196C80B9935B}" srcOrd="5" destOrd="0" presId="urn:microsoft.com/office/officeart/2005/8/layout/hProcess9"/>
    <dgm:cxn modelId="{B23BEB7B-7056-48EF-9A95-C64F3A1ADB4E}" type="presParOf" srcId="{AF66B171-586F-4244-A4EC-0820325A83A9}" destId="{63155BDC-2DA7-4D26-994F-2129B3DB8174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5523E03-614B-49CA-9BCE-164717EC0296}" type="doc">
      <dgm:prSet loTypeId="urn:microsoft.com/office/officeart/2005/8/layout/hList1" loCatId="list" qsTypeId="urn:microsoft.com/office/officeart/2005/8/quickstyle/simple5" qsCatId="simple" csTypeId="urn:microsoft.com/office/officeart/2005/8/colors/accent4_1" csCatId="accent4" phldr="1"/>
      <dgm:spPr/>
      <dgm:t>
        <a:bodyPr/>
        <a:lstStyle/>
        <a:p>
          <a:endParaRPr lang="en-US"/>
        </a:p>
      </dgm:t>
    </dgm:pt>
    <dgm:pt modelId="{EE039F77-EA57-43FC-A2C2-70191E83178B}">
      <dgm:prSet phldrT="[Text]"/>
      <dgm:spPr/>
      <dgm:t>
        <a:bodyPr/>
        <a:lstStyle/>
        <a:p>
          <a:r>
            <a:rPr lang="en-US" dirty="0" smtClean="0"/>
            <a:t>Conduct a </a:t>
          </a:r>
          <a:r>
            <a:rPr lang="en-US" b="1" dirty="0" smtClean="0">
              <a:solidFill>
                <a:srgbClr val="0000CC"/>
              </a:solidFill>
            </a:rPr>
            <a:t>preliminary investigation</a:t>
          </a:r>
          <a:endParaRPr lang="en-US" b="1" dirty="0">
            <a:solidFill>
              <a:srgbClr val="0000CC"/>
            </a:solidFill>
          </a:endParaRPr>
        </a:p>
      </dgm:t>
    </dgm:pt>
    <dgm:pt modelId="{7F9C4B0E-E898-43AE-BF2C-D51994E983AA}" type="parTrans" cxnId="{1BFF2806-501B-4938-9035-C85E4B4F192D}">
      <dgm:prSet/>
      <dgm:spPr/>
      <dgm:t>
        <a:bodyPr/>
        <a:lstStyle/>
        <a:p>
          <a:endParaRPr lang="en-US"/>
        </a:p>
      </dgm:t>
    </dgm:pt>
    <dgm:pt modelId="{0028D22F-F284-4869-981A-0366E081F452}" type="sibTrans" cxnId="{1BFF2806-501B-4938-9035-C85E4B4F192D}">
      <dgm:prSet/>
      <dgm:spPr/>
      <dgm:t>
        <a:bodyPr/>
        <a:lstStyle/>
        <a:p>
          <a:endParaRPr lang="en-US"/>
        </a:p>
      </dgm:t>
    </dgm:pt>
    <dgm:pt modelId="{E2AA96E6-675A-4400-913F-0E91D0D71D8F}">
      <dgm:prSet phldrT="[Text]"/>
      <dgm:spPr/>
      <dgm:t>
        <a:bodyPr/>
        <a:lstStyle/>
        <a:p>
          <a:r>
            <a:rPr lang="en-US" dirty="0" smtClean="0"/>
            <a:t>Perform </a:t>
          </a:r>
          <a:r>
            <a:rPr lang="en-US" b="1" dirty="0" smtClean="0">
              <a:solidFill>
                <a:srgbClr val="0000CC"/>
              </a:solidFill>
            </a:rPr>
            <a:t>detailed analysis</a:t>
          </a:r>
          <a:endParaRPr lang="en-US" b="1" dirty="0">
            <a:solidFill>
              <a:srgbClr val="0000CC"/>
            </a:solidFill>
          </a:endParaRPr>
        </a:p>
      </dgm:t>
    </dgm:pt>
    <dgm:pt modelId="{D8F03A71-BA00-4083-BAF5-C51FC026AAF2}" type="parTrans" cxnId="{FD98785B-DAB5-4815-A8AA-07707811DA11}">
      <dgm:prSet/>
      <dgm:spPr/>
      <dgm:t>
        <a:bodyPr/>
        <a:lstStyle/>
        <a:p>
          <a:endParaRPr lang="en-US"/>
        </a:p>
      </dgm:t>
    </dgm:pt>
    <dgm:pt modelId="{37D1F16C-8AC7-49F3-93B1-4B35BE955F7C}" type="sibTrans" cxnId="{FD98785B-DAB5-4815-A8AA-07707811DA11}">
      <dgm:prSet/>
      <dgm:spPr/>
      <dgm:t>
        <a:bodyPr/>
        <a:lstStyle/>
        <a:p>
          <a:endParaRPr lang="en-US"/>
        </a:p>
      </dgm:t>
    </dgm:pt>
    <dgm:pt modelId="{3F0F844D-CE5A-40B9-832B-6524BED6952D}">
      <dgm:prSet phldrT="[Text]"/>
      <dgm:spPr/>
      <dgm:t>
        <a:bodyPr/>
        <a:lstStyle/>
        <a:p>
          <a:r>
            <a:rPr lang="en-US" dirty="0" smtClean="0"/>
            <a:t>Determines and defines the exact nature of the problem or improvement</a:t>
          </a:r>
          <a:endParaRPr lang="en-US" dirty="0"/>
        </a:p>
      </dgm:t>
    </dgm:pt>
    <dgm:pt modelId="{F7671E99-A93F-4F9F-A3A1-A09FB1D0159E}" type="parTrans" cxnId="{AFC2ED7A-901B-40E6-9A1B-0FB08607C8AA}">
      <dgm:prSet/>
      <dgm:spPr/>
      <dgm:t>
        <a:bodyPr/>
        <a:lstStyle/>
        <a:p>
          <a:endParaRPr lang="en-US"/>
        </a:p>
      </dgm:t>
    </dgm:pt>
    <dgm:pt modelId="{E47B01F3-3191-4FA3-BC27-95438456969C}" type="sibTrans" cxnId="{AFC2ED7A-901B-40E6-9A1B-0FB08607C8AA}">
      <dgm:prSet/>
      <dgm:spPr/>
      <dgm:t>
        <a:bodyPr/>
        <a:lstStyle/>
        <a:p>
          <a:endParaRPr lang="en-US"/>
        </a:p>
      </dgm:t>
    </dgm:pt>
    <dgm:pt modelId="{909A8B11-ACBC-418E-81FA-8D48CDF48C6A}">
      <dgm:prSet phldrT="[Text]"/>
      <dgm:spPr/>
      <dgm:t>
        <a:bodyPr/>
        <a:lstStyle/>
        <a:p>
          <a:r>
            <a:rPr lang="en-US" dirty="0" smtClean="0"/>
            <a:t>Interview the user who submitted the request</a:t>
          </a:r>
          <a:endParaRPr lang="en-US" dirty="0"/>
        </a:p>
      </dgm:t>
    </dgm:pt>
    <dgm:pt modelId="{F130F74C-1C4F-4BEC-8038-F21F78B52B5A}" type="parTrans" cxnId="{A9C0E07A-3130-4CBD-960E-33917EBB58EB}">
      <dgm:prSet/>
      <dgm:spPr/>
      <dgm:t>
        <a:bodyPr/>
        <a:lstStyle/>
        <a:p>
          <a:endParaRPr lang="en-US"/>
        </a:p>
      </dgm:t>
    </dgm:pt>
    <dgm:pt modelId="{27C9F4CA-85EE-466A-ADAA-D46A3F07EFFA}" type="sibTrans" cxnId="{A9C0E07A-3130-4CBD-960E-33917EBB58EB}">
      <dgm:prSet/>
      <dgm:spPr/>
      <dgm:t>
        <a:bodyPr/>
        <a:lstStyle/>
        <a:p>
          <a:endParaRPr lang="en-US"/>
        </a:p>
      </dgm:t>
    </dgm:pt>
    <dgm:pt modelId="{D3ABF58D-BDBD-4EF1-90BE-09111490201B}">
      <dgm:prSet phldrT="[Text]"/>
      <dgm:spPr/>
      <dgm:t>
        <a:bodyPr/>
        <a:lstStyle/>
        <a:p>
          <a:r>
            <a:rPr lang="en-US" dirty="0" smtClean="0"/>
            <a:t>Study how the current system works</a:t>
          </a:r>
          <a:endParaRPr lang="en-US" dirty="0"/>
        </a:p>
      </dgm:t>
    </dgm:pt>
    <dgm:pt modelId="{683D2FB8-86B6-4428-A825-C9C026031D1F}" type="parTrans" cxnId="{0205ED01-74C4-4C01-B847-AF70C5FB6268}">
      <dgm:prSet/>
      <dgm:spPr/>
      <dgm:t>
        <a:bodyPr/>
        <a:lstStyle/>
        <a:p>
          <a:endParaRPr lang="en-US"/>
        </a:p>
      </dgm:t>
    </dgm:pt>
    <dgm:pt modelId="{47914D8E-1EC1-46D2-8E4C-B8543E8DF430}" type="sibTrans" cxnId="{0205ED01-74C4-4C01-B847-AF70C5FB6268}">
      <dgm:prSet/>
      <dgm:spPr/>
      <dgm:t>
        <a:bodyPr/>
        <a:lstStyle/>
        <a:p>
          <a:endParaRPr lang="en-US"/>
        </a:p>
      </dgm:t>
    </dgm:pt>
    <dgm:pt modelId="{F3FBDADC-B94C-4A38-9E1C-2B3568DAF446}">
      <dgm:prSet phldrT="[Text]"/>
      <dgm:spPr/>
      <dgm:t>
        <a:bodyPr/>
        <a:lstStyle/>
        <a:p>
          <a:r>
            <a:rPr lang="en-US" dirty="0" smtClean="0"/>
            <a:t>Determine the users’ wants, needs, and requirements</a:t>
          </a:r>
          <a:endParaRPr lang="en-US" dirty="0"/>
        </a:p>
      </dgm:t>
    </dgm:pt>
    <dgm:pt modelId="{96BFFC20-4977-40C5-B4B0-87E3EAA4EF7F}" type="parTrans" cxnId="{8BF986B8-A6B1-46E0-9784-86811544EA1D}">
      <dgm:prSet/>
      <dgm:spPr/>
      <dgm:t>
        <a:bodyPr/>
        <a:lstStyle/>
        <a:p>
          <a:endParaRPr lang="en-US"/>
        </a:p>
      </dgm:t>
    </dgm:pt>
    <dgm:pt modelId="{45797260-C608-4B06-95E6-B634801F5E12}" type="sibTrans" cxnId="{8BF986B8-A6B1-46E0-9784-86811544EA1D}">
      <dgm:prSet/>
      <dgm:spPr/>
      <dgm:t>
        <a:bodyPr/>
        <a:lstStyle/>
        <a:p>
          <a:endParaRPr lang="en-US"/>
        </a:p>
      </dgm:t>
    </dgm:pt>
    <dgm:pt modelId="{FE46210E-39F5-44F2-81B8-3CCFA7C8842B}">
      <dgm:prSet phldrT="[Text]"/>
      <dgm:spPr/>
      <dgm:t>
        <a:bodyPr/>
        <a:lstStyle/>
        <a:p>
          <a:r>
            <a:rPr lang="en-US" dirty="0" smtClean="0"/>
            <a:t>Recommend a solution</a:t>
          </a:r>
          <a:endParaRPr lang="en-US" dirty="0"/>
        </a:p>
      </dgm:t>
    </dgm:pt>
    <dgm:pt modelId="{D07491A1-96AD-48CB-8225-2DDB203FF143}" type="parTrans" cxnId="{87BD0B5F-1354-4D01-9BA6-CDCF3E90D66D}">
      <dgm:prSet/>
      <dgm:spPr/>
      <dgm:t>
        <a:bodyPr/>
        <a:lstStyle/>
        <a:p>
          <a:endParaRPr lang="en-US"/>
        </a:p>
      </dgm:t>
    </dgm:pt>
    <dgm:pt modelId="{61C54D56-41B1-46B1-886C-E78F859E1150}" type="sibTrans" cxnId="{87BD0B5F-1354-4D01-9BA6-CDCF3E90D66D}">
      <dgm:prSet/>
      <dgm:spPr/>
      <dgm:t>
        <a:bodyPr/>
        <a:lstStyle/>
        <a:p>
          <a:endParaRPr lang="en-US"/>
        </a:p>
      </dgm:t>
    </dgm:pt>
    <dgm:pt modelId="{E08E0172-30AE-4CA0-A7B5-9C516D46A99C}" type="pres">
      <dgm:prSet presAssocID="{65523E03-614B-49CA-9BCE-164717EC0296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F7E6986-507D-42B0-B564-5D10C7C1BD75}" type="pres">
      <dgm:prSet presAssocID="{EE039F77-EA57-43FC-A2C2-70191E83178B}" presName="composite" presStyleCnt="0"/>
      <dgm:spPr/>
    </dgm:pt>
    <dgm:pt modelId="{EA094AAC-642B-4056-9C53-B748180781C0}" type="pres">
      <dgm:prSet presAssocID="{EE039F77-EA57-43FC-A2C2-70191E83178B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D7EF612-20BB-4BC8-89E9-F72E4CE58610}" type="pres">
      <dgm:prSet presAssocID="{EE039F77-EA57-43FC-A2C2-70191E83178B}" presName="desTx" presStyleLbl="alignAccFollow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CE5C5C4-D760-4847-A728-B4F84530FBB0}" type="pres">
      <dgm:prSet presAssocID="{0028D22F-F284-4869-981A-0366E081F452}" presName="space" presStyleCnt="0"/>
      <dgm:spPr/>
    </dgm:pt>
    <dgm:pt modelId="{6A2B800E-8660-4218-BF56-03BB772AEB31}" type="pres">
      <dgm:prSet presAssocID="{E2AA96E6-675A-4400-913F-0E91D0D71D8F}" presName="composite" presStyleCnt="0"/>
      <dgm:spPr/>
    </dgm:pt>
    <dgm:pt modelId="{256C75C0-690E-4BA1-9B15-E52F09105387}" type="pres">
      <dgm:prSet presAssocID="{E2AA96E6-675A-4400-913F-0E91D0D71D8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3563B5B-9DD6-49B8-80D1-B0A5FD8A57B2}" type="pres">
      <dgm:prSet presAssocID="{E2AA96E6-675A-4400-913F-0E91D0D71D8F}" presName="desTx" presStyleLbl="alignAccFollow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807A3E9-5F12-4120-B7C8-86B9019C1F9B}" type="presOf" srcId="{E2AA96E6-675A-4400-913F-0E91D0D71D8F}" destId="{256C75C0-690E-4BA1-9B15-E52F09105387}" srcOrd="0" destOrd="0" presId="urn:microsoft.com/office/officeart/2005/8/layout/hList1"/>
    <dgm:cxn modelId="{81540BF9-1E5E-4D99-9ABC-3C68A4B8616A}" type="presOf" srcId="{FE46210E-39F5-44F2-81B8-3CCFA7C8842B}" destId="{83563B5B-9DD6-49B8-80D1-B0A5FD8A57B2}" srcOrd="0" destOrd="2" presId="urn:microsoft.com/office/officeart/2005/8/layout/hList1"/>
    <dgm:cxn modelId="{0205ED01-74C4-4C01-B847-AF70C5FB6268}" srcId="{E2AA96E6-675A-4400-913F-0E91D0D71D8F}" destId="{D3ABF58D-BDBD-4EF1-90BE-09111490201B}" srcOrd="0" destOrd="0" parTransId="{683D2FB8-86B6-4428-A825-C9C026031D1F}" sibTransId="{47914D8E-1EC1-46D2-8E4C-B8543E8DF430}"/>
    <dgm:cxn modelId="{4C28FA31-9993-49F8-B7BB-0B7A4FE9EE4C}" type="presOf" srcId="{F3FBDADC-B94C-4A38-9E1C-2B3568DAF446}" destId="{83563B5B-9DD6-49B8-80D1-B0A5FD8A57B2}" srcOrd="0" destOrd="1" presId="urn:microsoft.com/office/officeart/2005/8/layout/hList1"/>
    <dgm:cxn modelId="{36A1B3EE-A6F9-4191-AE25-6D7698DC9E82}" type="presOf" srcId="{65523E03-614B-49CA-9BCE-164717EC0296}" destId="{E08E0172-30AE-4CA0-A7B5-9C516D46A99C}" srcOrd="0" destOrd="0" presId="urn:microsoft.com/office/officeart/2005/8/layout/hList1"/>
    <dgm:cxn modelId="{87BD0B5F-1354-4D01-9BA6-CDCF3E90D66D}" srcId="{E2AA96E6-675A-4400-913F-0E91D0D71D8F}" destId="{FE46210E-39F5-44F2-81B8-3CCFA7C8842B}" srcOrd="2" destOrd="0" parTransId="{D07491A1-96AD-48CB-8225-2DDB203FF143}" sibTransId="{61C54D56-41B1-46B1-886C-E78F859E1150}"/>
    <dgm:cxn modelId="{AFC2ED7A-901B-40E6-9A1B-0FB08607C8AA}" srcId="{EE039F77-EA57-43FC-A2C2-70191E83178B}" destId="{3F0F844D-CE5A-40B9-832B-6524BED6952D}" srcOrd="0" destOrd="0" parTransId="{F7671E99-A93F-4F9F-A3A1-A09FB1D0159E}" sibTransId="{E47B01F3-3191-4FA3-BC27-95438456969C}"/>
    <dgm:cxn modelId="{8BF986B8-A6B1-46E0-9784-86811544EA1D}" srcId="{E2AA96E6-675A-4400-913F-0E91D0D71D8F}" destId="{F3FBDADC-B94C-4A38-9E1C-2B3568DAF446}" srcOrd="1" destOrd="0" parTransId="{96BFFC20-4977-40C5-B4B0-87E3EAA4EF7F}" sibTransId="{45797260-C608-4B06-95E6-B634801F5E12}"/>
    <dgm:cxn modelId="{1ACF794C-C378-499B-92FA-0E23DD641D9B}" type="presOf" srcId="{D3ABF58D-BDBD-4EF1-90BE-09111490201B}" destId="{83563B5B-9DD6-49B8-80D1-B0A5FD8A57B2}" srcOrd="0" destOrd="0" presId="urn:microsoft.com/office/officeart/2005/8/layout/hList1"/>
    <dgm:cxn modelId="{FD98785B-DAB5-4815-A8AA-07707811DA11}" srcId="{65523E03-614B-49CA-9BCE-164717EC0296}" destId="{E2AA96E6-675A-4400-913F-0E91D0D71D8F}" srcOrd="1" destOrd="0" parTransId="{D8F03A71-BA00-4083-BAF5-C51FC026AAF2}" sibTransId="{37D1F16C-8AC7-49F3-93B1-4B35BE955F7C}"/>
    <dgm:cxn modelId="{E6E5F974-9C55-4F04-BD64-88340714244F}" type="presOf" srcId="{3F0F844D-CE5A-40B9-832B-6524BED6952D}" destId="{3D7EF612-20BB-4BC8-89E9-F72E4CE58610}" srcOrd="0" destOrd="0" presId="urn:microsoft.com/office/officeart/2005/8/layout/hList1"/>
    <dgm:cxn modelId="{80BFF7BB-4525-48BA-A0EC-44AA3A6E8C0B}" type="presOf" srcId="{909A8B11-ACBC-418E-81FA-8D48CDF48C6A}" destId="{3D7EF612-20BB-4BC8-89E9-F72E4CE58610}" srcOrd="0" destOrd="1" presId="urn:microsoft.com/office/officeart/2005/8/layout/hList1"/>
    <dgm:cxn modelId="{A9C0E07A-3130-4CBD-960E-33917EBB58EB}" srcId="{EE039F77-EA57-43FC-A2C2-70191E83178B}" destId="{909A8B11-ACBC-418E-81FA-8D48CDF48C6A}" srcOrd="1" destOrd="0" parTransId="{F130F74C-1C4F-4BEC-8038-F21F78B52B5A}" sibTransId="{27C9F4CA-85EE-466A-ADAA-D46A3F07EFFA}"/>
    <dgm:cxn modelId="{7494ACCE-EB97-4881-A793-0DDC4EBF300C}" type="presOf" srcId="{EE039F77-EA57-43FC-A2C2-70191E83178B}" destId="{EA094AAC-642B-4056-9C53-B748180781C0}" srcOrd="0" destOrd="0" presId="urn:microsoft.com/office/officeart/2005/8/layout/hList1"/>
    <dgm:cxn modelId="{1BFF2806-501B-4938-9035-C85E4B4F192D}" srcId="{65523E03-614B-49CA-9BCE-164717EC0296}" destId="{EE039F77-EA57-43FC-A2C2-70191E83178B}" srcOrd="0" destOrd="0" parTransId="{7F9C4B0E-E898-43AE-BF2C-D51994E983AA}" sibTransId="{0028D22F-F284-4869-981A-0366E081F452}"/>
    <dgm:cxn modelId="{19215267-81E2-4E59-9979-700D7551370F}" type="presParOf" srcId="{E08E0172-30AE-4CA0-A7B5-9C516D46A99C}" destId="{9F7E6986-507D-42B0-B564-5D10C7C1BD75}" srcOrd="0" destOrd="0" presId="urn:microsoft.com/office/officeart/2005/8/layout/hList1"/>
    <dgm:cxn modelId="{AF2136AE-3494-42E1-8C23-568283AC0458}" type="presParOf" srcId="{9F7E6986-507D-42B0-B564-5D10C7C1BD75}" destId="{EA094AAC-642B-4056-9C53-B748180781C0}" srcOrd="0" destOrd="0" presId="urn:microsoft.com/office/officeart/2005/8/layout/hList1"/>
    <dgm:cxn modelId="{489CD3BE-A5C0-4745-B9C8-6CC41D69D5BA}" type="presParOf" srcId="{9F7E6986-507D-42B0-B564-5D10C7C1BD75}" destId="{3D7EF612-20BB-4BC8-89E9-F72E4CE58610}" srcOrd="1" destOrd="0" presId="urn:microsoft.com/office/officeart/2005/8/layout/hList1"/>
    <dgm:cxn modelId="{F4517B79-6260-4976-9A9A-63FA19BF577C}" type="presParOf" srcId="{E08E0172-30AE-4CA0-A7B5-9C516D46A99C}" destId="{0CE5C5C4-D760-4847-A728-B4F84530FBB0}" srcOrd="1" destOrd="0" presId="urn:microsoft.com/office/officeart/2005/8/layout/hList1"/>
    <dgm:cxn modelId="{D73324A4-BA42-4895-BD51-90DB6D690D14}" type="presParOf" srcId="{E08E0172-30AE-4CA0-A7B5-9C516D46A99C}" destId="{6A2B800E-8660-4218-BF56-03BB772AEB31}" srcOrd="2" destOrd="0" presId="urn:microsoft.com/office/officeart/2005/8/layout/hList1"/>
    <dgm:cxn modelId="{C3356923-6F2B-4D2F-A77B-BB75FDF9F58B}" type="presParOf" srcId="{6A2B800E-8660-4218-BF56-03BB772AEB31}" destId="{256C75C0-690E-4BA1-9B15-E52F09105387}" srcOrd="0" destOrd="0" presId="urn:microsoft.com/office/officeart/2005/8/layout/hList1"/>
    <dgm:cxn modelId="{AA347C36-B931-4F77-9026-2C758B084ED2}" type="presParOf" srcId="{6A2B800E-8660-4218-BF56-03BB772AEB31}" destId="{83563B5B-9DD6-49B8-80D1-B0A5FD8A57B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66EDDA8-488E-4FA5-BA2F-B21ECF4A310E}" type="doc">
      <dgm:prSet loTypeId="urn:microsoft.com/office/officeart/2005/8/layout/default#4" loCatId="list" qsTypeId="urn:microsoft.com/office/officeart/2005/8/quickstyle/simple5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A8D7AE3-8EB9-4BFB-B341-7D1AF71254F2}">
      <dgm:prSet phldrT="[Text]" custT="1"/>
      <dgm:spPr>
        <a:xfrm>
          <a:off x="1020778" y="1404"/>
          <a:ext cx="2595063" cy="1557038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sz="36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Entity-relationship diagrams</a:t>
          </a:r>
          <a:endParaRPr lang="en-US" sz="36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DBB31D77-5493-4252-84BF-4A149D85418F}" type="parTrans" cxnId="{176C420F-D2B9-4A7F-82CE-6ED4B524550F}">
      <dgm:prSet/>
      <dgm:spPr/>
      <dgm:t>
        <a:bodyPr/>
        <a:lstStyle/>
        <a:p>
          <a:endParaRPr lang="en-US"/>
        </a:p>
      </dgm:t>
    </dgm:pt>
    <dgm:pt modelId="{69B7D992-A7D5-41BE-B97A-32667EECA601}" type="sibTrans" cxnId="{176C420F-D2B9-4A7F-82CE-6ED4B524550F}">
      <dgm:prSet/>
      <dgm:spPr/>
      <dgm:t>
        <a:bodyPr/>
        <a:lstStyle/>
        <a:p>
          <a:endParaRPr lang="en-US"/>
        </a:p>
      </dgm:t>
    </dgm:pt>
    <dgm:pt modelId="{D86D1D71-B92C-422E-8188-31FDE9222B20}">
      <dgm:prSet phldrT="[Text]"/>
      <dgm:spPr>
        <a:xfrm>
          <a:off x="3851757" y="1404"/>
          <a:ext cx="2595063" cy="1557038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flow diagrams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996002C5-44D0-4CC1-BB63-0672BB8B02A8}" type="parTrans" cxnId="{07713706-431E-42DC-B938-26C8F25E90BD}">
      <dgm:prSet/>
      <dgm:spPr/>
      <dgm:t>
        <a:bodyPr/>
        <a:lstStyle/>
        <a:p>
          <a:endParaRPr lang="en-US"/>
        </a:p>
      </dgm:t>
    </dgm:pt>
    <dgm:pt modelId="{DEB8AA76-939B-46C2-BDC3-218B907B8481}" type="sibTrans" cxnId="{07713706-431E-42DC-B938-26C8F25E90BD}">
      <dgm:prSet/>
      <dgm:spPr/>
      <dgm:t>
        <a:bodyPr/>
        <a:lstStyle/>
        <a:p>
          <a:endParaRPr lang="en-US"/>
        </a:p>
      </dgm:t>
    </dgm:pt>
    <dgm:pt modelId="{21446AA6-DD7F-4D5D-B7CB-132C70A57E53}">
      <dgm:prSet phldrT="[Text]"/>
      <dgm:spPr>
        <a:xfrm>
          <a:off x="2436268" y="1794357"/>
          <a:ext cx="2595063" cy="1557038"/>
        </a:xfr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gm:spPr>
      <dgm:t>
        <a:bodyPr/>
        <a:lstStyle/>
        <a:p>
          <a:r>
            <a:rPr lang="en-US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Project dictionary</a:t>
          </a:r>
          <a:endParaRPr lang="en-US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37F0C6A7-FCC5-438D-A8E5-3B29205C57D8}" type="parTrans" cxnId="{3671AC00-3A79-4C90-91C9-1BAD9C8A6A64}">
      <dgm:prSet/>
      <dgm:spPr/>
      <dgm:t>
        <a:bodyPr/>
        <a:lstStyle/>
        <a:p>
          <a:endParaRPr lang="en-US"/>
        </a:p>
      </dgm:t>
    </dgm:pt>
    <dgm:pt modelId="{217A429F-B27F-4E17-A3F0-325435995E3D}" type="sibTrans" cxnId="{3671AC00-3A79-4C90-91C9-1BAD9C8A6A64}">
      <dgm:prSet/>
      <dgm:spPr/>
      <dgm:t>
        <a:bodyPr/>
        <a:lstStyle/>
        <a:p>
          <a:endParaRPr lang="en-US"/>
        </a:p>
      </dgm:t>
    </dgm:pt>
    <dgm:pt modelId="{38671673-05E1-4DA0-81DD-B6573D0D3788}" type="pres">
      <dgm:prSet presAssocID="{766EDDA8-488E-4FA5-BA2F-B21ECF4A310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BDA3E0B-A545-4D8F-821F-EA092B5D8443}" type="pres">
      <dgm:prSet presAssocID="{7A8D7AE3-8EB9-4BFB-B341-7D1AF71254F2}" presName="node" presStyleLbl="node1" presStyleIdx="0" presStyleCnt="3" custScaleX="110000" custScaleY="11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206BFDC4-0EB1-4D8C-BDA7-0C24FD291990}" type="pres">
      <dgm:prSet presAssocID="{69B7D992-A7D5-41BE-B97A-32667EECA601}" presName="sibTrans" presStyleCnt="0"/>
      <dgm:spPr/>
    </dgm:pt>
    <dgm:pt modelId="{4D7CA1F5-D686-4A8A-A966-65EA45301943}" type="pres">
      <dgm:prSet presAssocID="{D86D1D71-B92C-422E-8188-31FDE9222B20}" presName="node" presStyleLbl="node1" presStyleIdx="1" presStyleCnt="3" custScaleX="110000" custScaleY="11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  <dgm:pt modelId="{0B583994-1ABE-472E-8B30-1D44B741FA99}" type="pres">
      <dgm:prSet presAssocID="{DEB8AA76-939B-46C2-BDC3-218B907B8481}" presName="sibTrans" presStyleCnt="0"/>
      <dgm:spPr/>
    </dgm:pt>
    <dgm:pt modelId="{2E817E58-6B40-48B1-89AD-5766747D1454}" type="pres">
      <dgm:prSet presAssocID="{21446AA6-DD7F-4D5D-B7CB-132C70A57E53}" presName="node" presStyleLbl="node1" presStyleIdx="2" presStyleCnt="3" custScaleX="110000" custScaleY="110000">
        <dgm:presLayoutVars>
          <dgm:bulletEnabled val="1"/>
        </dgm:presLayoutVars>
      </dgm:prSet>
      <dgm:spPr>
        <a:prstGeom prst="snip2DiagRect">
          <a:avLst/>
        </a:prstGeom>
      </dgm:spPr>
      <dgm:t>
        <a:bodyPr/>
        <a:lstStyle/>
        <a:p>
          <a:endParaRPr lang="en-US"/>
        </a:p>
      </dgm:t>
    </dgm:pt>
  </dgm:ptLst>
  <dgm:cxnLst>
    <dgm:cxn modelId="{3671AC00-3A79-4C90-91C9-1BAD9C8A6A64}" srcId="{766EDDA8-488E-4FA5-BA2F-B21ECF4A310E}" destId="{21446AA6-DD7F-4D5D-B7CB-132C70A57E53}" srcOrd="2" destOrd="0" parTransId="{37F0C6A7-FCC5-438D-A8E5-3B29205C57D8}" sibTransId="{217A429F-B27F-4E17-A3F0-325435995E3D}"/>
    <dgm:cxn modelId="{176C420F-D2B9-4A7F-82CE-6ED4B524550F}" srcId="{766EDDA8-488E-4FA5-BA2F-B21ECF4A310E}" destId="{7A8D7AE3-8EB9-4BFB-B341-7D1AF71254F2}" srcOrd="0" destOrd="0" parTransId="{DBB31D77-5493-4252-84BF-4A149D85418F}" sibTransId="{69B7D992-A7D5-41BE-B97A-32667EECA601}"/>
    <dgm:cxn modelId="{C853CCE2-B29D-4109-93D9-1C67ABEF62A0}" type="presOf" srcId="{7A8D7AE3-8EB9-4BFB-B341-7D1AF71254F2}" destId="{1BDA3E0B-A545-4D8F-821F-EA092B5D8443}" srcOrd="0" destOrd="0" presId="urn:microsoft.com/office/officeart/2005/8/layout/default#4"/>
    <dgm:cxn modelId="{B4451540-8FAE-48FA-9CB8-698256E9AA76}" type="presOf" srcId="{21446AA6-DD7F-4D5D-B7CB-132C70A57E53}" destId="{2E817E58-6B40-48B1-89AD-5766747D1454}" srcOrd="0" destOrd="0" presId="urn:microsoft.com/office/officeart/2005/8/layout/default#4"/>
    <dgm:cxn modelId="{7C055472-439F-4790-AA8A-D6F14E772FA4}" type="presOf" srcId="{D86D1D71-B92C-422E-8188-31FDE9222B20}" destId="{4D7CA1F5-D686-4A8A-A966-65EA45301943}" srcOrd="0" destOrd="0" presId="urn:microsoft.com/office/officeart/2005/8/layout/default#4"/>
    <dgm:cxn modelId="{D694E7A3-4970-4D3D-8E34-98AA3443A3BF}" type="presOf" srcId="{766EDDA8-488E-4FA5-BA2F-B21ECF4A310E}" destId="{38671673-05E1-4DA0-81DD-B6573D0D3788}" srcOrd="0" destOrd="0" presId="urn:microsoft.com/office/officeart/2005/8/layout/default#4"/>
    <dgm:cxn modelId="{07713706-431E-42DC-B938-26C8F25E90BD}" srcId="{766EDDA8-488E-4FA5-BA2F-B21ECF4A310E}" destId="{D86D1D71-B92C-422E-8188-31FDE9222B20}" srcOrd="1" destOrd="0" parTransId="{996002C5-44D0-4CC1-BB63-0672BB8B02A8}" sibTransId="{DEB8AA76-939B-46C2-BDC3-218B907B8481}"/>
    <dgm:cxn modelId="{44F588BD-5D7C-4A25-96BB-539ECAE1DE05}" type="presParOf" srcId="{38671673-05E1-4DA0-81DD-B6573D0D3788}" destId="{1BDA3E0B-A545-4D8F-821F-EA092B5D8443}" srcOrd="0" destOrd="0" presId="urn:microsoft.com/office/officeart/2005/8/layout/default#4"/>
    <dgm:cxn modelId="{9A17AE29-0155-4674-97E5-C0C43F8A9B26}" type="presParOf" srcId="{38671673-05E1-4DA0-81DD-B6573D0D3788}" destId="{206BFDC4-0EB1-4D8C-BDA7-0C24FD291990}" srcOrd="1" destOrd="0" presId="urn:microsoft.com/office/officeart/2005/8/layout/default#4"/>
    <dgm:cxn modelId="{B8DC5E05-6F4F-4E79-B813-E49BB4D3C551}" type="presParOf" srcId="{38671673-05E1-4DA0-81DD-B6573D0D3788}" destId="{4D7CA1F5-D686-4A8A-A966-65EA45301943}" srcOrd="2" destOrd="0" presId="urn:microsoft.com/office/officeart/2005/8/layout/default#4"/>
    <dgm:cxn modelId="{25B0461E-DC7B-4D84-B3AD-14250036D160}" type="presParOf" srcId="{38671673-05E1-4DA0-81DD-B6573D0D3788}" destId="{0B583994-1ABE-472E-8B30-1D44B741FA99}" srcOrd="3" destOrd="0" presId="urn:microsoft.com/office/officeart/2005/8/layout/default#4"/>
    <dgm:cxn modelId="{AE478C9D-4EC0-459A-82DC-AB9C34347BFE}" type="presParOf" srcId="{38671673-05E1-4DA0-81DD-B6573D0D3788}" destId="{2E817E58-6B40-48B1-89AD-5766747D1454}" srcOrd="4" destOrd="0" presId="urn:microsoft.com/office/officeart/2005/8/layout/default#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12CA2-839C-4E15-8537-5B79696362E4}" type="doc">
      <dgm:prSet loTypeId="urn:microsoft.com/office/officeart/2005/8/layout/arrow4" loCatId="relationship" qsTypeId="urn:microsoft.com/office/officeart/2005/8/quickstyle/3d1" qsCatId="3D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A906B319-CCB7-4FDE-83D6-D6F344E86549}">
      <dgm:prSet phldrT="[Text]"/>
      <dgm:spPr>
        <a:xfrm>
          <a:off x="3009305" y="0"/>
          <a:ext cx="4949952" cy="2231136"/>
        </a:xfr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 </a:t>
          </a:r>
          <a:r>
            <a:rPr lang="en-US" b="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decision table </a:t>
          </a:r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is a table that lists a variety of conditions and the actions that correspond to each condition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2A3E8CC3-6A93-40F4-8AAA-15787358D30B}" type="parTrans" cxnId="{EE034033-8376-4116-8932-5A0ABA5669A3}">
      <dgm:prSet/>
      <dgm:spPr/>
      <dgm:t>
        <a:bodyPr/>
        <a:lstStyle/>
        <a:p>
          <a:endParaRPr lang="en-US"/>
        </a:p>
      </dgm:t>
    </dgm:pt>
    <dgm:pt modelId="{A43656E8-2517-4F02-95BB-E1C31B1D333E}" type="sibTrans" cxnId="{EE034033-8376-4116-8932-5A0ABA5669A3}">
      <dgm:prSet/>
      <dgm:spPr/>
      <dgm:t>
        <a:bodyPr/>
        <a:lstStyle/>
        <a:p>
          <a:endParaRPr lang="en-US"/>
        </a:p>
      </dgm:t>
    </dgm:pt>
    <dgm:pt modelId="{2248B5AB-F495-453D-97FC-32FD3F7FB8F1}">
      <dgm:prSet/>
      <dgm:spPr>
        <a:xfrm>
          <a:off x="3884386" y="2417064"/>
          <a:ext cx="4949952" cy="2231136"/>
        </a:xfrm>
        <a:noFill/>
        <a:ln>
          <a:noFill/>
        </a:ln>
        <a:effectLst/>
      </dgm:spPr>
      <dgm:t>
        <a:bodyPr/>
        <a:lstStyle/>
        <a:p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 </a:t>
          </a:r>
          <a:r>
            <a:rPr lang="en-US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decision tree </a:t>
          </a:r>
          <a:r>
            <a:rPr lang="en-US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also shows conditions and actions, but it shows them graphically</a:t>
          </a:r>
          <a:endParaRPr lang="en-US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7DBA5A8B-D4D5-4260-A917-F6C147C555C7}" type="parTrans" cxnId="{D652EBD8-0D7E-4FBF-8C66-E2DB09328B88}">
      <dgm:prSet/>
      <dgm:spPr/>
      <dgm:t>
        <a:bodyPr/>
        <a:lstStyle/>
        <a:p>
          <a:endParaRPr lang="en-US"/>
        </a:p>
      </dgm:t>
    </dgm:pt>
    <dgm:pt modelId="{40607D5B-3760-47D0-BCE8-11CB3B3173D8}" type="sibTrans" cxnId="{D652EBD8-0D7E-4FBF-8C66-E2DB09328B88}">
      <dgm:prSet/>
      <dgm:spPr/>
      <dgm:t>
        <a:bodyPr/>
        <a:lstStyle/>
        <a:p>
          <a:endParaRPr lang="en-US"/>
        </a:p>
      </dgm:t>
    </dgm:pt>
    <dgm:pt modelId="{F0C91DF7-96BA-4207-98D0-17E103B30E7D}" type="pres">
      <dgm:prSet presAssocID="{DB112CA2-839C-4E15-8537-5B79696362E4}" presName="compositeShape" presStyleCnt="0">
        <dgm:presLayoutVars>
          <dgm:chMax val="2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53E7963-73AE-44B2-AE6B-B6FF8EE465CF}" type="pres">
      <dgm:prSet presAssocID="{A906B319-CCB7-4FDE-83D6-D6F344E86549}" presName="upArrow" presStyleLbl="node1" presStyleIdx="0" presStyleCnt="2"/>
      <dgm:spPr>
        <a:xfrm>
          <a:off x="4861" y="0"/>
          <a:ext cx="2916936" cy="2231136"/>
        </a:xfrm>
        <a:prstGeom prst="upArrow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5B37A5F1-A5EC-4B7B-8C3B-548BB31BA9F7}" type="pres">
      <dgm:prSet presAssocID="{A906B319-CCB7-4FDE-83D6-D6F344E86549}" presName="upArrowText" presStyleLbl="revTx" presStyleIdx="0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  <dgm:pt modelId="{28AAF1F2-85AE-4A13-8D9F-3FADA67AB636}" type="pres">
      <dgm:prSet presAssocID="{2248B5AB-F495-453D-97FC-32FD3F7FB8F1}" presName="downArrow" presStyleLbl="node1" presStyleIdx="1" presStyleCnt="2"/>
      <dgm:spPr>
        <a:xfrm>
          <a:off x="879942" y="2417064"/>
          <a:ext cx="2916936" cy="2231136"/>
        </a:xfrm>
        <a:prstGeom prst="downArrow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gm:spPr>
      <dgm:t>
        <a:bodyPr/>
        <a:lstStyle/>
        <a:p>
          <a:endParaRPr lang="en-US"/>
        </a:p>
      </dgm:t>
    </dgm:pt>
    <dgm:pt modelId="{492F2A31-8ECB-4955-9E84-B1BD4D5359AF}" type="pres">
      <dgm:prSet presAssocID="{2248B5AB-F495-453D-97FC-32FD3F7FB8F1}" presName="downArrowText" presStyleLbl="revTx" presStyleIdx="1" presStyleCnt="2">
        <dgm:presLayoutVars>
          <dgm:chMax val="0"/>
          <dgm:bulletEnabled val="1"/>
        </dgm:presLayoutVars>
      </dgm:prSet>
      <dgm:spPr>
        <a:prstGeom prst="rect">
          <a:avLst/>
        </a:prstGeom>
      </dgm:spPr>
      <dgm:t>
        <a:bodyPr/>
        <a:lstStyle/>
        <a:p>
          <a:endParaRPr lang="en-US"/>
        </a:p>
      </dgm:t>
    </dgm:pt>
  </dgm:ptLst>
  <dgm:cxnLst>
    <dgm:cxn modelId="{D652EBD8-0D7E-4FBF-8C66-E2DB09328B88}" srcId="{DB112CA2-839C-4E15-8537-5B79696362E4}" destId="{2248B5AB-F495-453D-97FC-32FD3F7FB8F1}" srcOrd="1" destOrd="0" parTransId="{7DBA5A8B-D4D5-4260-A917-F6C147C555C7}" sibTransId="{40607D5B-3760-47D0-BCE8-11CB3B3173D8}"/>
    <dgm:cxn modelId="{CFA19416-6FE9-474D-BB4A-57672D7A1E4B}" type="presOf" srcId="{A906B319-CCB7-4FDE-83D6-D6F344E86549}" destId="{5B37A5F1-A5EC-4B7B-8C3B-548BB31BA9F7}" srcOrd="0" destOrd="0" presId="urn:microsoft.com/office/officeart/2005/8/layout/arrow4"/>
    <dgm:cxn modelId="{8B9A1D9A-BC4B-4FE3-AC41-FA99C7F5FF10}" type="presOf" srcId="{2248B5AB-F495-453D-97FC-32FD3F7FB8F1}" destId="{492F2A31-8ECB-4955-9E84-B1BD4D5359AF}" srcOrd="0" destOrd="0" presId="urn:microsoft.com/office/officeart/2005/8/layout/arrow4"/>
    <dgm:cxn modelId="{72144EFC-D438-4F3A-A612-FF75A78AA1AB}" type="presOf" srcId="{DB112CA2-839C-4E15-8537-5B79696362E4}" destId="{F0C91DF7-96BA-4207-98D0-17E103B30E7D}" srcOrd="0" destOrd="0" presId="urn:microsoft.com/office/officeart/2005/8/layout/arrow4"/>
    <dgm:cxn modelId="{EE034033-8376-4116-8932-5A0ABA5669A3}" srcId="{DB112CA2-839C-4E15-8537-5B79696362E4}" destId="{A906B319-CCB7-4FDE-83D6-D6F344E86549}" srcOrd="0" destOrd="0" parTransId="{2A3E8CC3-6A93-40F4-8AAA-15787358D30B}" sibTransId="{A43656E8-2517-4F02-95BB-E1C31B1D333E}"/>
    <dgm:cxn modelId="{4997F965-CE26-436A-BA98-48A50ADFB04A}" type="presParOf" srcId="{F0C91DF7-96BA-4207-98D0-17E103B30E7D}" destId="{C53E7963-73AE-44B2-AE6B-B6FF8EE465CF}" srcOrd="0" destOrd="0" presId="urn:microsoft.com/office/officeart/2005/8/layout/arrow4"/>
    <dgm:cxn modelId="{EC5D4F9F-314B-4F4E-9178-339B48DF247F}" type="presParOf" srcId="{F0C91DF7-96BA-4207-98D0-17E103B30E7D}" destId="{5B37A5F1-A5EC-4B7B-8C3B-548BB31BA9F7}" srcOrd="1" destOrd="0" presId="urn:microsoft.com/office/officeart/2005/8/layout/arrow4"/>
    <dgm:cxn modelId="{10A31EA9-D3A5-4099-BF5C-A1EC33CABE66}" type="presParOf" srcId="{F0C91DF7-96BA-4207-98D0-17E103B30E7D}" destId="{28AAF1F2-85AE-4A13-8D9F-3FADA67AB636}" srcOrd="2" destOrd="0" presId="urn:microsoft.com/office/officeart/2005/8/layout/arrow4"/>
    <dgm:cxn modelId="{F6D8E8FD-854C-4FEB-AE6E-093287F4060C}" type="presParOf" srcId="{F0C91DF7-96BA-4207-98D0-17E103B30E7D}" destId="{492F2A31-8ECB-4955-9E84-B1BD4D5359AF}" srcOrd="3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494D94-F6F6-42EE-8883-65ECEBB0732E}" type="doc">
      <dgm:prSet loTypeId="urn:microsoft.com/office/officeart/2005/8/layout/default#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5B5E0539-1436-4543-9466-FD0640390ED9}">
      <dgm:prSet phldrT="[Text]"/>
      <dgm:spPr>
        <a:xfrm>
          <a:off x="25747" y="99"/>
          <a:ext cx="2878335" cy="1727001"/>
        </a:xfrm>
        <a:solidFill>
          <a:srgbClr val="0000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Use case diagram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6352FA04-61C2-44F8-AB06-4AE531D73BF0}" type="parTrans" cxnId="{B1F08968-CC84-4991-BDBE-0FD438E38098}">
      <dgm:prSet/>
      <dgm:spPr/>
      <dgm:t>
        <a:bodyPr/>
        <a:lstStyle/>
        <a:p>
          <a:endParaRPr lang="en-US"/>
        </a:p>
      </dgm:t>
    </dgm:pt>
    <dgm:pt modelId="{D4D29F76-A78C-4E10-A6C5-29B7E2747814}" type="sibTrans" cxnId="{B1F08968-CC84-4991-BDBE-0FD438E38098}">
      <dgm:prSet/>
      <dgm:spPr/>
      <dgm:t>
        <a:bodyPr/>
        <a:lstStyle/>
        <a:p>
          <a:endParaRPr lang="en-US"/>
        </a:p>
      </dgm:t>
    </dgm:pt>
    <dgm:pt modelId="{CE1D6C08-2CAC-46EE-9F5C-3C3DAAC1C876}">
      <dgm:prSet phldrT="[Text]"/>
      <dgm:spPr>
        <a:xfrm>
          <a:off x="3191916" y="99"/>
          <a:ext cx="2878335" cy="1727001"/>
        </a:xfrm>
        <a:solidFill>
          <a:srgbClr val="0000CC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r>
            <a:rPr lang="en-US" b="1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Class diagram</a:t>
          </a:r>
          <a:endParaRPr lang="en-US" b="1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B00AAE6-6AD4-470F-9963-33D706EACA74}" type="parTrans" cxnId="{D821B561-A729-4EE0-88A2-8117F021CCE0}">
      <dgm:prSet/>
      <dgm:spPr/>
      <dgm:t>
        <a:bodyPr/>
        <a:lstStyle/>
        <a:p>
          <a:endParaRPr lang="en-US"/>
        </a:p>
      </dgm:t>
    </dgm:pt>
    <dgm:pt modelId="{3BF7FDC3-2501-4FD5-BA65-364867844893}" type="sibTrans" cxnId="{D821B561-A729-4EE0-88A2-8117F021CCE0}">
      <dgm:prSet/>
      <dgm:spPr/>
      <dgm:t>
        <a:bodyPr/>
        <a:lstStyle/>
        <a:p>
          <a:endParaRPr lang="en-US"/>
        </a:p>
      </dgm:t>
    </dgm:pt>
    <dgm:pt modelId="{7750226A-C255-48B8-A261-DE9554A0E130}" type="pres">
      <dgm:prSet presAssocID="{EC494D94-F6F6-42EE-8883-65ECEBB0732E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8766D83-6D77-45DA-AADD-CAF068FA6AEF}" type="pres">
      <dgm:prSet presAssocID="{5B5E0539-1436-4543-9466-FD0640390ED9}" presName="node" presStyleLbl="node1" presStyleIdx="0" presStyleCnt="2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  <dgm:pt modelId="{F15A6B6B-F74A-4A41-AE5B-8640A805B416}" type="pres">
      <dgm:prSet presAssocID="{D4D29F76-A78C-4E10-A6C5-29B7E2747814}" presName="sibTrans" presStyleCnt="0"/>
      <dgm:spPr/>
    </dgm:pt>
    <dgm:pt modelId="{5981BB97-EDF8-441B-AC6A-6256550102E9}" type="pres">
      <dgm:prSet presAssocID="{CE1D6C08-2CAC-46EE-9F5C-3C3DAAC1C876}" presName="node" presStyleLbl="node1" presStyleIdx="1" presStyleCnt="2">
        <dgm:presLayoutVars>
          <dgm:bulletEnabled val="1"/>
        </dgm:presLayoutVars>
      </dgm:prSet>
      <dgm:spPr>
        <a:prstGeom prst="can">
          <a:avLst/>
        </a:prstGeom>
      </dgm:spPr>
      <dgm:t>
        <a:bodyPr/>
        <a:lstStyle/>
        <a:p>
          <a:endParaRPr lang="en-US"/>
        </a:p>
      </dgm:t>
    </dgm:pt>
  </dgm:ptLst>
  <dgm:cxnLst>
    <dgm:cxn modelId="{B1F08968-CC84-4991-BDBE-0FD438E38098}" srcId="{EC494D94-F6F6-42EE-8883-65ECEBB0732E}" destId="{5B5E0539-1436-4543-9466-FD0640390ED9}" srcOrd="0" destOrd="0" parTransId="{6352FA04-61C2-44F8-AB06-4AE531D73BF0}" sibTransId="{D4D29F76-A78C-4E10-A6C5-29B7E2747814}"/>
    <dgm:cxn modelId="{9C85D078-48F3-420C-AA1C-17F198C2F2CC}" type="presOf" srcId="{EC494D94-F6F6-42EE-8883-65ECEBB0732E}" destId="{7750226A-C255-48B8-A261-DE9554A0E130}" srcOrd="0" destOrd="0" presId="urn:microsoft.com/office/officeart/2005/8/layout/default#5"/>
    <dgm:cxn modelId="{D380F19A-9E3D-47E9-9CD8-2373A888FC0F}" type="presOf" srcId="{5B5E0539-1436-4543-9466-FD0640390ED9}" destId="{F8766D83-6D77-45DA-AADD-CAF068FA6AEF}" srcOrd="0" destOrd="0" presId="urn:microsoft.com/office/officeart/2005/8/layout/default#5"/>
    <dgm:cxn modelId="{D821B561-A729-4EE0-88A2-8117F021CCE0}" srcId="{EC494D94-F6F6-42EE-8883-65ECEBB0732E}" destId="{CE1D6C08-2CAC-46EE-9F5C-3C3DAAC1C876}" srcOrd="1" destOrd="0" parTransId="{AB00AAE6-6AD4-470F-9963-33D706EACA74}" sibTransId="{3BF7FDC3-2501-4FD5-BA65-364867844893}"/>
    <dgm:cxn modelId="{FEF66CC8-28EB-4BED-8395-06BED56EFC6D}" type="presOf" srcId="{CE1D6C08-2CAC-46EE-9F5C-3C3DAAC1C876}" destId="{5981BB97-EDF8-441B-AC6A-6256550102E9}" srcOrd="0" destOrd="0" presId="urn:microsoft.com/office/officeart/2005/8/layout/default#5"/>
    <dgm:cxn modelId="{88670E28-AEDD-4DFC-BE1C-B784B5C1FB59}" type="presParOf" srcId="{7750226A-C255-48B8-A261-DE9554A0E130}" destId="{F8766D83-6D77-45DA-AADD-CAF068FA6AEF}" srcOrd="0" destOrd="0" presId="urn:microsoft.com/office/officeart/2005/8/layout/default#5"/>
    <dgm:cxn modelId="{24065BA0-DBBA-42CF-A3E8-84D1220A577E}" type="presParOf" srcId="{7750226A-C255-48B8-A261-DE9554A0E130}" destId="{F15A6B6B-F74A-4A41-AE5B-8640A805B416}" srcOrd="1" destOrd="0" presId="urn:microsoft.com/office/officeart/2005/8/layout/default#5"/>
    <dgm:cxn modelId="{75CEA853-84E4-4426-B106-EBED0CD06CA6}" type="presParOf" srcId="{7750226A-C255-48B8-A261-DE9554A0E130}" destId="{5981BB97-EDF8-441B-AC6A-6256550102E9}" srcOrd="2" destOrd="0" presId="urn:microsoft.com/office/officeart/2005/8/layout/default#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722EE4-93C9-472A-A2CA-2A12AF2C6237}">
      <dsp:nvSpPr>
        <dsp:cNvPr id="0" name=""/>
        <dsp:cNvSpPr/>
      </dsp:nvSpPr>
      <dsp:spPr>
        <a:xfrm>
          <a:off x="0" y="0"/>
          <a:ext cx="8839200" cy="1554480"/>
        </a:xfrm>
        <a:prstGeom prst="rect">
          <a:avLst/>
        </a:prstGeom>
        <a:solidFill>
          <a:srgbClr val="0000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 development</a:t>
          </a:r>
          <a:r>
            <a:rPr lang="en-US" sz="4000" b="0" kern="1200" dirty="0" smtClean="0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 is a set of activities used to build an information system</a:t>
          </a:r>
          <a:endParaRPr lang="en-US" sz="4000" b="1" kern="1200" dirty="0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0" y="0"/>
        <a:ext cx="8839200" cy="1554480"/>
      </dsp:txXfrm>
    </dsp:sp>
    <dsp:sp modelId="{0F5683BD-9737-4C09-92DF-3C61CDE1661D}">
      <dsp:nvSpPr>
        <dsp:cNvPr id="0" name=""/>
        <dsp:cNvSpPr/>
      </dsp:nvSpPr>
      <dsp:spPr>
        <a:xfrm>
          <a:off x="4316" y="1554480"/>
          <a:ext cx="2943522" cy="3264408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 </a:t>
          </a:r>
          <a:r>
            <a:rPr lang="en-US" sz="2400" b="1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system</a:t>
          </a:r>
          <a:r>
            <a:rPr lang="en-US" sz="2400" b="0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 </a:t>
          </a:r>
          <a:r>
            <a:rPr lang="en-US" sz="24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is a set of components that interact to achieve a common goal. Businesses uses many types of systems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316" y="1554480"/>
        <a:ext cx="2943522" cy="3264408"/>
      </dsp:txXfrm>
    </dsp:sp>
    <dsp:sp modelId="{9AF3A08F-C02B-4190-A0E4-01B3258EF710}">
      <dsp:nvSpPr>
        <dsp:cNvPr id="0" name=""/>
        <dsp:cNvSpPr/>
      </dsp:nvSpPr>
      <dsp:spPr>
        <a:xfrm>
          <a:off x="2947838" y="1554480"/>
          <a:ext cx="2943522" cy="3264408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An </a:t>
          </a:r>
          <a:r>
            <a:rPr lang="en-US" sz="2400" b="1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information system </a:t>
          </a:r>
          <a:r>
            <a:rPr lang="en-US" sz="2400" b="0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(</a:t>
          </a:r>
          <a:r>
            <a:rPr lang="en-US" sz="2400" b="1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IS</a:t>
          </a:r>
          <a:r>
            <a:rPr lang="en-US" sz="2400" b="0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) </a:t>
          </a:r>
          <a:r>
            <a:rPr lang="en-US" sz="24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is a collection of hardware, software, data, people, and procedures that work together to produce quality information</a:t>
          </a:r>
          <a:endParaRPr lang="en-US" sz="2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947838" y="1554480"/>
        <a:ext cx="2943522" cy="3264408"/>
      </dsp:txXfrm>
    </dsp:sp>
    <dsp:sp modelId="{05275108-6124-46A9-9E15-E3034EA781DD}">
      <dsp:nvSpPr>
        <dsp:cNvPr id="0" name=""/>
        <dsp:cNvSpPr/>
      </dsp:nvSpPr>
      <dsp:spPr>
        <a:xfrm>
          <a:off x="5891361" y="1554480"/>
          <a:ext cx="2943522" cy="3264408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9BBB59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 development activities are grouped into </a:t>
          </a:r>
          <a:r>
            <a:rPr lang="en-US" sz="2400" b="1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phases</a:t>
          </a:r>
          <a:r>
            <a:rPr lang="en-US" sz="2400" b="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, and is called </a:t>
          </a:r>
          <a:r>
            <a:rPr lang="en-US" sz="2400" b="0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the </a:t>
          </a:r>
          <a:r>
            <a:rPr lang="en-US" sz="2400" b="1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system development life cycle</a:t>
          </a:r>
          <a:r>
            <a:rPr lang="en-US" sz="2400" b="0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 (</a:t>
          </a:r>
          <a:r>
            <a:rPr lang="en-US" sz="2400" b="1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SDLC</a:t>
          </a:r>
          <a:r>
            <a:rPr lang="en-US" sz="2400" b="0" kern="1200" dirty="0" smtClean="0">
              <a:solidFill>
                <a:srgbClr val="0000CC"/>
              </a:solidFill>
              <a:latin typeface="Calibri"/>
              <a:ea typeface="+mn-ea"/>
              <a:cs typeface="+mn-cs"/>
            </a:rPr>
            <a:t>)</a:t>
          </a:r>
          <a:endParaRPr lang="en-US" sz="2400" kern="1200" dirty="0">
            <a:solidFill>
              <a:srgbClr val="0000CC"/>
            </a:solidFill>
            <a:latin typeface="Calibri"/>
            <a:ea typeface="+mn-ea"/>
            <a:cs typeface="+mn-cs"/>
          </a:endParaRPr>
        </a:p>
      </dsp:txBody>
      <dsp:txXfrm>
        <a:off x="5891361" y="1554480"/>
        <a:ext cx="2943522" cy="3264408"/>
      </dsp:txXfrm>
    </dsp:sp>
    <dsp:sp modelId="{F2C2A923-5053-4DE0-B41D-DD0090E036E2}">
      <dsp:nvSpPr>
        <dsp:cNvPr id="0" name=""/>
        <dsp:cNvSpPr/>
      </dsp:nvSpPr>
      <dsp:spPr>
        <a:xfrm>
          <a:off x="0" y="4818888"/>
          <a:ext cx="8839200" cy="362712"/>
        </a:xfrm>
        <a:prstGeom prst="rect">
          <a:avLst/>
        </a:prstGeom>
        <a:solidFill>
          <a:srgbClr val="0000CC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C3C175-DD76-4F8F-9E88-BEE2A1F8E1B1}">
      <dsp:nvSpPr>
        <dsp:cNvPr id="0" name=""/>
        <dsp:cNvSpPr/>
      </dsp:nvSpPr>
      <dsp:spPr>
        <a:xfrm>
          <a:off x="5533" y="1290734"/>
          <a:ext cx="1766666" cy="1457130"/>
        </a:xfrm>
        <a:prstGeom prst="roundRect">
          <a:avLst>
            <a:gd name="adj" fmla="val 10000"/>
          </a:avLst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Use research techniques such as </a:t>
          </a:r>
          <a:r>
            <a:rPr lang="en-US" sz="1400" b="1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e-</a:t>
          </a:r>
          <a:r>
            <a:rPr lang="en-US" sz="1400" b="1" kern="1200" dirty="0" err="1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zines</a:t>
          </a:r>
          <a:endParaRPr 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9066" y="1324267"/>
        <a:ext cx="1699600" cy="1077821"/>
      </dsp:txXfrm>
    </dsp:sp>
    <dsp:sp modelId="{B6C7DD3C-5DCC-46BD-9CF7-D6031832BC91}">
      <dsp:nvSpPr>
        <dsp:cNvPr id="0" name=""/>
        <dsp:cNvSpPr/>
      </dsp:nvSpPr>
      <dsp:spPr>
        <a:xfrm>
          <a:off x="988439" y="1602167"/>
          <a:ext cx="2000912" cy="2000912"/>
        </a:xfrm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F98D2C-B278-4AFE-8D7B-93B426DE2193}">
      <dsp:nvSpPr>
        <dsp:cNvPr id="0" name=""/>
        <dsp:cNvSpPr/>
      </dsp:nvSpPr>
      <dsp:spPr>
        <a:xfrm>
          <a:off x="398126" y="2435622"/>
          <a:ext cx="1570369" cy="624484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Identify technical specifications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16417" y="2453913"/>
        <a:ext cx="1533787" cy="587902"/>
      </dsp:txXfrm>
    </dsp:sp>
    <dsp:sp modelId="{B209E44D-E2C0-4AC7-9958-DE9C984F8CD8}">
      <dsp:nvSpPr>
        <dsp:cNvPr id="0" name=""/>
        <dsp:cNvSpPr/>
      </dsp:nvSpPr>
      <dsp:spPr>
        <a:xfrm>
          <a:off x="2293923" y="1290734"/>
          <a:ext cx="1766666" cy="1457130"/>
        </a:xfrm>
        <a:prstGeom prst="roundRect">
          <a:avLst>
            <a:gd name="adj" fmla="val 10000"/>
          </a:avLst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RFQ, RFP, or RFI is sent to potential vendors or VARs</a:t>
          </a:r>
          <a:endParaRPr 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327456" y="1636510"/>
        <a:ext cx="1699600" cy="1077821"/>
      </dsp:txXfrm>
    </dsp:sp>
    <dsp:sp modelId="{E5321F90-C608-4620-A685-9813F81F59C6}">
      <dsp:nvSpPr>
        <dsp:cNvPr id="0" name=""/>
        <dsp:cNvSpPr/>
      </dsp:nvSpPr>
      <dsp:spPr>
        <a:xfrm>
          <a:off x="3262106" y="378387"/>
          <a:ext cx="2226653" cy="2226653"/>
        </a:xfrm>
        <a:prstGeom prst="circularArrow">
          <a:avLst>
            <a:gd name="adj1" fmla="val 3069"/>
            <a:gd name="adj2" fmla="val 376944"/>
            <a:gd name="adj3" fmla="val 19447546"/>
            <a:gd name="adj4" fmla="val 12575511"/>
            <a:gd name="adj5" fmla="val 3581"/>
          </a:avLst>
        </a:prstGeo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62DE6A-A0D5-4B45-9E5C-68B937F63CD8}">
      <dsp:nvSpPr>
        <dsp:cNvPr id="0" name=""/>
        <dsp:cNvSpPr/>
      </dsp:nvSpPr>
      <dsp:spPr>
        <a:xfrm>
          <a:off x="2686516" y="978492"/>
          <a:ext cx="1570369" cy="624484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Solicit vendor proposals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704807" y="996783"/>
        <a:ext cx="1533787" cy="587902"/>
      </dsp:txXfrm>
    </dsp:sp>
    <dsp:sp modelId="{00CEE0EE-4352-4BBD-A61A-937E1022E4D7}">
      <dsp:nvSpPr>
        <dsp:cNvPr id="0" name=""/>
        <dsp:cNvSpPr/>
      </dsp:nvSpPr>
      <dsp:spPr>
        <a:xfrm>
          <a:off x="4582313" y="1290734"/>
          <a:ext cx="1766666" cy="1457130"/>
        </a:xfrm>
        <a:prstGeom prst="roundRect">
          <a:avLst>
            <a:gd name="adj" fmla="val 10000"/>
          </a:avLst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Various techniques are used to determine the best proposal</a:t>
          </a:r>
          <a:endParaRPr 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615846" y="1324267"/>
        <a:ext cx="1699600" cy="1077821"/>
      </dsp:txXfrm>
    </dsp:sp>
    <dsp:sp modelId="{4C2FCE46-F1E4-4231-ACFD-C11612D4EF71}">
      <dsp:nvSpPr>
        <dsp:cNvPr id="0" name=""/>
        <dsp:cNvSpPr/>
      </dsp:nvSpPr>
      <dsp:spPr>
        <a:xfrm>
          <a:off x="5565218" y="1602167"/>
          <a:ext cx="2000912" cy="2000912"/>
        </a:xfrm>
        <a:prstGeom prst="leftCircularArrow">
          <a:avLst>
            <a:gd name="adj1" fmla="val 3415"/>
            <a:gd name="adj2" fmla="val 422923"/>
            <a:gd name="adj3" fmla="val 2198434"/>
            <a:gd name="adj4" fmla="val 9024489"/>
            <a:gd name="adj5" fmla="val 3985"/>
          </a:avLst>
        </a:prstGeom>
        <a:solidFill>
          <a:srgbClr val="8064A2">
            <a:tint val="60000"/>
            <a:hueOff val="0"/>
            <a:satOff val="0"/>
            <a:lumOff val="0"/>
            <a:alphaOff val="0"/>
          </a:srgb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EA9B3-714F-4ED6-A9F6-C6B98AAB96F4}">
      <dsp:nvSpPr>
        <dsp:cNvPr id="0" name=""/>
        <dsp:cNvSpPr/>
      </dsp:nvSpPr>
      <dsp:spPr>
        <a:xfrm>
          <a:off x="4974906" y="2435622"/>
          <a:ext cx="1570369" cy="624484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Test and evaluate vendor proposals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993197" y="2453913"/>
        <a:ext cx="1533787" cy="587902"/>
      </dsp:txXfrm>
    </dsp:sp>
    <dsp:sp modelId="{C75211B4-07BD-4052-96A5-1A68FB8A04A0}">
      <dsp:nvSpPr>
        <dsp:cNvPr id="0" name=""/>
        <dsp:cNvSpPr/>
      </dsp:nvSpPr>
      <dsp:spPr>
        <a:xfrm>
          <a:off x="6870703" y="1290734"/>
          <a:ext cx="1766666" cy="1457130"/>
        </a:xfrm>
        <a:prstGeom prst="roundRect">
          <a:avLst>
            <a:gd name="adj" fmla="val 10000"/>
          </a:avLst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8064A2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4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Systems analyst makes recommendation to steering committee</a:t>
          </a:r>
          <a:endParaRPr lang="en-US" sz="14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904236" y="1636510"/>
        <a:ext cx="1699600" cy="1077821"/>
      </dsp:txXfrm>
    </dsp:sp>
    <dsp:sp modelId="{131ED5D3-EB75-414B-9379-5FACEE34A0E3}">
      <dsp:nvSpPr>
        <dsp:cNvPr id="0" name=""/>
        <dsp:cNvSpPr/>
      </dsp:nvSpPr>
      <dsp:spPr>
        <a:xfrm>
          <a:off x="7263296" y="978492"/>
          <a:ext cx="1570369" cy="624484"/>
        </a:xfrm>
        <a:prstGeom prst="roundRect">
          <a:avLst>
            <a:gd name="adj" fmla="val 10000"/>
          </a:avLst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 w="25400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20320" rIns="30480" bIns="2032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Make a decision</a:t>
          </a:r>
          <a:endParaRPr lang="en-US" sz="16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281587" y="996783"/>
        <a:ext cx="1533787" cy="5879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72DF6-3162-460E-9A7F-1F70BB663C7E}">
      <dsp:nvSpPr>
        <dsp:cNvPr id="0" name=""/>
        <dsp:cNvSpPr/>
      </dsp:nvSpPr>
      <dsp:spPr>
        <a:xfrm>
          <a:off x="343792" y="362"/>
          <a:ext cx="2285441" cy="1371265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Project repository</a:t>
          </a:r>
          <a:endParaRPr 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43792" y="362"/>
        <a:ext cx="2285441" cy="1371265"/>
      </dsp:txXfrm>
    </dsp:sp>
    <dsp:sp modelId="{9F190744-D1B7-4DBE-866D-9C4F590AB79F}">
      <dsp:nvSpPr>
        <dsp:cNvPr id="0" name=""/>
        <dsp:cNvSpPr/>
      </dsp:nvSpPr>
      <dsp:spPr>
        <a:xfrm>
          <a:off x="2857779" y="362"/>
          <a:ext cx="2285441" cy="1371265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Graphics</a:t>
          </a:r>
          <a:endParaRPr 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857779" y="362"/>
        <a:ext cx="2285441" cy="1371265"/>
      </dsp:txXfrm>
    </dsp:sp>
    <dsp:sp modelId="{EDED749B-2075-4900-B339-6CACCB4A0AFB}">
      <dsp:nvSpPr>
        <dsp:cNvPr id="0" name=""/>
        <dsp:cNvSpPr/>
      </dsp:nvSpPr>
      <dsp:spPr>
        <a:xfrm>
          <a:off x="5371765" y="362"/>
          <a:ext cx="2285441" cy="1371265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Prototyping</a:t>
          </a:r>
          <a:endParaRPr 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371765" y="362"/>
        <a:ext cx="2285441" cy="1371265"/>
      </dsp:txXfrm>
    </dsp:sp>
    <dsp:sp modelId="{50379307-475C-4DB4-8F39-3DBC8B0F5E80}">
      <dsp:nvSpPr>
        <dsp:cNvPr id="0" name=""/>
        <dsp:cNvSpPr/>
      </dsp:nvSpPr>
      <dsp:spPr>
        <a:xfrm>
          <a:off x="343792" y="1600172"/>
          <a:ext cx="2285441" cy="1371265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Quality assurance</a:t>
          </a:r>
          <a:endParaRPr 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43792" y="1600172"/>
        <a:ext cx="2285441" cy="1371265"/>
      </dsp:txXfrm>
    </dsp:sp>
    <dsp:sp modelId="{858B0F6F-FFC0-474D-A36C-AE357DEFBBED}">
      <dsp:nvSpPr>
        <dsp:cNvPr id="0" name=""/>
        <dsp:cNvSpPr/>
      </dsp:nvSpPr>
      <dsp:spPr>
        <a:xfrm>
          <a:off x="2857779" y="1600172"/>
          <a:ext cx="2285441" cy="1371265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Code generator</a:t>
          </a:r>
          <a:endParaRPr 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857779" y="1600172"/>
        <a:ext cx="2285441" cy="1371265"/>
      </dsp:txXfrm>
    </dsp:sp>
    <dsp:sp modelId="{31178D02-189A-4154-8F10-AD21A481FD20}">
      <dsp:nvSpPr>
        <dsp:cNvPr id="0" name=""/>
        <dsp:cNvSpPr/>
      </dsp:nvSpPr>
      <dsp:spPr>
        <a:xfrm>
          <a:off x="5371765" y="1600172"/>
          <a:ext cx="2285441" cy="1371265"/>
        </a:xfrm>
        <a:prstGeom prst="rect">
          <a:avLst/>
        </a:prstGeom>
        <a:solidFill>
          <a:sysClr val="window" lastClr="FFFFFF">
            <a:hueOff val="0"/>
            <a:satOff val="0"/>
            <a:lumOff val="0"/>
            <a:alphaOff val="0"/>
          </a:sys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Housekeeping</a:t>
          </a:r>
          <a:endParaRPr lang="en-US" sz="28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5371765" y="1600172"/>
        <a:ext cx="2285441" cy="137126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7616E-D868-4902-88BD-69E90D10DAE5}">
      <dsp:nvSpPr>
        <dsp:cNvPr id="0" name=""/>
        <dsp:cNvSpPr/>
      </dsp:nvSpPr>
      <dsp:spPr>
        <a:xfrm>
          <a:off x="74264" y="0"/>
          <a:ext cx="8614471" cy="3429000"/>
        </a:xfrm>
        <a:prstGeom prst="rightArrow">
          <a:avLst/>
        </a:prstGeom>
        <a:solidFill>
          <a:srgbClr val="8064A2">
            <a:tint val="40000"/>
            <a:hueOff val="0"/>
            <a:satOff val="0"/>
            <a:lumOff val="0"/>
            <a:alphaOff val="0"/>
          </a:srgb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014C273-9879-4303-8A95-4FE454230160}">
      <dsp:nvSpPr>
        <dsp:cNvPr id="0" name=""/>
        <dsp:cNvSpPr/>
      </dsp:nvSpPr>
      <dsp:spPr>
        <a:xfrm>
          <a:off x="4385" y="1028700"/>
          <a:ext cx="2109452" cy="1371600"/>
        </a:xfrm>
        <a:prstGeom prst="round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Develop programs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71341" y="1095656"/>
        <a:ext cx="1975540" cy="1237688"/>
      </dsp:txXfrm>
    </dsp:sp>
    <dsp:sp modelId="{7E6DA94D-0203-429B-AB77-40A23BAFB1F4}">
      <dsp:nvSpPr>
        <dsp:cNvPr id="0" name=""/>
        <dsp:cNvSpPr/>
      </dsp:nvSpPr>
      <dsp:spPr>
        <a:xfrm>
          <a:off x="2219311" y="1028700"/>
          <a:ext cx="2109452" cy="1371600"/>
        </a:xfrm>
        <a:prstGeom prst="roundRect">
          <a:avLst/>
        </a:prstGeo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Install and test the new system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286267" y="1095656"/>
        <a:ext cx="1975540" cy="1237688"/>
      </dsp:txXfrm>
    </dsp:sp>
    <dsp:sp modelId="{F346D04A-D13A-454E-9767-4FF358D26AFC}">
      <dsp:nvSpPr>
        <dsp:cNvPr id="0" name=""/>
        <dsp:cNvSpPr/>
      </dsp:nvSpPr>
      <dsp:spPr>
        <a:xfrm>
          <a:off x="4434236" y="1028700"/>
          <a:ext cx="2109452" cy="1371600"/>
        </a:xfrm>
        <a:prstGeom prst="roundRect">
          <a:avLst/>
        </a:prstGeom>
        <a:gradFill rotWithShape="0">
          <a:gsLst>
            <a:gs pos="0">
              <a:srgbClr val="8064A2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Train users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501192" y="1095656"/>
        <a:ext cx="1975540" cy="1237688"/>
      </dsp:txXfrm>
    </dsp:sp>
    <dsp:sp modelId="{3DF23607-A0A8-4626-94D5-BC251034FBCC}">
      <dsp:nvSpPr>
        <dsp:cNvPr id="0" name=""/>
        <dsp:cNvSpPr/>
      </dsp:nvSpPr>
      <dsp:spPr>
        <a:xfrm>
          <a:off x="6649161" y="1028700"/>
          <a:ext cx="2109452" cy="1371600"/>
        </a:xfrm>
        <a:prstGeom prst="roundRect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Convert to the new system</a:t>
          </a:r>
          <a:endParaRPr lang="en-US" sz="25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716117" y="1095656"/>
        <a:ext cx="1975540" cy="1237688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7B344C-6681-41E6-B7E9-4D54DC5DC1B3}">
      <dsp:nvSpPr>
        <dsp:cNvPr id="0" name=""/>
        <dsp:cNvSpPr/>
      </dsp:nvSpPr>
      <dsp:spPr>
        <a:xfrm rot="5400000">
          <a:off x="-126578" y="128188"/>
          <a:ext cx="843855" cy="590698"/>
        </a:xfrm>
        <a:prstGeom prst="chevron">
          <a:avLst/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1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296958"/>
        <a:ext cx="590698" cy="253157"/>
      </dsp:txXfrm>
    </dsp:sp>
    <dsp:sp modelId="{68A26FAF-F7A4-4C83-94BC-8B10BB36843B}">
      <dsp:nvSpPr>
        <dsp:cNvPr id="0" name=""/>
        <dsp:cNvSpPr/>
      </dsp:nvSpPr>
      <dsp:spPr>
        <a:xfrm rot="5400000">
          <a:off x="3335796" y="-2743487"/>
          <a:ext cx="548506" cy="603870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Analyze the requirements</a:t>
          </a:r>
          <a:endParaRPr lang="en-US" sz="3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590699" y="28386"/>
        <a:ext cx="6011925" cy="494954"/>
      </dsp:txXfrm>
    </dsp:sp>
    <dsp:sp modelId="{B88F4E10-10A8-42F0-9F4F-BA2DD327173D}">
      <dsp:nvSpPr>
        <dsp:cNvPr id="0" name=""/>
        <dsp:cNvSpPr/>
      </dsp:nvSpPr>
      <dsp:spPr>
        <a:xfrm rot="5400000">
          <a:off x="-126578" y="873173"/>
          <a:ext cx="843855" cy="590698"/>
        </a:xfrm>
        <a:prstGeom prst="chevron">
          <a:avLst/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2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1041943"/>
        <a:ext cx="590698" cy="253157"/>
      </dsp:txXfrm>
    </dsp:sp>
    <dsp:sp modelId="{B9F83796-D77B-4E24-87F9-8307E6204296}">
      <dsp:nvSpPr>
        <dsp:cNvPr id="0" name=""/>
        <dsp:cNvSpPr/>
      </dsp:nvSpPr>
      <dsp:spPr>
        <a:xfrm rot="5400000">
          <a:off x="3335796" y="-1998502"/>
          <a:ext cx="548506" cy="603870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Design the solution</a:t>
          </a:r>
          <a:endParaRPr lang="en-US" sz="3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590699" y="773371"/>
        <a:ext cx="6011925" cy="494954"/>
      </dsp:txXfrm>
    </dsp:sp>
    <dsp:sp modelId="{9D6FE3A1-11C0-49C9-9389-149CE3A00A4C}">
      <dsp:nvSpPr>
        <dsp:cNvPr id="0" name=""/>
        <dsp:cNvSpPr/>
      </dsp:nvSpPr>
      <dsp:spPr>
        <a:xfrm rot="5400000">
          <a:off x="-126578" y="1618158"/>
          <a:ext cx="843855" cy="590698"/>
        </a:xfrm>
        <a:prstGeom prst="chevron">
          <a:avLst/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3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1786928"/>
        <a:ext cx="590698" cy="253157"/>
      </dsp:txXfrm>
    </dsp:sp>
    <dsp:sp modelId="{F2E5C41C-EA14-4219-87BC-37C5ABAAE98D}">
      <dsp:nvSpPr>
        <dsp:cNvPr id="0" name=""/>
        <dsp:cNvSpPr/>
      </dsp:nvSpPr>
      <dsp:spPr>
        <a:xfrm rot="5400000">
          <a:off x="3335796" y="-1253517"/>
          <a:ext cx="548506" cy="603870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Validate the design</a:t>
          </a:r>
          <a:endParaRPr lang="en-US" sz="3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590699" y="1518356"/>
        <a:ext cx="6011925" cy="494954"/>
      </dsp:txXfrm>
    </dsp:sp>
    <dsp:sp modelId="{03F6C385-D919-4AF2-A7D3-2ACAB3ACCA3D}">
      <dsp:nvSpPr>
        <dsp:cNvPr id="0" name=""/>
        <dsp:cNvSpPr/>
      </dsp:nvSpPr>
      <dsp:spPr>
        <a:xfrm rot="5400000">
          <a:off x="-126578" y="2363143"/>
          <a:ext cx="843855" cy="590698"/>
        </a:xfrm>
        <a:prstGeom prst="chevron">
          <a:avLst/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4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2531913"/>
        <a:ext cx="590698" cy="253157"/>
      </dsp:txXfrm>
    </dsp:sp>
    <dsp:sp modelId="{9A6CBA9F-42A6-469A-AB77-1EE4F035B6E5}">
      <dsp:nvSpPr>
        <dsp:cNvPr id="0" name=""/>
        <dsp:cNvSpPr/>
      </dsp:nvSpPr>
      <dsp:spPr>
        <a:xfrm rot="5400000">
          <a:off x="3335796" y="-508532"/>
          <a:ext cx="548506" cy="603870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Implement the design</a:t>
          </a:r>
          <a:endParaRPr lang="en-US" sz="3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590699" y="2263341"/>
        <a:ext cx="6011925" cy="494954"/>
      </dsp:txXfrm>
    </dsp:sp>
    <dsp:sp modelId="{738089B7-584C-4ACB-9DC9-FE4DEC3E62FE}">
      <dsp:nvSpPr>
        <dsp:cNvPr id="0" name=""/>
        <dsp:cNvSpPr/>
      </dsp:nvSpPr>
      <dsp:spPr>
        <a:xfrm rot="5400000">
          <a:off x="-126578" y="3108127"/>
          <a:ext cx="843855" cy="590698"/>
        </a:xfrm>
        <a:prstGeom prst="chevron">
          <a:avLst/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5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3276897"/>
        <a:ext cx="590698" cy="253157"/>
      </dsp:txXfrm>
    </dsp:sp>
    <dsp:sp modelId="{ED1A10A1-7E8A-4173-A983-AFE25CFDF4D8}">
      <dsp:nvSpPr>
        <dsp:cNvPr id="0" name=""/>
        <dsp:cNvSpPr/>
      </dsp:nvSpPr>
      <dsp:spPr>
        <a:xfrm rot="5400000">
          <a:off x="3335796" y="236451"/>
          <a:ext cx="548506" cy="603870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Test the solution</a:t>
          </a:r>
          <a:endParaRPr lang="en-US" sz="3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590699" y="3008324"/>
        <a:ext cx="6011925" cy="494954"/>
      </dsp:txXfrm>
    </dsp:sp>
    <dsp:sp modelId="{A9921851-FA8C-4708-B321-2FD15CB7DBD0}">
      <dsp:nvSpPr>
        <dsp:cNvPr id="0" name=""/>
        <dsp:cNvSpPr/>
      </dsp:nvSpPr>
      <dsp:spPr>
        <a:xfrm rot="5400000">
          <a:off x="-126578" y="3853112"/>
          <a:ext cx="843855" cy="590698"/>
        </a:xfrm>
        <a:prstGeom prst="chevron">
          <a:avLst/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6</a:t>
          </a:r>
          <a:endParaRPr lang="en-US" sz="1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-5400000">
        <a:off x="1" y="4021882"/>
        <a:ext cx="590698" cy="253157"/>
      </dsp:txXfrm>
    </dsp:sp>
    <dsp:sp modelId="{5649207B-3948-4F62-9563-E0BCB0218142}">
      <dsp:nvSpPr>
        <dsp:cNvPr id="0" name=""/>
        <dsp:cNvSpPr/>
      </dsp:nvSpPr>
      <dsp:spPr>
        <a:xfrm rot="5400000">
          <a:off x="3335796" y="981436"/>
          <a:ext cx="548506" cy="6038701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9525" cap="flat" cmpd="sng" algn="ctr">
          <a:solidFill>
            <a:srgbClr val="9BBB59"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ysClr val="window" lastClr="FFFFFF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Document the solution</a:t>
          </a:r>
          <a:endParaRPr lang="en-US" sz="32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 rot="-5400000">
        <a:off x="590699" y="3753309"/>
        <a:ext cx="6011925" cy="49495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96BF-D18A-4A71-9B74-827C9ECA076C}">
      <dsp:nvSpPr>
        <dsp:cNvPr id="0" name=""/>
        <dsp:cNvSpPr/>
      </dsp:nvSpPr>
      <dsp:spPr>
        <a:xfrm>
          <a:off x="3208" y="280824"/>
          <a:ext cx="1929407" cy="761327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Unit test</a:t>
          </a:r>
          <a:endParaRPr lang="en-US" sz="2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208" y="280824"/>
        <a:ext cx="1929407" cy="761327"/>
      </dsp:txXfrm>
    </dsp:sp>
    <dsp:sp modelId="{35C85C69-8430-42E1-A64A-548E008848F3}">
      <dsp:nvSpPr>
        <dsp:cNvPr id="0" name=""/>
        <dsp:cNvSpPr/>
      </dsp:nvSpPr>
      <dsp:spPr>
        <a:xfrm>
          <a:off x="3208" y="1042152"/>
          <a:ext cx="1929407" cy="2334622"/>
        </a:xfrm>
        <a:prstGeom prst="rect">
          <a:avLst/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Verifies that each individual program or object works by itself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3208" y="1042152"/>
        <a:ext cx="1929407" cy="2334622"/>
      </dsp:txXfrm>
    </dsp:sp>
    <dsp:sp modelId="{DD9C9FC5-1A29-4816-AD90-B38466E8FC2E}">
      <dsp:nvSpPr>
        <dsp:cNvPr id="0" name=""/>
        <dsp:cNvSpPr/>
      </dsp:nvSpPr>
      <dsp:spPr>
        <a:xfrm>
          <a:off x="2202733" y="280824"/>
          <a:ext cx="1929407" cy="761327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58853"/>
                <a:satOff val="-1455"/>
                <a:lumOff val="832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58853"/>
                <a:satOff val="-1455"/>
                <a:lumOff val="832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58853"/>
                <a:satOff val="-1455"/>
                <a:lumOff val="8329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58853"/>
              <a:satOff val="-1455"/>
              <a:lumOff val="832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Systems test</a:t>
          </a:r>
          <a:endParaRPr lang="en-US" sz="2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202733" y="280824"/>
        <a:ext cx="1929407" cy="761327"/>
      </dsp:txXfrm>
    </dsp:sp>
    <dsp:sp modelId="{07E04A70-FB3F-4FAE-881A-EAEE5E8D3D48}">
      <dsp:nvSpPr>
        <dsp:cNvPr id="0" name=""/>
        <dsp:cNvSpPr/>
      </dsp:nvSpPr>
      <dsp:spPr>
        <a:xfrm>
          <a:off x="2202733" y="1042152"/>
          <a:ext cx="1929407" cy="2334622"/>
        </a:xfrm>
        <a:prstGeom prst="rect">
          <a:avLst/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Verifies that all programs in an application work together properly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2202733" y="1042152"/>
        <a:ext cx="1929407" cy="2334622"/>
      </dsp:txXfrm>
    </dsp:sp>
    <dsp:sp modelId="{AA562AE9-E054-4DC7-A396-3B88A055F833}">
      <dsp:nvSpPr>
        <dsp:cNvPr id="0" name=""/>
        <dsp:cNvSpPr/>
      </dsp:nvSpPr>
      <dsp:spPr>
        <a:xfrm>
          <a:off x="4402258" y="280824"/>
          <a:ext cx="1929407" cy="761327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117705"/>
                <a:satOff val="-2910"/>
                <a:lumOff val="16659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17705"/>
                <a:satOff val="-2910"/>
                <a:lumOff val="16659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17705"/>
                <a:satOff val="-2910"/>
                <a:lumOff val="16659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117705"/>
              <a:satOff val="-2910"/>
              <a:lumOff val="16659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Integration test</a:t>
          </a:r>
          <a:endParaRPr lang="en-US" sz="2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402258" y="280824"/>
        <a:ext cx="1929407" cy="761327"/>
      </dsp:txXfrm>
    </dsp:sp>
    <dsp:sp modelId="{2FEEF8AC-0ACE-4A6A-9537-9E95E645DED8}">
      <dsp:nvSpPr>
        <dsp:cNvPr id="0" name=""/>
        <dsp:cNvSpPr/>
      </dsp:nvSpPr>
      <dsp:spPr>
        <a:xfrm>
          <a:off x="4402258" y="1042152"/>
          <a:ext cx="1929407" cy="2334622"/>
        </a:xfrm>
        <a:prstGeom prst="rect">
          <a:avLst/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Verifies that an application works with other applications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4402258" y="1042152"/>
        <a:ext cx="1929407" cy="2334622"/>
      </dsp:txXfrm>
    </dsp:sp>
    <dsp:sp modelId="{4CD38DC2-A98A-4BEE-BD4A-500236C87728}">
      <dsp:nvSpPr>
        <dsp:cNvPr id="0" name=""/>
        <dsp:cNvSpPr/>
      </dsp:nvSpPr>
      <dsp:spPr>
        <a:xfrm>
          <a:off x="6601783" y="280824"/>
          <a:ext cx="1929407" cy="761327"/>
        </a:xfrm>
        <a:prstGeom prst="rect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 w="9525" cap="flat" cmpd="sng" algn="ctr">
          <a:solidFill>
            <a:srgbClr val="8064A2">
              <a:shade val="80000"/>
              <a:hueOff val="-176558"/>
              <a:satOff val="-4365"/>
              <a:lumOff val="24988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Acceptance test</a:t>
          </a:r>
          <a:endParaRPr lang="en-US" sz="21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601783" y="280824"/>
        <a:ext cx="1929407" cy="761327"/>
      </dsp:txXfrm>
    </dsp:sp>
    <dsp:sp modelId="{DBEE3836-87A5-42C9-9441-7A24E04EFE97}">
      <dsp:nvSpPr>
        <dsp:cNvPr id="0" name=""/>
        <dsp:cNvSpPr/>
      </dsp:nvSpPr>
      <dsp:spPr>
        <a:xfrm>
          <a:off x="6601783" y="1042152"/>
          <a:ext cx="1929407" cy="2334622"/>
        </a:xfrm>
        <a:prstGeom prst="rect">
          <a:avLst/>
        </a:prstGeom>
        <a:solidFill>
          <a:srgbClr val="8064A2">
            <a:alpha val="90000"/>
            <a:tint val="40000"/>
            <a:hueOff val="0"/>
            <a:satOff val="0"/>
            <a:lumOff val="0"/>
            <a:alphaOff val="0"/>
          </a:srgbClr>
        </a:solidFill>
        <a:ln w="9525" cap="flat" cmpd="sng" algn="ctr">
          <a:solidFill>
            <a:srgbClr val="8064A2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Checks the new system to ensure that it works with actual data</a:t>
          </a:r>
          <a:endParaRPr lang="en-US" sz="2100" kern="1200" dirty="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6601783" y="1042152"/>
        <a:ext cx="1929407" cy="2334622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8B3B3-497F-4786-AD84-DB1D1120DCD4}">
      <dsp:nvSpPr>
        <dsp:cNvPr id="0" name=""/>
        <dsp:cNvSpPr/>
      </dsp:nvSpPr>
      <dsp:spPr>
        <a:xfrm>
          <a:off x="7835" y="478489"/>
          <a:ext cx="2342033" cy="1405220"/>
        </a:xfrm>
        <a:prstGeom prst="roundRect">
          <a:avLst>
            <a:gd name="adj" fmla="val 10000"/>
          </a:avLst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Perform maintenance activities</a:t>
          </a:r>
          <a:endParaRPr lang="en-US" sz="2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48992" y="519646"/>
        <a:ext cx="2259719" cy="1322906"/>
      </dsp:txXfrm>
    </dsp:sp>
    <dsp:sp modelId="{1C980D72-9D86-44DA-9C0A-25FAF2A38835}">
      <dsp:nvSpPr>
        <dsp:cNvPr id="0" name=""/>
        <dsp:cNvSpPr/>
      </dsp:nvSpPr>
      <dsp:spPr>
        <a:xfrm>
          <a:off x="2584072" y="890687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2584072" y="1006852"/>
        <a:ext cx="347558" cy="348494"/>
      </dsp:txXfrm>
    </dsp:sp>
    <dsp:sp modelId="{C385F7D6-73A7-40BE-B6AB-B892CF311F69}">
      <dsp:nvSpPr>
        <dsp:cNvPr id="0" name=""/>
        <dsp:cNvSpPr/>
      </dsp:nvSpPr>
      <dsp:spPr>
        <a:xfrm>
          <a:off x="3286683" y="478489"/>
          <a:ext cx="2342033" cy="1405220"/>
        </a:xfrm>
        <a:prstGeom prst="roundRect">
          <a:avLst>
            <a:gd name="adj" fmla="val 10000"/>
          </a:avLst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Monitor system performance</a:t>
          </a:r>
          <a:endParaRPr lang="en-US" sz="2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3327840" y="519646"/>
        <a:ext cx="2259719" cy="1322906"/>
      </dsp:txXfrm>
    </dsp:sp>
    <dsp:sp modelId="{36146E8F-3078-48A7-8A9E-D3FAC16B42BC}">
      <dsp:nvSpPr>
        <dsp:cNvPr id="0" name=""/>
        <dsp:cNvSpPr/>
      </dsp:nvSpPr>
      <dsp:spPr>
        <a:xfrm>
          <a:off x="5862920" y="890687"/>
          <a:ext cx="496511" cy="580824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5862920" y="1006852"/>
        <a:ext cx="347558" cy="348494"/>
      </dsp:txXfrm>
    </dsp:sp>
    <dsp:sp modelId="{E4AFB974-A04F-43A6-9749-F6B40FC7409B}">
      <dsp:nvSpPr>
        <dsp:cNvPr id="0" name=""/>
        <dsp:cNvSpPr/>
      </dsp:nvSpPr>
      <dsp:spPr>
        <a:xfrm>
          <a:off x="6565530" y="478489"/>
          <a:ext cx="2342033" cy="1405220"/>
        </a:xfrm>
        <a:prstGeom prst="roundRect">
          <a:avLst>
            <a:gd name="adj" fmla="val 10000"/>
          </a:avLst>
        </a:prstGeom>
        <a:solidFill>
          <a:srgbClr val="0000CC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Assess system security</a:t>
          </a:r>
          <a:endParaRPr lang="en-US" sz="2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606687" y="519646"/>
        <a:ext cx="2259719" cy="132290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CBCBEA-9D09-4E65-BEB1-DE9180802044}">
      <dsp:nvSpPr>
        <dsp:cNvPr id="0" name=""/>
        <dsp:cNvSpPr/>
      </dsp:nvSpPr>
      <dsp:spPr>
        <a:xfrm rot="16200000">
          <a:off x="-778222" y="779264"/>
          <a:ext cx="4267200" cy="2708671"/>
        </a:xfrm>
        <a:prstGeom prst="flowChartManualOperation">
          <a:avLst/>
        </a:prstGeom>
        <a:gradFill rotWithShape="0">
          <a:gsLst>
            <a:gs pos="0">
              <a:srgbClr val="8064A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375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Identify all information assets of an organization</a:t>
          </a:r>
          <a:endParaRPr lang="en-US" sz="2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5400000">
        <a:off x="1043" y="853439"/>
        <a:ext cx="2708671" cy="2560320"/>
      </dsp:txXfrm>
    </dsp:sp>
    <dsp:sp modelId="{8CFF9C6F-FC9D-4B42-8154-CA357FCA4225}">
      <dsp:nvSpPr>
        <dsp:cNvPr id="0" name=""/>
        <dsp:cNvSpPr/>
      </dsp:nvSpPr>
      <dsp:spPr>
        <a:xfrm rot="16200000">
          <a:off x="2133600" y="779264"/>
          <a:ext cx="4267200" cy="2708671"/>
        </a:xfrm>
        <a:prstGeom prst="flowChartManualOperation">
          <a:avLst/>
        </a:prstGeom>
        <a:gradFill rotWithShape="0">
          <a:gsLst>
            <a:gs pos="0">
              <a:srgbClr val="8064A2">
                <a:shade val="80000"/>
                <a:hueOff val="-88279"/>
                <a:satOff val="-2183"/>
                <a:lumOff val="12494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88279"/>
                <a:satOff val="-2183"/>
                <a:lumOff val="12494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88279"/>
                <a:satOff val="-2183"/>
                <a:lumOff val="12494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375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Identify all security risks that may cause an information asset loss</a:t>
          </a:r>
          <a:endParaRPr lang="en-US" sz="2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5400000">
        <a:off x="2912865" y="853439"/>
        <a:ext cx="2708671" cy="2560320"/>
      </dsp:txXfrm>
    </dsp:sp>
    <dsp:sp modelId="{93AFA408-C2A2-4078-A961-6E670AAD0F8D}">
      <dsp:nvSpPr>
        <dsp:cNvPr id="0" name=""/>
        <dsp:cNvSpPr/>
      </dsp:nvSpPr>
      <dsp:spPr>
        <a:xfrm rot="16200000">
          <a:off x="5045422" y="779264"/>
          <a:ext cx="4267200" cy="2708671"/>
        </a:xfrm>
        <a:prstGeom prst="flowChartManualOperation">
          <a:avLst/>
        </a:prstGeom>
        <a:gradFill rotWithShape="0">
          <a:gsLst>
            <a:gs pos="0">
              <a:srgbClr val="8064A2">
                <a:shade val="80000"/>
                <a:hueOff val="-176558"/>
                <a:satOff val="-4365"/>
                <a:lumOff val="24988"/>
                <a:alphaOff val="0"/>
                <a:shade val="51000"/>
                <a:satMod val="130000"/>
              </a:srgbClr>
            </a:gs>
            <a:gs pos="80000">
              <a:srgbClr val="8064A2">
                <a:shade val="80000"/>
                <a:hueOff val="-176558"/>
                <a:satOff val="-4365"/>
                <a:lumOff val="24988"/>
                <a:alphaOff val="0"/>
                <a:shade val="93000"/>
                <a:satMod val="130000"/>
              </a:srgbClr>
            </a:gs>
            <a:gs pos="100000">
              <a:srgbClr val="8064A2">
                <a:shade val="80000"/>
                <a:hueOff val="-176558"/>
                <a:satOff val="-4365"/>
                <a:lumOff val="2498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65100" tIns="0" rIns="163750" bIns="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 each risk, identify the safeguards that exist to detect, prevent, and recover from a loss</a:t>
          </a:r>
          <a:endParaRPr lang="en-US" sz="2600" kern="1200" dirty="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 rot="5400000">
        <a:off x="5824687" y="853439"/>
        <a:ext cx="2708671" cy="2560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3">
  <dgm:title val=""/>
  <dgm:desc val=""/>
  <dgm:catLst>
    <dgm:cat type="list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5" srcId="0" destId="1" srcOrd="0" destOrd="0"/>
        <dgm:cxn modelId="6" srcId="1" destId="2" srcOrd="0" destOrd="0"/>
        <dgm:cxn modelId="7" srcId="1" destId="3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6" srcId="0" destId="1" srcOrd="0" destOrd="0"/>
        <dgm:cxn modelId="7" srcId="1" destId="2" srcOrd="0" destOrd="0"/>
        <dgm:cxn modelId="8" srcId="1" destId="3" srcOrd="1" destOrd="0"/>
        <dgm:cxn modelId="9" srcId="1" destId="4" srcOrd="2" destOrd="0"/>
        <dgm:cxn modelId="10" srcId="1" destId="5" srcOrd="3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roof" refType="w"/>
      <dgm:constr type="h" for="ch" forName="roof" refType="h" fact="0.3"/>
      <dgm:constr type="primFontSz" for="ch" forName="roof" val="65"/>
      <dgm:constr type="w" for="ch" forName="pillars" refType="w"/>
      <dgm:constr type="h" for="ch" forName="pillars" refType="h" fact="0.63"/>
      <dgm:constr type="t" for="ch" forName="pillars" refType="h" fact="0.3"/>
      <dgm:constr type="primFontSz" for="des" forName="pillar1" val="65"/>
      <dgm:constr type="primFontSz" for="des" forName="pillarX" refType="primFontSz" refFor="des" refForName="pillar1" op="equ"/>
      <dgm:constr type="w" for="ch" forName="base" refType="w"/>
      <dgm:constr type="h" for="ch" forName="base" refType="h" fact="0.07"/>
      <dgm:constr type="t" for="ch" forName="base" refType="h" fact="0.93"/>
    </dgm:constrLst>
    <dgm:ruleLst/>
    <dgm:forEach name="Name0" axis="ch" ptType="node" cnt="1">
      <dgm:layoutNode name="roof" styleLbl="dkBgShp">
        <dgm:alg type="tx"/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illars" styleLbl="node1">
        <dgm:choose name="Name1">
          <dgm:if name="Name2" func="var" arg="dir" op="equ" val="norm">
            <dgm:alg type="lin">
              <dgm:param type="linDir" val="fromL"/>
            </dgm:alg>
          </dgm:if>
          <dgm:else name="Name3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illar1" refType="w"/>
          <dgm:constr type="h" for="ch" forName="pillar1" refType="h"/>
          <dgm:constr type="w" for="ch" forName="pillarX" refType="w"/>
          <dgm:constr type="h" for="ch" forName="pillarX" refType="h"/>
        </dgm:constrLst>
        <dgm:ruleLst/>
        <dgm:layoutNode name="pillar1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forEach name="Name4" axis="ch" ptType="node" st="2">
          <dgm:layoutNode name="pillarX" styleLbl="node1">
            <dgm:varLst>
              <dgm:bulletEnabled val="1"/>
            </dgm:varLst>
            <dgm:alg type="tx"/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forEach>
      </dgm:layoutNode>
      <dgm:layoutNode name="base" styleLbl="dkBgShp">
        <dgm:alg type="sp"/>
        <dgm:shape xmlns:r="http://schemas.openxmlformats.org/officeDocument/2006/relationships" type="rect" r:blip="">
          <dgm:adjLst/>
        </dgm:shape>
        <dgm:presOf/>
        <dgm:constrLst/>
        <dgm:ruleLst/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#6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default#7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default#8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default#9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#2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#3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#4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default#5">
  <dgm:title val=""/>
  <dgm:desc val=""/>
  <dgm:catLst>
    <dgm:cat type="list" pri="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60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 smtClean="0"/>
              <a:t>Click to edit Master text styles</a:t>
            </a:r>
          </a:p>
          <a:p>
            <a:pPr lvl="1"/>
            <a:r>
              <a:rPr lang="en-US" altLang="zh-TW" noProof="0" smtClean="0"/>
              <a:t>Second level</a:t>
            </a:r>
          </a:p>
          <a:p>
            <a:pPr lvl="2"/>
            <a:r>
              <a:rPr lang="en-US" altLang="zh-TW" noProof="0" smtClean="0"/>
              <a:t>Third level</a:t>
            </a:r>
          </a:p>
          <a:p>
            <a:pPr lvl="3"/>
            <a:r>
              <a:rPr lang="en-US" altLang="zh-TW" noProof="0" smtClean="0"/>
              <a:t>Fourth level</a:t>
            </a:r>
          </a:p>
          <a:p>
            <a:pPr lvl="4"/>
            <a:r>
              <a:rPr lang="en-US" altLang="zh-TW" noProof="0" smtClean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9E1B2F9A-186B-4AC8-B273-1CDEBB29F7E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99162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1652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1245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38364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12-10	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86286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79827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12-12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247409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7271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12-14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25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78368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12-18		Figure 12-19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029856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Project repository—Stores diagrams, specifications, descriptions, programs, and other deliverables</a:t>
            </a:r>
          </a:p>
          <a:p>
            <a:r>
              <a:rPr lang="en-US" dirty="0" smtClean="0"/>
              <a:t>Graphics—Enables drawing of diagrams</a:t>
            </a:r>
          </a:p>
          <a:p>
            <a:r>
              <a:rPr lang="en-US" dirty="0" smtClean="0"/>
              <a:t>Prototyping—Creates models of proposed system</a:t>
            </a:r>
          </a:p>
          <a:p>
            <a:r>
              <a:rPr lang="en-US" dirty="0" smtClean="0"/>
              <a:t>Quality assurance—Analyzes deliverables for accuracy</a:t>
            </a:r>
          </a:p>
          <a:p>
            <a:r>
              <a:rPr lang="en-US" dirty="0" smtClean="0"/>
              <a:t>Code generators—Create actual computer programs from design specifications</a:t>
            </a:r>
          </a:p>
          <a:p>
            <a:r>
              <a:rPr lang="en-US" dirty="0" smtClean="0"/>
              <a:t>Housekeeping—Establishes user accounts and provides backup and recovery functions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238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289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250646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Programmers write programs from specifications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9837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12-21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39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341963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Figure 12-22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86444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42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63988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1485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1736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12-3b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27050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348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7043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65757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12-7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E1B2F9A-186B-4AC8-B273-1CDEBB29F7E8}" type="slidenum">
              <a:rPr lang="zh-TW" altLang="en-US" smtClean="0"/>
              <a:pPr>
                <a:defRPr/>
              </a:pPr>
              <a:t>16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87901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82296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Line 9"/>
          <p:cNvSpPr>
            <a:spLocks noChangeShapeType="1"/>
          </p:cNvSpPr>
          <p:nvPr/>
        </p:nvSpPr>
        <p:spPr bwMode="auto">
          <a:xfrm>
            <a:off x="762000" y="13716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924800" cy="1752600"/>
          </a:xfrm>
        </p:spPr>
        <p:txBody>
          <a:bodyPr/>
          <a:lstStyle>
            <a:lvl1pPr>
              <a:defRPr sz="4200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 dirty="0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14400" y="3962400"/>
            <a:ext cx="57150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000"/>
            </a:lvl1pPr>
          </a:lstStyle>
          <a:p>
            <a:r>
              <a:rPr lang="en-US" altLang="en-US" smtClean="0"/>
              <a:t>Click to edit Master subtitle style</a:t>
            </a:r>
            <a:endParaRPr lang="en-US" altLang="en-US" dirty="0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6858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1"/>
            <a:ext cx="8305800" cy="7620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112838"/>
            <a:ext cx="41148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52600"/>
            <a:ext cx="4114800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1" y="1112838"/>
            <a:ext cx="426720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1752600"/>
            <a:ext cx="4267199" cy="4800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1"/>
            <a:ext cx="8305800" cy="761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US" altLang="en-US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66800"/>
            <a:ext cx="8610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50535" name="Freeform 7"/>
          <p:cNvSpPr>
            <a:spLocks noChangeArrowheads="1"/>
          </p:cNvSpPr>
          <p:nvPr/>
        </p:nvSpPr>
        <p:spPr bwMode="auto">
          <a:xfrm>
            <a:off x="381000" y="228600"/>
            <a:ext cx="84582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537" name="Line 9"/>
          <p:cNvSpPr>
            <a:spLocks noChangeShapeType="1"/>
          </p:cNvSpPr>
          <p:nvPr/>
        </p:nvSpPr>
        <p:spPr bwMode="auto">
          <a:xfrm>
            <a:off x="762000" y="1066800"/>
            <a:ext cx="807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5" Type="http://schemas.openxmlformats.org/officeDocument/2006/relationships/diagramQuickStyle" Target="../diagrams/quickStyle14.xml"/><Relationship Id="rId4" Type="http://schemas.openxmlformats.org/officeDocument/2006/relationships/diagramLayout" Target="../diagrams/layout1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1524000"/>
            <a:ext cx="6477000" cy="2819400"/>
          </a:xfrm>
        </p:spPr>
        <p:txBody>
          <a:bodyPr/>
          <a:lstStyle/>
          <a:p>
            <a:pPr algn="ctr"/>
            <a:r>
              <a:rPr lang="en-US" b="1" dirty="0" smtClean="0"/>
              <a:t>CSC 101</a:t>
            </a:r>
            <a:br>
              <a:rPr lang="en-US" b="1" dirty="0" smtClean="0"/>
            </a:br>
            <a:r>
              <a:rPr lang="en-US" b="1" dirty="0" smtClean="0"/>
              <a:t>Introduction to Computing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20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4648200"/>
            <a:ext cx="5715000" cy="1066800"/>
          </a:xfrm>
        </p:spPr>
        <p:txBody>
          <a:bodyPr/>
          <a:lstStyle/>
          <a:p>
            <a:pPr algn="ctr"/>
            <a:r>
              <a:rPr lang="en-US" dirty="0" smtClean="0"/>
              <a:t>Mr. Khurram </a:t>
            </a:r>
            <a:r>
              <a:rPr lang="en-US" dirty="0"/>
              <a:t>N</a:t>
            </a:r>
            <a:r>
              <a:rPr lang="en-US" dirty="0" smtClean="0"/>
              <a:t>issar</a:t>
            </a:r>
          </a:p>
          <a:p>
            <a:pPr algn="ctr"/>
            <a:r>
              <a:rPr lang="en-US" sz="2400" dirty="0" smtClean="0">
                <a:solidFill>
                  <a:srgbClr val="000099"/>
                </a:solidFill>
              </a:rPr>
              <a:t>khurramnissar@cuisahiwal.edu.pk</a:t>
            </a:r>
            <a:endParaRPr lang="en-US" sz="2800" dirty="0">
              <a:solidFill>
                <a:srgbClr val="000099"/>
              </a:solidFill>
            </a:endParaRPr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 bwMode="auto">
          <a:xfrm>
            <a:off x="8001000" y="6329362"/>
            <a:ext cx="604838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A147E1F-7BB4-41CD-B102-3D0DDA38FA7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Request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Project Request </a:t>
            </a:r>
            <a:r>
              <a:rPr lang="en-US" dirty="0" smtClean="0"/>
              <a:t>is a formal request for new or modified information system</a:t>
            </a:r>
            <a:endParaRPr lang="en-US" dirty="0"/>
          </a:p>
        </p:txBody>
      </p:sp>
      <p:pic>
        <p:nvPicPr>
          <p:cNvPr id="4" name="Content Placeholder 8" descr="Fig12-05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685800" y="2133600"/>
            <a:ext cx="7315200" cy="4581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Planning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1336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planning phase </a:t>
            </a:r>
            <a:r>
              <a:rPr lang="en-US" dirty="0" smtClean="0"/>
              <a:t>for a project begins when the steering committee receives a project request</a:t>
            </a:r>
          </a:p>
          <a:p>
            <a:r>
              <a:rPr lang="en-US" dirty="0" smtClean="0"/>
              <a:t>Four major activities are performed: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2895600"/>
          <a:ext cx="8458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B7EB3CE-268C-4468-8678-F34A153C2E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3B7EB3CE-268C-4468-8678-F34A153C2E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91479CF-4B93-4FD5-A066-4DAC9FC5C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991479CF-4B93-4FD5-A066-4DAC9FC5C11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794D9C-D200-47B4-BC8F-9C3198A16E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D794D9C-D200-47B4-BC8F-9C3198A16E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E80EA4-CAA5-4B37-BB4D-1A4315E1C0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54E80EA4-CAA5-4B37-BB4D-1A4315E1C0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3155BDC-2DA7-4D26-994F-2129B3DB81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63155BDC-2DA7-4D26-994F-2129B3DB817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analysis phase </a:t>
            </a:r>
            <a:r>
              <a:rPr lang="en-US" dirty="0" smtClean="0"/>
              <a:t>consists of two major activities: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381000" y="2133600"/>
          <a:ext cx="8458200" cy="4191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094AAC-642B-4056-9C53-B748180781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dgm id="{EA094AAC-642B-4056-9C53-B748180781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7EF612-20BB-4BC8-89E9-F72E4CE586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6">
                                            <p:graphicEl>
                                              <a:dgm id="{3D7EF612-20BB-4BC8-89E9-F72E4CE586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56C75C0-690E-4BA1-9B15-E52F091053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graphicEl>
                                              <a:dgm id="{256C75C0-690E-4BA1-9B15-E52F091053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563B5B-9DD6-49B8-80D1-B0A5FD8A57B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6">
                                            <p:graphicEl>
                                              <a:dgm id="{83563B5B-9DD6-49B8-80D1-B0A5FD8A57B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191000" cy="55626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Preliminary Investigation</a:t>
            </a:r>
          </a:p>
          <a:p>
            <a:pPr lvl="1"/>
            <a:r>
              <a:rPr lang="en-US" dirty="0" smtClean="0"/>
              <a:t>Determine exact nature of problem or improvement and whether it is worth pursuing</a:t>
            </a:r>
          </a:p>
          <a:p>
            <a:pPr lvl="1"/>
            <a:r>
              <a:rPr lang="en-US" dirty="0" smtClean="0"/>
              <a:t>Findings are presented in feasibility report, also known as a </a:t>
            </a:r>
            <a:r>
              <a:rPr lang="en-US" dirty="0" smtClean="0">
                <a:solidFill>
                  <a:srgbClr val="0000CC"/>
                </a:solidFill>
              </a:rPr>
              <a:t>feasibility study</a:t>
            </a:r>
          </a:p>
        </p:txBody>
      </p:sp>
      <p:pic>
        <p:nvPicPr>
          <p:cNvPr id="4" name="Picture 3" descr="Fig12-06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21188" y="1143000"/>
            <a:ext cx="4556126" cy="533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Detailed Analysis </a:t>
            </a:r>
            <a:r>
              <a:rPr lang="en-US" dirty="0" smtClean="0"/>
              <a:t>– sometimes called </a:t>
            </a:r>
            <a:r>
              <a:rPr lang="en-US" dirty="0" smtClean="0">
                <a:solidFill>
                  <a:srgbClr val="0000CC"/>
                </a:solidFill>
              </a:rPr>
              <a:t>logical design</a:t>
            </a:r>
          </a:p>
          <a:p>
            <a:pPr lvl="1"/>
            <a:r>
              <a:rPr lang="en-US" dirty="0" smtClean="0"/>
              <a:t>Study how current system works</a:t>
            </a:r>
          </a:p>
          <a:p>
            <a:pPr lvl="1"/>
            <a:r>
              <a:rPr lang="en-US" dirty="0" smtClean="0"/>
              <a:t>Determine user’s wants, needs, and requirements</a:t>
            </a:r>
          </a:p>
          <a:p>
            <a:pPr lvl="1"/>
            <a:r>
              <a:rPr lang="en-US" dirty="0" smtClean="0"/>
              <a:t>Recommend solution</a:t>
            </a:r>
          </a:p>
          <a:p>
            <a:r>
              <a:rPr lang="en-US" dirty="0" smtClean="0"/>
              <a:t>Analysts develop the proposed solution without regard to any specific hardware or software</a:t>
            </a:r>
          </a:p>
          <a:p>
            <a:r>
              <a:rPr lang="en-US" dirty="0" smtClean="0"/>
              <a:t>Analysts make no attempt to identify the procedures that should be automated and those that should be manual</a:t>
            </a:r>
          </a:p>
          <a:p>
            <a:r>
              <a:rPr lang="en-US" dirty="0" smtClean="0"/>
              <a:t>analysts use all of the data and information gathering techniques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9050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Process modeling </a:t>
            </a:r>
            <a:r>
              <a:rPr lang="en-US" dirty="0" smtClean="0">
                <a:solidFill>
                  <a:srgbClr val="0070C0"/>
                </a:solidFill>
              </a:rPr>
              <a:t>(structured analysis and design)</a:t>
            </a:r>
            <a:r>
              <a:rPr lang="en-US" dirty="0" smtClean="0"/>
              <a:t> is an analysis and design technique that describes processes that transform inputs into outputs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2971800"/>
          <a:ext cx="8839200" cy="2590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DA3E0B-A545-4D8F-821F-EA092B5D84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1BDA3E0B-A545-4D8F-821F-EA092B5D84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D7CA1F5-D686-4A8A-A966-65EA453019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4D7CA1F5-D686-4A8A-A966-65EA4530194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817E58-6B40-48B1-89AD-5766747D14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E817E58-6B40-48B1-89AD-5766747D14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14600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CC"/>
                </a:solidFill>
              </a:rPr>
              <a:t>entity-relationship diagram (ERD)</a:t>
            </a:r>
            <a:r>
              <a:rPr lang="en-US" dirty="0" smtClean="0"/>
              <a:t> is a tool that graphically shows the connections among entities in a system</a:t>
            </a:r>
          </a:p>
          <a:p>
            <a:r>
              <a:rPr lang="en-US" dirty="0" smtClean="0"/>
              <a:t>Entities are objects in the system that have data</a:t>
            </a:r>
          </a:p>
        </p:txBody>
      </p:sp>
      <p:pic>
        <p:nvPicPr>
          <p:cNvPr id="4" name="Content Placeholder 9" descr="Fig12-07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86200" y="3048000"/>
            <a:ext cx="5181600" cy="3698367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3429000"/>
            <a:ext cx="35052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effectLst/>
              </a:rPr>
              <a:t>Entity names usually are nouns written in all capital letters. </a:t>
            </a:r>
          </a:p>
          <a:p>
            <a:pPr marL="342900" lvl="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600" dirty="0" smtClean="0">
                <a:effectLst/>
              </a:rPr>
              <a:t>Each relationship describes a connection between two entities</a:t>
            </a:r>
            <a:endParaRPr kumimoji="0" lang="en-US" sz="26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791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data flow diagram (DFD) </a:t>
            </a:r>
            <a:r>
              <a:rPr lang="en-US" dirty="0" smtClean="0"/>
              <a:t>is a tool that graphically shows the flow of data in a system</a:t>
            </a:r>
          </a:p>
          <a:p>
            <a:pPr lvl="1"/>
            <a:r>
              <a:rPr lang="en-US" dirty="0" smtClean="0"/>
              <a:t>Data flows</a:t>
            </a:r>
          </a:p>
          <a:p>
            <a:pPr lvl="1"/>
            <a:r>
              <a:rPr lang="en-US" dirty="0" smtClean="0"/>
              <a:t>Processes</a:t>
            </a:r>
          </a:p>
          <a:p>
            <a:pPr lvl="1"/>
            <a:r>
              <a:rPr lang="en-US" dirty="0" smtClean="0"/>
              <a:t>Data stores</a:t>
            </a:r>
          </a:p>
          <a:p>
            <a:pPr lvl="1"/>
            <a:r>
              <a:rPr lang="en-US" dirty="0" smtClean="0"/>
              <a:t>Sources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i="1" dirty="0" smtClean="0"/>
              <a:t>Top level </a:t>
            </a:r>
            <a:r>
              <a:rPr lang="en-US" b="1" i="1" dirty="0" smtClean="0"/>
              <a:t>context diagram</a:t>
            </a:r>
            <a:r>
              <a:rPr lang="en-US" dirty="0" smtClean="0"/>
              <a:t>, identifies only the major process</a:t>
            </a:r>
          </a:p>
          <a:p>
            <a:pPr lvl="1"/>
            <a:r>
              <a:rPr lang="en-US" dirty="0" smtClean="0"/>
              <a:t>lower-level DFDs contain sub processes</a:t>
            </a:r>
            <a:endParaRPr lang="en-US" dirty="0"/>
          </a:p>
        </p:txBody>
      </p:sp>
      <p:pic>
        <p:nvPicPr>
          <p:cNvPr id="4" name="Content Placeholder 11" descr="CFig12-08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2909896" y="2057400"/>
            <a:ext cx="6076579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project dictionary </a:t>
            </a:r>
            <a:r>
              <a:rPr lang="en-US" dirty="0" smtClean="0"/>
              <a:t>contains all the documentation and deliverables of a project</a:t>
            </a:r>
          </a:p>
          <a:p>
            <a:r>
              <a:rPr lang="en-US" dirty="0" smtClean="0"/>
              <a:t>Helps keep track of huge amount of details in system. Various techniques to enter items in it.</a:t>
            </a:r>
          </a:p>
          <a:p>
            <a:r>
              <a:rPr lang="en-US" dirty="0" smtClean="0"/>
              <a:t>Explains every item </a:t>
            </a:r>
          </a:p>
          <a:p>
            <a:pPr>
              <a:buNone/>
            </a:pPr>
            <a:r>
              <a:rPr lang="en-US" dirty="0" smtClean="0"/>
              <a:t>   found on DFDs</a:t>
            </a:r>
          </a:p>
          <a:p>
            <a:pPr>
              <a:buNone/>
            </a:pPr>
            <a:r>
              <a:rPr lang="en-US" dirty="0" smtClean="0"/>
              <a:t>   and ERDs. </a:t>
            </a:r>
            <a:endParaRPr lang="en-US" dirty="0" smtClean="0">
              <a:solidFill>
                <a:srgbClr val="0000CC"/>
              </a:solidFill>
            </a:endParaRPr>
          </a:p>
          <a:p>
            <a:r>
              <a:rPr lang="en-US" dirty="0" smtClean="0">
                <a:solidFill>
                  <a:srgbClr val="0000CC"/>
                </a:solidFill>
              </a:rPr>
              <a:t>Structured English </a:t>
            </a:r>
            <a:r>
              <a:rPr lang="en-US" dirty="0" smtClean="0"/>
              <a:t>is a </a:t>
            </a:r>
            <a:br>
              <a:rPr lang="en-US" dirty="0" smtClean="0"/>
            </a:br>
            <a:r>
              <a:rPr lang="en-US" dirty="0" smtClean="0"/>
              <a:t>style of writing that </a:t>
            </a:r>
            <a:br>
              <a:rPr lang="en-US" dirty="0" smtClean="0"/>
            </a:br>
            <a:r>
              <a:rPr lang="en-US" dirty="0" smtClean="0"/>
              <a:t>describes the steps in </a:t>
            </a:r>
            <a:br>
              <a:rPr lang="en-US" dirty="0" smtClean="0"/>
            </a:br>
            <a:r>
              <a:rPr lang="en-US" dirty="0" smtClean="0"/>
              <a:t>a process</a:t>
            </a:r>
          </a:p>
        </p:txBody>
      </p:sp>
      <p:pic>
        <p:nvPicPr>
          <p:cNvPr id="4" name="Picture 3" descr="Fig12-09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24400" y="3162300"/>
            <a:ext cx="4274820" cy="3238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graphicFrame>
        <p:nvGraphicFramePr>
          <p:cNvPr id="5" name="Content Placeholder 6"/>
          <p:cNvGraphicFramePr>
            <a:graphicFrameLocks noGrp="1"/>
          </p:cNvGraphicFramePr>
          <p:nvPr>
            <p:ph idx="1"/>
          </p:nvPr>
        </p:nvGraphicFramePr>
        <p:xfrm>
          <a:off x="152400" y="1066800"/>
          <a:ext cx="88392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53E7963-73AE-44B2-AE6B-B6FF8EE465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53E7963-73AE-44B2-AE6B-B6FF8EE465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B37A5F1-A5EC-4B7B-8C3B-548BB31BA9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5B37A5F1-A5EC-4B7B-8C3B-548BB31BA9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AAF1F2-85AE-4A13-8D9F-3FADA67AB6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28AAF1F2-85AE-4A13-8D9F-3FADA67AB6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92F2A31-8ECB-4955-9E84-B1BD4D5359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492F2A31-8ECB-4955-9E84-B1BD4D5359A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09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7430706"/>
              </p:ext>
            </p:extLst>
          </p:nvPr>
        </p:nvGraphicFramePr>
        <p:xfrm>
          <a:off x="152400" y="1066800"/>
          <a:ext cx="88392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C2A923-5053-4DE0-B41D-DD0090E036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2C2A923-5053-4DE0-B41D-DD0090E036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D722EE4-93C9-472A-A2CA-2A12AF2C62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BD722EE4-93C9-472A-A2CA-2A12AF2C62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F5683BD-9737-4C09-92DF-3C61CDE166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0F5683BD-9737-4C09-92DF-3C61CDE1661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F3A08F-C02B-4190-A0E4-01B3258EF7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9AF3A08F-C02B-4190-A0E4-01B3258EF7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275108-6124-46A9-9E15-E3034EA781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05275108-6124-46A9-9E15-E3034EA781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4" name="Text Placeholder 6"/>
          <p:cNvSpPr txBox="1">
            <a:spLocks/>
          </p:cNvSpPr>
          <p:nvPr/>
        </p:nvSpPr>
        <p:spPr bwMode="auto">
          <a:xfrm>
            <a:off x="457200" y="1143000"/>
            <a:ext cx="4040188" cy="639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table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11" descr="Fig12-1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28600" y="1677162"/>
            <a:ext cx="6781800" cy="507787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6" name="Text Placeholder 8"/>
          <p:cNvSpPr txBox="1">
            <a:spLocks/>
          </p:cNvSpPr>
          <p:nvPr/>
        </p:nvSpPr>
        <p:spPr>
          <a:xfrm>
            <a:off x="1371600" y="1295400"/>
            <a:ext cx="4041775" cy="639762"/>
          </a:xfrm>
          <a:prstGeom prst="rect">
            <a:avLst/>
          </a:prstGeom>
        </p:spPr>
        <p:txBody>
          <a:bodyPr/>
          <a:lstStyle/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Decision tree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Content Placeholder 12" descr="Fig12-1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" y="2438400"/>
            <a:ext cx="8061997" cy="434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7526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data dictionary </a:t>
            </a:r>
            <a:r>
              <a:rPr lang="en-US" dirty="0" smtClean="0"/>
              <a:t>stores the data item’s name, description, and other details about each data item</a:t>
            </a:r>
          </a:p>
          <a:p>
            <a:r>
              <a:rPr lang="en-US" dirty="0" smtClean="0"/>
              <a:t>Some DBMSs automatically generate the data dictionary. For others, the systems analyst creates the data dictionary</a:t>
            </a:r>
            <a:endParaRPr lang="en-US" dirty="0"/>
          </a:p>
        </p:txBody>
      </p:sp>
      <p:pic>
        <p:nvPicPr>
          <p:cNvPr id="4" name="Picture 3" descr="Fig12-1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" y="2514600"/>
            <a:ext cx="6705600" cy="43350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810000"/>
          </a:xfrm>
        </p:spPr>
        <p:txBody>
          <a:bodyPr>
            <a:normAutofit lnSpcReduction="10000"/>
          </a:bodyPr>
          <a:lstStyle/>
          <a:p>
            <a:r>
              <a:rPr lang="en-US" sz="2800" dirty="0" smtClean="0">
                <a:solidFill>
                  <a:srgbClr val="0000CC"/>
                </a:solidFill>
              </a:rPr>
              <a:t>Object modeling </a:t>
            </a:r>
            <a:r>
              <a:rPr lang="en-US" sz="2800" dirty="0" smtClean="0"/>
              <a:t>combines the data with the processes that act on that data into a single unit, called an </a:t>
            </a:r>
            <a:r>
              <a:rPr lang="en-US" sz="2800" dirty="0" smtClean="0">
                <a:solidFill>
                  <a:srgbClr val="0000CC"/>
                </a:solidFill>
              </a:rPr>
              <a:t>object</a:t>
            </a:r>
          </a:p>
          <a:p>
            <a:r>
              <a:rPr lang="en-US" sz="2800" dirty="0" smtClean="0">
                <a:solidFill>
                  <a:srgbClr val="0000CC"/>
                </a:solidFill>
              </a:rPr>
              <a:t>UML (Unified Modeling Language) </a:t>
            </a:r>
            <a:r>
              <a:rPr lang="en-US" sz="2800" dirty="0" smtClean="0"/>
              <a:t>has been adopted as a standard notation for object modeling and development</a:t>
            </a:r>
          </a:p>
          <a:p>
            <a:pPr lvl="1"/>
            <a:r>
              <a:rPr lang="en-US" sz="2400" dirty="0" smtClean="0"/>
              <a:t>UML includes 13 different diagrams</a:t>
            </a:r>
          </a:p>
          <a:p>
            <a:pPr lvl="1"/>
            <a:r>
              <a:rPr lang="en-US" sz="2400" dirty="0" smtClean="0"/>
              <a:t>Each diagram conveys a view of the system</a:t>
            </a:r>
          </a:p>
          <a:p>
            <a:pPr lvl="1"/>
            <a:r>
              <a:rPr lang="en-US" sz="2400" dirty="0" smtClean="0"/>
              <a:t>Two diagrams include:</a:t>
            </a:r>
            <a:endParaRPr lang="en-US" sz="24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371600" y="4826000"/>
          <a:ext cx="6096000" cy="172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8766D83-6D77-45DA-AADD-CAF068FA6A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F8766D83-6D77-45DA-AADD-CAF068FA6A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981BB97-EDF8-441B-AC6A-6256550102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5981BB97-EDF8-441B-AC6A-6256550102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3434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use case diagram </a:t>
            </a:r>
            <a:r>
              <a:rPr lang="en-US" dirty="0" smtClean="0"/>
              <a:t>graphically shows how actors (users) interact with the information system</a:t>
            </a:r>
          </a:p>
          <a:p>
            <a:r>
              <a:rPr lang="en-US" dirty="0" smtClean="0"/>
              <a:t>Diagrams are considered easy to understand</a:t>
            </a:r>
          </a:p>
          <a:p>
            <a:r>
              <a:rPr lang="en-US" dirty="0" smtClean="0"/>
              <a:t>an ideal tool for communicating system requirements with users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67371" y="1219200"/>
            <a:ext cx="430992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572000" y="5105400"/>
            <a:ext cx="4038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43400" y="5257800"/>
            <a:ext cx="457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effectLst/>
              </a:rPr>
              <a:t>An </a:t>
            </a:r>
            <a:r>
              <a:rPr lang="en-US" sz="2000" b="1" dirty="0" smtClean="0">
                <a:solidFill>
                  <a:srgbClr val="0000CC"/>
                </a:solidFill>
                <a:effectLst/>
              </a:rPr>
              <a:t>actor </a:t>
            </a:r>
            <a:r>
              <a:rPr lang="en-US" sz="2000" dirty="0" smtClean="0">
                <a:effectLst/>
              </a:rPr>
              <a:t>is a user or other</a:t>
            </a:r>
            <a:r>
              <a:rPr lang="en-US" sz="2000" b="1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entity such as a program. </a:t>
            </a:r>
          </a:p>
          <a:p>
            <a:r>
              <a:rPr lang="en-US" sz="2000" dirty="0" smtClean="0">
                <a:effectLst/>
              </a:rPr>
              <a:t>The function that the</a:t>
            </a:r>
            <a:r>
              <a:rPr lang="en-US" sz="2000" b="1" dirty="0" smtClean="0">
                <a:effectLst/>
              </a:rPr>
              <a:t> </a:t>
            </a:r>
            <a:r>
              <a:rPr lang="en-US" sz="2000" dirty="0" smtClean="0">
                <a:effectLst/>
              </a:rPr>
              <a:t>actor can perform is called the </a:t>
            </a:r>
            <a:r>
              <a:rPr lang="en-US" sz="2000" dirty="0" smtClean="0">
                <a:solidFill>
                  <a:srgbClr val="0000CC"/>
                </a:solidFill>
                <a:effectLst/>
              </a:rPr>
              <a:t>use case</a:t>
            </a:r>
            <a:endParaRPr lang="en-US" sz="2000" dirty="0">
              <a:solidFill>
                <a:srgbClr val="0000CC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4648200" cy="54864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class diagram </a:t>
            </a:r>
            <a:r>
              <a:rPr lang="en-US" dirty="0" smtClean="0"/>
              <a:t>graphically shows classes and subclasses in a system</a:t>
            </a:r>
          </a:p>
          <a:p>
            <a:r>
              <a:rPr lang="en-US" dirty="0" smtClean="0"/>
              <a:t>Each class can have one or more subclasses</a:t>
            </a:r>
          </a:p>
          <a:p>
            <a:r>
              <a:rPr lang="en-US" dirty="0" smtClean="0"/>
              <a:t>Subclasses use inheritance to inherit methods and attributes of higher levels</a:t>
            </a:r>
          </a:p>
          <a:p>
            <a:endParaRPr lang="en-US" dirty="0"/>
          </a:p>
        </p:txBody>
      </p:sp>
      <p:pic>
        <p:nvPicPr>
          <p:cNvPr id="4" name="Content Placeholder 7" descr="Fig12-14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4953000" y="1219200"/>
            <a:ext cx="40386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Analysis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system proposal </a:t>
            </a:r>
            <a:r>
              <a:rPr lang="en-US" dirty="0" smtClean="0"/>
              <a:t>assesses the feasibility of each alternative solution</a:t>
            </a:r>
          </a:p>
          <a:p>
            <a:r>
              <a:rPr lang="en-US" dirty="0" smtClean="0"/>
              <a:t>Recommends the most feasible solution for the project, which often involves modifying or building on the current system.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steering committee </a:t>
            </a:r>
            <a:r>
              <a:rPr lang="en-US" dirty="0" smtClean="0"/>
              <a:t>discusses the system proposal and decides which alternative to pursue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4495800"/>
          <a:ext cx="8305800" cy="228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A0EC62C-C806-4BF5-8716-58966E2F16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A0EC62C-C806-4BF5-8716-58966E2F16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F96110B-1EAF-47BE-8D19-EEA85765C0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4F96110B-1EAF-47BE-8D19-EEA85765C0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F8828B4-B24B-46BE-8425-DB6E499AF57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FF8828B4-B24B-46BE-8425-DB6E499AF57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Modify the existing system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Buy Packaged software </a:t>
            </a:r>
            <a:r>
              <a:rPr lang="en-US" dirty="0" smtClean="0"/>
              <a:t>– prewritten software available for purchase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Horizontal market software </a:t>
            </a:r>
            <a:r>
              <a:rPr lang="en-US" dirty="0" smtClean="0"/>
              <a:t>– meets needs of many companies</a:t>
            </a:r>
          </a:p>
          <a:p>
            <a:pPr lvl="1"/>
            <a:r>
              <a:rPr lang="en-US" dirty="0" smtClean="0">
                <a:solidFill>
                  <a:srgbClr val="0000CC"/>
                </a:solidFill>
              </a:rPr>
              <a:t>Vertical market software</a:t>
            </a:r>
            <a:r>
              <a:rPr lang="en-US" dirty="0" smtClean="0"/>
              <a:t> – designed for a particular industry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Develop own custom software </a:t>
            </a:r>
            <a:r>
              <a:rPr lang="en-US" dirty="0" smtClean="0"/>
              <a:t>– software developed at user’s request</a:t>
            </a:r>
          </a:p>
          <a:p>
            <a:r>
              <a:rPr lang="en-US" dirty="0" smtClean="0">
                <a:solidFill>
                  <a:srgbClr val="0000CC"/>
                </a:solidFill>
              </a:rPr>
              <a:t>Outsource</a:t>
            </a:r>
            <a:r>
              <a:rPr lang="en-US" dirty="0" smtClean="0"/>
              <a:t> – have outside source develop software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066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design phase </a:t>
            </a:r>
            <a:r>
              <a:rPr lang="en-US" dirty="0" smtClean="0"/>
              <a:t>consists of two major activities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3505200"/>
          <a:ext cx="87630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49394CA-8699-42D3-BC8F-8652874B853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49394CA-8699-42D3-BC8F-8652874B853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9A6A004-7B77-4E55-B6DC-3CB121D431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E9A6A004-7B77-4E55-B6DC-3CB121D431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066800"/>
          </a:xfrm>
        </p:spPr>
        <p:txBody>
          <a:bodyPr/>
          <a:lstStyle/>
          <a:p>
            <a:r>
              <a:rPr lang="en-US" dirty="0" smtClean="0"/>
              <a:t>To acquire the necessary hardware and software: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1905000"/>
          <a:ext cx="8839200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0F98D2C-B278-4AFE-8D7B-93B426DE21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0F98D2C-B278-4AFE-8D7B-93B426DE21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6C3C175-DD76-4F8F-9E88-BEE2A1F8E1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66C3C175-DD76-4F8F-9E88-BEE2A1F8E1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6C7DD3C-5DCC-46BD-9CF7-D6031832BC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6C7DD3C-5DCC-46BD-9CF7-D6031832BC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662DE6A-A0D5-4B45-9E5C-68B937F63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4662DE6A-A0D5-4B45-9E5C-68B937F63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09E44D-E2C0-4AC7-9958-DE9C984F8C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B209E44D-E2C0-4AC7-9958-DE9C984F8C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5321F90-C608-4620-A685-9813F81F59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E5321F90-C608-4620-A685-9813F81F59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8FEA9B3-714F-4ED6-A9F6-C6B98AAB96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E8FEA9B3-714F-4ED6-A9F6-C6B98AAB96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CEE0EE-4352-4BBD-A61A-937E1022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00CEE0EE-4352-4BBD-A61A-937E1022E4D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2FCE46-F1E4-4231-ACFD-C11612D4EF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4C2FCE46-F1E4-4231-ACFD-C11612D4EF7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31ED5D3-EB75-414B-9379-5FACEE34A0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131ED5D3-EB75-414B-9379-5FACEE34A0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75211B4-07BD-4052-96A5-1A68FB8A04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C75211B4-07BD-4052-96A5-1A68FB8A04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 Life Cycle SDLC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6858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8" descr="CFig12-0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52400" y="1143000"/>
            <a:ext cx="884326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676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The next step is to </a:t>
            </a:r>
            <a:r>
              <a:rPr lang="en-US" dirty="0" smtClean="0">
                <a:solidFill>
                  <a:srgbClr val="0000CC"/>
                </a:solidFill>
              </a:rPr>
              <a:t>develop detailed design specifications </a:t>
            </a:r>
          </a:p>
          <a:p>
            <a:pPr lvl="1"/>
            <a:r>
              <a:rPr lang="en-US" dirty="0" smtClean="0"/>
              <a:t>Sometimes called a </a:t>
            </a:r>
            <a:r>
              <a:rPr lang="en-US" dirty="0" smtClean="0">
                <a:solidFill>
                  <a:srgbClr val="0000CC"/>
                </a:solidFill>
              </a:rPr>
              <a:t>physical design </a:t>
            </a:r>
            <a:r>
              <a:rPr lang="en-US" dirty="0" smtClean="0"/>
              <a:t>because it specifies hardware and software components for automated procedures</a:t>
            </a:r>
            <a:endParaRPr lang="en-US" dirty="0">
              <a:solidFill>
                <a:srgbClr val="0000CC"/>
              </a:solidFill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2743200"/>
          <a:ext cx="8458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266BB36-EC79-40B9-8AE5-7DD99A1BCB6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266BB36-EC79-40B9-8AE5-7DD99A1BCB6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C1FE8C-A9D7-4D62-B74C-E502F4DB5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54C1FE8C-A9D7-4D62-B74C-E502F4DB5F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0C31214-5B55-4ACC-9A17-4C79491070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E0C31214-5B55-4ACC-9A17-4C794910706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4BC2B7-5948-423D-B984-08D3EC78E6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F34BC2B7-5948-423D-B984-08D3EC78E6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/>
          <a:lstStyle/>
          <a:p>
            <a:r>
              <a:rPr lang="en-US" dirty="0" smtClean="0"/>
              <a:t>Systems analysts typically develop two types of designs for each input and output</a:t>
            </a:r>
            <a:endParaRPr lang="en-US" dirty="0"/>
          </a:p>
        </p:txBody>
      </p:sp>
      <p:grpSp>
        <p:nvGrpSpPr>
          <p:cNvPr id="4" name="Group 9"/>
          <p:cNvGrpSpPr/>
          <p:nvPr/>
        </p:nvGrpSpPr>
        <p:grpSpPr>
          <a:xfrm>
            <a:off x="990600" y="2476500"/>
            <a:ext cx="3352800" cy="4152900"/>
            <a:chOff x="1295400" y="2743200"/>
            <a:chExt cx="2693226" cy="3543300"/>
          </a:xfrm>
        </p:grpSpPr>
        <p:pic>
          <p:nvPicPr>
            <p:cNvPr id="11" name="Picture 10" descr="Fig12-18.g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5400" y="3124200"/>
              <a:ext cx="2693226" cy="3162300"/>
            </a:xfrm>
            <a:prstGeom prst="rect">
              <a:avLst/>
            </a:prstGeom>
          </p:spPr>
        </p:pic>
        <p:sp>
          <p:nvSpPr>
            <p:cNvPr id="12" name="TextBox 11"/>
            <p:cNvSpPr txBox="1"/>
            <p:nvPr/>
          </p:nvSpPr>
          <p:spPr>
            <a:xfrm>
              <a:off x="1295400" y="2743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Mockup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12"/>
          <p:cNvGrpSpPr/>
          <p:nvPr/>
        </p:nvGrpSpPr>
        <p:grpSpPr>
          <a:xfrm>
            <a:off x="4800600" y="2628900"/>
            <a:ext cx="3200400" cy="4000500"/>
            <a:chOff x="5334000" y="2743200"/>
            <a:chExt cx="2667000" cy="3543300"/>
          </a:xfrm>
        </p:grpSpPr>
        <p:pic>
          <p:nvPicPr>
            <p:cNvPr id="14" name="Picture 13" descr="Fig12-19.gif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3124200"/>
              <a:ext cx="2461324" cy="3162300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334000" y="2743200"/>
              <a:ext cx="266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rPr>
                <a:t>Layout chart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prototype</a:t>
            </a:r>
            <a:r>
              <a:rPr lang="en-US" dirty="0" smtClean="0"/>
              <a:t> (proof of concept) is a working model of the proposed system</a:t>
            </a:r>
          </a:p>
          <a:p>
            <a:pPr lvl="1"/>
            <a:r>
              <a:rPr lang="en-US" dirty="0" smtClean="0"/>
              <a:t>Prototypes have inadequate or missing documentation</a:t>
            </a:r>
          </a:p>
          <a:p>
            <a:pPr lvl="1"/>
            <a:r>
              <a:rPr lang="en-US" dirty="0" smtClean="0"/>
              <a:t>Users tend to embrace the prototype as a final system</a:t>
            </a:r>
          </a:p>
          <a:p>
            <a:pPr lvl="1"/>
            <a:r>
              <a:rPr lang="en-US" dirty="0" smtClean="0"/>
              <a:t>can be an effective tool if the development team and the users discipline themselves to follow all system development activities</a:t>
            </a:r>
          </a:p>
          <a:p>
            <a:pPr lvl="1"/>
            <a:r>
              <a:rPr lang="en-US" dirty="0" smtClean="0"/>
              <a:t>Should not eliminate or replace activities rather, it should improve the quality of these activities</a:t>
            </a:r>
          </a:p>
          <a:p>
            <a:pPr lvl="1"/>
            <a:r>
              <a:rPr lang="en-US" dirty="0" smtClean="0"/>
              <a:t>Beginning a prototype too early may lead to problems</a:t>
            </a:r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Computer-Aided Software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14600"/>
          </a:xfrm>
        </p:spPr>
        <p:txBody>
          <a:bodyPr/>
          <a:lstStyle/>
          <a:p>
            <a:r>
              <a:rPr lang="en-US" dirty="0" smtClean="0"/>
              <a:t>CASE tools are designed to support one or more activities of system development</a:t>
            </a:r>
          </a:p>
          <a:p>
            <a:r>
              <a:rPr lang="en-US" dirty="0" smtClean="0"/>
              <a:t>CASE tools sometimes contain the following tools: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457200" y="3733800"/>
          <a:ext cx="8001000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F372DF6-3162-460E-9A7F-1F70BB663C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F372DF6-3162-460E-9A7F-1F70BB663C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F190744-D1B7-4DBE-866D-9C4F590AB7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9F190744-D1B7-4DBE-866D-9C4F590AB79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ED749B-2075-4900-B339-6CACCB4A0A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EDED749B-2075-4900-B339-6CACCB4A0AF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379307-475C-4DB4-8F39-3DBC8B0F5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50379307-475C-4DB4-8F39-3DBC8B0F5E8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58B0F6F-FFC0-474D-A36C-AE357DEFBB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58B0F6F-FFC0-474D-A36C-AE357DEFBBE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1178D02-189A-4154-8F10-AD21A481FD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1178D02-189A-4154-8F10-AD21A481FD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5334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6" descr="Fig12-20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982656" y="1600200"/>
            <a:ext cx="717868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Design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Many people should review the detailed design specifications</a:t>
            </a:r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0000CC"/>
                </a:solidFill>
              </a:rPr>
              <a:t>inspection</a:t>
            </a:r>
            <a:r>
              <a:rPr lang="en-US" dirty="0" smtClean="0"/>
              <a:t> is a formal review of any system development deliverable</a:t>
            </a:r>
          </a:p>
          <a:p>
            <a:pPr lvl="1"/>
            <a:r>
              <a:rPr lang="en-US" dirty="0" smtClean="0"/>
              <a:t>A team examines the deliverables to identify errors</a:t>
            </a:r>
          </a:p>
          <a:p>
            <a:pPr lvl="1"/>
            <a:r>
              <a:rPr lang="en-US" dirty="0" smtClean="0"/>
              <a:t>Step-by-step review by project team and users of any system development cycle deliverable</a:t>
            </a:r>
          </a:p>
          <a:p>
            <a:pPr lvl="1"/>
            <a:r>
              <a:rPr lang="en-US" dirty="0" smtClean="0"/>
              <a:t>Used to review detailed design specifications before they are given to programming team</a:t>
            </a:r>
          </a:p>
          <a:p>
            <a:pPr lvl="1"/>
            <a:r>
              <a:rPr lang="en-US" dirty="0" smtClean="0"/>
              <a:t>Identifies any errors and allows IT personnel to correct them</a:t>
            </a:r>
          </a:p>
          <a:p>
            <a:pPr lvl="1"/>
            <a:r>
              <a:rPr lang="en-US" dirty="0" smtClean="0"/>
              <a:t>Used throughout entire system development cycle to review a variety of deliverables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Implementation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524000"/>
          </a:xfrm>
        </p:spPr>
        <p:txBody>
          <a:bodyPr/>
          <a:lstStyle/>
          <a:p>
            <a:r>
              <a:rPr lang="en-US" dirty="0" smtClean="0"/>
              <a:t>The purpose of the </a:t>
            </a:r>
            <a:r>
              <a:rPr lang="en-US" dirty="0" smtClean="0">
                <a:solidFill>
                  <a:srgbClr val="0000CC"/>
                </a:solidFill>
              </a:rPr>
              <a:t>implementation phase </a:t>
            </a:r>
            <a:r>
              <a:rPr lang="en-US" dirty="0" smtClean="0"/>
              <a:t>is to construct the new or modified system and then deliver it to users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228600" y="2895600"/>
          <a:ext cx="8763000" cy="3429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597616E-D868-4902-88BD-69E90D10DA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A597616E-D868-4902-88BD-69E90D10DA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014C273-9879-4303-8A95-4FE4542301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0014C273-9879-4303-8A95-4FE45423016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E6DA94D-0203-429B-AB77-40A23BAFB1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7E6DA94D-0203-429B-AB77-40A23BAFB1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346D04A-D13A-454E-9767-4FF358D26A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F346D04A-D13A-454E-9767-4FF358D26A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DF23607-A0A8-4626-94D5-BC251034FB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DF23607-A0A8-4626-94D5-BC251034FBC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Implementation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0000CC"/>
                </a:solidFill>
              </a:rPr>
              <a:t>program development life cycle </a:t>
            </a:r>
            <a:r>
              <a:rPr lang="en-US" dirty="0" smtClean="0"/>
              <a:t>follows these steps: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990600" y="2057400"/>
          <a:ext cx="66294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F7B344C-6681-41E6-B7E9-4D54DC5DC1B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EF7B344C-6681-41E6-B7E9-4D54DC5DC1B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A26FAF-F7A4-4C83-94BC-8B10BB3684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68A26FAF-F7A4-4C83-94BC-8B10BB3684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88F4E10-10A8-42F0-9F4F-BA2DD32717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B88F4E10-10A8-42F0-9F4F-BA2DD32717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9F83796-D77B-4E24-87F9-8307E62042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B9F83796-D77B-4E24-87F9-8307E620429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D6FE3A1-11C0-49C9-9389-149CE3A00A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9D6FE3A1-11C0-49C9-9389-149CE3A00A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2E5C41C-EA14-4219-87BC-37C5ABAAE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F2E5C41C-EA14-4219-87BC-37C5ABAAE9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3F6C385-D919-4AF2-A7D3-2ACAB3ACCA3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03F6C385-D919-4AF2-A7D3-2ACAB3ACCA3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A6CBA9F-42A6-469A-AB77-1EE4F035B6E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9A6CBA9F-42A6-469A-AB77-1EE4F035B6E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38089B7-584C-4ACB-9DC9-FE4DEC3E62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738089B7-584C-4ACB-9DC9-FE4DEC3E62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D1A10A1-7E8A-4173-A983-AFE25CFDF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D1A10A1-7E8A-4173-A983-AFE25CFDF4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9921851-FA8C-4708-B321-2FD15CB7DBD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A9921851-FA8C-4708-B321-2FD15CB7DBD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49207B-3948-4F62-9563-E0BCB021814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5649207B-3948-4F62-9563-E0BCB021814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Implementation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2860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Various </a:t>
            </a:r>
            <a:r>
              <a:rPr lang="en-US" dirty="0" smtClean="0">
                <a:solidFill>
                  <a:srgbClr val="0000CC"/>
                </a:solidFill>
              </a:rPr>
              <a:t>tests </a:t>
            </a:r>
            <a:r>
              <a:rPr lang="en-US" dirty="0" smtClean="0"/>
              <a:t>should be performed on the new system</a:t>
            </a:r>
          </a:p>
          <a:p>
            <a:r>
              <a:rPr lang="en-US" dirty="0" smtClean="0"/>
              <a:t>Systems analysts and users develop test data so that they can perform various tests. </a:t>
            </a:r>
          </a:p>
          <a:p>
            <a:r>
              <a:rPr lang="en-US" dirty="0" smtClean="0"/>
              <a:t>The test data should include both valid (correct) and invalid (incorrect) data. </a:t>
            </a:r>
          </a:p>
          <a:p>
            <a:r>
              <a:rPr lang="en-US" dirty="0" smtClean="0"/>
              <a:t>When valid test data is entered, the program should produce the correct results. Invalid test data should generate an error.</a:t>
            </a:r>
            <a:endParaRPr lang="en-US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304800" y="3124200"/>
          <a:ext cx="85344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0996BF-D18A-4A71-9B74-827C9ECA07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C90996BF-D18A-4A71-9B74-827C9ECA07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5C85C69-8430-42E1-A64A-548E00884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35C85C69-8430-42E1-A64A-548E00884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D9C9FC5-1A29-4816-AD90-B38466E8FC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DD9C9FC5-1A29-4816-AD90-B38466E8FC2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7E04A70-FB3F-4FAE-881A-EAEE5E8D3D4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7E04A70-FB3F-4FAE-881A-EAEE5E8D3D4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562AE9-E054-4DC7-A396-3B88A055F8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AA562AE9-E054-4DC7-A396-3B88A055F83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EEF8AC-0ACE-4A6A-9537-9E95E645DE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2FEEF8AC-0ACE-4A6A-9537-9E95E645DED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CD38DC2-A98A-4BEE-BD4A-500236C877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4CD38DC2-A98A-4BEE-BD4A-500236C877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EE3836-87A5-42C9-9441-7A24E04EFE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DBEE3836-87A5-42C9-9441-7A24E04EFE9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Implementation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4114800"/>
          </a:xfrm>
        </p:spPr>
        <p:txBody>
          <a:bodyPr/>
          <a:lstStyle/>
          <a:p>
            <a:r>
              <a:rPr lang="en-US" dirty="0" smtClean="0">
                <a:solidFill>
                  <a:srgbClr val="0000CC"/>
                </a:solidFill>
              </a:rPr>
              <a:t>Training</a:t>
            </a:r>
            <a:r>
              <a:rPr lang="en-US" dirty="0" smtClean="0"/>
              <a:t> involves showing users exactly how they will use the new hardware and software in the system</a:t>
            </a:r>
          </a:p>
          <a:p>
            <a:pPr lvl="1"/>
            <a:r>
              <a:rPr lang="en-US" dirty="0" smtClean="0"/>
              <a:t>One-on-one sessions</a:t>
            </a:r>
          </a:p>
          <a:p>
            <a:pPr lvl="1"/>
            <a:r>
              <a:rPr lang="en-US" dirty="0" smtClean="0"/>
              <a:t>Classroom-style lectures</a:t>
            </a:r>
          </a:p>
          <a:p>
            <a:pPr lvl="1"/>
            <a:r>
              <a:rPr lang="en-US" dirty="0" smtClean="0"/>
              <a:t>Web-based training</a:t>
            </a:r>
            <a:endParaRPr lang="en-US" dirty="0"/>
          </a:p>
        </p:txBody>
      </p:sp>
      <p:pic>
        <p:nvPicPr>
          <p:cNvPr id="4" name="Picture 3" descr="Fig12-21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3962400"/>
            <a:ext cx="4520338" cy="2667000"/>
          </a:xfrm>
          <a:prstGeom prst="rect">
            <a:avLst/>
          </a:prstGeom>
        </p:spPr>
      </p:pic>
      <p:pic>
        <p:nvPicPr>
          <p:cNvPr id="5" name="Picture 11" descr="Fig12-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10200" y="2133600"/>
            <a:ext cx="2895600" cy="4343400"/>
          </a:xfrm>
          <a:prstGeom prst="rect">
            <a:avLst/>
          </a:prstGeom>
          <a:noFill/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143000"/>
          </a:xfrm>
        </p:spPr>
        <p:txBody>
          <a:bodyPr>
            <a:normAutofit fontScale="85000" lnSpcReduction="20000"/>
          </a:bodyPr>
          <a:lstStyle/>
          <a:p>
            <a:r>
              <a:rPr lang="en-US" sz="3200" dirty="0" smtClean="0"/>
              <a:t>System development should involve representatives from each department in which the proposed system will be used</a:t>
            </a:r>
          </a:p>
        </p:txBody>
      </p:sp>
      <p:pic>
        <p:nvPicPr>
          <p:cNvPr id="4" name="Picture 3" descr="CFig12-0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429000" y="1914759"/>
            <a:ext cx="5410200" cy="4943241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2286000"/>
            <a:ext cx="320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System analyst </a:t>
            </a:r>
            <a:r>
              <a:rPr kumimoji="0" lang="en-US" sz="27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responsible for designing and developing information</a:t>
            </a:r>
            <a:r>
              <a:rPr kumimoji="0" lang="en-US" sz="27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system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700" kern="0" baseline="0" dirty="0" smtClean="0">
                <a:effectLst/>
                <a:latin typeface="+mn-lt"/>
              </a:rPr>
              <a:t>coordinator between user and IT professionals</a:t>
            </a:r>
            <a:endParaRPr kumimoji="0" lang="en-US" sz="27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4. Implementation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or more of four </a:t>
            </a:r>
            <a:r>
              <a:rPr lang="en-US" dirty="0" smtClean="0">
                <a:solidFill>
                  <a:srgbClr val="0000CC"/>
                </a:solidFill>
              </a:rPr>
              <a:t>conversion strategies </a:t>
            </a:r>
            <a:r>
              <a:rPr lang="en-US" dirty="0" smtClean="0"/>
              <a:t>can be used to change from the old system to the new system</a:t>
            </a:r>
          </a:p>
        </p:txBody>
      </p:sp>
      <p:pic>
        <p:nvPicPr>
          <p:cNvPr id="4" name="Picture 3" descr="Fig12-22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143000" y="2514599"/>
            <a:ext cx="6934200" cy="4273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5.Operation, Support, and Security Phase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590800"/>
          </a:xfrm>
        </p:spPr>
        <p:txBody>
          <a:bodyPr/>
          <a:lstStyle/>
          <a:p>
            <a:r>
              <a:rPr lang="en-US" dirty="0" smtClean="0"/>
              <a:t>The purpose of the </a:t>
            </a:r>
            <a:r>
              <a:rPr lang="en-US" dirty="0" smtClean="0">
                <a:solidFill>
                  <a:srgbClr val="0000CC"/>
                </a:solidFill>
              </a:rPr>
              <a:t>operation, support, and security phase</a:t>
            </a:r>
            <a:r>
              <a:rPr lang="en-US" dirty="0" smtClean="0"/>
              <a:t> is to provide ongoing assistance for an information system and its users after the system is implemented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3429000"/>
          <a:ext cx="89154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C8B3B3-497F-4786-AD84-DB1D1120DC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3C8B3B3-497F-4786-AD84-DB1D1120DC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C980D72-9D86-44DA-9C0A-25FAF2A388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C980D72-9D86-44DA-9C0A-25FAF2A388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385F7D6-73A7-40BE-B6AB-B892CF311F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C385F7D6-73A7-40BE-B6AB-B892CF311F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146E8F-3078-48A7-8A9E-D3FAC16B42B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36146E8F-3078-48A7-8A9E-D3FAC16B42B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4AFB974-A04F-43A6-9749-F6B40FC740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E4AFB974-A04F-43A6-9749-F6B40FC7409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5.Operation, Support, and Security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447800"/>
          </a:xfrm>
        </p:spPr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00CC"/>
                </a:solidFill>
              </a:rPr>
              <a:t>computer security plan</a:t>
            </a:r>
            <a:r>
              <a:rPr lang="en-US" sz="2800" dirty="0" smtClean="0"/>
              <a:t> should do the following:</a:t>
            </a:r>
          </a:p>
          <a:p>
            <a:pPr lvl="1"/>
            <a:r>
              <a:rPr lang="en-US" sz="2400" dirty="0" smtClean="0"/>
              <a:t>Summarizes in writing all of the safeguards that are in place to protect a company’s information assets</a:t>
            </a:r>
          </a:p>
          <a:p>
            <a:pPr lvl="1"/>
            <a:endParaRPr lang="en-US" sz="2400" dirty="0" smtClean="0"/>
          </a:p>
        </p:txBody>
      </p:sp>
      <p:graphicFrame>
        <p:nvGraphicFramePr>
          <p:cNvPr id="5" name="Diagram 4"/>
          <p:cNvGraphicFramePr/>
          <p:nvPr/>
        </p:nvGraphicFramePr>
        <p:xfrm>
          <a:off x="381000" y="2514600"/>
          <a:ext cx="85344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5CBCBEA-9D09-4E65-BEB1-DE91808020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75CBCBEA-9D09-4E65-BEB1-DE918080204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CFF9C6F-FC9D-4B42-8154-CA357FCA422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8CFF9C6F-FC9D-4B42-8154-CA357FCA422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3AFA408-C2A2-4078-A961-6E670AAD0F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93AFA408-C2A2-4078-A961-6E670AAD0F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Going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>
                <a:solidFill>
                  <a:srgbClr val="0000CC"/>
                </a:solidFill>
              </a:rPr>
              <a:t>Project management </a:t>
            </a:r>
            <a:r>
              <a:rPr lang="en-US" sz="3200" dirty="0" smtClean="0"/>
              <a:t>is the process of planning, scheduling, and then controlling the activities during system development</a:t>
            </a:r>
          </a:p>
          <a:p>
            <a:r>
              <a:rPr lang="en-US" sz="3200" dirty="0" smtClean="0"/>
              <a:t>To plan and schedule a project efficiently, the </a:t>
            </a:r>
            <a:r>
              <a:rPr lang="en-US" sz="3200" dirty="0" smtClean="0">
                <a:solidFill>
                  <a:srgbClr val="0000CC"/>
                </a:solidFill>
              </a:rPr>
              <a:t>project leader</a:t>
            </a:r>
            <a:r>
              <a:rPr lang="en-US" sz="3200" dirty="0" smtClean="0"/>
              <a:t> identifies: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533400" y="3124200"/>
          <a:ext cx="8153400" cy="3276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81F95F-E68D-4C3C-8B0C-D9E8B000E6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8681F95F-E68D-4C3C-8B0C-D9E8B000E6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873D6F8-CA81-43A4-A3BD-8E91AD7A52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D873D6F8-CA81-43A4-A3BD-8E91AD7A52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7C3AFCF-9FED-42A1-8B3E-04BD336EB0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67C3AFCF-9FED-42A1-8B3E-04BD336EB0D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03B5BC-F861-4025-982D-F8E0D04B0AE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2103B5BC-F861-4025-982D-F8E0D04B0AE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EE1A93E-168A-496D-8DBF-C1EAD3ADCD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2EE1A93E-168A-496D-8DBF-C1EAD3ADCD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52C913C-3EE2-4C28-A02A-945DB73A52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D52C913C-3EE2-4C28-A02A-945DB73A520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PERT Chart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14478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0000CC"/>
                </a:solidFill>
              </a:rPr>
              <a:t>Program Evaluation and Review Technique (PERT)</a:t>
            </a:r>
            <a:r>
              <a:rPr lang="en-US" dirty="0" smtClean="0"/>
              <a:t> chart also can be used for planning and scheduling time</a:t>
            </a:r>
            <a:endParaRPr lang="en-US" dirty="0"/>
          </a:p>
        </p:txBody>
      </p:sp>
      <p:pic>
        <p:nvPicPr>
          <p:cNvPr id="4" name="Content Placeholder 15" descr="CFig12-03b.gi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381000" y="2590800"/>
            <a:ext cx="8383258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Going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31242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Feasibility</a:t>
            </a:r>
            <a:r>
              <a:rPr lang="en-US" dirty="0" smtClean="0"/>
              <a:t> is a measure of how suitable the development of a system will be to the organization</a:t>
            </a:r>
          </a:p>
          <a:p>
            <a:r>
              <a:rPr lang="en-US" dirty="0" smtClean="0"/>
              <a:t>A project that is feasible at one point during system development might become infeasible at a later point</a:t>
            </a:r>
          </a:p>
          <a:p>
            <a:r>
              <a:rPr lang="en-US" dirty="0" smtClean="0"/>
              <a:t>Thus, systems analysts frequently reevaluate feasibility during the system development project.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4343400"/>
          <a:ext cx="8839200" cy="236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57FFC94-04E5-44EF-B033-3DBBB9C196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657FFC94-04E5-44EF-B033-3DBBB9C1961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08837F6-BE63-4EB2-A4C3-E1413ACA50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408837F6-BE63-4EB2-A4C3-E1413ACA50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A5108EC-22FC-4382-87F9-1FA0526BBC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3A5108EC-22FC-4382-87F9-1FA0526BBC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526B24-1941-4D69-B58E-DA1C8184A3D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DC526B24-1941-4D69-B58E-DA1C8184A3D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Going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rgbClr val="0000CC"/>
                </a:solidFill>
              </a:rPr>
              <a:t>Documentation</a:t>
            </a:r>
            <a:r>
              <a:rPr lang="en-US" dirty="0" smtClean="0"/>
              <a:t> is the collection and summarization of data and information</a:t>
            </a:r>
          </a:p>
          <a:p>
            <a:pPr lvl="1"/>
            <a:r>
              <a:rPr lang="en-US" dirty="0" smtClean="0"/>
              <a:t>Includes reports, diagrams, programs, and other deliverables</a:t>
            </a:r>
          </a:p>
          <a:p>
            <a:pPr lvl="1"/>
            <a:r>
              <a:rPr lang="en-US" dirty="0" smtClean="0"/>
              <a:t>A project notebook contains all documentation for a single project</a:t>
            </a:r>
          </a:p>
          <a:p>
            <a:r>
              <a:rPr lang="en-US" dirty="0" smtClean="0"/>
              <a:t>Users and IT professionals refer to existing documentation when working with and modifying current systems</a:t>
            </a:r>
          </a:p>
          <a:p>
            <a:r>
              <a:rPr lang="en-US" dirty="0" smtClean="0"/>
              <a:t>All documentation be well written, thorough, consistent, and understandable</a:t>
            </a:r>
          </a:p>
          <a:p>
            <a:r>
              <a:rPr lang="en-US" dirty="0" smtClean="0"/>
              <a:t>Maintaining up-to-date documentation should be an ongoing part of system development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Going 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534400" cy="28956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Project team need accurate and timely data and information for many reasons</a:t>
            </a:r>
          </a:p>
          <a:p>
            <a:r>
              <a:rPr lang="en-US" dirty="0" smtClean="0"/>
              <a:t>They must keep a project on schedule, evaluate feasibility, and be sure the system meets requirements</a:t>
            </a:r>
          </a:p>
          <a:p>
            <a:r>
              <a:rPr lang="en-US" dirty="0" smtClean="0"/>
              <a:t>During system development, members of the project team </a:t>
            </a:r>
            <a:r>
              <a:rPr lang="en-US" dirty="0" smtClean="0">
                <a:solidFill>
                  <a:srgbClr val="0000CC"/>
                </a:solidFill>
              </a:rPr>
              <a:t>gather data and information </a:t>
            </a:r>
            <a:r>
              <a:rPr lang="en-US" dirty="0" smtClean="0"/>
              <a:t>using several techniques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52400" y="3352800"/>
          <a:ext cx="601980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5" descr="Fig12-04.gif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6324600" y="3962400"/>
            <a:ext cx="2687003" cy="2476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5C0D9AF-4C07-4715-87DC-C683F47366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55C0D9AF-4C07-4715-87DC-C683F47366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B93FE0-F74C-4373-A2C5-BE518F8FA82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E1B93FE0-F74C-4373-A2C5-BE518F8FA82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4140D02-AFEA-4802-819F-33ED357782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54140D02-AFEA-4802-819F-33ED357782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A82F4A-4E39-465B-AA1C-B6D5488817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C9A82F4A-4E39-465B-AA1C-B6D5488817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3CB2785-9113-4B01-B05B-A0E9B176AF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83CB2785-9113-4B01-B05B-A0E9B176AFA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D463308-55AB-4CF7-9E06-6E9FC8A1A8F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AD463308-55AB-4CF7-9E06-6E9FC8A1A8F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Lecture_15</Template>
  <TotalTime>7004</TotalTime>
  <Words>1952</Words>
  <Application>Microsoft Office PowerPoint</Application>
  <PresentationFormat>On-screen Show (4:3)</PresentationFormat>
  <Paragraphs>299</Paragraphs>
  <Slides>42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Garamond</vt:lpstr>
      <vt:lpstr>新細明體</vt:lpstr>
      <vt:lpstr>Wingdings</vt:lpstr>
      <vt:lpstr>Edge</vt:lpstr>
      <vt:lpstr>CSC 101 Introduction to Computing  Lecture 20</vt:lpstr>
      <vt:lpstr>System Development</vt:lpstr>
      <vt:lpstr>System Development Life Cycle SDLC</vt:lpstr>
      <vt:lpstr>System Development</vt:lpstr>
      <vt:lpstr>On Going Activities</vt:lpstr>
      <vt:lpstr>PERT Chart</vt:lpstr>
      <vt:lpstr>On Going Activities</vt:lpstr>
      <vt:lpstr>On Going Activities</vt:lpstr>
      <vt:lpstr>On Going Activities</vt:lpstr>
      <vt:lpstr>Project Request</vt:lpstr>
      <vt:lpstr>1. Planning Phase</vt:lpstr>
      <vt:lpstr>2. Analysis 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2. Analysis Phase</vt:lpstr>
      <vt:lpstr>Possible Solutions</vt:lpstr>
      <vt:lpstr>3. Design Phase</vt:lpstr>
      <vt:lpstr>3. Design Phase</vt:lpstr>
      <vt:lpstr>3. Design Phase</vt:lpstr>
      <vt:lpstr>3. Design Phase</vt:lpstr>
      <vt:lpstr>3. Design Phase</vt:lpstr>
      <vt:lpstr>Computer-Aided Software Engineering </vt:lpstr>
      <vt:lpstr>Case Tools</vt:lpstr>
      <vt:lpstr>3. Design Phase</vt:lpstr>
      <vt:lpstr>4. Implementation Phase</vt:lpstr>
      <vt:lpstr>4. Implementation Phase</vt:lpstr>
      <vt:lpstr>4. Implementation Phase</vt:lpstr>
      <vt:lpstr>4. Implementation Phase</vt:lpstr>
      <vt:lpstr>4. Implementation Phase</vt:lpstr>
      <vt:lpstr>5.Operation, Support, and Security Phase</vt:lpstr>
      <vt:lpstr>5.Operation, Support, and Security Phase</vt:lpstr>
    </vt:vector>
  </TitlesOfParts>
  <Company>Cottrell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</dc:title>
  <dc:subject>Introduction to Computing</dc:subject>
  <dc:creator>Dr. Iftikhar Azim Niaz</dc:creator>
  <cp:lastModifiedBy>Microsoft account</cp:lastModifiedBy>
  <cp:revision>488</cp:revision>
  <dcterms:created xsi:type="dcterms:W3CDTF">2004-10-06T00:41:44Z</dcterms:created>
  <dcterms:modified xsi:type="dcterms:W3CDTF">2023-12-18T09:42:59Z</dcterms:modified>
</cp:coreProperties>
</file>