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0"/>
  </p:notesMasterIdLst>
  <p:sldIdLst>
    <p:sldId id="306" r:id="rId2"/>
    <p:sldId id="378" r:id="rId3"/>
    <p:sldId id="377" r:id="rId4"/>
    <p:sldId id="488" r:id="rId5"/>
    <p:sldId id="517" r:id="rId6"/>
    <p:sldId id="489" r:id="rId7"/>
    <p:sldId id="491" r:id="rId8"/>
    <p:sldId id="556" r:id="rId9"/>
    <p:sldId id="547" r:id="rId10"/>
    <p:sldId id="521" r:id="rId11"/>
    <p:sldId id="528" r:id="rId12"/>
    <p:sldId id="533" r:id="rId13"/>
    <p:sldId id="538" r:id="rId14"/>
    <p:sldId id="549" r:id="rId15"/>
    <p:sldId id="531" r:id="rId16"/>
    <p:sldId id="535" r:id="rId17"/>
    <p:sldId id="530" r:id="rId18"/>
    <p:sldId id="540" r:id="rId19"/>
    <p:sldId id="559" r:id="rId20"/>
    <p:sldId id="532" r:id="rId21"/>
    <p:sldId id="536" r:id="rId22"/>
    <p:sldId id="537" r:id="rId23"/>
    <p:sldId id="560" r:id="rId24"/>
    <p:sldId id="551" r:id="rId25"/>
    <p:sldId id="541" r:id="rId26"/>
    <p:sldId id="543" r:id="rId27"/>
    <p:sldId id="542" r:id="rId28"/>
    <p:sldId id="544" r:id="rId29"/>
    <p:sldId id="553" r:id="rId30"/>
    <p:sldId id="545" r:id="rId31"/>
    <p:sldId id="539" r:id="rId32"/>
    <p:sldId id="546" r:id="rId33"/>
    <p:sldId id="552" r:id="rId34"/>
    <p:sldId id="561" r:id="rId35"/>
    <p:sldId id="548" r:id="rId36"/>
    <p:sldId id="464" r:id="rId37"/>
    <p:sldId id="441" r:id="rId38"/>
    <p:sldId id="56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 autoAdjust="0"/>
    <p:restoredTop sz="97110" autoAdjust="0"/>
  </p:normalViewPr>
  <p:slideViewPr>
    <p:cSldViewPr>
      <p:cViewPr varScale="1">
        <p:scale>
          <a:sx n="65" d="100"/>
          <a:sy n="65" d="100"/>
        </p:scale>
        <p:origin x="11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4:58:24.7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21386 8852</inkml:trace>
  <inkml:trace contextRef="#ctx0" brushRef="#br0" timeOffset="2666">17888 0</inkml:trace>
  <inkml:trace contextRef="#ctx0" brushRef="#br0" timeOffset="9056">0 10216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8.1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65,'0'0,"0"0,25-25,-25 25,0-25,0 0,0 25,0 0,0 25,0 0,-25 25,25 25,0-25,0 50,0-25,-25 0,25 0,0-25,0-25,0 0,0-25,0 26,0-26,0-26,0 52,-24-26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27.9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4066 696,'0'0,"25"0,-25 0,0 0,0 24,0 1,0 25,0-26,24 26,26-1,24 1,26-1,24-24,0-25,24 0,26-25,-1-24,-24 24,-25 0,0-49,-50 25,-49 24,0 0,0-24,24 49,1-25,0 0</inkml:trace>
  <inkml:trace contextRef="#ctx0" brushRef="#br0" timeOffset="806">4587 1487,'0'0,"24"-25,-24 0,0 25,25-25,-25-24,25 24,24-24,1 49,24-25,-24 50,24-25,-24 25,0-25,-26 24,1 1,0 24,-25 1,-25-1,0 1,-24-1,-1 1,1-1,-1-24,0-1,26 1,24-25,0 0,24 0,1 0,0 0,25 0,-1-25,1 25,-1 0,26 0,-26 0,26-24,-1 24,-24 0,-1 24,-24 1,-25 0,25 0</inkml:trace>
  <inkml:trace contextRef="#ctx0" brushRef="#br0" timeOffset="2645">1909 992,'0'-24,"-25"24,25 0,0 24,0 1,25-25,-25 0,0 25,0-25,0 0,25 0,-25 0,0 0,24 0,-24 0,0 0,0 0,25 0,0 24,0 1,0 0,24 24,1-24,24 0,25-1,-24-24,24 0,0 0,-25 0,26-24,-1 24,0-25,25 0,0-24,-25-1,0-24,-24 25,-26-1,-24 1,0 0,0-1</inkml:trace>
  <inkml:trace contextRef="#ctx0" brushRef="#br0" timeOffset="3781">2826 1412,'0'25,"0"0,0-25,0 25,0-50,0 50,0-25,25 24,-25 26,0-1,0 25,0 25,0-25,0 0,0 1,0-1,25-50,-25 1,0 0</inkml:trace>
  <inkml:trace contextRef="#ctx0" brushRef="#br0" timeOffset="4678">25 1338,'-25'0,"25"0,0-24,0-1,25 25,-1 25,1-1,25 26,24-1,1-24,24 0,25-25,0-25,24 0,26-49,0 0,-1 0,-24 0,-75 24,1 25</inkml:trace>
  <inkml:trace contextRef="#ctx0" brushRef="#br0" timeOffset="5356">421 1907,'0'0,"25"0,0-25,25 25,-1 0,1-25,-1 1,1-1,-25 50,-1-25,1 0,-25 74,-25-25,-24 25,-1 0,1-24,24-1,0-24,25-25,25 0,24-25,26 1,-1-1,1 0,-1 0,-24 50,-26 0,1 24,0 1,-25-1,-25 25,25 0,-49 1,-1-26,0 0,-24-24,0 0,-26-25,1 0,25-25</inkml:trace>
  <inkml:trace contextRef="#ctx0" brushRef="#br0" timeOffset="6744">6967 325,'0'0,"-25"0,25 0,0-25,0 50,25-25,-25 0,49 0,1 0,24-25,1 50,-26-25,-24 0,-25 49,-50-24,-24 25,-25 24,49 0,1-49,24-1,50-24,-1-24,51-1,-26 25,26 0,-26 49,1 1,-1-26,-24 26,-25-25,-25-1,1 26,-26-1,1-24,-1-25,0 0,1-25,24 25,0 0,25-25,0 1</inkml:trace>
  <inkml:trace contextRef="#ctx0" brushRef="#br0" timeOffset="7556">7686 424,'0'0,"0"0,0 0,0 49,-25 1,25 24,-25 25,25 0,-25-1,25-48,-25-25,1-25,24 24,-25-24</inkml:trace>
  <inkml:trace contextRef="#ctx0" brushRef="#br0" timeOffset="8085">7983 276,'0'-25,"25"0,0 0,-1 25,26 25,0-25,-1 0,-24 25,25 24,-26 1,-48-1,-1 25,-25 0,-24 25,-1-25,26 25,-1-25,26-49,24-50,24 50,1-50,25 25,24 0,0-24,26-1,-26 0,-24 1,-26 24,-24-25,0 0,-24 25,24 0</inkml:trace>
  <inkml:trace contextRef="#ctx0" brushRef="#br0" timeOffset="8765">8504 53,'25'-25,"-1"25,26-24,0 24,49 49,-25 25,0 50,1-25,-50 0,-75-1,-24 26,-26 24,-23-24,-1-1</inkml:trace>
  <inkml:trace contextRef="#ctx0" brushRef="#br0" timeOffset="9503">6545 177,'-25'49,"1"75,-1-1,0 50,50-49,24-25,1 0,49-50,-25-24</inkml:trace>
  <inkml:trace contextRef="#ctx0" brushRef="#br0" timeOffset="10217">9124 1042,'0'24,"0"51,-25-26,25 25,-25-24,25 24,-25-25,0-24,1 0,24-1,0 1</inkml:trace>
  <inkml:trace contextRef="#ctx0" brushRef="#br0" timeOffset="10640">9495 1116,'-24'25,"-26"-1,0 26,1-1,-1 1,26-1,-1 0,50 1,-25-1,24-24,1 24,0 1,24-50,-24 25,25-50,-25 0,-1 25,1-49,-25-1,-25 1,-24 24,-26 0,1 25,0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10.1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74,'0'-25,"0"0,0 1,0 24,0 0,0 0,0 0,24 24,-24 26,0-25,25 25,-50-50,25 24,0 1,0 0,0 0,-24 0,-1-1,0 1,0 25,0-1,25 1,-24 0,24 24,-25-24,25-26,25 1,-25-25,24 0,1 0,0-25,0 1,0-1,-1 0,1 0,25 0,-25 1,-1-26,1 0,0 1,0 24,-25 0,25-24,-25-1,-25 25,25 0,-50 25,25 25,-24 0,24 0</inkml:trace>
  <inkml:trace contextRef="#ctx0" brushRef="#br0" timeOffset="1154">669 198,'-24'0,"24"0,0 25,-25 0,0 24,0 1,0 0,25-26,0 26,0 0,0-26,25 26,0-50,0 0,0 0,-1-25,1 0,0 1,0-1,0 0,24 0,-24-24,0 24,-25-25,0 1,0 24,-25-25,-25 1,-24 73,24-24,1 25</inkml:trace>
  <inkml:trace contextRef="#ctx0" brushRef="#br0" timeOffset="2381">1116 0,'0'0,"0"24,0 1,25 0,-25-25,0 50,-25-1,25 26,-25 24,0-25,-24 1,49-1,-25-49,25 25,0-50,0 0,0 0</inkml:trace>
  <inkml:trace contextRef="#ctx0" brushRef="#br0" timeOffset="2861">1389 49,'0'0,"0"0,-25 50,25-25,-25 24,25 26,-25-26,25 26,-24-26,-1-24,0 25,25-25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14.0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226 400,'0'0,"-25"-24,1-26,24 50,-50 0,25 25,-24 0,24 24,0 1,25-1,25 0,0 1,0-25,24-25,1-25,-1 0,1 0,-26-24,1-25,-25 24,0 26,-25-26,1 26,-1 48,-25 1,26-25</inkml:trace>
  <inkml:trace contextRef="#ctx0" brushRef="#br0" timeOffset="630">647 302,'0'-25,"-25"25,25 0,-25 25,1 24,-1 0,0 50,0-25,25-24,0-1,0 1,25-50,25 0,-1-50,1 1,-1-25,-24 0,-25 24,0-24,-25 0,-24 25,24-1,0 75,0-50,1 50,24 0</inkml:trace>
  <inkml:trace contextRef="#ctx0" brushRef="#br0" timeOffset="1165">919 153,'0'0,"-25"0,25-24,-24 48,-1 26,0-25,25 49,0 0,0-25,25 25,0-49,-1-25,26 0,-1-49,-24-1,0 1,-25-25,0 0,-25-1,0-23,-24 48,24 50,0 0,1 25,24 24,24-24,-24 0</inkml:trace>
  <inkml:trace contextRef="#ctx0" brushRef="#br0" timeOffset="1772">1265 30,'0'0,"0"25,0 24,0 25,0 0,0 0,-24 0,24-24,0-1,0-24,0 0,24-25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17.27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75,'0'-25,"0"0,-25 0,25 25,-24 25,-1 25,25 25,0-1,0 1,25-25,24-25,0-25,1-25,-1-25,-24 0,0-24,-50 49,0-25,-24 25,-1 50,26 0,-1 0</inkml:trace>
  <inkml:trace contextRef="#ctx0" brushRef="#br0" timeOffset="461">494 199,'-24'0,"-1"25,0 0,1 50,24 0,24-1,1-49,24 0,1-25,-1-75,-24 26,25-1,-50 0,-25 0,0 25,-24 25,-1 25,1 0,24 0,25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18.1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52 50,'0'-25,"0"0,0 50,0 0,0 49,0 0,-26 25,26-25,-26 26,26-51,0 1,0-26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18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0,'-25'0,"25"25,-25 0,1 26,-1-1,0 0,25 26,0-1,0-25,25-24,0-26,-1 0,1 25,25-25,-26-25,1 25,0-26,24-24,-49 0,0 0,0-26,-49 51,-25 25,-1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7.9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199 27,'0'-24,"-24"24,-1 0,1 24,-25 50,0 25,25 24,24-24,24-50,1 1,48-50,-24-25,0-24,-1-25,-23 0,-25 0,-25 0,1 24,-25 1,25 49,-1 25,25 49,0-25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8.4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-3 0,'0'25,"0"74,0 0,0 1,0-26,0 1,0-26,0-24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8.7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30 123,'0'50,"-24"24,24 0,0-25,24 1,1-26,-1-24,0 0,24 0,-23-24,-1-26,0-24,0 0,-24 0,-48 0,-1 49,1-24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6.2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 0,'0'0,"-19"0,19 0,0 25,0 50,19-1,-19 26,0-1,0-24,-19-1,19-24,0-25,0-1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9.5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174 122,'0'0,"0"0,-24 25,24-1,-25 1,1-1,-25 25,24 24,25-24,-24 0,24-25,0 1,24-25,1 24,-1 1,1-25,24 0,-25 0,-24 0,24-25,1 1,-25 24,24-49,-48 25,24-25,0 0,-25-25,1 26,0-1,-1 0,1 49,24 24,-25 1</inkml:trace>
  <inkml:trace contextRef="#ctx0" brushRef="#br0" timeOffset="899">589 49,'0'-25,"0"25,-24 0,0 0,24 25,-25-1,1 25,-1 0,25 24,-24 1,48-25,-24 0,25-1,-25 1,24-49,1-24,-1 24,0-25,1 1,-1 0,1-1,-1 25,1-24,-25-25,0 0,0-24,0 48,0-24,-25 0,25 25,-24-1,-1 25,25-24,-24 24,-25 24,49-24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6.6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 0,'0'50,"0"0,0 24,-22 0,22 1,0-50,0 24,0-49,22 25,-22-25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6.9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 25,'0'-25,"0"50,-26 25,26 24,0 0,26 1,-26-26,25 1,-25 0,25-26,1-24,-1 0,26-24,-26-1,0-25,1-24,-52-1,26 1,-25 0,-26 24,-25 50,26-25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3.8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15,'0'-25,"0"25,0 0,0 0,0 25,0 26,-25 24,25 0,0 26,-25-26,25 1,-25-1,25-24,0-1,25-25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4.1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72 0,'0'0,"0"0,-23 25,-1 25,24 25,-23 0,23 0,23-25,-23-25,24 0,22-25,-23-25,0-25,1 0,-24 0,0-25,-24 25,1 25,-23 0,23 25,-1 25,1 0,23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34.7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78 0,'0'25,"0"24,0 25,0 25,-26 0,26-25,-26 1,26-26,0 1,-26-1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29.8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214 95,'0'-25,"0"1,0 24,-26 24,-25 26,0 25,0-1,25 25,1-24,50-26,-25 1,51-50,1-25,-27 0,1-24,-1-1,-25 0,0-24,-25 24,25 26,-26-1,26 25,0 25,0-25</inkml:trace>
  <inkml:trace contextRef="#ctx0" brushRef="#br0" timeOffset="502">546 46,'0'0,"0"0,0 49,-26 26,26-1,-25 25,-1 1,0-26,1-24,25-26,0 1,0-25</inkml:trace>
  <inkml:trace contextRef="#ctx0" brushRef="#br0" timeOffset="855">903 21,'0'-25,"-26"25,26 0,0 0,-25 50,-26 24,25 1,-25-1,26 0,25-24,0 0,25-1,1-24,-1-25,1 0,25-25,0-24,0-26,-25 26,-1-26,1 1,-52 24,1 0,-26 26,-1-1,27 50,-1-25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25.9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129 248,'0'0,"0"0,0-25,0 25,0 0,0-25,0 25,0 0,0 0,0 0,-25 0,25 0,0 0,0 0,0 0,0 0,0 0,0 25,-25-25,25 0,0 0,0 0,0 0,0 0,0 0,0 0,0 25,0-25,0 0,0 25,0 24,0 1,0 24,0 26,-24-1,24-25,-25 26,25-51,-25-24,25 0,0 0,25-25,-25 0</inkml:trace>
  <inkml:trace contextRef="#ctx0" brushRef="#br0" timeOffset="819">450 422,'0'-25,"0"0,0 0,-25 50,1 0,-1 49,0 26,25-26,0 0,25-49,24 0,1-50,-1 0,1-24,-1-26,-49 1,0-1,0 26,-49 24,24 0,-24 50,24 0,25 0,0-1</inkml:trace>
  <inkml:trace contextRef="#ctx0" brushRef="#br0" timeOffset="1351">1018 0,'-24'0,"24"25,0 0,0 24,0 26,0 24,-25 0,0 0,1 25,-1-49,0-26,0 1,25-25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40.7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6970 804,'0'0,"0"0,0 0,0 0,0 25,25 25,25 0,-1 0,26-25,49-25,24-25,1-25,25 0,-25 0,-25-25,-50 25,-24 25,-50 0,25 25</inkml:trace>
  <inkml:trace contextRef="#ctx0" brushRef="#br0" timeOffset="625">7565 1503,'-24'0,"24"25,24 0,1 0,0-25,25 0,-1 25,1 0,0-25,-1 25,-24 25,-25-25,0 25,-25 25,0-25,-24 25,-1-50,1 0,-1-25,0 0,25-25,1 0,24 25</inkml:trace>
  <inkml:trace contextRef="#ctx0" brushRef="#br0" timeOffset="1167">7665 1478,'0'-25,"0"25,25 0,24-25,26 0,-1 0,-24-25,24 50,-49-25,24 25</inkml:trace>
  <inkml:trace contextRef="#ctx0" brushRef="#br0" timeOffset="3334">5209 879,'0'0,"0"0,0 0,0 25,25 0,25 0,-1 0,26 0,24 0,25-50,25-25,-1 0,-24 0,1-25,-26 25,-25 25</inkml:trace>
  <inkml:trace contextRef="#ctx0" brushRef="#br0" timeOffset="3891">5631 1603,'25'0,"-1"-25,1 0,25 0,-1 25,26 25,-26-25,1 50,-25-25,0 50,-1 25,-48 0,-1 0,25 0,-25-25,25-25,0-25,25-25,0 25,24-25,26-25,-1-25,25 25,-24 0,24 25,-49 0,-1-25</inkml:trace>
  <inkml:trace contextRef="#ctx0" brushRef="#br0" timeOffset="4833">3671 854,'0'-25,"-24"25,-1 25,25-25,-25 25,25 25,25-25,24 0,26 0,49 0,25-50,-25 0,24-25,-24 0,-24 25,-51 0,1 25</inkml:trace>
  <inkml:trace contextRef="#ctx0" brushRef="#br0" timeOffset="5440">4019 1553,'0'0,"0"25,-25 0,25 25,0-25,25 25,-1-25,26 0,0 0,-1 0,1 0,-25 0,24 0,-24 25,0-25,0 25,-25-25,-25 25,0 0,-25-25,1 25,-1-50,1 25,-1-25,0 0,26-25,-1 0</inkml:trace>
  <inkml:trace contextRef="#ctx0" brushRef="#br0" timeOffset="6099">4118 1578,'0'0,"25"0,-1-25,1 25,25 0,-1-25,26 25,-26 0,1 0,0 0,-1 0,-24 0,0 0,0 0,-25 0,0 0,0 0</inkml:trace>
  <inkml:trace contextRef="#ctx0" brushRef="#br0" timeOffset="7199">1762 954,'0'-25,"0"25,0 0,0 25,0 0,24 25,1-1,25 1,24 0,25-25,1 0,24-25,24-25,-24 0,0-25,0 25,-24 25,-51 0,26 0,-26 0</inkml:trace>
  <inkml:trace contextRef="#ctx0" brushRef="#br0" timeOffset="7875">2630 1728,'0'25,"-25"0,0 0,0 25,0 25,1 0,-1 25,0 0,0 25,50-25,-25 0,25-50,24 0,1-25,0-25,-1-25,1-25,-1-25,1 25,-50-25,0 25,-25 0,-49 25,-1 0,26 50,-1 0</inkml:trace>
  <inkml:trace contextRef="#ctx0" brushRef="#br0" timeOffset="9061">0 1228,'0'0,"0"0,0 0,25 0,-25 0,25 25,0 0,0 0,24 25,1 0,0-25,24 0,0 0,26-25,-26 0,25-25,-24 0,24 0,-25-25,-24 0,-1 25,-24 0,0 25,0 0,-25 0</inkml:trace>
  <inkml:trace contextRef="#ctx0" brushRef="#br0" timeOffset="9899">497 2103,'0'0,"-25"0,25 0,0 0,-25 0,25-25,0 0,0-25,25 0,0 25,24-25,-24 50,25 0,-1 25,1 50,-25 0,-1 50,-48 25,-26 0,-24 0,-1-25,1-25,24-25,1-75,24-25,0-25,25 0,25 0,0 0,-1 50,26-25,24 50,26 0,-1 0,25 0,-25 0</inkml:trace>
  <inkml:trace contextRef="#ctx0" brushRef="#br0" timeOffset="11287">8682 1078,'0'-25,"0"1,0-1,0 25,0 0,0 0,0 25,24-1,26-24,0-24,24-1,-24 25,-26 0,1 0,-25 0,0 0,0 0</inkml:trace>
  <inkml:trace contextRef="#ctx0" brushRef="#br0" timeOffset="11653">8632 1328,'0'0,"25"0,0 0,24-25,1 0,24 0,-24 0,-1 0,-24 0</inkml:trace>
  <inkml:trace contextRef="#ctx0" brushRef="#br0" timeOffset="12099">9575 604,'0'-25,"0"0,0 25,0-25,-25 25,0-25,0 0,25 0,0-25,0 25,25 0,25-25,-1 25,1 0,-1 0,-24 25,25 0,-1 25,-24 25,0-25,0 25,0 25,-25 0,-25 50,0 0,-25 25,-24-26,0-24,-1-25,1 0,-1-50,1 0,0-25,24-50,25 25</inkml:trace>
  <inkml:trace contextRef="#ctx0" brushRef="#br0" timeOffset="12673">9302 1004,'25'0,"-1"25,26-25,0 0,-1 24,26 26,-26 0,26-25,-1 25,0 0,-24 0,24-25,-24 0,-25-25,0 25,-25 0,-25-25,25 0</inkml:trace>
  <inkml:trace contextRef="#ctx0" brushRef="#br0" timeOffset="13824">10691 429,'0'-25,"0"0,-25 25,0 50,-25 0,-24 75,24 25,1 0,49-25,0-26,49-24,26-25,-26-50,26 0,-1-50,-24 0,-50-25,-50 1,-24 24,-1 25,-24 25,25 25,49 0,0 0</inkml:trace>
  <inkml:trace contextRef="#ctx0" brushRef="#br0" timeOffset="14325">11038 554,'-25'0,"25"25,0-25,0 50,0 0,0 0,0 0,25 25,0-25,0-25,24 0,-24-25,0 0,0 0,-1 25,-24 0,25 0,-25-1,-25 26,1 0,-1 0,-25-25,-24 0,24-25,-24 0,-1 0,1-25,24 25</inkml:trace>
  <inkml:trace contextRef="#ctx0" brushRef="#br0" timeOffset="14901">11013 429,'25'0,"-25"0,25-25,0 25,-1-25,26-25,0 25,-1 0,-24 25,0 0,0 0,-25 0</inkml:trace>
  <inkml:trace contextRef="#ctx0" brushRef="#br0" timeOffset="15604">11807 429,'25'0,"-1"-25,-24 25,-24 0,24 0,-25 0,0 0,0 0,25-25,25-25,0 25,0 0,24 0,1 50,-1 0,1 25,-25 0,0 50,-25 0,-25 25,-25 25,-24 0,-1-51,1-24,0-25,-1-25,50-25,1-50,48-25,1 0,25 26,-1 24,26 0,-1 50,1-25,-26 49,1-49,-1 25,-24-25,-25 25,25-25</inkml:trace>
  <inkml:trace contextRef="#ctx0" brushRef="#br0" timeOffset="16331">12402 504,'0'-25,"0"25,-25 25,25 0,0 25,0 25,25-25,0 0,0 25,24-50,-24 25,0-25,0-25,0 25,-25-25,0 25,-25 25,0-1,-25 1,26 0,-26-25,-24 0,49-25,-25-25,25 0,25-25,0 0</inkml:trace>
  <inkml:trace contextRef="#ctx0" brushRef="#br0" timeOffset="16874">12328 504,'0'-25,"25"0,49-25,0 25,1 0,-1 0,-24 25,-25 0,-1 25</inkml:trace>
  <inkml:trace contextRef="#ctx0" brushRef="#br0" timeOffset="17341">13072 4,'0'0,"0"25,0-25,0 0,0 25,25 0,-25 0,24 0,1 0,-25 0,25 0,-25 0,25 0,0 25,-1 0,26 50,-25 0,0 50,-25 0,-25 25,-25-26,-24 1,-1-50</inkml:trace>
  <inkml:trace contextRef="#ctx0" brushRef="#br0" timeOffset="18338">9599 4,'0'0,"-24"-25,-1 25,-50 50,1 50,-25 75,24 50,1 25,49 0,50-51,49-24,50-50,-49-50</inkml:trace>
  <inkml:trace contextRef="#ctx0" brushRef="#br0" timeOffset="72400">19521 604,'0'0,"0"-25,0 0,-25 0,25 25,-25 0,0 0,0 50,1 0,-26 0,0 0,26 25,24 0,0 0,24-50,26 0,0 0,-1-25,26 0,-26-25,1 25,0-50,-26 25,26-25,-25 25,0-25,-25 25,24-25,-24 25,0-25,0 25,-24 0,-1 0,-25 25,1 0,-1 50,0-50,25 25</inkml:trace>
  <inkml:trace contextRef="#ctx0" brushRef="#br0" timeOffset="73877">20116 504,'0'0,"0"0,-25 0,25-25,0 50,0-25,0 25,0 0,0 50,-25 25,25-25,-24-25,24 0,0 0,0-25,-25-25,25 25,0-50,0 25,0 0</inkml:trace>
  <inkml:trace contextRef="#ctx0" brushRef="#br0" timeOffset="74852">20488 454,'25'-50,"-25"25,-25 0,25 50,-25-25,0 50,1 25,-1 0,25 0,0-25,25 25,-1 0,1-50,25 25,-25-50,24 25,-24-50,25 0,-26 0,26-25,-25 0,0 0,-25 25,0-25,-25 0,25 25,-50-25,25 50,-24 0,-1 0,1 25</inkml:trace>
  <inkml:trace contextRef="#ctx0" brushRef="#br0" timeOffset="76875">17264 704,'0'-25,"0"0,0 25,0-25,0 0,0 0,0 25,0 0,0 0,0 0,0 0,-25 0,0 25,0 25,25-25,-25 25,1 0,-1 0,25 0,0 0,0 0,25-25,-1 0,26-25,-25 24,24-48,1-26,0 0,-1 0,-24 0,0 0,-25-25,-25 25,25 0,-25 0,-24 75,24-50,0 50,-25 0,50 25,-24-25</inkml:trace>
  <inkml:trace contextRef="#ctx0" brushRef="#br0" timeOffset="77937">17809 454,'0'-25,"0"50,0-25,25 50,-50-25,25 50,-25 0,1 25,24 0,0-75,-25 25,25-25,0 0</inkml:trace>
  <inkml:trace contextRef="#ctx0" brushRef="#br0" timeOffset="78334">18281 454,'-25'0,"25"25,-50 0,25 25,1 0,-1 25,0-25,25 25,0-25,0 0,25-25,24 0,-24 0,25-25,-25-25,24-25,1 25,-25-25,-1 0,1-25,-25 0,-25 0,-24 25,-1 25,1 25,-1 50,25-25</inkml:trace>
  <inkml:trace contextRef="#ctx0" brushRef="#br0" timeOffset="80826">15478 554,'0'0,"0"-25,0 25,0-25,0 25,0-25,0 0,0 50,0 0,0-25,0 25,0-50,0 50,0-25,0-25,0 50,-25 0,25 25,0 25,0 0,-25-25,25 25,0-25,0-25,0 0,0-25,0 25,0-50,0 0,25 0</inkml:trace>
  <inkml:trace contextRef="#ctx0" brushRef="#br0" timeOffset="81506">15924 454,'0'-25,"0"25,0 0,-25 0,1 25,24 25,-25 25,0 0,25 25,0-25,25-25,0-25,24 0,-24-50,25-25,-26 0,1-25,-25 0,0 0,-25 0,1 0,-1 50,-25 50,25 0,25 25</inkml:trace>
  <inkml:trace contextRef="#ctx0" brushRef="#br0" timeOffset="82075">16420 454,'-25'0,"1"25,-1 25,0 0,25 0,0 25,0-25,25 0,0-50,24 25,-24-25,25-50,-26 0,26 25,-50-50,0 25,-25 0,-24 25,-26 0,26 25,-1 0</inkml:trace>
  <inkml:trace contextRef="#ctx0" brushRef="#br0" timeOffset="83135">13742 704,'0'-25,"-25"25,0 0,0 25,25 0,-25 25,25 0,0 0,25-25,0 25,0-25,24-25,-24-25,25-25,-25 0,24 0,-49 0,-25-25,1 50,-26 25,0 25,26 25,-1 0</inkml:trace>
  <inkml:trace contextRef="#ctx0" brushRef="#br0" timeOffset="83619">14163 629,'0'-25,"0"0,-25 25,25 0,-24 25,-1 25,25 0,0 25,25-50,-1 0,26-25,0 0,-26-25,1-25,-25 25,-25 0,1-50,-26 50,25 0,-24 0,24 50,25 0,0 0</inkml:trace>
  <inkml:trace contextRef="#ctx0" brushRef="#br0" timeOffset="84401">14535 329,'25'0,"-25"0,0 50,0 25,25 0,-25 25,0 0,0-25,-25 25,0-50</inkml:trace>
  <inkml:trace contextRef="#ctx0" brushRef="#br0" timeOffset="84989">13543 1378,'0'0,"0"0,25 0,49-25,26 25,24-25,24 25,1-25,-50 200</inkml:trace>
  <inkml:trace contextRef="#ctx0" brushRef="#br0" timeOffset="85523">15205 1353,'25'0,"0"-25,24 0,75 25,25-25,25 0,-1 0,50 0,-99 0</inkml:trace>
  <inkml:trace contextRef="#ctx0" brushRef="#br0" timeOffset="86038">16991 1553,'25'0,"-1"-25,26 25,49-25,50 25,0-25,49 0,1-25,-100 50</inkml:trace>
  <inkml:trace contextRef="#ctx0" brushRef="#br0" timeOffset="86542">19025 1428,'0'0,"-25"-25,50 25,-1-25,51-25,24 50,50-25,49 0,26 25,-1 0,0-25,0 25,-99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59.8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347 174,'0'-49,"25"-1,-25 0,-25 25,0 25,-49 25,24 0,-24 50,0-1,49-24,0 0,50-25,25 0,24-25,25 25,-25-25,-24 24,-1 26,-24 0,-25 0,-25 0,0-1,-24 26,-1-25,1-25,24-25,0-25,1-50,48-24,1-26,25-24,-1-1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5:08.6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25,'0'0,"23"0,-23 0,0-25,0 25,0 25,0 0,0 25,0 0,0 24,23 1,-23 25,0-26,0 1,0-25,0-25,-23-1,23-48,0 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4:55.55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841 130,'0'0,"-25"-25,25 1,0-1,-24 0,24 1,0 24,0 0,0 0,0 0,0 24,24-24,-48 0,24 0,0 0,0 0,0 0,0-24,0 24,0 0,24 24,-24-24,0 0,0 0,-24 0,24 0,24 0,-24 0,-24-24,24 24,0 0,24 24,-24-24,0 25,0-25,0 0,0 25,0-50,0 25,0-25,-24 25,48 0,-24 0,0 25,0-25,25 0,0 25,-25-25,25 24,-25 1,25 25,0-26,-25 26,24-1,-24 1,25 24,-25 0,0 0,-25 0,25-24,-24-1,-1-24,0-1,0 26,0-50,0 24,1 1,-1-25,0 25,25-25,-25 0,25-25</inkml:trace>
  <inkml:trace contextRef="#ctx0" brushRef="#br0" timeOffset="169377">146 278,'0'-24,"0"24,0 0,-25-25,25 0,-25 1,25 24,-25 24,25 50,-25 1,25 48,0-24,0-25,0-24,-24-50,24 0,-25 24,50-24,-25 0</inkml:trace>
  <inkml:trace contextRef="#ctx0" brushRef="#br0" timeOffset="170023">344 254,'-24'0,"24"24,-25 26,25 49,-25 0,25-1,0 1,0-49,25-26,-25-48,25-1,-1 0,1-24,0-1,0 1,0 0,0-26,-25 1,-25 25,0-1,0 26,0 24,0 24,1 1</inkml:trace>
  <inkml:trace contextRef="#ctx0" brushRef="#br0" timeOffset="170666">667 402,'0'0,"0"0,0 0,0 0,-24 25,24 24,-25 1,25-26,-25 26,25-26,0 26,25-25,-25-25,25 24,-1-24,1 0,0 0,0-24,0-26,0-24,-1 0,-24 0,-24 0,-1 24,-25 1,25 49,0 24,1 1</inkml:trace>
  <inkml:trace contextRef="#ctx0" brushRef="#br0" timeOffset="171643">1065 970,'0'0,"0"25,0-25,0 0,25 0,-25-25,25 25,-1 0,26-24,-25-1,25 25,-26 25,1-25,0 24,-25 1,0 0,0 24,0 1,0-1,-25 25,0-24,1-1,-1 0,0 1,-25-50,25 25,-24-1,49-24,-25 0,0 0,25 0,0-24,0 24,0-25,0 0,25 0,0 25,0 25,24-25,-24 0,25 25,-1-50,-24 50,0-50,0 25,0 0,0 0,-25 0,0 25,0-50,0 0,0 1,24-1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5:10.1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116 50,'0'0,"0"-25,0 0,0 50,0 0,0 0,-25 49,0 0,-1 26,26-1,-25-25,25 25,-26-24,52-26,-1-24,26-50,0-24,-1 24,1 0,0 25,-26 0,1 0,-1 0,0 0,1 0</inkml:trace>
  <inkml:trace contextRef="#ctx0" brushRef="#br0" timeOffset="568">497 422,'-26'0,"26"25,0-1,0 1,0 49,0 1,-25-1,25 50,-25-50,25 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5:11.1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0 120,'0'-26,"25"0,-25 1,25-1,0 26,24-25,1 50,24-25,0 26,-24 25,-25 0,0 51,-50 0,-25 26,-24-26,-1 0,26-25,24-26,0-25,50-1,0 1,49-52,25 1,1-1,23-25,-23 26,-1-27,0 1,-25 26,0-1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5:11.9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0 154,'0'-25,"0"-25,25 25,-1 0,1 0,25 25,-1 0,25 25,-25 0,1 50,-25 0,-50 0,0 26,-24-1,-25-25,24 0,50-25,0-25,74-25,25 0,74-50,-25 25,1 25,-26-50,-24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5:14.6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850 483,'0'0,"0"0,-25 25,25-25,-25 50,25 0,-25 51,25-26,-24 25,24-50,-25 25,25-50,0 0,25 0</inkml:trace>
  <inkml:trace contextRef="#ctx0" brushRef="#br0" timeOffset="382">1443 158,'0'25,"0"0,-24 25,24 25,0 25,-25-25,0 50,-24 1,24-1,0-50,25-50,0 0,25 0,24 0,1-25,24-25,0 0,1 0,-1 25,-25-25,-24 25,0 0,0 25</inkml:trace>
  <inkml:trace contextRef="#ctx0" brushRef="#br0" timeOffset="867">1864 734,'25'-25,"-25"25,-25 25,25 25,0 50,-25 0,25 25,-24-25,-1-25,25 1,25-26,-1-25,-24 0</inkml:trace>
  <inkml:trace contextRef="#ctx0" brushRef="#br0" timeOffset="1319">2285 483,'0'-25,"24"-25,1 0,0 25,0 0,24 0,1 0,-26 25,26 50,-1 0,-24 25,0 0,-25 25,-25 26,-24-1,-1-25,-24 25,24-50,-24 0,49-25,1-25,24 0,24-25,1 0,49-25,1 0,-1-25,25 50,-25-25,0 0,1 25,-1-25,-25 50,-24-25,0-25,0 25</inkml:trace>
  <inkml:trace contextRef="#ctx0" brushRef="#br0" timeOffset="2100">3274 283,'-24'0,"-1"0,25-25,0 25,49-25,1 50,24-25,0 0,25 0,-49 25,24 0,-49 25,0 0,-50 25,-49 25,-1 0,1-24,0-1,0 0,24 0,50-25,0-25,25 0,24 0,50-25,0-25,-24 25,24-25,-25 25,0-25,-24 25,-1 0,-24 0,0-25,24 25,-49-25</inkml:trace>
  <inkml:trace contextRef="#ctx0" brushRef="#br0" timeOffset="2896">4289 7,'0'0,"25"-25,-1 50,26 26,-1-1,26-25,-1 25,-25 50,26 0,-51 25,1 25,-50 1,-24-1,-25 0,-1-25,1 1</inkml:trace>
  <inkml:trace contextRef="#ctx0" brushRef="#br0" timeOffset="3662">280 83,'25'0,"-25"0,-25 50,-24 25,-25 75,24 50,-24 26,49-26,25 0,50-24,49-51,49-25,50-50,50 0,-100-25</inkml:trace>
  <inkml:trace contextRef="#ctx0" brushRef="#br0" timeOffset="4409">5254 1660,'0'-25,"0"25,-25-50,0 50,-24-25,0 25,-26-25,1 25,0-25,49 25,0 25,25-25,0 50,50-50,24 25,0-25,25 25,0-25,0 0,-25 50,-24 0,-25 0,-1 25,-24-25,0 0,-49 1,24 24,-24-25,-1 0,-24 25,24-25,-24 0,25-25,-1-50,26 25,-1-25,25-25,0 0,25 0,-1-25,1-25,49-26,-24 1,24 25</inkml:trace>
  <inkml:trace contextRef="#ctx0" brushRef="#br0" timeOffset="5803">5056 1510,'-25'25,"25"-25,0 25,-24-25,24 0,24-50,1 25,-25 25,25-25,24 0,-24 0,0-25,-1 50,1 25,0-50,24-51,1 26,-25 0,-1 75,1-50,0 25,0 0,-1-25,1 50,-25 25,25 0,0-50,-1 0,-24 25,0 26,0-1,-24-25,-1 25,0-25,0 50,-24 0,-1-25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3:13.1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6248 99,'0'0,"0"-25,0 25,25 0,0 0,0 0,-1 0,1 0,25-24,24 24,-24 0,24 0,-24 0,24 24,-24-24,-1 0,26 0,-26 0,1 0,-1 0,26 0,-26 25,26-25,-26-25,1 50,-25-25,-25 0,25 24,-25-24,0 0,24 0,-24 0,0 0</inkml:trace>
  <inkml:trace contextRef="#ctx0" brushRef="#br0" timeOffset="1738">4537 74,'0'0,"0"25,0-25,0 0,0 24,25-24,-25 0,25 0,0 0,-1 0,1 0,25-24,-25 24,24-25,1 25,-1 0,26 0,-50 0,49 0,-49-24,24 48,1-24,-25 0,24 25,-24-25,0 24,25-24,-26 24,26-24,-25 25,24-25,-24 0,0 24,0-24,24 0,-24-24,0 24,0 0,-1-25,-24 25,0 0,0 25,0-25,25 0,-25 0</inkml:trace>
  <inkml:trace contextRef="#ctx0" brushRef="#br0" timeOffset="6106">4091 25,'0'0,"0"0,-25 0,25 0,0 0,0-24,-25 24,25 0,0 0,0 0,0 0,0 24,0-24,-24 25,-26-1,25 1,0-25,-24 0,24 0,0 0,-24 0,49 0,-25 24,0-24,25 0,-25 0,0 24,1-24,-26 0,25 0,0 0,1-24,-1 24,0 0,0 0,0-24,1 24,-26-25,25 25,1 0,-1 25,0-25,0 0,25 0,-25 0,1-25,-1 50,0-25,0 0,0 0,1 0,-1 0,0 0,0 0,0 0,1 0,-1 0,25 24,-25-24,25 0,0 0,0 0,25 0,-25 24</inkml:trace>
  <inkml:trace contextRef="#ctx0" brushRef="#br0" timeOffset="8177">2380 50,'0'0,"0"0,25 0,-25 0,0 0,0 0,0 0,0 24,-25-24,25 0,-25 0,0 0,25 0,-24 0,-1 25,25-25,-25 24,0-24,0 0,1 24,-1 1,-25-25,26 0,-1 0,-25 0,25 0,1 0,-1 0,0-25,0 50,0-25,1 0,-1 0,0 24,0-24,-24 0,24 0,0 0,0 25,0-25,1 0,-1 24,0-24,0 0,0 24,25-24,-24 0,-1 0,0 0,-25 0,1 0,24 0,0 0,25 0,0 0,0 0,0 0,0 25</inkml:trace>
  <inkml:trace contextRef="#ctx0" brushRef="#br0" timeOffset="9723">868 74,'-25'0,"25"0,-25 25,0-25,25 0,-25 0,25 24,-24-48,24 24,-25 0,0 0,0 0,0 24,1-24,-1 0,0 0,0 0,-24-24,-1 24,0 24,-24-24,0 24,24 1,-24 24,-1-25,26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43.5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3915 24,'0'-24,"0"48,0-48,0 48,0 1,0-1,25 1,-25-25,0 0,25 0,-25-25,24 50,-24-50,25 1,25 24,-26 0,26 0,0 24,-1-24,25 25,1 0,-1-50,0 0,-24 1,0 24,-1 0,-24 0,0 0,24 24,-24-24,25 0,-26 0,26 0,-1 0,1 0,0 0,-26 0,1 0,0 0,0 0,-1 25,-24-25,25 0,0 0,0 0,-25 0,25-25,-1 50,1-50,-25 25,25 0,-25 0,0-24,25 24,-25 0,0 0,0 0,0 24,0-24,0 0</inkml:trace>
  <inkml:trace contextRef="#ctx0" brushRef="#br0" timeOffset="2457">2230 73,'0'-24,"0"-1,0 25,0-24,25 48,-25-24,25 0,-1 25,1-1,25 1,-1-25,1 0,-1 0,1-25,0 25,24-24,0 48,1-24,-26 0,1 25,-1 0,1-25,-25 0,24 0,-24-25,0 0,24 25,-24 0,25-24,-26 24,1-25,25 50,-50-25,49 24,-24-24,0 25,-25 0,25-25,-25 24,24-24,1 25,-25-25,0 25,0-25,0 0</inkml:trace>
  <inkml:trace contextRef="#ctx0" brushRef="#br0" timeOffset="5429">743 147,'0'0,"0"0,0 0,0 25,-24-25,24 0,0 0,24 0,1 0,0 0,24 0,1 0,0 0,24 0,-25-25,26 25,-1-24,-24-1,-1 0,26 1,-1 24,-25 0,1-25,24 50,-24-1,-25 1,24 0,1-1,-1 26,1-26,0 1</inkml:trace>
  <inkml:trace contextRef="#ctx0" brushRef="#br0" timeOffset="6619">0 147,'0'0,"0"0,25 0,49 25,0-25,-24-25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16.5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49 680,'0'0,"0"25,-25-25,25 25,0-25,25 25,0-25,25 25,0-50,24 25,1 0,-25-25,-1 25,1 0,-25 0,0 25,-25-25,25 0,-25 25,0 1,25-26</inkml:trace>
  <inkml:trace contextRef="#ctx0" brushRef="#br0" timeOffset="483">0 1108,'0'0,"0"0,24 0,1 0,50-25,-1 0,1 0,25-1,-26 1,-24 25,0-25,-25 50,-1-25,1 25,-25 1</inkml:trace>
  <inkml:trace contextRef="#ctx0" brushRef="#br0" timeOffset="2176">1367 0,'0'0,"0"-25,0 25,0 0,-24 25,-1 0,0 50,0 0,-25 26,0 25,1-25,24 25,0-25,25 0,-25 0,50-26,-25 1,50-26,-25 1,24-26,26 0,-25 0,24 1,-24-26</inkml:trace>
  <inkml:trace contextRef="#ctx0" brushRef="#br0" timeOffset="4420">1840 352,'0'0,"0"-25,0-1,0 26,0 0,0 26,0 24,-25 26,25 50,-50-25,25 25,1-25,-1-51,25 0,0-24,0-26,0 0,25-26,-1 1,1 0,0 25,25-25,0 25,24 0,-24 0,0 0,-1 0,-24 0,25 0,-50 0,25 0,-25 0,0-25,0-1</inkml:trace>
  <inkml:trace contextRef="#ctx0" brushRef="#br0" timeOffset="5151">1790 680,'0'0,"0"-26,25 26,25 0,0-25,24 25,1-25,-1 0,-24 0,0 25,-25 0,-25 0,0-26,0 26</inkml:trace>
  <inkml:trace contextRef="#ctx0" brushRef="#br0" timeOffset="5553">1840 402,'0'-25,"25"25,0 0,0 0,24 0,1-25,25 25,-26-25,1-1,0 26,-25 0</inkml:trace>
  <inkml:trace contextRef="#ctx0" brushRef="#br0" timeOffset="6054">2661 125,'-25'0,"25"0,-25 25,0 0,25 51,-25 0,0 25,0-1,1 1,-1-25,0-1,25-49,0-1,0-25,0 0,0 25,25-50,0 25,-1-25,1 25,25 0,0 0,-1-26,1 52,-25-52,0 52,0-26,-25-26,25 26,-25 0,25 0,-25-25,0 25</inkml:trace>
  <inkml:trace contextRef="#ctx0" brushRef="#br0" timeOffset="6746">2760 579,'0'25,"0"25,0 26,-25 0,25-1,-25 1,25 0,0-51,0 25,0-25</inkml:trace>
  <inkml:trace contextRef="#ctx0" brushRef="#br0" timeOffset="7170">3009 0,'0'25,"25"25,0 50,-1 26,26 1,0 24,-25-25,0 25,-1-25,-48 0,-1 0,-50 0,1-25,-1-25,0-1</inkml:trace>
  <inkml:trace contextRef="#ctx0" brushRef="#br0" timeOffset="7712">3506 1007,'0'0,"0"26,0 24,0 0,0 51,-25-25,25-1,0 26,0-50,-25-1,25 1,-24-26,24 0</inkml:trace>
  <inkml:trace contextRef="#ctx0" brushRef="#br0" timeOffset="8162">3805 1083,'-25'0,"0"25,25 26,-25-1,0 0,0 26,25 0,-25-1,25-24,25-1,0-25,-25 1,25-1,25-25,-25 0,-1-51,1 1,0 25,-50-26,0 1,-24 50,-26 0,25 50,1-24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33.6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202 42,'0'0,"0"-25,-26 25,26 0,0-25,0 25,0 0,0 0,0 0,0 0,0 0,0 0,0 25,0 0,-25 50,25 25,-25 25,-25 51,25-1,-1-75,26 0,0-24,0-51,-25 0,25 0,0-25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34.6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173 3,'0'0,"0"-25,0 25,0 0,0 0,0 0,0 0,-25 50,25 26,-25-1,0 26,0-25,0 0,0-1,0-24,25-1,25-25,-25 1,50-1,25-25,-25-25,49 25,-24 0,0 0,-26 0,26 0,-25 0,-25 0,0 0,0 0,-25 0,25 0,-25-26,25 26,-25-25</inkml:trace>
  <inkml:trace contextRef="#ctx0" brushRef="#br0" timeOffset="690">746 406,'0'-25,"0"50,0-25,0 51,0-1,0 26,-25 25,0 0,0 0,0-26,25-24,-25-1,50 0,0-24,-25-1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36.2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29 179,'0'0,"-25"-24,25-1,0 0,0 0,25 1,-1 24,26-25,0 0,0 25,24 0,1 25,-1 0,-24-1,-25 51,0-26,0 0,-25 50,-25-49,0 49,-25 0,1-1,-26-23,0 23,1-23,24-1,0-25,1-24,24 24,25-49,0 25,0-25,0 0,0 0,25 0,-1 0,26-25,25 25,-1-24,26 24,-1 0,26 0,-26 0,0-25,-49 25,-25 25,0-25,-25 0,-25 24,25-24,0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8:29.9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2035 49,'-24'0,"24"0,0-25,0 25,0 0,-25 50,25 25,-25-1,25-24,-25 24,25-49,0 25,0-25,0 0,0 0,0-1</inkml:trace>
  <inkml:trace contextRef="#ctx0" brushRef="#br0" timeOffset="494">2134 124,'0'-25,"0"25,0-25,0 25,0-25,25 25,0 0,-1 0,1 25,0 0,-1 0,-48 25,24-1,-25 1,-24 24,24-24,-25 25,26-50,24-1,0 1,0-25,0-25,24 1,-24-1,50 25,-25-25,-1 25,1-25,0 25,-1-25</inkml:trace>
  <inkml:trace contextRef="#ctx0" brushRef="#br0" timeOffset="1262">2505 0,'0'0,"-25"24,0-24,-24 50,24-25,25 0,-24 0,48 0,-24-25,25 24,24 1,-24 0,0-25,0 25,-1 0,1 0,-25-1,0 1,0 0,0 0,-25 25,1-25,-1-1,0-24,0 25,1-50,-1-24,0-1,50-49,0 24,24-24,-24-1</inkml:trace>
  <inkml:trace contextRef="#ctx0" brushRef="#br0" timeOffset="2417">997 124,'25'-25,"-25"0,24 0,26 25,-25 0,-1 0,26 50,-50 0,0 24,0 1,-25-1,-24 26,24-51,25 1,0-25,0 0,0-50,25 0,24-25,0 26,1-26,-25 0</inkml:trace>
  <inkml:trace contextRef="#ctx0" brushRef="#br0" timeOffset="2889">1343 149,'25'25,"0"24,-1 1,1 0,0-1,-25-49,24 25,-48-25,24 25,-25 0,0 0,1 0,-1-1,0-48,0 24</inkml:trace>
  <inkml:trace contextRef="#ctx0" brushRef="#br0" timeOffset="3416">1590 24,'0'50,"0"0,0 49,0-24,25-26,-25-24,25 0,24-50,-24-24,-25 24,0-25,-25 0,-24 26,-1-1</inkml:trace>
  <inkml:trace contextRef="#ctx0" brushRef="#br0" timeOffset="4444">58 198,'-25'0,"25"0,-25 25,25 0,0 25,25-25,-25-1,25-24,24 25,-24-25,0 25,24-25,-24 0,-1 25,1-25,-25 50,-25-25,1 24,-26-24,1 0,24 0,-24-50,24 25</inkml:trace>
  <inkml:trace contextRef="#ctx0" brushRef="#br0" timeOffset="4895">33 149,'25'0,"-1"-25,1 0,25 0,-26 25,26 0,-26 0,26 0</inkml:trace>
  <inkml:trace contextRef="#ctx0" brushRef="#br0" timeOffset="5139">404 149,'0'25,"0"24,0 26,0 24,0-24,-25-1,25-24,0-25</inkml:trace>
  <inkml:trace contextRef="#ctx0" brushRef="#br0" timeOffset="5490">552 124,'0'0,"25"-25,-1 25,1 0,0 0,-25 25,0 0,0 0,-25 49,0-24,1 24,-1-24,25-25,0 0,25-50,-1 25,26-25,-1 25,1-25,-1 25,1-25,-26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37.7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56,'0'-25,"0"0,0 25,-25 0,25 0,0 25,0-25,25 0,25 0,-1-25,25 25,1 0,-1 0,0 25,1 0,-51-1,1 26,-25-1,-25 25,1-25,-1 25,-49 0,24 0,-24 1,24 23,-24-48,0 24,24-25,25-24,0-1,25 1,0 0,0-25,0 0,25 0,0 0,0 0,49 0,0-25,25 0,1 1,-1 24,0-25,-25 25,-24-25,-26 25,1 25,-50-25,25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40.6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35 893,'0'0,"0"0,-25-25,25 0,25 25,0-24,50 24,0 0,24 0,1-25,-25 25,-1 0,-49 0,-25 25,-25-1,-25 26,1 0</inkml:trace>
  <inkml:trace contextRef="#ctx0" brushRef="#br0" timeOffset="335">10 1190,'0'0,"-24"-24,48 24,1-25,25 25,25-25,0 25,24 0,-24 0,-25 0,-1-25,-49 25,0 0</inkml:trace>
  <inkml:trace contextRef="#ctx0" brushRef="#br0" timeOffset="1533">1330 372,'0'0,"-25"0,25-24,0 24,0 0,0 0,25-25,-25 25,0-25,25 25,-25 0,25 0,-25 0,25 0,-25 0,0 0,0-25,25 25,-25 0,0 0,24 0,-24 0,25 0,0 0,0-25,25 50,0-25,0 0,-1 0,1 25,-25 0,0 0,-25-1,-25 26,-25 24,-24 1,24-1,-25-24,25-26,0-24,50 25,0-25,25 0,0-25,50 25,-25 0,24-24,-24 48,25 1,-50 0,25 0,-1 24,-24 1,-25 24,0-24,-50 0,1 24,-1-25,-25-24,1 25,-26-25,25-1,1-24,24 0,0 0,50-24,0-1</inkml:trace>
  <inkml:trace contextRef="#ctx0" brushRef="#br0" timeOffset="2895">2301 348,'-25'0,"25"0,0 49,0 1,0 49,0-25,0 1,0 49,0-75,-25 1,25-25,0-1,0 1,0-25</inkml:trace>
  <inkml:trace contextRef="#ctx0" brushRef="#br0" timeOffset="3302">2575 348,'0'-25,"25"25,-25-25,25 25,-1-25,1 25,25 0,0 0,0 50,0-25,-1 49,-24-25,0 26,-50-1,-49 25,-1 1,-25-1,1 0,-1-49,50-1,25-24,1 0,48-25,26-25,0 25,25-25,24 0,-24 25,25-24,-51-1,1 25,-25 0,-25 0,25 0,-50 0,25 0</inkml:trace>
  <inkml:trace contextRef="#ctx0" brushRef="#br0" timeOffset="4161">3197 0,'0'25,"25"-25,0 25,50 25,-1-1,1 50,25 1,-51 23,-24 26,-25 25,-49 24,-26-24,-50-1,1-297</inkml:trace>
  <inkml:trace contextRef="#ctx0" brushRef="#br0" timeOffset="4986">1131 199,'-50'25,"25"24,-50 50,26 50,-1 25,50 24,25-49,25-1,49-48,50-26,-99-198</inkml:trace>
  <inkml:trace contextRef="#ctx0" brushRef="#br0" timeOffset="5759">3845 1265,'0'25,"-25"24,25 1,-25 24,0 1,0 24,0-74,25-1,0 1,-25-25,25 0</inkml:trace>
  <inkml:trace contextRef="#ctx0" brushRef="#br0" timeOffset="6182">4093 1290,'0'0,"0"0,-24 0,-1 24,0 1,0 25,0-1,0 26,25-1,0 1,0-26,25-24,0 0,0-25,0 0,0 0,24 0,-49-25,0-25,-25 50,-24 0,-26 25,0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0:25.1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0 273,'0'0,"0"0,0 0,0 0,0 0,0 0,0 0,0 25,0-25,0 0,0 0,0 0,0 0,0 0,0 0,0 0,0 0,25 0,-25 0,0 0,0 0,0-25,24 25,-24-25,25 25,25-25,-25 25,24-25,1 0,24 25,1-24,-26 24,1 0,-25 0,25 0,-26 24,1-24,-25 25,25 0,-25 0,0 0,0 0,0 24,-25 1,0 0,1-1,-1 1,-25-1,0 1,1-25,-1 25,1-26,24 1,-25 0,50 0,0-25,0 0,0 0,0 0,25-25,-25 25,25 0,24 0,1-25,24 25,-24-25,25 25,-1 25,-24-25,24 25,-24 25,24-25,-24 24,-1 1,-24 24,-25-24,0 0,-25 24,1-24,-1 24,-25-49,-24 25,-1-1,1-24,-1 0,1 0,24 0,-24-1,-1-24,26 25</inkml:trace>
  <inkml:trace contextRef="#ctx0" brushRef="#br0" timeOffset="1999">2630 124,'0'0,"25"0,-25 0,0 0,0 25,0-1,-25 51,25-25,-24 49,-26-25,25 50,0-24,1-1,24-24,0-1,0-24,24-1,1-24,0 0,0 0,24-25,1 25,25-50,-26 25,1 0,24 0,-24-25,0 25,-26 0,1 0,0 0,0-25,0 0</inkml:trace>
  <inkml:trace contextRef="#ctx0" brushRef="#br0" timeOffset="2663">3102 695,'0'0,"0"0,0 0,0 49,0 1,0 49,-25 25,25 1,-25-1,25-25,0 0,25-24,-25-26</inkml:trace>
  <inkml:trace contextRef="#ctx0" brushRef="#br0" timeOffset="3484">4864 0,'-25'0,"25"0,0 0,0 0,0 0,-25 49,25 26,-24-1,24 1,-25 49,0 0,0-25,0-24,1-1,24-24,0 0,0-26,0 1,24-25,26 0,-25 0,0 0,24-25,1 25,-25 0,49 0,-24 0,-1 0,26-24,-25 24,24-25,-24 25,-26 0,-24 0,25 0,-25 0,0 0,0 25</inkml:trace>
  <inkml:trace contextRef="#ctx0" brushRef="#br0" timeOffset="4264">5435 521,'0'0,"0"0,0 25,0-25,0 49,0 26,0 49,0 0,25 0,-25 0,25-24,-25 24,0-50</inkml:trace>
  <inkml:trace contextRef="#ctx0" brushRef="#br0" timeOffset="10761">2209 2308,'0'0,"0"25,0 0,0 49,0 1,0 49,-25 0,25 0,-25-49,0-1,25-24,0-25,0-1,25-24,0-24</inkml:trace>
  <inkml:trace contextRef="#ctx0" brushRef="#br0" timeOffset="11158">2705 2383,'-25'0,"0"25,0 24,1 1,-1 24,0 50,25-24,0 24,25-25,-25-49,49-1,-24-24,0-25,25-49,-1-26,1-24,-25 0,0-1,-25-24,-25 50,-25 24,-24 50,24 25,0 25,26-1,-1 1</inkml:trace>
  <inkml:trace contextRef="#ctx0" brushRef="#br0" timeOffset="11700">3152 2408,'0'-25,"-25"0,25 0,-25 50,0 0,0 49,1 26,-1-1,0 0,25-24,0-1,25 1,0-51,24 1,1-25,-25 0,24-49,1-1,0-49,-1-1,-49 1,-25 0,-24 24,-1 26,-24 49,-26 24,51 51,-1-25</inkml:trace>
  <inkml:trace contextRef="#ctx0" brushRef="#br0" timeOffset="12675">4889 2184,'-25'0,"25"0,0 50,0 24,-25 50,25-24,-25 24,1-25,24-24,-25-26,25-24,25-25,-25 0</inkml:trace>
  <inkml:trace contextRef="#ctx0" brushRef="#br0" timeOffset="13035">5311 2234,'-25'0,"0"0,0 25,1-1,-1 1,0 50,-25-1,25 26,25-26,0 25,25-49,0 0,0-26,25-24,-1-24,1-26,-1 0,-24-24,0-25,-50-1,0 26,-24 49,-1 0,1 50,24 0,0 24</inkml:trace>
  <inkml:trace contextRef="#ctx0" brushRef="#br0" timeOffset="13604">5758 2110,'0'0,"-25"0,0 25,0-1,0 26,0 0,1 24,24 25,-25-24,50-1,-1 1,1-50,25-1,0-24,-1-24,1-1,-1-50,-24 26,0-51,-50 26,0-1,-49 26,-25 49,49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0:59.07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372 25,'0'0,"0"-25,0 25,0 0,0 0,0 25,0 25,-25 24,1 26,24 24,-25 0,0-25,0-24,0-1,25-49,0 0,25 0,-25-25</inkml:trace>
  <inkml:trace contextRef="#ctx0" brushRef="#br0" timeOffset="497">794 100,'0'-25,"-25"50,25-25,0 25,-25 24,25 26,-25-1,25 26,-24-26,24 1,-25-1,25-24,-25-25,25 24,0-24,0-25</inkml:trace>
  <inkml:trace contextRef="#ctx0" brushRef="#br0" timeOffset="940">1141 50,'0'0,"0"0,0 0,0 25,-25 0,25 49,-25 26,1 24,24-25,-25 0,0-24,25-1,-25-24,25-25,0-25,0 25</inkml:trace>
  <inkml:trace contextRef="#ctx0" brushRef="#br0" timeOffset="1409">1612 174,'0'-25,"-25"25,1 0,-1 25,0 0,0 25,0-1,25 26,-24-1,24 1,0-1,0 1,0-25,24-1,1-24,0-25,0 25,0-25,-1-25,1 0,0-24,25-1,-50 25,24-49,1-26,0 26,-25-1,-25 1,-24 24,-1 25,0 50,26 0</inkml:trace>
  <inkml:trace contextRef="#ctx0" brushRef="#br0" timeOffset="2902">0 1168,'0'0,"0"0,25 0,25 0,-1 0,26 0,24 0,0 0,0-25,25 25,0 0,25 0,-25-25,0 0,25 25,-25-25,0 1,0-1,-25 0,-25 0,1 25,-50 0,-1 0,-24 0</inkml:trace>
  <inkml:trace contextRef="#ctx0" brushRef="#br0" timeOffset="4108">3150 199,'0'-25,"0"0,-25 25,25-24,-49 48,-1 1,0 25,1 49,-1 1,1-1,24 0,25-24,25-50,-1-1,26-24,0-24,24-51,-24 25,-1-49,1 25,-50-26,0 1,-25 24,0 26,0 49,-24 25,-1-1,25 51,1-25</inkml:trace>
  <inkml:trace contextRef="#ctx0" brushRef="#br0" timeOffset="4688">3522 0,'0'0,"-25"0,0 50,25 25,0 24,-24 0,24 1,0-26,0-24,0-1,0-24,24-25,1-25</inkml:trace>
  <inkml:trace contextRef="#ctx0" brushRef="#br0" timeOffset="4984">3869 0,'0'0,"0"0,-25 25,1 25,-26 24,25 51,-24-26,49 25,0-49,24-26,26-24,0-50,-1 0,1-49,-25-1,-1 1,-48-1,24 1,-25 24,-25 1,25 49,-24 24,24 26,25 0,-25-1</inkml:trace>
  <inkml:trace contextRef="#ctx0" brushRef="#br0" timeOffset="5531">4266 75,'0'0,"-25"-25,0 50,1 0,-1 24,0 26,0-1,0 26,25-26,25-24,0-25,25 0,-1-75,1 0,24-24,-49-26,0 26,-50-25,-25 49,-24 50,-25 50,24-1</inkml:trace>
  <inkml:trace contextRef="#ctx0" brushRef="#br0" timeOffset="6205">2753 1118,'0'0,"25"-25,-25 25,25 0,24 0,26 0,-1-25,50 25,25-24,0-1,49 0,-24-25,24 0,1 26,-26-26,1 25,-50 0,-25 25,-25 0,-24 0,-25 25</inkml:trace>
  <inkml:trace contextRef="#ctx0" brushRef="#br0" timeOffset="10322">3646 1491,'0'0,"0"0,0 0,0 0,0 0,0 0,0 0,0 0,0 0,0 0,0 0,0 0,0-25,0 25,0 0,0-25,0 25,0 0,0 0,0 0,0 0,-25 25,25 0,-25 24,1 26,-1-1,0 26,0-26,0 25,1-24,-1-25,25-26,0 1,0-25,0 0,0 0,0 0,0 0,25 0,-25 0,49-25,1 1,-1 24,26-25,-1 25,25-25,1 0,-26 25,0-25,-24 25,0 0,-26 0,-24 0,0 25,0-25,0 25,0-25,-24 25</inkml:trace>
  <inkml:trace contextRef="#ctx0" brushRef="#br0" timeOffset="11509">4068 1640,'0'0,"-25"24,25 1,-25-25,25 50,0-25,0 49,-25 26,0-1,1 25,-1 0,0-24,0-1,25-25,-25-24,25-25,0 0,25-25,-25 0</inkml:trace>
  <inkml:trace contextRef="#ctx0" brushRef="#br0" timeOffset="14236">769 1664,'0'-24,"0"24,0 0,0 0,-25 24,25 26,-25 25,1 24,-1 25,0 0,0-24,-24 24,24-50,25 1,-25-50,50-1,-25-24,25 0,-1 0,1-24,25-1,-1 0,1 0,0 25,-1-25,26 25,-26 0,1 0,-25 25,24 0,1 0,-1-25,1 0,-25 0,0 0,-1-25</inkml:trace>
  <inkml:trace contextRef="#ctx0" brushRef="#br0" timeOffset="14992">819 2111,'0'0,"0"0,24 0,1 25,25-25,24-25,1 25,-26-24,26-1,-26 25,1-25,-1 25,-24 0,0 0,-25 25</inkml:trace>
  <inkml:trace contextRef="#ctx0" brushRef="#br0" timeOffset="15479">893 1714,'0'0,"0"0,0 0,25 0,0 0,24-25,50 0,25-24,0 24,0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0:32.5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278 39,'0'0,"-25"-25,25 25,-24-26,-1 52,-24 24,0 26,25 26,-26-1,26 26,24-26,0 1,24-26,26-26,-1-50,24 0,1-50,0-1,-25-25,0-25,-25-1,-24 1,-49 25,0 25,-24 26,-1 25,25 50,0 27,0-27</inkml:trace>
  <inkml:trace contextRef="#ctx0" brushRef="#br0" timeOffset="687">769 14,'0'0,"0"25,-24 0,24 51,-25 26,0 25,25-1,-24-24,24-1,0-25,0-25,0-26,0 0,0-25</inkml:trace>
  <inkml:trace contextRef="#ctx0" brushRef="#br0" timeOffset="1127">1088 14,'0'0,"0"0,-24 50,24 1,0 50,-25 26,25 0,-24 25,-1-25,25-26,-24-25,-1-25,25-26,0-50,0 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41.6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124 174,'0'0,"0"0,0 0,0 0,0 0,0 0,0 0,0 25,0-25,0 0,0 0,0 0,0 0,0 0,0 0,0 25,0-25,0 0,0 0,0 0,0 0,0 0,0 0,0-25,0 25,0 0,0 0,0 0,0 0,0 0,0-25,0 25,0 0,0 0,0 0,0-25,0 25,0 0,0 0,0 0,0 0,0 0,0 0,0 0,0 0,0 0,24-25,-24 25,-24 0,24 25,-25 25,-24 0,24 50,0-26,25-24,0 0,25-25,49-25,-25-50,50 0,-49 0,-1-24,-49 24,0 0,-49 0,-1 50,1 25,-1 0,26 0</inkml:trace>
  <inkml:trace contextRef="#ctx0" brushRef="#br0" timeOffset="1159">593 174,'-25'-25,"25"25,-24-25,-1 50,0 0,1 50,-1 0,25 24,0-49,25-25,24 0,-24-50,24 0,-24-25,0 0,-25-24,-25 24,-25 25,26 0,-26 50,1 0,49 25,-25-25</inkml:trace>
  <inkml:trace contextRef="#ctx0" brushRef="#br0" timeOffset="1676">1013 0,'0'0,"0"0,-24 25,24 0,0 49,-25 26,0 25,0-26,1 1,24-1,-25-24,0-25,1-25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44.2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125 50,'25'-25,"-25"25,0-25,-25 50,25 0,-25 73,0 1,25 0,-25-50,0 0,0 1,25-1,0-49,0 25</inkml:trace>
  <inkml:trace contextRef="#ctx0" brushRef="#br0" timeOffset="359">597 50,'-25'0,"0"24,-24 26,-1 48,25 1,0 0,25-50,25 0,25-24,0-50,24 1,1-50,-50-25,0 50,-50-25,0 0,-50 49,25 25,1 25,24-1,0 1</inkml:trace>
  <inkml:trace contextRef="#ctx0" brushRef="#br0" timeOffset="1837">970 173,'-25'0,"25"0,0 0,0 0,0 0,-25 25,25-25,-24 0,24 24,-25 1,0 24,0-24,25 24,0-24,0-25,0 25,25-1,-25-24,25 25,0-25,-1 0,1 25,0-25,0 0,0 0,0-25,0 25,0-25,-1 1,1 24,0-25,-25 0,25-24,-25 24,0-24,0 0,-25 24,0 0,0 1,1-1,-1 25,-25 0,25-25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49.8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201 51,'0'0,"-25"-25,25 25,0 0,0 0,-25 0,0 25,0 1,0 25,0 25,0 0,0 0,25-25,25 0,0-25,25-1,0-50,0-1,0-25,0 0,-25-25,-25 25,-25-25,0 25,0 26,-25 25,25 25,0 1,25 24,0-24</inkml:trace>
  <inkml:trace contextRef="#ctx0" brushRef="#br0" timeOffset="562">551 0,'0'0,"0"0,0 26,0-1,-25 52,25 24,0 1,-25-26,0-25,0 0,25-25,0-1,0 0,25-25</inkml:trace>
  <inkml:trace contextRef="#ctx0" brushRef="#br0" timeOffset="882">852 178,'-25'0,"-1"26,1-1,0 52,-25 24,50 1,0-26,25-25,25-25,26-52,-26-25,25-25,-50 0,0-1,-75 1,-25 25,0 26,-1-1,1 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51.4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298 228,'-25'-25,"0"-1,0 26,-24 26,-26-1,26 51,24 0,25 26,25-51,49-26,25-50,-24-26,-1 0,-24-25,-50 0,-50 0,0 25,-49 26,0 75,49-24,1 24,24 1</inkml:trace>
  <inkml:trace contextRef="#ctx0" brushRef="#br0" timeOffset="470">670 0,'0'0,"-25"0,25 76,0 0,25 25,-50 26,0 0,0-51,-24 0,24-50,0 24,25-50,0-25,25 25</inkml:trace>
  <inkml:trace contextRef="#ctx0" brushRef="#br0" timeOffset="821">1091 127,'-24'-26,"24"26,-25 0,-25 51,1 0,-26 25,26 25,24-25,25 1,25-27,24-24,1-26,49-26,-25-24,1-1,-26 0,-49-25,-24 0,-51 25,1 0,-25 77,-1-1,26 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0:41.69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366 396,'0'-25,"0"25,-25 0,25-25,0 25,0 0,0 0,0 0,-24 0,24 25,0-25,0 0,-25 0,0 25,25 0,-25 0,0 24,0-24,-24 49,24 0,0 1,0-1,0 25,0 0,1 0,24 0,24-24,1 24,0-25,0 0,25 1,-1-51,1 26,25-25,-26-1,26-24,-26 25,1-25,0 0</inkml:trace>
  <inkml:trace contextRef="#ctx0" brushRef="#br0" timeOffset="3767">863 891,'0'-24,"0"24,0-25,0 0,0 25,-25 0,0 0,0 25,1 0,-26 24,0 25,25-24,1 24,24-24,-25 24,25 0,25-24,-1-1,1-24,25 0,0-25,-1 0,1 0,0-25,-1 0,1-24,0-25,-25 24,-1-24,1 0,-50-26,1 26,-26 0,-25 49,-24 25,0 50,-1 24,1-25</inkml:trace>
  <inkml:trace contextRef="#ctx0" brushRef="#br0" timeOffset="4772">1459 545,'0'0,"-25"24,25 26,0-1,0 51,0-1,0 24,-25 1,1-25,24-24,-25-1,25-25,0 1,0-25,0-25,25 0</inkml:trace>
  <inkml:trace contextRef="#ctx0" brushRef="#br0" timeOffset="5284">1807 569,'0'0,"-25"25,25 25,-25 24,25 0,0 1,-25 48,25-23,-24 23,24-48,-25 24,25-25,0-49,25 0,-25-1</inkml:trace>
  <inkml:trace contextRef="#ctx0" brushRef="#br0" timeOffset="6301">2925 495,'24'-25,"-24"1,0 24,0 0,-24 0,24 74,-25 0,0 50,0 25,0-26,0-23,25-1,-24-25,24-25,0-24,24-25,26 0,-25-25</inkml:trace>
  <inkml:trace contextRef="#ctx0" brushRef="#br0" timeOffset="6784">3372 668,'-25'0,"0"0,0 0,0 25,-24 25,24 24,0 0,0 25,25-24,25-1,0 0,0-24,24-1,1-49,0 0,-1-24,1-26,-25 1,25-26,-50 1,0 0,-25-1,0 1,-25 25,1 24,-1 25,25 25,0-1</inkml:trace>
  <inkml:trace contextRef="#ctx0" brushRef="#br0" timeOffset="7605">3844 545,'-25'0,"25"-25,0 25,-25 25,0-1,0 26,1-1,24-24,-25 25,25-1,0 1,0-1,0 1,0-1,0 1,25-25,-25 0,24-1,-24 1,25-25,0 25,0-25,25 0,-26 0,26-25,-25 25,0-25,0 25,-1-24,1 24,-25-25,25 0,-25-25,25 26,0-51,-25 1,0 25,-25-26,-25 26,1-1,-26 25,1 1,24 24,25 24,0 1</inkml:trace>
  <inkml:trace contextRef="#ctx0" brushRef="#br0" timeOffset="8807">4465 470,'0'0,"0"0,0 25,0 0,0 24,-25 26,25 24,0 0,-25 25,0-25,25-50,-25 1,25-25,25-1,0-24,25-49,-25 24</inkml:trace>
  <inkml:trace contextRef="#ctx0" brushRef="#br0" timeOffset="9196">4763 644,'-25'0,"0"0,0 24,0 1,1 25,-1-1,0 26,25-1,0 0,25 1,24-26,1-49,0 0,-1 0,1-49,-25-1,25-24,-50 24,0-24,-25 0,-25-1,25 26,-24 24,-1 50,0-1,25 1,25 25,25-25,0-1</inkml:trace>
  <inkml:trace contextRef="#ctx0" brushRef="#br0" timeOffset="9741">5185 619,'0'-25,"-25"25,25-25,-25 50,25 0,-24 24,-1 1,25 24,0 1,0-1,0-25,25 1,-25 0,24-26,1-24,25 0,-25-24,24-1,-24 0,25-25,-25 1,0-1,-25-24,0 25,-25-26,-50 26,1 24,-1 25,26 25,-1-25</inkml:trace>
  <inkml:trace contextRef="#ctx0" brushRef="#br0" timeOffset="10481">5359 0,'0'0,"0"0,0 0,25 24,0 26,24 49,1 0,24 50,1-25,-25 24,-26 1,-48-1,-26 26,-25-26,-24-24,25-25,24 0,25-74,0 0</inkml:trace>
  <inkml:trace contextRef="#ctx0" brushRef="#br0" timeOffset="11137">5955 867,'0'-25,"0"0,25 0,0 1,24 24,-24-25,50 25,-26 25,-24 24,25-24,-50 49,0-24,-25 24,0 0,-24 1,-1-1,-25 0,1 0,24-24,1-25,-1 0,25-25,25 0,0-25,0 0,25 0,0 0,0-24,-1 49,26-25,0 25,-1 0,26 0,-1 25,26 0,-1-25,-24 24,-26 1,1 0,0-25,-25 0</inkml:trace>
  <inkml:trace contextRef="#ctx0" brushRef="#br0" timeOffset="13164">3769 1535,'0'0,"-25"0,25 0,0 0,0 0,25 0,-25 0,25 25,0-50,0 25,24 0,1 0,0 0,-1-24,26 24,-1 0,26-25,-26 25,26-25,-1 25,25-25,0 0,-24 25,24-24,0 24,0-25,-24 25,-51 0,-24 0,-25 0</inkml:trace>
  <inkml:trace contextRef="#ctx0" brushRef="#br0" timeOffset="14465">1211 1882,'0'0,"0"-25,0 25,25 0,-1 0,1 0,0 0,25 0,-1-24,1 24,0 0,24 0,1-25,-1 25,1 0,-1-25,1 25,-1-25,26 0,-26 25,1-24,-1 24,1-25,-25 25,24 0,-24-25,-1 25,26 0,-25 0,-1 0,1 0,-25 0,24 0,1 0,0 0,0-25,-1 25,1-24,0-1,-1 25,1-25,-25 25,24 0,-49 25,0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8:23.1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25 167,'0'-25,"-25"25,25-25,0 25,0 0,0 0,0-25,25 25,0-25,0 0,0 0,24 0,-24 50,0-25,0 25,-25 25,-25 0,0 26,-25-1,26-25,24-25,-25 0,50-25,-25 0,24 0,1-25,25 25,-25 0,-25 0,25 25,-25 0,0-25,0 26,-25-1,0 25,-25-25,25 0,-24-25,24 25,0-25,25-25,0 25,25-25</inkml:trace>
  <inkml:trace contextRef="#ctx0" brushRef="#br0" timeOffset="961">422 92,'0'0,"0"0,25 0,0-25,0 25,0-25,0 0,-1 25,1 0,-25 25,25 0,-25 25,-25 0,-24 26,24 24,-25-25,0-24,26-26,-1 0,25 0,0-25,25 0,-1 0,1 0,0-25,25 25,-25-25,-1 25,1 0,0 0,25 25,-50-25,25 25,-25 0,0 0,0-25,0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1:57.8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447 446,'0'0,"0"-25,0 25,0-24,0-1,0 50,0-25,-25 0,0 24,-24 26,-1-1,0 50,-24-24,24 49,1-1,-1 1,25 0,25 0,0-50,50 25,-1-49,51-1,-26-24,1-25</inkml:trace>
  <inkml:trace contextRef="#ctx0" brushRef="#br0" timeOffset="2093">919 842,'0'0,"0"-24,0 24,-25 0,25 0,-25 24,0 26,-25-1,26 26,-26 24,0 0,26 0,24-25,0-24,49-1,1-49,24 0,26-49,-26-1,1 0,-26-24,-24 25,-25-26,-25 1,0 25,-24-1,-1 1,-24 49,49 0,-25 0,25 49,25-24</inkml:trace>
  <inkml:trace contextRef="#ctx0" brushRef="#br0" timeOffset="4027">1539 892,'0'0,"0"-25,0 25,-25 0,1 25,-26 49,25 25,0 0,25-25,0 1,25-26,25-49,-1-49,1-1,0-24,-25-25,-1 25,-48-1,-1 26,-25 24,0 25,26 50,-1-26,0 26,25-25</inkml:trace>
  <inkml:trace contextRef="#ctx0" brushRef="#br0" timeOffset="4548">1936 545,'0'0,"0"25,0-25,0 25,0 49,0 50,-24 0,-1-1,0 1,0-25,0-25,25-24,0-25,0-25,25 0</inkml:trace>
  <inkml:trace contextRef="#ctx0" brushRef="#br0" timeOffset="6210">2383 619,'0'-24,"0"24,0 0,0 0,0-25,0 50,0-25,0-25,0 25,0 0,0 0,0 0,0 25,0-25,0 24,-25-24,25 25,0 0,-24 0,24 49,-25 25,25 0,-25 0,0-25,25-24,-25-1,25 1,-24-25,24 24,24-49,-24-25,25 25</inkml:trace>
  <inkml:trace contextRef="#ctx0" brushRef="#br0" timeOffset="6858">2731 644,'0'0,"-25"0,0 50,-24-26,24 76,0 23,0-24,25-24,25-26,25 1,-26-26,26-73,24-1,-49-24,0-25,-25 25,-25 0,0-1,-24 50,24 50,-25 0,50 25,0 24,0-25</inkml:trace>
  <inkml:trace contextRef="#ctx0" brushRef="#br0" timeOffset="7331">3153 694,'0'-25,"0"-25,-25 50,0 0,0 50,-24 24,24 50,0 0,25-25,0-25,25 0,0-74,24-24,26-51,-1 1,-49-25,0 0,-50 25,-49-1,-1 51,1 24,24 24,0 26</inkml:trace>
  <inkml:trace contextRef="#ctx0" brushRef="#br0" timeOffset="8299">3823 644,'0'0,"-25"-25,0 50,-24 25,-1 24,-24 50,49-25,0 0,25-25,50-49,-1-25,26-50,-26 1,-24-25,0-25,-25 24,-25 1,-24 24,-1 26,0 48,26 26,24 24,-25-24</inkml:trace>
  <inkml:trace contextRef="#ctx0" brushRef="#br0" timeOffset="8776">4096 595,'0'0,"-25"0,25 74,-24 25,-1 0,25 25,-25-25,25-50,-25 1,25-25,0-1,25-48,0-1</inkml:trace>
  <inkml:trace contextRef="#ctx0" brushRef="#br0" timeOffset="9145">4469 644,'0'0,"0"-25,0 25,-50 25,0 25,1 24,-1 25,0 0,50 0,0-25,25-24,25-25,24-25,-24-50,24-24,-49 0,0-25,-50 24,-24 1,-1 49,-25 0,51 50,-1 0,25 0</inkml:trace>
  <inkml:trace contextRef="#ctx0" brushRef="#br0" timeOffset="10103">5089 718,'0'-24,"0"24,-25 0,1 24,-26 51,0 24,25 0,1 0,24-50,24-24,51-25,-1-25,1-49,-25 0,-26 0,-48-1,-1-24,-25 50,25 49,-24 24,24 26,0 0</inkml:trace>
  <inkml:trace contextRef="#ctx0" brushRef="#br0" timeOffset="10570">5536 570,'0'0,"-25"0,25 49,-25 1,1 49,-1-25,25 25,-25-24,25-26,0-24,0 0,0-25,25 0,0-25</inkml:trace>
  <inkml:trace contextRef="#ctx0" brushRef="#br0" timeOffset="10890">5933 644,'0'-25,"0"1,-25-1,1 50,-26 49,0 0,1 25,24-24,25-1,25-25,-1-24,26-74,25 24,-26-49,1-1,-25-24,-50 0,-25 50,-24 24,-1 50,1 24,24 1</inkml:trace>
  <inkml:trace contextRef="#ctx0" brushRef="#br0" timeOffset="11514">6380 0,'0'25,"0"0,25 24,-25 50,25 25,0 0,-25 49,-25-24,-25 24,-24-24,-1-1,-24-24,24-25,26-24,-1-26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18.1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571 323,'0'0,"0"0,0 0,0-25,0 25,0-25,-25 0,0 0,1 50,-26 25,-24 0,24 24,0 1,25 24,1-24,48-26,26-24,25-25,24-49,0-26,-24 1,-26-26,-49 26,-25-1,1 25,-51 1,25 49,26 49,-1-24,25 25,0-25</inkml:trace>
  <inkml:trace contextRef="#ctx0" brushRef="#br0" timeOffset="618">968 174,'-25'0,"25"0,-24 25,-1 74,0-24,25 24,25-49,24-25,1-50,25-25,-26-25,-24-24,-25 24,-25 1,-24 49,-1 50,0 25,25-1,1-24</inkml:trace>
  <inkml:trace contextRef="#ctx0" brushRef="#br0" timeOffset="1043">1341 74,'0'-24,"0"24,0 49,-25-24,25 74,-25 1,0-1,25-24,-25-1,0-24,25 0,25-50,-25-25</inkml:trace>
  <inkml:trace contextRef="#ctx0" brushRef="#br0" timeOffset="1346">1564 0,'0'0,"0"25,0 24,0 26,-25 24,0 26,0-1,1-50,24-24,0 0</inkml:trace>
  <inkml:trace contextRef="#ctx0" brushRef="#br0" timeOffset="8258">50 1143,'-25'0,"25"0,-25 25,50-25,0 0,49 0,50-25,50 0,50-25,-1 26,0-26,-24 25,-25 25,-75-25,-25 50,-49 0,0-25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20.4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226 385,'-25'-25,"0"25,0 0,1 50,-26-25,25 50,0-25,0 25,25 1,25-26,25 0,0-50,24-25,1-25,-26 0,-24-51,-25 26,-25 0,0 25,-24 25,24 50,-25 25,25-25</inkml:trace>
  <inkml:trace contextRef="#ctx0" brushRef="#br0" timeOffset="582">598 360,'0'0,"-24"-26,24 26,0 0,-25 0,0 51,0-26,0 25,0 25,1 0,24 1,24-51,26-25,0 0,-1-25,1-26,-25 1,0-25,-50 25,0 25,-25-25,26 50,-1 0,25 0,0 25,0 0</inkml:trace>
  <inkml:trace contextRef="#ctx0" brushRef="#br0" timeOffset="1133">946 309,'-25'0,"0"0,-24 25,24 26,0 24,0 25,25-50,0 26,25-51,25 0,-1-50,1-25,0-1,-25-24,-1 0,-48 0,-1-1,0 51,-25 25,25 25,1 0,-1 26,50-26,-25 0</inkml:trace>
  <inkml:trace contextRef="#ctx0" brushRef="#br0" timeOffset="1647">1294 234,'0'-25,"0"25,0 25,-25 0,25 50,-25 26,25-26,0 0,-25 1,25-1,0-25,0-25</inkml:trace>
  <inkml:trace contextRef="#ctx0" brushRef="#br0" timeOffset="2618">2337 234,'-25'0,"0"25,0 0,0 51,0-1,1 25,48-50,1-25,50 0,-26-75,26 0,-25-25,-26-25,-48 24,-1 26,-25 25,0 25,1 0,24 25,25 50,0-24</inkml:trace>
  <inkml:trace contextRef="#ctx0" brushRef="#br0" timeOffset="3043">2759 334,'0'-50,"0"0,-25 25,0 25,0 25,0 50,1 51,24-26,24-25,1-50,25-25,0-50,-1-25,1-25,-50-1,-25 26,-25 50,1 25,-1 50,25 25,0 1</inkml:trace>
  <inkml:trace contextRef="#ctx0" brushRef="#br0" timeOffset="3567">3131 134,'0'-25,"0"0,0 25,0 0,0 50,-25 25,1 25,24 26,-25-51,0 25,25-49,0-1</inkml:trace>
  <inkml:trace contextRef="#ctx0" brushRef="#br0" timeOffset="3932">3678 8,'0'0,"0"-25,-25 50,0 0,-25 26,1 24,-1 25,0-25,50 26,0-51,0 0,25-50,25 0,24-50,1 0,-1-51,-24 1,-75 25,-25 0,-24 50,-1 25,1 0</inkml:trace>
  <inkml:trace contextRef="#ctx0" brushRef="#br0" timeOffset="4815">2014 1087,'-25'0,"25"0,0 0,0-25,25 50,49-25,26-25,73 25,51-25,49-25,0-1,-24 51,-76-25,-48 25,-76 0,-24-25</inkml:trace>
  <inkml:trace contextRef="#ctx0" brushRef="#br0" timeOffset="5429">27 1338,'0'0,"0"0,25 0,25 25,49-25,50 0,50-25,-1 0,1 0,-25 25,-50-25,-49 50,-26-25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27.9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231 125,'0'24,"0"-48,26-1,-1 0,1 0,-1 0,27 25,-27-24,27 24,-1 24,-26 1,27 0,-52 25,0 24,-26 0,0 26,-50-1,-1 25,-26 0,1-25,25-49,25-25,27-25,-1 0,26-25,0 0,26-25,-1 1,1 24,25 0,1 0,25 25,-1 0,1 0,26 25,-26 0,0 25,-26-50,0 24,-51-24,0 0,-25 0,25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31.0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0 130,'0'-25,"25"25,-1-25,1 0,24 1,0 24,0-25,25 25,-1 0,1 0,-25 0,-25 49,1 1,-25-1,-25 50,-48 0,-1-1,1-23,-1-1,49-50,1-24,48-24,25-26,25 1,0-1,-1 26,1 24,-1 0,1 0,0 49,-25 1,-25 24,25-25,-49 50,0-25,-24 25,-50-25,-48 0,-1 0,-24 0,-1-49,50-1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30.0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490 0,'0'0,"0"0,0 0,-25 0,25 0,0 25,0-1,0 51,-24 24,24 25,0-25,-25 0,25-25,-25 25,0-49,25 24</inkml:trace>
  <inkml:trace contextRef="#ctx0" brushRef="#br0" timeOffset="5289">540 2130,'0'0,"-25"0,25-25,0 25,0-49,25 49,25-25,-1 0,51 1,-1 24,0-25,-24 25,-26 25,-24 24,-25 25,-49 1,-26-1,-24 0,24 1,26-26,-1-49,50 25,25-50,24 25,26-24,-1-1,26 25,-26 0,26 0,-26 25,-24-1,-1 51,-24-26,-25 25,-25 1,-49-26,-25 26,-1-1,1-49,0 0,24-25,50 0,0 0</inkml:trace>
  <inkml:trace contextRef="#ctx0" brushRef="#br0" timeOffset="6292">1930 2031,'0'-25,"0"1,-24-1,24 0,-25 25,25 25,0-25,0 49,-25 50,50 25,-25 0,0 0,0-25,-25-25,0-24,25 0,0-50,0 0</inkml:trace>
  <inkml:trace contextRef="#ctx0" brushRef="#br0" timeOffset="6831">2228 2006,'0'0,"0"-49,0 24,0 25,25-49,0 49,0 0,49 49,-24-49,25 25,-1 49,-49 0,0 26,-50-1,-25 0,-24 0,24-25,-24 0,24-49,25-25,25 25,0-25,50 0,24-25,1 0,49 1,-25-1,25-25,-24 26,-26-1,1 25,-51-25,1 0</inkml:trace>
  <inkml:trace contextRef="#ctx0" brushRef="#br0" timeOffset="7530">3122 1684,'0'0,"0"0,25 25,0 0,0 49,0 1,24 24,1 24,0 26,-50 0,-50 24,-25-24,-49-50,0 0</inkml:trace>
  <inkml:trace contextRef="#ctx0" brushRef="#br0" timeOffset="8203">292 2081,'-25'24,"-25"-24,1 25,-1 50,0-1,1 25,24 50,50-1,24-24,51-25,24 0,74-49,1-25,-75-1</inkml:trace>
  <inkml:trace contextRef="#ctx0" brushRef="#br0" timeOffset="8863">3644 2873,'0'-24,"0"24,0-25,0 25,-25 49,25 26,-25 24,0 0,0 25,1-25,24-25,0-24,24-25</inkml:trace>
  <inkml:trace contextRef="#ctx0" brushRef="#br0" timeOffset="9265">3991 2849,'-24'0,"-1"49,-25-24,25 49,-24 25,24 0,0 1,25-26,25 0,0-24,49-1,-24-49,-1-24,1-1,-25-25,-25 1,-25-1,-25 25,-24 1,-25 48,24-24,1 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12:09.9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6745 153,'0'-24,"0"-1,0 0,25 1,-1-1,26 0,0 25,-1 0,26 25,-26 24,26-24,-26 24,-49 25,0 25,-74 24,-1-24,-24 0,-25-1,50-48,-1-26,26-24,49 0,0-24,25-26,-1 26,26-1,0 0,-1 1,26 24,-1 24,25 1,0 0,1-1,-1 26,-25-26,1 1,-26 0,-24-1</inkml:trace>
  <inkml:trace contextRef="#ctx0" brushRef="#br0" timeOffset="1599">4042 770,'25'-25,"-25"25,0 0,0 0,25-24,-1 48,1-48,25 48,24-24,-24-24,24 24,-24 0,-1-25,26 25,-26 0,1 0,0 0,-26 0,26-25,0 25,-1-24,1 24,-1 0,1 0,24-25,-24 25,-1 0,26-25,-26 25,1 0,0-24,-1 24,-24 0,25-25,-26 50,1-25,0-25,-25 50,-25-1</inkml:trace>
  <inkml:trace contextRef="#ctx0" brushRef="#br0" timeOffset="3719">3645 671,'0'0,"0"0,0-24,0 24,0 24,25-24,-50 0,25 0,0 0,0 25,0-25,0 0,-24 0,24 0,0 0,-25 0,25 0,-25 25,0-25,25 0,-25 24,1-24,-1 0,0 0,0 0,-24 25,24-25,0 0,-25 25,26-25,-26 0,0 0,26 0,-26 24,0-24,26 0,-1 0,0 0,0 0,0 0,1 0,24 0,-25 0,0 0,0 0,0-24,1 48,-1-24,0 0,-24 0,24 0,0 0,-25 0,26 0,-1 0,0 0,0 0,25 0,0 0,0 0,0 0,-25 0,25 0,0 25,-24 0</inkml:trace>
  <inkml:trace contextRef="#ctx0" brushRef="#br0" timeOffset="5360">1910 869,'0'0,"0"0,0-25,-25 25,0 0,0 25,-24-25,24 0,-25 24,1 1,-1-25,0 0,1 25,-25-25,-1 0,1 24,-1 1,1-25,0 0,-1 0,1 25,-1-50,26 25,-26 0,1 0,0 0,-1 25,1-50,-1 25,1 0,25 0,-26 0,26-25,24 1,0 24,0 0,0 0,25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8:15.3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25,'0'0,"0"0,0 0,0 0,0 24,0-24,0 0,0 0,0-24,-24-1,24 25,0 0,0 25,24-1,-24 1,0 25,0-50,0 49,0 1,-24-1,24 25,0-24,-25-1,25 1,0-25,0-1,0 1,0 0,25 0,-25-25,0 0,0 0,24-25,1 25,24-25,1 0,-1 1,0 24,-24 0,-1 0,-24 24,0-24,25-24,-25 24,0-25</inkml:trace>
  <inkml:trace contextRef="#ctx0" brushRef="#br0" timeOffset="841">369 371,'0'25,"0"24,-24 1,24-1,0 1,0-25,0 24,0-24,0 24,-25-24,25 25,0-26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5:53.9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0,'0'0,"0"0,0 0,0 0,0 0,25 0,-25 24</inkml:trace>
  <inkml:trace contextRef="#ctx0" brushRef="#br0" timeOffset="214">25 0,'0'0,"0"0,0 0,0 0</inkml:trace>
  <inkml:trace contextRef="#ctx0" brushRef="#br0" timeOffset="5469">1066 369,'0'0,"0"0,0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8:36.9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1412 1290,'0'-25,"0"0,0 25,0-25,0 0,0 25,0 0,-25 25,0 25,0 0,25-1,-24 26,-1-26,25-24,-25 0,25 0,0-25,25 0,0-25,-1 25,1 0,49 0,-24 0,-1 25,1-25,0 0,-26 0,26-25,-25 0,-1 0,-24 0,25 50,-25 0,0 49,-25-24,1 25,-1-26,0 1,-49-1,24-24,-24-50,0 25,-1 0,26-24,-1-1</inkml:trace>
  <inkml:trace contextRef="#ctx0" brushRef="#br0" timeOffset="1141">1461 1166,'0'0,"0"24,0-24,25 0,-25 25,49-25,-24 0,25-25,-1 25,1 25,24-25,-49 25</inkml:trace>
  <inkml:trace contextRef="#ctx0" brushRef="#br0" timeOffset="1756">2229 1141,'0'0,"0"0,0 25,0-1,0 26,-25 0,25 24,-25 25,1-24,-1-1,25 1,-25-26,25-24,0 0,0-50,0 25</inkml:trace>
  <inkml:trace contextRef="#ctx0" brushRef="#br0" timeOffset="2342">2377 1017,'25'0,"-25"25,50-25,-25 0,-1 0,26 0,-25 49,24-24,-24-25,0 25,-25 0,-25 24,0 1,-24 24,-1 26,1-26,-1 0,25-49,0 25,25-50,0 0,25 50,0-50,0 0,0-25,-1 25,26 0,-1-25,1 25,24 0,-24 0,24 0,-24 0,-1-25,-49 25,0-25,-25 0,1 25</inkml:trace>
  <inkml:trace contextRef="#ctx0" brushRef="#br0" timeOffset="4059">1387 2456,'-25'0,"25"-25,0 25,0 0,0-25,0 0,0 1,25-1,0 0,-1 0,26 25,-1 25,-24 0,25 49,-25-24,-25 49,-25 0,-25 25,1 1,-26-26,-24-25,50-24,-25-25,24-25,25-25,25-25,0 25,0-24,25 49,25 0,24 25,0-1,0 1,1 0,-26 25,-24-50,25 0</inkml:trace>
  <inkml:trace contextRef="#ctx0" brushRef="#br0" timeOffset="4812">1932 2431,'-25'0,"0"25,0 0,25 24,0-24,50 25,-1-25,1-1,0 1,-1 0,1-25,-50 25,24 0,-24 24,0-49,-24 50,-1 0,-25-26,1 1,-26 25,26-1,-1-24,1 0,24-50,0 0</inkml:trace>
  <inkml:trace contextRef="#ctx0" brushRef="#br0" timeOffset="5357">1882 2431,'0'0,"25"-25,0 0,49 1,25-1,0 25,-25-25,-24 25</inkml:trace>
  <inkml:trace contextRef="#ctx0" brushRef="#br0" timeOffset="5911">2774 2332,'0'0,"0"0,-25 25,0-1,-24 26,-1 0,25 24,-24 25,24-24,-24-1,49 1,-25-1,25-24,25-1,-1-24,26 25,-1-50,1 0,-1-25,26 0,-26 0,-24 1,0-26,-25 25,-25-24,0 24,-24 0,-50 25,24 25,26-25,-1 0</inkml:trace>
  <inkml:trace contextRef="#ctx0" brushRef="#br0" timeOffset="9054">1387 3721,'0'0,"0"-24,0-1,0 25,0 0,0 0,-25 0,25 0,0 0,0 0,0 0,0 0,0 0,0 0,0 0,0 0,0 0,0 25,0-25,0 0,0 0,0 0,0 0,0 24,0-48,0 24,0 0,0 0,0 0,0 0,0 0,0 24,0-24,0 0,0 25,0-25,0 0,0 0,0 0,0 0,0 0,0 0,0 0,0 0,0 0,0 0,0 25,-25-25,25 0,0 0,0 0,0-25,0 0,0 1,0-26,0 25,0 0,0-24,25 49,-25-25,0 0,0 50,0 24,0 1,25 49,-25 1,0 24,0 0,0-25,-25-49,25-1,0-49,0 25,0-25,25 0</inkml:trace>
  <inkml:trace contextRef="#ctx0" brushRef="#br0" timeOffset="10883">1956 3821,'0'-25,"0"0,0 0,25 25,0-25,25 25,-1 0,1 50,-26-25,-24 24,-24 26,-26-26,1 26,-1-1,25-24,0-25,25-25,50 0,0-25,49 25,-25-25,0 25,-24-25,-1 25</inkml:trace>
  <inkml:trace contextRef="#ctx0" brushRef="#br0" timeOffset="11382">2675 3746,'0'-49,"-25"24,0-25,0 25,-24 0,24 25,-24 25,49 0,0 0,24 25,26-1,-1 1,1-1,-1 1,1-25,-25 24,0 1,-25 0,-25-1,0 1,-25-25,1 24,24-49,0 25,1-50,24 1,0-26,0-24,24-26,1 1,49 25,-24-1</inkml:trace>
  <inkml:trace contextRef="#ctx0" brushRef="#br0" timeOffset="12357">1833 4714,'0'0,"0"-25,24 25,26 0,-1 0,26 0,-1 0,0 25,-49 0,0 24,-25 1,-50 0,1 24,-25 0,24-24,25 0,0-26,25 1</inkml:trace>
  <inkml:trace contextRef="#ctx0" brushRef="#br0" timeOffset="13889">2650 4664,'0'0,"0"0,0-25,0 1,0-1,25 25,-25 25,0-1,24 1,26-25,-25 0,24 0,1 0,-1 25,-24-25,0 50,0-1,-25 26,-25-26,0 1,-24 0,-1-1,1 26,-26-1,50-24,-24-1,49-24,0-25,25 0,-1 25,1-25,25 0,-1 0,26 0,-26 0,25-25,-24 0,-25 1,-25 24,24 0</inkml:trace>
  <inkml:trace contextRef="#ctx0" brushRef="#br0" timeOffset="18120">2724 5905,'0'-25,"0"25,0-25,25 25,-25 0,0 25,0 0,0 0,0 24,0 26,-25-1,25 1,-25-1,25 0,0-24,0 0,0-50,25 25,0-1,25-48,-1 24,1 0,-1 0,1-25,-26 25,1 0,0-25,-25-25,25 25,-25 1</inkml:trace>
  <inkml:trace contextRef="#ctx0" brushRef="#br0" timeOffset="18742">3120 6079,'0'0,"0"24,0 1,0 25,0-25,25-1,-25 1,0 50,0-1,-25 25,25-24,-24-1,24 1</inkml:trace>
  <inkml:trace contextRef="#ctx0" brushRef="#br0" timeOffset="20104">0 7642,'25'-25,"24"25,-24 0,25 25,-1-50,25 25,25-25,1 0,23 25,1-49,25 24,-1 25,26 0,-26 0,26 0,-1 0,0-50,26 1,-26-1,0 0,1 50,-26 25,1 0,-25 0,-1 0,1-25,0 24,-25 1,0-50,0 1,0-26,-24 50,-1 25,0-25,-24 0,-1 25,1-25,-1 24,-24-24</inkml:trace>
  <inkml:trace contextRef="#ctx0" brushRef="#br0" timeOffset="29751">2848 7890,'25'-25,"-50"25,25 0,0-25,0 0,0 25,25-24,-25-1,25 25,24 0,1-25,-26 50,51-25,-26 25,1-25,-25 0,-1 24,1-24,0 25,0 0,-25 25,0-1,0 1,-25-1,25 1,-25 0,-24 24,24 1,-25-1,25 0,1-24,-1-25,25 25,-25-50,25 0,-25 0,1 0,-1 0,0 0,0 0,1 0,24-25,24 0,1 0,0 0,24 0,1 1,-1 24,26 24,-1-24,0 25,1-25,24-25,-25 50,-24-25,-1 0,-24-25,-25 50,0-25</inkml:trace>
  <inkml:trace contextRef="#ctx0" brushRef="#br0" timeOffset="31644">2031 74,'0'0,"0"0,0 0,25 0,-25 0,0 0,24 0,1 0,-25-25,25 25,0-25,-25 25,24 0,1-24,0 24,-25 0,25 0,-25 24,-25 1,0 25,0-1,-24 1,24 24</inkml:trace>
  <inkml:trace contextRef="#ctx0" brushRef="#br0" timeOffset="32045">2130 397,'25'-25,"-25"0,24 0,1-25,-25 26,25-1,0 25,-25 25,24-1,1-24,0 25,0 0,-1 0,1 0,0 0,-25-25,0 24,0-24,-25 0,-24 25,-1-25,1 50,-1-25</inkml:trace>
  <inkml:trace contextRef="#ctx0" brushRef="#br0" timeOffset="43929">2006 8039,'0'-25,"-25"25,25-25,-25 25,25 0,-24-25,24 50,-25-25,25 0,0 0,0-25,49 0,1 1,0-1,-26 25,26-25,-25 25,24 25,-24-25,24 0,1-25,-1 25,-24 0,-25 0,0 25,0 24,-25 1,-24 0,24-26,0 26,1 0,-1-1,-25 1,50-50,-24 0,24-25,0 25,24-25,1 1,-25 24,25 0,0-25,-1 25,1 0,0 25,0-25,24 24,-24-24,25 0,-26 25,26 0,-25 25,24-26,-24 26,24 0,-49-1,0 26,-24 24,-26-25,1 1,-26-26,1-24,-25 0,0 0,25-25</inkml:trace>
  <inkml:trace contextRef="#ctx0" brushRef="#br0" timeOffset="45813">1486 198,'0'0,"-25"0,0 0,25-25,-24 50,24 0,24 49,-24 26,25-1,0 0,-25 25,0-49</inkml:trace>
  <inkml:trace contextRef="#ctx0" brushRef="#br0" timeOffset="48997">1635 8460,'0'-24,"24"-1,-24-25,0 1,0-26,-24 26,-26-1,0 25,-24 0,0 25,0 25,-1 25,1 24,24 25,26 1,24-26,0 1,49-51,1 1,24-25,0-25,-24 1,24-51,-49 25,24 1,-24-26,0 51,-25-26,0 25,0 25,0 0,0 25,25 25,0 49,-25 50,0 24,0 1,0-25,0-50,-25 25,25-49,0-26,0 1,-25-25</inkml:trace>
  <inkml:trace contextRef="#ctx0" brushRef="#br0" timeOffset="50013">396 10247,'0'0,"0"0,0 0,25 0,49 0,25 0,25 0,25-25,24 0,50-24,25 24,24-25,1 1,-1 24,0-25,1 25,-1 25,-24-24,0-1,-1 0,-24 0,0 0,-50 25,-24 0,-25 25,-25 0,-50 0,-49 0,-24 24,-26-24,1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5:39.2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0,'0'-25,"0"25,0 0,0 0,0 25,0 0,0 0,0 0,0 0,0 24,0 1,0 0,24 0,1 24,-25-24,25 0,-1-1,-24-24,25 25,-25-25,0 24,0-24,0 25,0 0,0-1,0 1,0 0,0 25,0-26,0 1,0 0,0 24,0-24,0 0,0 24,25-24,-25 0,0 0,0-1,0 1,0 0,0-1,0 1,0 0,0 0,0-1,0 26,0 0,-25-26,25 26,-25-1,25 1,0 0,0-1,-24 1,24-1,24-24,-24 25,0-26,0 26,0-25,0 24,25-24,-25 0,0 24,0-24,0 25,0-1,0 1,0-1,0 1,0 0,0-1,0 1,0-1,0 1,0 0,0-1,0 1,0-1,25 1,-25 0,24-1,-24 1,25-1,-25 26,0-1,25-24,-25 24,0 1,24-1,-24 1,0-26,25 1,-25 24,0-24,0 24,0-24,0-1,0 1,25 0,-25-1,0 1,0-1,0 26,0-1,0 26,0-26,0 1,0-1,0 0,0 1,0-1,0 1,0-1,0 1,0-1,0 1,0-1,0 1,24-26,-24 26,0-26,25 1,-25 24,0 1,0-26,-25 26,25-1,-24-24,24-1,0 1,0-25,0 24,0-24,0 0,0-1,0 1,0 0,0-25,0 49,0-24,0 0,0 0,0 24,0-24,0 0,0-1,0 1,24-25,-24 25,-24-1,24 1,-25-25,25 25,0-25,-25 24,25-24,0 25,0-25,-24 24,24 26,-25-25,25-1,0 1,-25 0,25 0,0-25,0-50,25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8:49.6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0-131,'0'0,"4292"0,-4242 0,24 0,-24 0,0 9,-50 10,25-10,-25 1,-25-1,-25 10,0-1,1 1,-26-19,1 9,24-18,26 9,-1-9,25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4:38.9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868 303,'0'0,"-24"25,24 0,-25 0,0-1,0 26,0 0,1-1,24 1,24-25,-24 24,25-24,0-25,0 25,0-50,24 25,-24 0,0-25,25 25,-26-25,1 25,0-24,0-1,-25 0,0 0,0 0,0 1,25 24,-25 0,0 0,0 0,0 0,0 0,0 0,0-25,0 25,0 0,0 0,0-25,0 0,0 0,0 1,0 24,0 0,0 0,0 0,-25 0,25 0,-25 0,0 0,25-25,0 25,-25-25,1 25,24 0,-25-25,25 25,-25 25,0-25,0 25,25-25,-25 25</inkml:trace>
  <inkml:trace contextRef="#ctx0" brushRef="#br0" timeOffset="1377">1166 526,'0'0,"0"0,0 25,0 0,0 0,0 24,0 26,25 24,-25 0,25-24,-50 24,25-25,0 25,-25 1,25-26,-24 0,24-24,0 0,24-26,-24-48,0-1</inkml:trace>
  <inkml:trace contextRef="#ctx0" brushRef="#br0" timeOffset="2214">1439 551,'0'0,"0"0,0-25,25 25,0-24,0-1,0 0,0 25,-1 0,26 0,0 0,-1 25,1-25,-25 0,-25 0,0 25,0 24,-25 1,-25 24,25 1,-24-1,24-24,-25-1,50-24,-24 0,24 0,0-25,24 0,-24-25,25 25,0-25,25 0,-26 0,26 25,-25 0,0 0,0 25,-1 0,-24 25,25-26,0 1,-25 0,0 0,25 0,-25 24,0 1,-25-1,0 1,-24-25,-1 24,0-24,-24 0,-1-25,26 0,-1-25,25 25</inkml:trace>
  <inkml:trace contextRef="#ctx0" brushRef="#br0" timeOffset="3823">2308 551,'-25'-25,"25"25,0 0,-24 0,48 0,-24-24,25 24,0-25,0 25,0-25,0 25,24 0,-24 0,0 25,24 0,-49-1,25 26,-25 0,0-1,0 1,0 24,-25-24,1-1,-1 1,-25 0,25 24,-24-24,24-1,-25 1,25-1,1-24,24 0,-25 0,25-25,25 0,-25 25,24-50,1 25,0-25,0 25,25-25,-26 0,26 25,0-24,-1-1,1 25,0-25,-26 25,-24 0,0 0,25 25,0-25,-25 0</inkml:trace>
  <inkml:trace contextRef="#ctx0" brushRef="#br0" timeOffset="5489">2681 6,'0'0,"-25"0,50 0,-25 0,24 0,1 0,0 0,-25 0,50 49,-25 1,24 0,1 24,-1 0,-24 1,25-1,-25 0,0 1,24 49,-49 0,25 0,-50 0,0 0,-24-25</inkml:trace>
  <inkml:trace contextRef="#ctx0" brushRef="#br0" timeOffset="6708">546 254,'0'24,"0"1,-25 0,0 25,-25 24,26 0,-1 1,0 24,-25 50,50 0,-24 24,24 1,24-25,1-1,0-24,25-24,24-51,25 1,1-25,24-50,0 25</inkml:trace>
  <inkml:trace contextRef="#ctx0" brushRef="#br0" timeOffset="7822">3525 1816,'0'0,"0"0,0 25,0 0,-25-1,0 26,0 0,0-1,0 26,1-1,24-49,0 24,24-49,1 0,0 0</inkml:trace>
  <inkml:trace contextRef="#ctx0" brushRef="#br0" timeOffset="8233">3822 1791,'0'0,"-24"0,-1 0,25 50,-25-1,25 1,-25 24,50 1,-25-26,25 1,0-25,24-25,-24 0,25-25,-25 0,-25-24,24 24,-24-25,-24 1,-26-1,0 25,1 0,24 1</inkml:trace>
  <inkml:trace contextRef="#ctx0" brushRef="#br0" timeOffset="9425">3922 874,'25'0,"-1"-25,1 25,25 0,-25 0,24 0,1 0,0-25,-1 25,1-25,-25 0,24 1,-24 24</inkml:trace>
  <inkml:trace contextRef="#ctx0" brushRef="#br0" timeOffset="9879">3897 1171,'0'0,"0"-25,25 25,0-24,-1-1,26 0,0 25,24 0,1 25,24-25,-49 0</inkml:trace>
  <inkml:trace contextRef="#ctx0" brushRef="#br0" timeOffset="11064">5113 80,'0'25,"-25"25,-24-1,24 25,-25 1,26 49,-26 25,50-1,0 1,74-50,26 1,73-51,26 1,-75-25</inkml:trace>
  <inkml:trace contextRef="#ctx0" brushRef="#br0" timeOffset="56256">1464 3155,'0'0,"0"0,0-25,0 25,-25-24,25-1,-24-25,-1 25,0 25,0-24,-25-1,1 0,-26 25,1 25,24 0,1 24,24 1,0-1,0 1,50 24,-25-49,25 25,0-25,24-1,-24-24,0 25,25-50,-26 1,26-1,0 0,-26-25,1 26,-25-1,25 0,-25 25,0 0,0-25,0 25,25 0,-25 0,0 0,0 0,0 25,0 0,0 24,0-24,0 50,0-1,0 0,-25 26,25-1,0-25,-25 25,25-24,0-1,0-49,0 0,25-25,0 0,0-25</inkml:trace>
  <inkml:trace contextRef="#ctx0" brushRef="#br0" timeOffset="57842">1737 3180,'0'0,"0"0,-25 0,25 0,0 0,0 0,0 25,25-25,0-25,25 25,-1-25,-24 25,25-25,0 25,-26-24,1 48,-25-24,0 25,0 25,-49-1,24 26,-25-26,25 26,-24-26,-1 1,25 0,25-26,0-24,25 0,-25-24,50-1,-26 0,1 25,25 0,-25 0,0 0,-1 25,1 0,0-1,0 1,-25 0,0 0,0 24,-25 1,0-25,-24 24,-1-24,0-25,-24 25,24 0,0-25,26-25,24 0,24 0</inkml:trace>
  <inkml:trace contextRef="#ctx0" brushRef="#br0" timeOffset="58996">2358 3279,'0'0,"-25"0,0 0,0 0,25 0,-24-25,24 25,0-49,24 24,26 0,-25 0,25 1,-26-1,26 25,-25 0,24 25,-24-1,0 26,0 24,0 1,0 24,-50-25,0 26,-25-1,-24-25,-1 0,26-24,-1-25,0 0,26-75,48 0,-24 1,50-1,-25 25,25 1,-1-1,1 25,24 49,1 1,-1 0,-24-1,-25-24,0 0,-1-25</inkml:trace>
  <inkml:trace contextRef="#ctx0" brushRef="#br0" timeOffset="63997">0 4693,'0'0,"0"0,0 0,0 0,0 0,0 24,24-24,1 25,0-25,0 0,25 0,-1 0,1 0,0 0,-1 0,1 0,-1 0,1 0,25 0,-1 0,1-25,24 25,-25-24,26-1,-1 0,0 0,0 25,-24 0,24 25,-24-25,24 0,-25 0,1 0,24-25,-24 25,24-25,-25 25,26-24,-1 24,0-25,-24 25,-1 0,1 0,-1 0,1 0,-1 0,1 0,-1 0,-24 0,24 0,1 0,-26 0,26 0,-26 0,26 0,-25-25,-1 25,1 0,0 0,-1-25,-24 25,0 0,0 0,-1 0,-24 0,0 0,0 0,0 0</inkml:trace>
  <inkml:trace contextRef="#ctx0" brushRef="#br0" timeOffset="68470">248 3552,'0'0,"0"0,0 0,0 0,0 25,-25-25,25 25,0-25,-25-25,0 0,1 0,24 0,0 1,0-1,0 0,24 25,1 0,0 0,25 0,-25 25,-1 0,1-1,0 1,0 25,0-1,-25 26,0-26,-25 26,0-1,-25 0,1-24,-1 0,0-26,1 26,24-50,0 25,0-25,0 0,25-25,0 0,0 25,0-25,25 1,0-1,0 25,25 0,-26 0,1 0,25 0,-25 25,0-25,-1 24,1 1,0-25,0 0,-25 0,25 0</inkml:trace>
  <inkml:trace contextRef="#ctx0" brushRef="#br0" timeOffset="72121">1415 5114,'0'0,"0"0,0 0,0-25,0 25,0-24,0 24,0 0,0 0,0 0,0 0,0-25,0 25,0 0,0 25,0-25,0 0,0 0,0 0,0 0,-25 0,25 0,0 0,0 24,0-24,0 25,-25 25,25-1,0 1,-25 24,25-24,-25 0,25-26,0 1,-25-25,25 25,0-25,0-25,0 25,0 0,25 0,-25 0,25 0,0 0,0 0,0 0,24-25,-24 25,0-24,0 24,0 0,-25 0,0 0,0 0,0 0,24-25,-24 25</inkml:trace>
  <inkml:trace contextRef="#ctx0" brushRef="#br0" timeOffset="73177">1613 5337,'0'25,"-25"0,25 25,0-1,-24 26,24-26,-25 26,25-51,-25 1,25 0,25 0,-25-25,25 0</inkml:trace>
  <inkml:trace contextRef="#ctx0" brushRef="#br0" timeOffset="74646">2010 5164,'25'-25,"-25"25,0 0,0 0,0 0,0 0,0 25,0-25,0 0,0 0,0 0,0 0,0 0,0-25,0 25,0 0,0 0,0-25</inkml:trace>
  <inkml:trace contextRef="#ctx0" brushRef="#br0" timeOffset="75647">2060 5164,'0'0,"0"0,0 0,0 0,0 0,0 0,0 0,0 0,0 0,0 0,0-25,0 25,0 0,0 0,0 0,0 0,0-25,0 25,0 0,0 0,0 25,0-25,0 0,0 25,-25 0,25-1,-25 1,25 0,0 0,-24 0,24 24,-25-24,25 0,0 0,0-1,0 1,-25 0,25 0,0 0,0-1,0 1,0-25,0 25,0 0,0-25,25 0,-25 25,0-25,0 24,0-24,0 0,0 0,0 0,25 25,-25-25,0 0,0 25,0-25,24 0,-24 0,25 0,-25 0,25 0,0 0,0 0,-25 0,24 0,-24 0,25-25,-25 25,0-25,25 25,-25-24,25 24,-25-25,0 25,0-25,0 25,-25-25,25 25,0-25,0 25,-25-24,25-1,-25 25,1-25,-1 25,-25 25,25 0,25-1</inkml:trace>
  <inkml:trace contextRef="#ctx0" brushRef="#br0" timeOffset="77436">2656 5065,'-25'0,"25"0,0 0,-25 24,0 1,0 0,1 25,-1-1,0 26,0-26,25 26,-25-26,25 1,0-1,0 1,25 0,-25-26,0 1,25 0,-25 0,0 0,25-25,-25 24,25-24,-1 0,1 25,0-50,0 25,0-24,0 24,-1-25,-24 0,25 0,-25 0,25-24,-25 49,0-25,0 0,-25 0,25 1,-25-1,1 0,-1 25,-25 25,-24 0,24 24,0-24</inkml:trace>
  <inkml:trace contextRef="#ctx0" brushRef="#br0" timeOffset="80598">3053 5486,'-25'0,"25"0,-25 0,25 0,0 0,-25 0,50 0,25 0,0 0,49 0,0-25,-24 1,-1 24,-24 0,-25 0,-25 0,0 24,-25-24,25 25,0-25</inkml:trace>
  <inkml:trace contextRef="#ctx0" brushRef="#br0" timeOffset="81390">3922 5040,'-25'0,"0"25,0-1,0 1,-24 0,24 25,0-26,25 26,0 0,0-26,0 1,25 25,0-25,-25-1,25 1,-1-25,1 0,0 0,0 25,25-50,-26 25,1-25,0 1,0-1,0 0,0 0,-1 0,1-24,-25 24,0 0,0-24,0 24,-25-25,-24 1,-26 24,1 25,-1 0</inkml:trace>
  <inkml:trace contextRef="#ctx0" brushRef="#br0" timeOffset="85740">173 5337,'-24'0,"24"-24,0 24,0 0,0 0,0 0,24 0,-24-25,25 25,-25 0,25 0,0 0,0 0,0 0,-25 0,24 0,-24 25,25-25,0 24,0-24,0 0,-25 0,24 25,-24-25,0 0,0 25,0-25,-24 25,24 0,-25 24,0-24,25 25,-25-26,0 26,25-25,-24 0,24-1,-25-24,25 25,0-25,0 0,0 0,0 0,0 0,25 0,-1 0,1 0,0-25,0 25,0 0,24-24,-24 24,0 0,-25 0,0 0,25 0,-25 0</inkml:trace>
  <inkml:trace contextRef="#ctx0" brushRef="#br0" timeOffset="87413">1340 6453,'0'0,"25"-24,-25 24,25-25,0 25,24-25,-24 50,0-25,-25 25,25 24,-25-24,0 25,-25-1,0 1,0-1,0 1,1 0,-1-26,25 1,0-25,0 0,25-25,-1 1,26-1,0 0,24 0,-24 0,-1 1,-24 24,0 0</inkml:trace>
  <inkml:trace contextRef="#ctx0" brushRef="#br0" timeOffset="88186">1886 6354,'0'0,"-25"0,25 0,25 0,-25 0,25 0,0 0,0 0,0 0,24 0,-24 0,0 25,0-25,-1 0,-24 25,-24 0,-1 24,0-24,0 25,0-1,1-24,-1 0,25-25,0 0,0 0,25-25,-1 25,26-25,0 25,-26 0,1 0,0 0,0 25,-25-25,25 0,-25 25,-25-25,0 25,-25-1,1 26,-1-25,25 0,1-25,-1 24,0-24</inkml:trace>
  <inkml:trace contextRef="#ctx0" brushRef="#br0" timeOffset="89260">2358 6404,'25'0,"-25"0,25-25,-1 0,1 25,25 0,-25 0,-25 0,24 25,-24 0,0 0,-24 24,-1 1,-25-1,25-24,1 25,24-50,24 0,1 0</inkml:trace>
  <inkml:trace contextRef="#ctx0" brushRef="#br0" timeOffset="89653">2705 6677,'0'24,"0"1,-24 0,-1 0,-25-25,0 0,1 0,-1 0,1 0</inkml:trace>
  <inkml:trace contextRef="#ctx0" brushRef="#br0" timeOffset="90442">2954 6503,'0'0,"0"0,0 0,0 0,0 0,24 0,1 25,0-25,25 0,24-25,1 25,-1-25,1 0,-26 1,1 24,-50 0,0 24,-25 1,25 0,0 0</inkml:trace>
  <inkml:trace contextRef="#ctx0" brushRef="#br0" timeOffset="91633">3996 6280,'0'0,"0"25,0-25,0 0,0-25,0 25,0 0,0 0,0 0,0 0,0 0,0 0,0 0,-25 0,25 0,0 25,0-50,0 25,0 0,0 0,-24-25,24 25,0 25,-25-25,0 25,0-1,25 1,-25 0,0 25,1-26,-1 1,25 0,-25 0,25 0,0-25,25 0,0 24,-25-24,24 0,-24 25,25 0,-25 0,25 0,-25-1,25-24,0 0,0 0,-1 0,1 0,0-24,0 24,25-25,-50 25,24-25,1 25,-25-25,0 0,25 1,-25-26,0 25,0 25,0-25,0 1,0-1,-25 0,0 0,25 25,-24-25,-26 25,0 0,1 0,-1 25</inkml:trace>
  <inkml:trace contextRef="#ctx0" brushRef="#br0" timeOffset="99749">248 6478,'0'-25,"0"25,0 0,0-24,0 24,0 0,-25 0,25 0,0 0,0 0,0 0,0-25,0 25,0 0,0 0,0 0,25 0,0 0,0-25,-1 25,1 0,0 0,0 0,0 0,-25 25,24 0,-24-1,0 1,0 0,-24 0,24 24,-25-24,0 0,25 0,-25 24,0-49,1 25,-1 25,0-25,25-1,-25 1,0 0,25 0,-25-25,25 0,0 0,0 0,25 0,-25-25,0 25,25 0,0 0,25-25,-26 25,26-25,-25 25,0 0,-1 0,1 25,0-25</inkml:trace>
  <inkml:trace contextRef="#ctx0" brushRef="#br0" timeOffset="104897">1613 7470,'0'0,"0"-25,0 25,0-25,0 25,0 0,0 0,0 0,0 0,0 25,0 25,0-1,0-24,0 50,0-1,0-24,-25-26,25 26,0-50,0 25,0-25,0 0,0 0,25-25,0 0</inkml:trace>
  <inkml:trace contextRef="#ctx0" brushRef="#br0" timeOffset="106291">2035 7445,'0'0,"0"-25,0 25,0 0,0 0,0 0,0 25,0-25,0 0,0 0,0 0,0 0,0 0,0 0,0 25,-25-25,25 25,0 24,0 26,-24-1,24 1,-25-1,25-49,0 0,0-25,0 0,0-25,0 0,25 0,-25 0</inkml:trace>
  <inkml:trace contextRef="#ctx0" brushRef="#br0" timeOffset="107182">2507 7296,'0'0,"0"0,0 0,-25 0,25 0,0 0,0 0,0 0,0 25,-25 0,0 0,1 24,24 26,-25-26,25 1,-25 24,25-24,0 0,0-1,25-49,-25 25,25-25,-1 0,26-25,-25 0,24 25,-24-24,0-1,-25 0,25 0,-25 0,0 1,-25-1,0 0,0 25,-49 0,24 0,1 50,24-26,25 1</inkml:trace>
  <inkml:trace contextRef="#ctx0" brushRef="#br0" timeOffset="108339">3003 7569,'0'0,"-25"0,25 0,0 0,-24 0,24 0,24-25,-24 25,25 0,0 0,50 0,24-24,0 24,0-25,-24 25,-1 0,-24 0,-25 0,-25 0,0 0,0 25,0-1,0-24</inkml:trace>
  <inkml:trace contextRef="#ctx0" brushRef="#br0" timeOffset="109175">4046 7222,'25'0,"-25"-25,0 25,0 0,0 0,-25 25,25 0,0 24,0 1,0 24,-25 1,25-1,-25 1,25-26,-25-24,25 0,0-25,0 0,25 0,-25 0</inkml:trace>
  <inkml:trace contextRef="#ctx0" brushRef="#br0" timeOffset="112798">298 7644,'0'0,"0"0,0 0,-25-25,25 25,0 0,25 0,-25-25,24 0,1 25,0 0,0 0,0 0,24 0,-24 0,-25 0,25 0,-25 25,0 0,0-25,0 25,0-1,0 1,-25 25,25-25,-25 24,0-24,1 0,-1 24,25-24,-25-25,25 25,0-25,0 0,0 0,0 0,0 0,0 0,0 0,0 0,25 0,0 0,-1 0,1-25,25 25,-25 0,0-25,-1 25,1-24,-25 24,25 0,-25 24,0-24</inkml:trace>
  <inkml:trace contextRef="#ctx0" brushRef="#br0" timeOffset="121367">1688 8487,'0'-25,"-25"25,25 0,25 0,-25-25,0 25,0 0,0 0,0 0,0 25,0-25,0 0,0 0,0 0,0 0,0 0,0 0,0 0,0 0,0-25,0 25,0 0,0 0,24 0,-48 0,24 25,0-25,0 0,0 0,0 0,0 0,0 0,24 0,-24 0,0 0,-24 0,24 0,0 0,0 0,0 25,0-25,0 0,0 0,0 0,0 0,0 0,0 0,0 0,0 0,0 0,0 0,0 0,0 0,0 0,0 0,0 0,0 0,0 0,0 0,-25 0,25 0,0 0,0 0,0 0,0 0,0 0,25 0,-25 0,0 0,0 0,0 0,0 0,0 0,0 0,0 0,0 0,0 0,0 0,0 0,0 0,0 0,0 0,0 0,0 0,0 0,0 0,0 0,0 0,0 0,0 0,0 0,0 0,0 0,0 0,0 0,0 0,0-25,0 25,0 0,0 25,0-25,0 0,0 0,0 0,0 0,0 0,0 0,0 0,0 0,0 0,0 0,0 0,0 0,0 0,0 0,0 0,0 0,0 0,0 0,0 0,0 0,0 0,-25 25,25-25,0 0,0 0,0 0,0 0,0 0,0 0,0 24,25-24,-25 25,0 0,0 0,0 0,-25-1,25-24,0 25,0-25,0 25,0-25,0 0,25 0,-25 0,0 0,0 25,0-25,0 0,0 0,0 0,24-25,-24 25,25 0,-25 0,25-25,0 25,-25 0,25 0,0 0,-1 25,26-25,-25 0,0 0,0 25,-25-25,24 25,-24-25,0 24,0 1,25 0,-50 25,25-26,0 1,0 0,-24 0,-1 24,25-24,-25 0,0-25,0 0,-24 0,-1 0,0 0,25-25,-24 0</inkml:trace>
  <inkml:trace contextRef="#ctx0" brushRef="#br0" timeOffset="124738">1787 8462,'0'0,"0"0,-25 0,25 0,0 0,0 0,0 0,0 0,0 0,0 0,0 0,0 0,0 0,0 0,0 0,0-25,25 25,0 0,0 0,-1 0,1-25,25 25,-25 0,24-24,-24 24,0 0,0 0,0 0,-25 0,24-25,-24 25,0 0,0 0,-24 0,24 0,0 25,-25-25</inkml:trace>
  <inkml:trace contextRef="#ctx0" brushRef="#br0" timeOffset="126763">2606 8512,'0'-25,"0"25,0 0,0-25,0 25,0-25,0 25,0 0,-25 0,25-25,0 25,-25 0,1 25,-26 0,25 0,-24 24,24-24,0 0,25 25,-25-50,25 24,25 1,-25-25,0 25,25-25,0 25,-1-25,26 0,-25 0,24 0,-24 0,25 25,-25-25,0 24,-25 26,24-25,-24 0,25-1,-50 26,25-25,-24-25,24 25,-25-1,-25-24,25 0,25 0,-25 0,1 0,-1 0,0 0,0-24,25-1,0 0,0-25,0 1,0-1,25-24,0-1,0 26,-1-1,1 25</inkml:trace>
  <inkml:trace contextRef="#ctx0" brushRef="#br0" timeOffset="128108">2954 8636,'0'0,"0"0,-25 24,50-24,-1-24,1 24,25 24,0-24,24-24,-24 24,-1 0,1 0,-25-25,0 25,-25 0,0 0,0 25</inkml:trace>
  <inkml:trace contextRef="#ctx0" brushRef="#br0" timeOffset="128738">3971 8338,'-24'0,"24"-25,-25 25,0 25,0 0,0 0,-24 24,24 1,25-1,0 1,0-25,25 24,-1-24,1-25,0 25,25-25,-1 0,-24-25,25 25,-25-25,0 1,-1-1,1-25,-25 1,25-1,-50-24,0 49,-24 25,-26 25,-24 24,49-24</inkml:trace>
  <inkml:trace contextRef="#ctx0" brushRef="#br0" timeOffset="130116">273 9380,'0'0,"0"0,0 0,0 0,25 0,-25 0,24-25,1 25,0-25,0 25,24 0,-24 25,0-25,0 0,25 25,-1-25,1 0,24 0,-24 0,0 0,24 0,1 0,-1 0,1-25,-1 25,0 0,1 0,-1 0,1-25,24 25,-24 0,-1 0,25 0,-24 0,-1 0,1 0,-1 0,1 0,-1 0,26 0,-26 0,25-25,1 25,24-25,-25 1,25-1,0 0,-24 0,24 0,-25 1,0 24,1-25,-1 25,-25 0,1 0,-1 0,-24 25,24-25,-24 0,0 0,24 0,-24 0,-1 0,1 0,-25 0,0 0,0 0,-50 24,25 1</inkml:trace>
  <inkml:trace contextRef="#ctx0" brushRef="#br0" timeOffset="131965">248 8660,'0'-24,"0"24,0-25,25 25,-25 0,0-25,25 25,24 0,1-25,-1 25,-24 25,25-25,-25 25,-25 0,0 24,0-24,-25 25,0 24,0 0,-24 1,24-26,0 1,0-25,25-25,0 0,0-25,25 25,0 0,0-25,24 25,1-25,0 1,24 24,-24-25,-25 25,-1 0,-24 25,0-25</inkml:trace>
  <inkml:trace contextRef="#ctx0" brushRef="#br0" timeOffset="133382">1712 9628,'0'0,"25"0,-25-25,0 25,25 0,0-25,0 25,0 25,24-25,-24 25,-25-1,0 26,0 24,-25-24,-24 24,24 1,0-26,0-24,25 0,0-25,0 0,25-25,25 25,-1-25,26 1,-1-1,1 0,-26 0,26 25</inkml:trace>
  <inkml:trace contextRef="#ctx0" brushRef="#br0" timeOffset="134104">2705 9553,'-24'0,"-1"-25,0 1,0 24,-25 0,1 0,24 24,-25 1,1 25,49-25,-25-1,50 1,0-25,49 0,-24-25,24-24,-24 24,-25-25,-1 50,-24 0,-24 0,24 25,0 25,-25 24,25 1,0-1,0 0,0-24,0 0,0-26,0 1,0-25,-25 25,25-25,0 0,25-25,0 25</inkml:trace>
  <inkml:trace contextRef="#ctx0" brushRef="#br0" timeOffset="134943">3003 9776,'0'0,"0"-24,25 24,-25-25,25 25,0-25,24 25,1-25,25 0,-26 1,1 24,-25 0,-25 0,24 0,-24 24,0-24</inkml:trace>
  <inkml:trace contextRef="#ctx0" brushRef="#br0" timeOffset="135565">4021 9454,'0'0,"-25"0,25-25,-25 25,1 0,-1 25,0 0,0 0,0-1,0 51,25-26,-24 26,24-1,24-24,1-25,0-1,50-48,-26-1,1-25,0 25,-26 1,1-26,0 25,-25-24,0-1,0-24,-50 24,1 25,-1 25,0 25,26-25</inkml:trace>
  <inkml:trace contextRef="#ctx0" brushRef="#br0" timeOffset="138344">248 9776,'0'0,"25"-24,0 24,-1-25,1 0,-25 25,25 0,0 0,0 0,-1 25,1 0,-25-25,25 24,0 26,0-50,-25 25,25 24,-25-24,0 0,-25 0,0 0,25-1,-25 1,0 0,0 0,25-25,-24 25,24-25,0 0,0 24,0-24,0 0,24 0,1-24,0 24,50-25,-26-25,26 25,-26 25,-24-24,25 24,-25 0</inkml:trace>
  <inkml:trace contextRef="#ctx0" brushRef="#br0" timeOffset="139763">1936 10619,'0'-24,"0"24,-25-25,25 25,0 0,0 25,0 24,0 26,0-1,-25 0,0-24,25 0,-24-1,24-24,24 0,1-25</inkml:trace>
  <inkml:trace contextRef="#ctx0" brushRef="#br0" timeOffset="140913">2457 10471,'0'0,"0"0,-25-25,25 25,-24 0,24 25,-25 0,0-1,25 26,-25-1,0 26,25-1,-25 1,1-26,24 1,0-25,0-1,0-24,24 0,1 0,-25 0,25 0,25-24,-25-1,24 25,-24-25,0 25,-25 0,25 0,-25 0</inkml:trace>
  <inkml:trace contextRef="#ctx0" brushRef="#br0" timeOffset="141503">2631 10719,'0'0,"0"0,0 0,0 24,25 1,-25 25,-25 24,25-24,-25-1,25 1,-25 0,25-1</inkml:trace>
  <inkml:trace contextRef="#ctx0" brushRef="#br0" timeOffset="142019">3078 10743,'0'0,"-25"0,25 25,0-25,0 0,25 25,0-25,49 0,1-25,-1 0,0 1,-24 24,0-25,-25 50,-1-25,1 0,-50 24,25-24,0 25</inkml:trace>
  <inkml:trace contextRef="#ctx0" brushRef="#br0" timeOffset="142682">3922 10372,'0'0,"0"0,0 0,0 0,0 0,0 24,-25 1,25 0,0 49,0-24,-25 24,50-24,-25-25,0-1,0 1,0 0,25 0,-25-25</inkml:trace>
  <inkml:trace contextRef="#ctx0" brushRef="#br0" timeOffset="145272">298 10719,'0'0,"0"0,0 0,0-25,24 25,-24-25,25 25,25-25,-25 25,-1 0,1 0,0 0,0 25,0-25,-25 25,25 0,-25 24,-25-24,25 0,-25 24,0-24,0 25,0-25,25-1,-24-24,24 25,0-25,0 0,24 0,1-25,0 1,50-1,-1-25,1 25</inkml:trace>
  <inkml:trace contextRef="#ctx0" brushRef="#br0" timeOffset="159673">2060 13223,'0'0,"0"0,-25 25,25-25,25-25,-25 25,0 25,0 0,0 0,0 24,0 1,0 24,-25-49,25 25,25-25,0-50,-25 25</inkml:trace>
  <inkml:trace contextRef="#ctx0" brushRef="#br0" timeOffset="160404">2482 13447,'-25'0,"25"0,0 0,25 0,-25-25,0 25,25 0,-25 0,0 0,25-25,-1 25,26 0,-25-25,49 25,-24-25,25 25,-1 0,0-24,26-1,-26 0,1 0,-1 25,-49 0,0 0,-50 50,-25-25,1-1,-1 26</inkml:trace>
  <inkml:trace contextRef="#ctx0" brushRef="#br0" timeOffset="161347">3773 13124,'-25'0,"25"0,-25 0,25 0,0 0,0 0,0 0,0-25,25 50,-50 0,25 25,-25 24,1 25,24-24,0-1,-25-24,25-26,25-24,-1-24</inkml:trace>
  <inkml:trace contextRef="#ctx0" brushRef="#br0" timeOffset="164491">2432 14042,'0'0,"0"0,0 0,0-25,0 25,25 25,-25-25,25 24,25-24,-1 0,26 0,24-24,0-1,-24 25,49-25,-25 0,1 1,24-1,-25 0,25 0,0 25,0-25,0-24,1 24,-26 0,0 0,0 1,-24-1,-1 0,1 0,-1 0,-24 1,-25-1,0 25,-25 0,0 0,-25 25,25-50,-25 25,25-25,0 0,0 0,0-24,0-26,25 1,-25 0,25-26,-25 1,24-25,1 0,0 0,0 0,0 0,0 0,-1 0,1-25,-25 25,25-24,0-1,0 0,-25 0,24 0,-24 1,25-1,-25 0,0 25,0-25,0 1,-25 24,25-25,0 0,0-25,0 26,25-26,0 0,-25 1,0-1,25 1,-25 24,-25-25,25 1,0-1,-25-24,25 24,0 0,0-24,-25 25,25-26,0 26,0-26,0 26,0-1,0 0,0 26,-24 24,24 0,-25 24,0-24,25 25,-25-25,0 50,1-1,-1 1,25 49,-25-24,25 49,-25-25,25 25,0 0,-25 25,0-1,25 1,-24 25,-1-1,-25 1,25 24,-24-24,24-25,25 0,-25-25,25 0,25 24,-25-24,0 0,25 25</inkml:trace>
  <inkml:trace contextRef="#ctx0" brushRef="#br0" timeOffset="166592">4741 4866,'0'0,"0"-25,25 25,24 0,-24 25,25 0,0-25,-1 25,1 24,-1-24,1 25,-25-25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00.1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896 651,'0'0,"-25"25,-24 0,-1 25,1 0,-1 0,50 0,-25-25,25 25,25 1,0-26,0 0,-1-25,1 25,25 0,-25-50,24 25,1 0,-1-25,-24 0,25 0,-25 25,-25-26,24 1,1 25,0 0</inkml:trace>
  <inkml:trace contextRef="#ctx0" brushRef="#br0" timeOffset="485">1194 751,'-25'0,"25"-25,0 50,0-25,-25 25,50 25,-25 0,0 0,0 25,25-24,0 50,-25 24,25-25,-25 0,0 0,0-24,0-26,0-25,24 25,1-50,0 0</inkml:trace>
  <inkml:trace contextRef="#ctx0" brushRef="#br0" timeOffset="1437">1690 751,'0'0,"-25"-25,25 25,25-25,-25 25,25 0,0-25,24 25,1-25,-1 25,-24-25,0 25,0 25,-25 0,-25 25,0 25,-24 25,-1-25,0 1,26-26,-1-25,50-25,-1 0,1 0,25-25,-1 25,-24-25,25 25,-25 25,-1 0,1 1,0-1,0 0,-25 25,-25-25,25 25,-50 0,26 0,-51 0,26 0,-26 0,26 0,24-50,0 0,50 0,-25-25</inkml:trace>
  <inkml:trace contextRef="#ctx0" brushRef="#br0" timeOffset="2492">2335 676,'0'-25,"0"25,0 0,-25-25,25 0,0 25,25-25,0 25,0-25,24 25,1-25,-1 25,1 0,0-25,-26 50,-24 0,0 0,0 25,0 0,-24 25,-1-25,0 50,-25-25,26 1,-51-1,26 26,-1-26,0 0,1-50,24 25,25-50,0 0,0 0,25-25,-25 0,25 0,-25 0,24 25,1 0,0-25,25 25,-26 0,51 25,-26-25,1 25,0-25,-26 25,26-25,-25 0,-25 0,0 25,0-25</inkml:trace>
  <inkml:trace contextRef="#ctx0" brushRef="#br0" timeOffset="5802">450 50,'-50'25,"1"0,-26 0,1 50,-1-25,26 50,-1 1,25 74,25 25,50 1,24 25,1-51,49 0,0-24,25-51,-25-25</inkml:trace>
  <inkml:trace contextRef="#ctx0" brushRef="#br0" timeOffset="6655">3154 0,'24'0,"-24"0,0 25,25-25,0 50,25 25,-1 0,1 25,-1 26,-24-1,0 25,0 0,-50 1,25 0,-50-26,1 0,-26-25,26 0,24-24,-25-26,26 0</inkml:trace>
  <inkml:trace contextRef="#ctx0" brushRef="#br0" timeOffset="7467">3823 1528,'0'0,"0"25,0 25,0 26,-24-1,24 0,-25 0,25 25,-25-25,25-25,-25 0,25-25,25 25,-25-50</inkml:trace>
  <inkml:trace contextRef="#ctx0" brushRef="#br0" timeOffset="7904">4171 1729,'0'0,"-25"0,0 0,0 25,0 25,25-25,-24 25,24 0,0 25,0-25,24 0,1 0,-25 0,25-25,0 0,0-25,-1 26,1-52,25 26,-25-25,-1 0,1-25,0 0,-25-25,25 25,-50-25,0 25,-24 0,-1 25,0 0,26 25</inkml:trace>
  <inkml:trace contextRef="#ctx0" brushRef="#br0" timeOffset="8758">4791 751,'0'0,"25"0,-25 0,0 25,24-25,26 0,0 0,-1 0,26 0,-26 0,1 0,-1-25,-24 50,-25-25,0 25,0-25</inkml:trace>
  <inkml:trace contextRef="#ctx0" brushRef="#br0" timeOffset="9166">4890 1278,'25'0,"0"-25,-1 25,26-25,0 25,24 0,0 0,1 0,-1-25,1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09.9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224 0,'0'0,"-25"25,25 0,-25 49,-24 25,-1 25,25 25,-24 24,49 1,0-1,24-24,51 0,24-25,50 0,-50-50</inkml:trace>
  <inkml:trace contextRef="#ctx0" brushRef="#br0" timeOffset="52356">918 372,'0'0,"-25"0,25 0,0-25,0 25,-24 0,24-25,0 25,0 0,0 25,0-25,0 0,0 0,0 0,0 0,-25 0,25 0,0 25,-25-25,25 25,-25 24,0 1,25 49,-24 0,-1 25,25 25,-25-50,0 0,25-49,0-1,0-24,0 0,25-25,-25 0</inkml:trace>
  <inkml:trace contextRef="#ctx0" brushRef="#br0" timeOffset="53273">1761 297,'0'0,"-24"0,-1 25,-25 25,1 24,-26 50,1-25,24 25,1 0,-1 25,25-25,0 0,25-50,25 1,0-50,0-25,24 0,1-25,0 0,-1 0,-24-49,0 24,0 1,-25-1,0 25,-25-24,-25 49,1 0,-26 24,26 1,24 0</inkml:trace>
  <inkml:trace contextRef="#ctx0" brushRef="#br0" timeOffset="54027">2332 273,'0'0,"0"0,0 0,0 24,-25 1,0 50,-24 24,-1 0,25 50,-24-25,-1-25,25-25,25-24,0-1,0-49,25 25,25-25,-1 0,1 0,-1-25,1 1,24 24,-24 0,-25-25,-1 25,1 0,0-25,0 25,0-25,-1 25</inkml:trace>
  <inkml:trace contextRef="#ctx0" brushRef="#br0" timeOffset="54675">2580 669,'0'25,"-25"50,0-1,0 25,0 0,-24 25,24 0,-25-25,26 25,-1-49,25-1</inkml:trace>
  <inkml:trace contextRef="#ctx0" brushRef="#br0" timeOffset="55183">3249 273,'0'0,"0"24,-25 1,1 25,-1 24,-25 1,1-1,24 50,-25 0,25 0,25-25,-24-49,48-1,-24-49,25 25,25-25,-25 0,24 0,1 0,-1 0,-24 0,25 0,-25-25,24 25,1 0,-1 0,-24 0,25-25,-1 1,-24-1,0 0,-25 0</inkml:trace>
  <inkml:trace contextRef="#ctx0" brushRef="#br0" timeOffset="55871">3472 769,'0'0,"25"0,-25 24,-25 51,25-1,-24 25,24 25,-25 0,0 25,-25 0,1-50,-1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10.9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 0,'0'-25,"0"25,0 0,24 25,23 0,-23 0,23 25,0 25,-23 1,-1 24,-23 0,0 25,0 26,0-1,-23-50,-25 25,25-24,-48-26,24 25,-24-25,23-25</inkml:trace>
  <inkml:trace contextRef="#ctx0" brushRef="#br0" timeOffset="1606">308 1704,'-24'25,"0"-50,-23 50,0-25,0 0,23 25,0 0,1 0,-1 0,24 0,0 0,0 0,0 0,24 0,-1 0,1 0,0-25,23 0,-23 25,-1-25,24 0,-23 25,-24 0,24 0,-24 26,0-26,-24 0,0 0,1 0,-1-25,1 0,-25 0,25 0,-1-25,0 0,24 0,-23-26,23 1,23 0,1-25,23 0,24-25,-24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22.0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548 396,'0'0,"0"-24,0 24,0-25,0 25,0 0,0-25,0 50,0 0,0-1,-24 51,-1-1,25 0,-25 1,0-1,0 25,25-25,-24-24,24-25,-25 0,25-25,0 0,0-25,0 0</inkml:trace>
  <inkml:trace contextRef="#ctx0" brushRef="#br0" timeOffset="620">995 545,'0'-25,"0"-24,0 24,-25 25,0-25,-24 50,24 24,-25-24,25 25,1-1,24-24,0 0,24 0,1-50,0 25,0 0,0 25,-1-25,1 24,0 1,0 25,0-1,0-24,-1 25,1-26,0 26,0-25,-25 24,-25 26,0-51,0 26,-24-25,24 0,-25-50,25 25,1 0,24-25,-25-25,25 1,25-1,-1-24,1 0,25-25,-25-1,24 1,1 0</inkml:trace>
  <inkml:trace contextRef="#ctx0" brushRef="#br0" timeOffset="1751">1441 421,'0'0,"0"25,-24 24,-1 1,25 0,-25-1,25 1,25-26,-25 1,49 0,-24-25,0 25,25-25,-26 25,1-25,0 24,0 1,-25 0,0 0,0-1,0 26,-25 0,0-26,0 1,-24 25,-1-50,-24 0,24 0,1-25,-1-25,25 1</inkml:trace>
  <inkml:trace contextRef="#ctx0" brushRef="#br0" timeOffset="2441">1392 495,'0'0,"0"0,25 0,24-24,1-1,-1 0,26 25,-1 0</inkml:trace>
  <inkml:trace contextRef="#ctx0" brushRef="#br0" timeOffset="2995">2037 421,'0'0,"0"0,-25 0,50-49,-25 24,25 0,24 0,-24 25,25 25,-26-25,1 25,0 24,0 1,-50-25,0 24,-24 26,-1-1,0-25,-24 1,49-25,0-25,25-25,25-25,0 26,0 24,24 0,1 0,0 0,-1 24,1 26,-25 0,-1-1,-24-24,-24 0,-26-1,0 1,1-25,-26 25,26 0,-1-25,1 25,24-25</inkml:trace>
  <inkml:trace contextRef="#ctx0" brushRef="#br0" timeOffset="3945">2682 50,'0'24,"0"26,24-1,26 1,0-1,-1 26,1-26,-50 50,-25 25,-74 25,0 24,-1-49</inkml:trace>
  <inkml:trace contextRef="#ctx0" brushRef="#br0" timeOffset="4806">350 0,'0'0,"-25"25,-24 0,-1 24,-25 25,1 50,24 74,26 1,48-1,51-49,49-26,50-23,-75-26</inkml:trace>
  <inkml:trace contextRef="#ctx0" brushRef="#br0" timeOffset="5912">3153 1041,'-25'24,"25"26,-25 49,25 0,-24 0,24-24,0-26,-25 1,25-26,0 1</inkml:trace>
  <inkml:trace contextRef="#ctx0" brushRef="#br0" timeOffset="6264">3401 1140,'0'24,"0"-48,-25 48,25 26,-25 0,25-1,-24 1,48-1,-24-24,25 0,25 24,-25-49,24-24,-24 24,0-25,0 0,-1 0,-48 0,-1-24,-25 24,1 0,24 50,-25-25</inkml:trace>
  <inkml:trace contextRef="#ctx0" brushRef="#br0" timeOffset="7024">3848 669,'0'0,"0"-25,0 50,0-50,0 50,24-25,26 0,24 49,1-49,-1 0,-24 0,-1 0,-24 0,-25 0,0 0,0 25</inkml:trace>
  <inkml:trace contextRef="#ctx0" brushRef="#br0" timeOffset="7434">3773 991,'25'-25,"0"0,0 1,49-1,0 0,26 0,24 1,-25 24,0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30.0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154 0,'-50'50,"26"24,-26 25,25 25,25 0,0 0,75-24,-1 24,50-25,0-25,-25 1</inkml:trace>
  <inkml:trace contextRef="#ctx0" brushRef="#br0" timeOffset="64517">526 174,'-25'-25,"25"25,0 0,0-25,0 25,0 25,0 0,25-25,-25 0,25 0,-1 0,26 0,-25 0,24 0,-24 0,0 0,25 24,-26-24,-24 0,25 25,-25 0,0 0,-49 0,-1 49,0-24,-24-1,24-24,26 0,-1-25,25 0,25-50,-1 26,26-1,0 25,-1 0,-24 0,25 25,-26-1,1 1,0-25,0 50,-1-25,-24-1,25 26,-25-50,0 50,-25-26,1 1,-26-25,1 25,-26-50,26 25,-1-25,0-24,26 49,-26-25,25 25</inkml:trace>
  <inkml:trace contextRef="#ctx0" brushRef="#br0" timeOffset="68471">1294 99,'0'25,"0"0,0 0,25-25,-25 0,0 0,0 0,0-25,0 25,0 0,0 0,0 0,0 25,-25-25,25 24,0-24,-24 25,-1-25,25 25,-25 0,25 0,0 24,0 1,-25 0,25-1,-25-24,1 25,24-1,-25-24,25 0,-25 0,25-25,0 24,0-24,0 0,25-24,-25 48,25-24,-1 0,26 0,-25 0,24-24,1 24,0 0,-1-25,-24 25,-25-25,0 25,25 0,-25 0,0 0,24 0</inkml:trace>
  <inkml:trace contextRef="#ctx0" brushRef="#br0" timeOffset="69476">1517 397,'0'25,"0"0,0-1,0 1,0 25,-24-1,24 1,-25 24,0-24,0 24,1 1,-1-1,25 1,0-1,25 1</inkml:trace>
  <inkml:trace contextRef="#ctx0" brushRef="#br0" timeOffset="70095">1889 198,'0'0,"0"25,-24-50,24-24,-25-1,25 1,25 49,24 0,1 0,24-25,25 25,-24 25,-1-1,-49 1,0 25,-25-25,24 24,-48-24,24 0,-50 24,25 1,-24 25,-1 24,0 0,26 0,-26-24,25-26,1 1,-1-1,25 1,-25-25</inkml:trace>
  <inkml:trace contextRef="#ctx0" brushRef="#br0" timeOffset="71054">2931 99,'0'0,"-25"0,-25 25,25 49,-24-49,49 0,0-25,25-25,-1 50,26 25,0-50,-1 24,-24-24,25 25,-1 50,-24-26,0 1,-1 24,-24-24,0 0,-24 24,-1-24,-49-26,24 26,-24-50,24 0,-24 25,24-25,0-25,26-25,24 26</inkml:trace>
  <inkml:trace contextRef="#ctx0" brushRef="#br0" timeOffset="71727">2831 248,'0'-50,"25"26,0-1,25 25,49 0,0-25,0 0,-25-24,1 49,-50-25,-25 0,0 25,-25 50,0-26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31.0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349 0,'0'0,"26"0,-26 50,25 0,-25-26,25 51,1-50,25 24,-26 1,1-50,-1 50,-25-1,-25 26,25 49,-26-25,1 0,-1 1,1-26,-26 25,0 1,1-26,-26 0,25-74,-25 25</inkml:trace>
  <inkml:trace contextRef="#ctx0" brushRef="#br0" timeOffset="71447">375 1787,'25'-25,"-25"-24,0-1,-25 25,-1 0,1 25,-51 0,0 0,25 75,0-1,0 1,51-50,0-1,26 26,-1-75,26 25,0 0,-26 25,1 0,-1 0,1-25,-26 25,25-25,-25-25,0 0,0 25,25 25,-25 0,25 24,-25-24,26 0,-26 0,0-1,0 26,-26-25,1 0,0 24,-26-49,0 50,1-75,-1 50,0-25,25-25,1 0,50-24,-25 24,51-50,-25 26,25-1,-1-24,-24 24,25-24,-26 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38.5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967 428,'0'0,"0"0,0 0,0 0,0 0,0 25,0-25,25 0,-25 25,0-25,-25 25,25-1,0-24,0 25,0-25,0 25,0-25,0 25,0-1,0-24,0 25,25 0,-25-25,0 25,0-1,0 1,0-25,0 25,0 0,0 0,0-25,0 24,0 1,0 0,0 0,0-1,0 1,25-25,-25 25,0 0,0 24,0-24,0 0,0-1,24 1,-24 0,0 24,0 1,0 0,0-1,-24 1,24 24,0-25,0 1,0-1,24 1,-24-1,0 1,0 0,0-1,0 25,0 1,0-26,0 25,0-24,0 24,0 0,0-24,-24 0,24-1,0 25,0-24,0-25,0 24,0 1,0-1,-25 1,25-1,0 1,0-25,0 24,0 1,0-26,0 51,0-26,-25 25,25 25,-25-24,1-1,24 0,0 1,0-1,0-25,0 26,0 24,0-25,0 0,0 25,0-24,0-1,-25 0,25 1,-25 24,25-25,-25-25,25 1,0-25,0-1,0-24</inkml:trace>
  <inkml:trace contextRef="#ctx0" brushRef="#br0" timeOffset="2276">25 1146,'0'-24,"-25"24,25 0,0 0,25 0,-25 0,25 0,0 24,24 1,26-25,-1 0,25 25,0-25,25 0,0 0,0 25,0-25,0 0,25 0,-25 0,0 0,0 0,-1 24,1-24,0 0,0 0,25 0,-25-24,0 24,25-25,-25 0,24 25,-24-25,25 1,-25-1,25 25,-25-25,-1 25,1-25,0 25,0 0,0 0,0-24,-25 24,0 0,1-25,-26 25,0 0,1 0,-1 0,-49 0,0 0,-25 25,0-25</inkml:trace>
  <inkml:trace contextRef="#ctx0" brushRef="#br0" timeOffset="3803">496 156,'0'-25,"0"-24,-25 24,25 25,-24-25,-26 0,25 25,0 0,-24 0,-1 50,1-25,-1 24,1 25,-1-24,50-25,0 24,0-49,50 25,-26-25,26 0,-1 0,1 0,0 25,-1-25,1 49,-25-24,24 25,-24-26,24 26,-49-1,25 1,-25-1,0 1,0 0,-25-26,1 26,-26-1,25-24,-24-25,24 25,-25-25,26-25,-1 0,0 1,0-1,25 0,-25-24,25 24,25-25,-25 1,25-26,0 26,24-25,-24-1,0 1,0 25,0-26,-25 26,24 24</inkml:trace>
  <inkml:trace contextRef="#ctx0" brushRef="#br0" timeOffset="6253">1785 1567,'0'0,"0"0,0 0,-25 25,25-25,0 0,0 25,0-25,0 25,0-25,0 24,0-24,0 25,0 0,0 24,0 1,0 24,-25 1,25 24,-24 0,-1 0,0 0,25-25,0-24,0-1,0-24,0-25,0 0,0 25</inkml:trace>
  <inkml:trace contextRef="#ctx0" brushRef="#br0" timeOffset="7029">2132 1592,'0'0,"0"0,0 0,0 0,0 25,0-25,0-25,0 25,0 25,0-25,0 25,-25-1,25 26,0 24,-24 1,24-1,-25 0,0 0,25 25,-25-24,25-1,0-49,0-1,25-24,-25 0,0 0,0-24,0 24,0 0,0 0,25 0,0 0,-1-25,26 25,-1-25,1 25,0 0,-1-25,1 25,-25 0,24 25,-24-25,0 0,-1 0,-24 0,0 0,0 0,0 0,0 0</inkml:trace>
  <inkml:trace contextRef="#ctx0" brushRef="#br0" timeOffset="8118">2553 1939,'0'25,"0"-25,0 0,-24 24,24 1,0 0,0 24,-25 26,25-1,0 25,-25-25,25 50,-25-25,25 0,-24-25,24-24,0-1,-25-24,25 0,0-50,0 25</inkml:trace>
  <inkml:trace contextRef="#ctx0" brushRef="#br0" timeOffset="8949">3074 2335,'0'0,"0"0,0 0,0 0,0 0,25 0,-25 0,0 0,0 0,25 0,-25 0,24 0,1 0,25 0,-26 0,1 0,25 0,-1 0,26 0,-26 0,26 0,24-25,-25 25,25-25,1 1,-1-1,-25 0,-24 25,-1 0,-24 0,0 25,-25 0,-25-25,0 24</inkml:trace>
  <inkml:trace contextRef="#ctx0" brushRef="#br0" timeOffset="9955">4735 1543,'0'0,"0"24,0-24,0 25,0 0,-25 49,0 0,25 26,-25-1,1-25,-1 25,0-25,0-24,25-1,0-49,0 25,25-25,0 0,0 0,-1 0,26 0,-1-25,-24 25,25 0,-1 0,-24 0,25 0,-1-25,1 25,0-24,24 24,-49 0,-1 0,1 0,-25 24,25-48,-25 24,0 0,0 0,0 0,-25 0</inkml:trace>
  <inkml:trace contextRef="#ctx0" brushRef="#br0" timeOffset="11635">5107 1790,'0'-25,"0"25,0 0,0 0,-25 25,25 0,0 25,-25 24,25 25,0 0,-25 0,25 0,-49 0,24 0,0 0,0 0,0-25,25-24,0-1,-24-24,24 0,24 0,-24-50,0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37.95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991 0,'0'0,"0"0,0 0,0 0,0 25,-24 24,24-24,0 49,0 1,0 24,0-25,0 1,0 24,24 0,1 1,0-1,0 0,-25 0,25 0,-1-24,-24 24,25-24,-25 24,25-25,-25 1,0 24,0 25,0-25,0 0,0 25,0-24,0-1,0 0,25 0,-25 1,25 24,-25 0,0 0,24 24,-24 1,0-49,0-1,0 0,25 0,-25 25,0 0,0-24,0-1,0 0,-25 25,1 0,24-25,0-24,0 24,0 25,-25 0,25 0,0 0,0 0,0 0,0 0,25 0,-1-49,1-26,25 1,-26 24,1 50,-25 25,25 0,-25 0,0 0,0 24,0-24,0-25,0 25,0-25,0 0,-25 0,25 50,-25-50,1 50,-26-26,25 1,1-25,-1 0,25 0,0-24,-25 24,50-25,-25 0,0 25,0-25,0 1,0-51,-25-24</inkml:trace>
  <inkml:trace contextRef="#ctx0" brushRef="#br0" timeOffset="2320">0 1960,'0'0,"0"0,25 24,0-24,24 0,1 0,49-24,-25 24,25-25,1 0,-1 25,25-25,-25 0,0 0,25 1,0-1,0 0,0 0,24 25,-24-25,25 1,-25 24,0 0,24 0,-24 0,0 24,0 1,-25 0,25-25,-25 0,25 25,0-25,0-25,-25 0,25 0,-25 1,25-26,-25 25,0 25,0 0,1 0,-1 25,-25-25,0 0,1 25,-26-25,-24 0,25 0,-26 25,1-25,-25-25</inkml:trace>
  <inkml:trace contextRef="#ctx0" brushRef="#br0" timeOffset="30792">595 2654,'0'-25,"0"1,0-26,-25 0,25 25,-49 1,24 24,-50 0,1 49,25 26,-26-26,50 26,1-50,48 24,1-24,25-25,-1 0,1 25,24-25,-24 0,-1 25,1-25,-25 24,24 26,-24-25,0 49,-25-24,0-1,-25 1,25 0,-49-26,-1 1,0 0,1 0,-1 0,1-25,-1 0,50 0,-25-25,25 0,0-25,25 1,0-26,0 26,-1-26,1 26,0-50,0 24,0 1,-1-1,1 51,0-26,0 50,24 0,-24 25</inkml:trace>
  <inkml:trace contextRef="#ctx0" brushRef="#br0" timeOffset="32965">1958 4043,'-25'0,"25"-24,0-1,0 0,0-25,0 25,25 25,25-24,-1-1,1 0,-1 0,26 0,-51 25,26 25,-25 25,-1-1,-24 26,0-25,0-26,0 26,-24 24,-1 1,-25-1,1 25,-1-24,-24 24,24-24,-24-1,24 0,1-49,24 0,0-50,0 0,25 1,0-1,0 0,25 0,-25 25,25 0,0 0,24 0,26 0,-1 25,0 0,-24-25,0 0,-1 0,-49-25,0 25,0-25,-25 25</inkml:trace>
  <inkml:trace contextRef="#ctx0" brushRef="#br0" timeOffset="34196">3048 4093,'0'0,"-24"-25,24 0,0 1,0-26,0 25,-25-25,0 26,0-1,-24 25,-1 0,1 25,-1-1,0 1,26 0,24 0,0-25,24 25,26 0,-25-1,24 26,1-25,-25 0,-1 24,1 1,0-25,-25 24,25 1,-25-1,0 26,25-1,-25-24,0 0,0-26,-25 26,25-25,-50 0,25-1,-24-48,-1-1,1 0,-1-25,25 1,1 24,24-25,0 1,0 24,24-50,1 1,25 0,24-1,-24-24,24 25,0-1</inkml:trace>
  <inkml:trace contextRef="#ctx0" brushRef="#br0" timeOffset="35766">3420 4267,'0'0,"-25"0,25 0,0-25,0 25,0-25,0 0,0 0,0 25,0-24,0 24,0 24,0 1,25-25,-25 25,0-25,0 0,0 0,25 0,0-25,-1 25,26-25,-25 25,24 0,1 0,-1 0,-24-24,25 24,24-25,-24 0,24 25,0 0,1 0,-1 0,-24-25,24 50,-24-25,-1 0,1 0,-25 0,-25-25,0 25,0-25,0 50,-25-25,0 0</inkml:trace>
  <inkml:trace contextRef="#ctx0" brushRef="#br0" timeOffset="37177">4783 3795,'-25'0,"25"-25,-24 1,24 24,-25 0,25 24,-25-24,25-24,25 24,-25-25,0 25,25 25,-1-50,1 0,0 25,0-25,24 0,1 1,-1-1,1 0,0 0,-1 25,-24-25,0 25,-1 25,-24 0,0-25,25 25,-25 24,0-24,0 25,0-1,0-24,0 0,-25 0,1 0,-1 24,0 1,0 0,1 24,-1-24,0 24,0 0,-24 1,24 24,25-49,-25 24,25 1,0-1,0-24,0 24,-25-24,25-1,-25-24,25 25,-24-75,-1 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15.8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1663 223,'0'0,"0"-25,-25 0,0 1,-24-1,24 25,-25 0,1 0,-26 25,25-1,1 26,-1 24,25-24,1 24,-1-24,25 24,25-49,-1 25,26-50,0 0,-1-25,26 0,-26 0,-24-24,25 24,-25-25</inkml:trace>
  <inkml:trace contextRef="#ctx0" brushRef="#br0" timeOffset="425">1613 372,'0'0,"-25"0,25 0,0 0,0 0,0 25,0 24,0 26,0-1,0 0,0 26,0-26,0 25,0 1,0-1,-24-25,24 1,0-51,0 1,0 0</inkml:trace>
  <inkml:trace contextRef="#ctx0" brushRef="#br0" timeOffset="1133">1936 347,'0'0,"0"0,25 0,-25 0,24-25,26 25,0-25,-1 1,-24 24,0 0,0 24,-25 1,0 0,0 25,-25-1,0 26,-24-26,-1 26,25-1,-25-24</inkml:trace>
  <inkml:trace contextRef="#ctx0" brushRef="#br0" timeOffset="1575">2308 694,'0'0,"25"25,0 0,-25 25,0-1,0 1,0-1,-25 26,-25-26,1 1,-1-25,-24 0,24-25,25 0,0 0,0-25</inkml:trace>
  <inkml:trace contextRef="#ctx0" brushRef="#br0" timeOffset="3706">2680 322,'0'-25,"-25"25,25-24,0 24,-24-25,48 25,-24-25,50 0,-25 0,49 1,-24-1,0 0,-1 50,-24-25,0 25,-25 24,0 26,0-1,-25 0,0 50,0 0,-24 1,-1-26,0-25,26 1,-26-51,25 1,0-25,1 0</inkml:trace>
  <inkml:trace contextRef="#ctx0" brushRef="#br0" timeOffset="4206">2631 893,'24'0,"1"-25,25 25,24 0,1 0,-1 0,1 25,-51 0,1-1,0 1,-25 0,25 0,-25 0</inkml:trace>
  <inkml:trace contextRef="#ctx0" brushRef="#br0" timeOffset="4926">869 49,'0'0,"-25"-25,25 25,0-24,-25 24,25 0,-25 0,25 49,0 1,0 0,0 24,25 0,-25 1,0 24,25 25,-25 0,25 25,-25 0,25-25,-25 25,24-25,1 0,0-25,0 25,0 0,0 0,-1 0,1 25,-25-50,25 25,-25 0,25 25,-25-50,0 25,25-49,-25-1,0 1,0-26,-25 1,25-25</inkml:trace>
  <inkml:trace contextRef="#ctx0" brushRef="#br0" timeOffset="6184">273 1811,'25'0,"25"0,-1 0,1 0,0 0,24 0,25-25,1 25,-1 0,0 0,25-25,-25 25,25 0,1 0,23 0,-24-25,25 25,0-25,0 25,-25 0,50-24,-25-1,24-25,1 25,0-24,0 24,-1 0,-24 0,-25 25,-25 0,1-24,-26 24,-49 0,-25 24,0-24</inkml:trace>
  <inkml:trace contextRef="#ctx0" brushRef="#br0" timeOffset="7353">397 794,'0'-25,"0"-25,-24 25,-1 0,-25 1,0 24,1 24,-1 26,1-25,-1 25,25-1,0 1,50-25,-25-1,50 1,-1-25,1 0,24 25,-24-25,0 25,-1 0,-24-1,25 1,-25 25,-1-1,1-24,0 25,0-25,-25 24,0 1,-25 0,0-1,0-24,1 25,-1-50,0 24,0-24,0 0,1-24,-1-1,25-25,-25 25,25-24,0 24,0-25,0 1,0-1,25 0,-25 26,25-1,-25-25,24 25,-24-24,0 24,25 0,-25 0,0 1,25-1,-25 0,25 0,0 25,-25-25,24 25</inkml:trace>
  <inkml:trace contextRef="#ctx0" brushRef="#br0" timeOffset="10035">1712 2158,'0'0,"0"0,0 0,0 0,0 0,0 0,0 0,0-25,-24 25,24 0,0 0,0 0,0 0,0 0,0 25,0 0,0 0,0 24,0 1,0 24,0 1,0-1,0 0,0-24,0 24,0-49,0 25,0-50,0 25,0-25,0 0,0 0,0 0,0-50,0 25</inkml:trace>
  <inkml:trace contextRef="#ctx0" brushRef="#br0" timeOffset="13974">2283 2158,'0'0,"-25"0,25-25,0 25,0 0,0 0,-24 0,24-25,0 25,0 0,0 0,0-24,0 24,0 0,24 24,-24-24,0 0,0 0,0 0,0 0,0 25,0-25,-24 0,24 25,0 0,0 0,-25 24,25 1,0-1,0 26,0-26,0 1,0 0,0-26,0 1,0 0,0-25,0 0,0 0,-25 0,25 25,0-50,0 0,0 0</inkml:trace>
  <inkml:trace contextRef="#ctx0" brushRef="#br0" timeOffset="16109">2879 2108,'0'0,"0"0,0 0,0 0,0 0,0 25,0-25,0 0,0 0,0 0,0 25,0-25,0 0,0 0,0-25,0 25,0 0,0-25,0 25,0 0,0 0,0 25,0-25,0 0,0 0,0 0,0 0,0 0,0 0,0 25,0-50,0 25,0 0,0 0,0 0,0 0,0 0,0 0,0 0,0 0,0 0,0 0,0-25,0 25,0-24,0 24,0 0,0-25,0 25,0 25,0-25,0 0,0 0,0 0,25 0,-25-25,0 25,0-25,0 25,-25 0,25-25,0 25,0 25,-25-25,0 0,0 25,0 24,1 1,-1 0,0 24,25 25,0-24,0-1,0-24,0-1,25 1,-25-1,25-24,-25 0,24-25,1 25,-25-25,25 0,0 0,25-25,-26 25,1-25,0 0,0 1,0-26,-1 25,-24 0,0-24,0 24,-24 0,-1-24,0 24,-25 25,1 0,-1 49,0-24,26 0</inkml:trace>
  <inkml:trace contextRef="#ctx0" brushRef="#br0" timeOffset="18054">3301 2332,'0'0,"-25"0,25-25,0 25,0 0,0 0,0 0,25 25,-1-25,26 0,24 0,1-25,-1 25,1-25,-26 0,1 25,-25 0,-25 0,0 25,0-25,0 0</inkml:trace>
  <inkml:trace contextRef="#ctx0" brushRef="#br0" timeOffset="18767">4243 1761,'-24'-25,"24"25,0 0,0 0,-25 0,25 0,0 50,0-1,0 26,-25-1,0 26,25-1,-25-25,1 1,24-1,0-49,0 0,0-25,0 24,24-24,-24-24,25 24,-25-25,25 25,25 0,-26-25,51 0,-25 0,-1-24,1 49,-25 0,-1-25,1 25,0 25,25 0,-25-25,-1 0,1 0,-25 0,0 0,0 0</inkml:trace>
  <inkml:trace contextRef="#ctx0" brushRef="#br0" timeOffset="19784">4566 2009,'0'0,"0"0,0-25,0 25,0 0,0 0,25 25,-25 0,-25 74,25-24,0 49,0 0,0 24,0-24,-25-24,0-26,25-24,0-25,25-25,-25 0,25 0</inkml:trace>
  <inkml:trace contextRef="#ctx0" brushRef="#br0" timeOffset="37461">621 4539,'0'-24,"24"-1,-24 0,-24 0,24 0,-25-24,0 24,0 0,0 25,1 0,-26 50,25-25,-24 49,-1-24,50-1,-25-24,25 25,25-26,0 1,0-25,24 25,1-25,-1 25,1-25,-25 0,24 25,1 0,-25-1,25 26,-26-25,26 49,-25-24,-25-1,25 1,-50 24,25-24,-25 0,0-1,-24-24,24 0,-25 0,25-1,-24-48,24 24,0-25,0 0,0 0,1 0,24-24,0 24,24-49,-24 24,25 0,0 1,0-26,-25 26,25-26,-25 26,0-1,0 25,24-24,1 24,0 0</inkml:trace>
  <inkml:trace contextRef="#ctx0" brushRef="#br0" timeOffset="39786">2308 6028,'0'0,"0"0,0 0,0 0,0 0,0-25,0 25,0 0,-25 0,25 0,0-25,0 25,0 0,0 0,0 0,0 0,0 0,0 0,0 0,0 25,0-25,0 0,0 50,0-26,0 26,0 25,0-26,-25 50,25-24,-24 24,24 0,-25-24,25-1,0-49,0 0,0 0,0-25,0 0,0 24,0-24,0 0</inkml:trace>
  <inkml:trace contextRef="#ctx0" brushRef="#br0" timeOffset="40760">2804 6524,'0'-25,"0"25,0 0,0 0,25 25,0-25,25-25,24 25,25 0,1 0,-1 0,0 0,25 0,-25 25,25-25,0 0,1-25,-26 25,25-25,-25 1,-24 24,-1 0,-24 24,-26 1,-24 0,0-25</inkml:trace>
  <inkml:trace contextRef="#ctx0" brushRef="#br0" timeOffset="41555">5062 5929,'-24'24,"24"-24,-25 25,0 25,0-25,0 24,25 26,-25-1,1 1,24-1,0 25,-25 0,50 1,-25-26,0 1,24-1,-24-24,25-1,-25-24,25 0,0-25,25 0,-26-25,1 25,25-25,-25 0,-1-24,26 24,-25 0,0 0,-1 1,-24-1,0 0,0-25,-49 1,-1 24,-24 0,-1 50,-24 0,25-1</inkml:trace>
  <inkml:trace contextRef="#ctx0" brushRef="#br0" timeOffset="42707">1961 7740,'0'0,"0"0,0 0,0 0,24 0,1 0,0 0,0 24,25 1,-1 0,26 0,24-25,0 25,25-25,0 0,0 24,25-24,-25 0,50-24,-25 24,0 0,0 0,-25 0,25 0,-1 0,1 0,25-25,-25 25,0-25,0 25,-25 0,25-25,-1 25,-23-25,23 25,-48-24,-1-1,-25 25,1-25,-1 25,-24-25,-25 25,0-25,-1 1,1-1,-25 0,-25 0,25-24,-24 24,-1-25,25-24,0-1,-25-24,25 25,25-50,-25 24,0 1,-25 0,25 0,0-25,0 24,0 1,0-25,-25 25,25-25,0 25,-25-25,25 24,0-24,0 0,-25 0,25 0,-24-25,-1 25,25 0,-25 0,0-25,0 1,1-1,24 0,-25 0,0 25,25 0,-25 0,0-25,25 50,-24-25,24 0,-25 0,0 0,25 24,-25 1,0 0,25 0,0 24,-25 1,25 0,0-1,0 1,-24-1,24 50,0-24,0 24,0 0,0 0,-25 25,25 0,0 0,0-24,0 24,0 0,25 24,-50-24,25 0,0 0,0-24,0 24,0-25,0 25,0 0,0-25,0 25,0 0,0 0,-25 25,0 24,0 1,1 24,-26 1,0-26,1 26,24-50,0 0,25-1,0-24,0-24,0 24,25-25,-25 0,25 0,-1 0,1 0,0 1</inkml:trace>
  <inkml:trace contextRef="#ctx0" brushRef="#br0" timeOffset="44933">5534 1711,'0'0,"0"0,-25 25,25-25,25 25,-25-25,49 25,1 0,0-1,24 1,1-25,-26 25,1 0,-25 0,-25-1,0 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0:28.9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5608,'0'-25,"0"25,0 0,0 0,0-25,0 25,25 0,0-25,0 25,24 0,1-25,25 25,-1 0,25-24,1 24,-1-25,0 25,25 0,-25-25,25 50,-24 0,24-25,0 24,0-24,0 25,0-25,25 0,-25 0,25-25,-25 1,0-1,25 0,-25 25,25-25,-25 0,25 50,-25 25,25-50,25 25,-25-25,-1-50,1-24,-25-1,1 26,-51 24,0 25,-49 25,0-25,0 24,0 1,-25 25,25-25,-25 24,0-24,0 0,0-25,-25 0,25-50,0 1,0-26,0-24,0 25,0 24,25-24,-25-1,24 1,-24 24,0 1,25-50,-25 24,25-24,-25 25,0-26,0 26,0-50,-25 50,25-50,0 0,0 0,0-25,0 0,-25 1,25-1,0 0,0 25,0-25,25 25,-25 0,-25-24,25 24,0-25,-24 25,24 25,0-1,-25-23,25 23,0 1,0-25,25 25,-25 0,0-25,0 49,24 1,-24-25,25 0,-25 24,0-24,25 25,-25 24,-25-24,25 49,0 0,0 0,0 50,0-25,0 0,0 0,0-25,0 25,0-24,0-1,0 0,0 25,0 0,0 0,0 25,0-25,-25 0,25 0,0-25,-24 25,-1 0,25 25,-50 0,25 49,-24-24,24-1,-25 1,1 24,-1 1,25-51,0 1,25-25,0 25,-25 0,25-25,0 25,0-25,25-25,-25-25,25 1</inkml:trace>
  <inkml:trace contextRef="#ctx0" brushRef="#br0" timeOffset="2406">4418 227,'0'-25,"0"-24,24 24,-24 0,0 0,0 25,25 25,-25 0,0 0,25 24,25-24,-25 25,24-1,1-24,-25 25,-1-1,1-24,0 25,0-50,0 0,24 0,-24 0,-25-25,0 25,0-25,-25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6:01.8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25 298,'0'0,"0"0,0 0,0 0,24 0,-24 0,25 0,25 0,-25 0,24 0,-24 0,25 0,-1 0,1 0,24-25,1 25,-26 0,26 0,-1 0,0 0,-24 0,24 0,1 0,-1 0,1 0,-26 0,26 0,-1 0,0 0,1 0,-1 0,25 0,-24 0,-1-25,25 25,-24 0,-1 0,1 0,24 0,0 0,-25 0,26 0,-26 0,25 0,-24 0,-1-25,25 25,1-25,-1 1,0-1,0 25,0-25,1 0,-1 0,0 25,0-24,-24 24,24 0,-25 0,1 0,-1 0,0 0,1 0,-26 0,26-25,-50 25,24 0,-24 0,0 0,-25-25,0 25</inkml:trace>
  <inkml:trace contextRef="#ctx0" brushRef="#br0" timeOffset="18323">0 1512,'0'0,"0"0,0 0,0 0,0 0,0 25,0-25,0 0,0 0,25 0,-25 0,24 0,1 0,0 0,0 0,0 0,-1 0,1 0,0 0,0 25,24-25,-24 0,0 0,0 0,0-25,24 25,-24 0,25 0,-26 0,26 0,-25 25,24-25,1 0,0-25,24 25,-24 0,24 0,0-25,1 25,24 0,-25-24,26 24,-1-25,0 0,0 0,0 25,1 0,-1-24,0-1,-25 25,26 0,-26 0,0 0,1-25,-1 25,-24 0,0 0,24 0,-24 0,-1-25,1 25,-1 0,1 0,0 0,-1 0,1 0,24 0,-24 0,24-25,1 25,-1-24,25 24,-24 0,-1-25,0 25,1 0,-1 0,1 0,-1 0,0 0,1 0,-1-25,1 0,-1 0,25 1,-24-1,-1 0,-24 0,-1 25,-49 0,25 25</inkml:trace>
  <inkml:trace contextRef="#ctx0" brushRef="#br0" timeOffset="28238">124 2430,'0'0,"0"0,0 0,0 25,0-25,0 0,0 0,0 0,25 0,-1 0,1 0,25 0,-1 0,-24 0,25 0,24 0,-24 0,49 0,-25-25,26 25,-26-25,25 25,0-25,1 25,-1-25,0 1,25 24,-25-25,25 0,-25 25,1-25,24 25,-25-24,0 24,-25 0,26-25,-26 25,1 0,-1 0,0 0,1 0,-1 0,25 0,1-25,-26 25,25 0,-24 0,24 0,-25 0,25 0,1-25,-1 25,0 0,0-25,0 25,1 0,-1 0,0 0,0 0,0 0,-24 0,-1 0,-49 25,0 0,0-25</inkml:trace>
  <inkml:trace contextRef="#ctx0" brushRef="#br0" timeOffset="53787">149 4587,'0'0,"0"0,0 0,0 0,-25 25,50-25,-25 0,49 0,-24 0,49 0,-24 0,24 0,1-25,-1 25,1 0,-1-25,25 25,-24-25,24 25,-25-24,25 24,1-25,-1 25,-25-25,25 25,-24 0,24 0,0 0,0-25,1 25,-26 0,25 0,0 0,1 0,24-25,-25 25,0 0,25-24,-25-1,25 25,-24-25,24 0,-25 25,0-25,0 25,0-24,-24 24,24 0,-25 0,1-25,24 25,-25-25,26 0,-26 25,25-25,0 25,-24 0,-1 0,-24 0,-25 0,24 0</inkml:trace>
  <inkml:trace contextRef="#ctx0" brushRef="#br0" timeOffset="60685">99 5653,'0'0,"-25"0,0 0,25 0,-24 0,24 0,0 0,24 0,1 25,0-25,25 0,-1 0,26 0,-26 0,26 0,-1 25,0-25,1 0,-1 0,1 0,-1 0,25 0,-24-25,-1 25,0 0,26 0,-26-25,25 0,0 1,1 24,-1-25,-25 25,25-25,-24 25,24 0,-25-25,26 25,-1 0,-25-25,26 25,-1-24,0 24,0-25,0 25,1-25,-1 25,0-25,0 0,0 1,-24-1,24-25,-25 50,1-25,-26 25,1 0,24 0,-49 0,50 0,-26 25,1-25,-25 0,24-25,1 25,-1-24,-24 24,0-25,-25 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42.3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248 81,'0'0,"0"26,0-26,0 0,0 0,0 25,0-25,0 0,0 0,0 0,0 0,0 0,0 0,0 0,0 0,0 25,-25-25,25 25,0-50,0 50,0-25,0 0,0 26,25-52,-25 26,0 0,0 0,25-25,-25 0,0 25,0-25,0-1,-25 26,25-25,-25 0,1 0,-25 25,24-26,-24 77,24-26,1 51,24 0,-25-26,25 26,25-51,-25-25,24 0,25 0,1 0,-1-25,0 50,0 0,0 1,0-1,1 26,-26-26,25 25,-49 1,25-26,-25 26,-25-1,25-25,-24 1,-25 24,24-25,-24-25,24 26,-24-26,25 25,-1-25,0-25,1 25,-1-26,25-24,0 25,0-26,0 1,0-1,25 1,-25 24,24-24,1-1,0 1,-1-1,1 1,-1-1,-24 1,0-1,25 26,-25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46.5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75 352,'0'-24,"0"24,-25-25,25 25,-25 0,25 0,0-25,25 25,0-49,0 25,25-25,-25 24,24 0,1 25,0 25,-25 24,-25-24,0 24,0-25,-25 26,0 23,-25 1,0 0,1 24,-1-49,0 1,25-50,0 0,25 0,0 0,25-25,0 25,25 0,-25-25,25 25,-1 25,1-25,0 0,0 0,-1-25,-24-24,0 49,-25 0,25 25</inkml:trace>
  <inkml:trace contextRef="#ctx0" brushRef="#br0" timeOffset="2124">647 229,'0'0,"0"-24,0 24,0 24,0-24,0 0,-24 25,24-25,0 0,24-25,-24 1,25-1,-25 1,25 24,0 0,0 24,0-24,25 0,-26-24,1 24,0 0,25 0,-50 0,25-25,-25 25,0 0,0 0,-25 25,25-1,-25-24,25 0,-25 25,0-25,0 49,1-25,-1 1,0-25,0 49,25-49,0 25,0-1,0 1,25-25,0 25,0-25,24 0,-24 0,25-25,-25 25,25-25,-25 25,-1 50,1-26,-25 1,25-25,0 24,-25 25,0-24,0 24,-25-24,0 24,0 0,-24-24,24 24,-25-24,0-25,25 0,-24-25,24 25,-25 0,25 0</inkml:trace>
  <inkml:trace contextRef="#ctx0" brushRef="#br0" timeOffset="16533">1742 156,'0'0,"25"-25,-50 0,25 25,0 0,0 0,0 25,0-25,0 0,0 0,0 0,0 49,-25 0,25 0,-24 50,-1 24,0-25,0 0,0-24,25-25,-25-24,25 0,0-1,0 1,0-1</inkml:trace>
  <inkml:trace contextRef="#ctx0" brushRef="#br0" timeOffset="17281">2016 451,'0'0,"-25"24,25 1,25-1,-25-24,50 0,25-24,24-1,1 1,-1-1,-24 0,-50 25,-25 25,0-25,-25 25</inkml:trace>
  <inkml:trace contextRef="#ctx0" brushRef="#br0" timeOffset="17913">3086 82,'25'-25,"-25"25,0 0,0 0,-25 0,25 25,-25 24,-25-24,26 24,24 0,-25-25,50 1,-25 24,24-24,26 24,0-24,-25-1,25 1,-25-50,-1 25,1-49,0 24,-25-24,25 25,25-1,-25 50,0 24,0 25,-25 24,0 0,0-24,-25 0,0 0,-50-25,25-25,-24 1,-26-1,25-48,26 24,-26-25</inkml:trace>
  <inkml:trace contextRef="#ctx0" brushRef="#br0" timeOffset="19007">3260 180,'-25'0,"25"-24,25 24,-25 0,0 0,0-25,0 25,0-25,0 25,25 0,0 0,25-24,25 24,-1-25,26 1,-26 24,-49 0,0-25,0 25,-25 0,0 0,-25 0,25 0,-25 0,-24 25,-1-1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0:07.1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50 177,'0'0,"0"0,0 0,0 25,0-25,25 0,-25 0,0 0,49 0,-24-25,25 25,24 0,-24 0,49 0,-25 0,1 0,24 0,25 25,-25-25,25 25,0 0,0-25,25 25,-25-25,24 0,-24-25,25 25,0-25,0 0,24 0,1 0,-25 25,24-25,-24 0,0 25,0 0,-25 0,0 25,-25 0,25-25,-25 25,0-25,0 0,25-25,0 0,0 0,25 0,-25 25,0-26,0 1,0 25,-25-25,0 25,0 0,-24 0,-50-25,-25 50,-50-25,0 0</inkml:trace>
  <inkml:trace contextRef="#ctx0" brushRef="#br0" timeOffset="10176">0 2332,'0'-25,"0"0,25 0,0 0,0 0,24 25,26 0,-1 0,0 0,50-25,-24 25,24 0,-25 25,25 0,24-25,-24-25,25 25,0 0,0 0,0 0,-1-25,1 0,0 25,24-25,1 25,-25 0,24 0,1 0,0-25,-26 25,1 25,0-50,-25 50,25-50,-25 25,0-25,0 0,0 0,24 0,-24 25,25-26,-25 1,0 25,0 0,-25 0,-24 0,-26 0,-74 25,25-25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0:18.7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396 149,'0'0,"0"-25,0-25,0 1,0 24,-25 25,0 0,1 0,-26 25,0 0,-24 24,25-24,-1 24,1 1,49-25,0-1,24-24,26 0,24-24,-24 24,24 24,-24-24,24 25,-25 0,-24 0,0 24,0 26,-1-1,-24 0,-24 0,-1 1,0-26,-24-24,-1 24,-24-24,24-25,1 0,24-25,25-24,0-1,25-24,-1 0,26 0,-25-1,0-24,-1 25,1-25,0 49,0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0:20.7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0 274,'0'-25,"0"0,24 25,-24-25,25 0,0 1,0-1,25-25,-1 50,26-25,-26 25,26 0,-50 25,24 0,-24 25,0-1,-25 1,-25 24,-25 1,1 0,-1-1,25-24,0-25,1-1,24-24,24 0,1 25,0-25,25 0,-25 0,24 25,-24-25,0 25,0-50,24 25,-24 25,0 25,-25-1,25 1,-25 0,-25 24,-25-24,1 0,-1-25,0-1,-24-24,24 0,1 0,-1 0,25-24,25 24,-25-25</inkml:trace>
  <inkml:trace contextRef="#ctx0" brushRef="#br0" timeOffset="1139">1265 696,'0'-25,"0"0,25 1,-25 24,0 0,25 0,25 0,-1 24,26-24,24-24,25-1,0 25,0-25,1 0,-51 25,0 0,-24 25,0 0,-1-25</inkml:trace>
  <inkml:trace contextRef="#ctx0" brushRef="#br0" timeOffset="1685">2953 25,'0'0,"0"-25,0 25,-25 25,25-25,0 50,-24 0,-1 49,0-24,0 24,-24-24,24-1,0 1,0-26,25 1,25-25,0-25,24 0,26-25,-1 25,-24 0,24 25,1-50,-1 25,-24 25,-25 0,0-25,-1 0,-24 0,0 0,0 0</inkml:trace>
  <inkml:trace contextRef="#ctx0" brushRef="#br0" timeOffset="2348">3326 274,'0'-25,"24"50,-24 0,0-25,0 24,-24 26,24 25,0 49,-25-25,0 50,0-24,0-26,0-24,1-51,24 26,24-25,-24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18.5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0-1,'0'0,"0"0,25 0,-25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9:33.8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5,'0'0,"0"0,0 0,0 0,0 0,0 24,0 1,0 0,0 24,0-24,-25 49,25 0,0 25,0 24,0 1,0 24,0-49,0 0,-25-25,1-24,24-26,-25 1,0-25</inkml:trace>
  <inkml:trace contextRef="#ctx0" brushRef="#br0" timeOffset="589">670 548,'24'-25,"-24"1,25-26,-25 1,0-25,0 24,-25 1,1 49,-26 0,0 25,1 24,-1 1,25-1,25-24,0 24,25-24,0-1,25-24,-1 25,1-25,-1 25,1 0,-25-1,0 1,-25 24,0 1,0-1,0 25,-25 1,0-1,0 0,0-25,1 1,-1-1,0-24,0-25,0-25,1-49,24 0,0 0,0-25,24 0,26-49,24 24,-24 1</inkml:trace>
  <inkml:trace contextRef="#ctx0" brushRef="#br0" timeOffset="1715">1315 54,'0'0,"-25"0,0 0,-25 49,26 50,-1-25,0 1,50-26,0-24,49-25,0 24,1-24,-1 0,1 25,-51 0,1-1,-25 26,0-1,-25 50,-24-25,24 25,-49-25,24 0,0-49,-24-25,24-25,26-24,-26 0,25-1</inkml:trace>
  <inkml:trace contextRef="#ctx0" brushRef="#br0" timeOffset="2349">1315 153,'0'0,"0"0,0-25,49 25,1-25,-1 25,26-24,-1 24,-24 0,0 0</inkml:trace>
  <inkml:trace contextRef="#ctx0" brushRef="#br0" timeOffset="2855">2108 79,'0'0,"0"24,0-48,0-1,25 0,-25 1,50 24,-25 0,24 24,-24-24,25 0,-50 25,0 0,-25 24,-25 25,-24 25,-1-25,26 0,24-24,25-26,0-24,50 0,24 0,0-24,1 24,-26 0,26 0,-26 24,1 1,-25 0,0 0,0-25,-50 49,-25 0,-24 1,-50-25,0 24,24-24,26-1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38:51.5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0 471,'0'0,"0"0,0 0,25 0,0-25,0 25,0 0,24 0,1 0,24-25,-24 25,24 0,1 0,24 0,-24 0,24 0,-25 0,25 0,1-24,24 24,-25 0,25-25,0 0,0 25,0-25,0 25,25-25,-25 25,25-25,0 1,0 24,-25 0,25 0,-25-25,0 25,0 0,25 0,-25 0,0-25,0 25,0 0,0 0,0 0,-24-25,24 0,0 25,-25-24,0 24,25 0,-24 0,-1 0,25-25,-25 25,1-25,-1 25,0-25,-25 0,26 25,-26 0,1 0,-1 0,0 0,-24-24,-25 24,-25 0,25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18.3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198 95,'0'0,"0"0,25-25,-25 25,-25-25,25 50,0-25,0 0,0 0,0 0,0 0,0 0,0 0,0 0,0 0,0 0,0 0,0 0,0 0,25-25,-25 25,0-25,0 25,0 0,0-25,0 50,-25-25,25 0,0 0,0 0,0 0,0 0,0 25,-24-25,24 25,-25 0,25 25,-25-25,25 0,-25 25,25 0,-25 25,1-25,24 0,-25 25,0-1,25-24,0 25,0-25,0 25,25 0,-25-25,25 0,-1 0,-24 0,25-1,0 1,0-25,24 0,-24-25,25 25,-25-50,24 25,1-25,-25 25,-25 0,24 0</inkml:trace>
  <inkml:trace contextRef="#ctx0" brushRef="#br0" timeOffset="5220">744 270,'-25'-25,"25"0,0 25,0 0,0 0,0 25,0-25,0 25,-24 0,24 0,0 25,0 25,-25 25,25 24,0 1,0-25,0-25,0-25,0-25,0-50,0 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24.3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127 15,'0'0,"0"0,0-25,0 25,0 0,0 25,0 26,-25-1,25 1,0 50,-25-25,25-1,-24 1,24 0,-25-51,25-25,0 26,-25-26,25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05.3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1999 322,'0'0,"0"-24,0-1,-25 25,25 0,25 0,-25 0,24 0,26-25,0 0,25 25,0-25,-50 25,0 25,0 0,-25 0,-25 24,0-24,25 25,-25 24,0-24,25 24,-25-24,25-1,0-24,25-25,-25 25</inkml:trace>
  <inkml:trace contextRef="#ctx0" brushRef="#br0" timeOffset="821">2597 570,'0'0,"-25"0,25 0,0 0,-25 25,50-25,-25-25,50 25,0-24,0 24,25-25,24-25,-24 25,-25 1,-25-1,0 25,-25 0,25 0,-25-25</inkml:trace>
  <inkml:trace contextRef="#ctx0" brushRef="#br0" timeOffset="2471">3794 149,'0'0,"0"-25,0 25,25-50,-25 25,0 25,-25-24,25-1,0 25,-25 0,25 0,-50 25,25-1,0 26,1 0,-1 24,0-24,25 24,0-24,0-25,25-1,0 1,-25-25,24 25,1-25,25 0,-25-25,25 0,-25-24,25-1,-25 1,0 24,-25 0,-25-25,0 26,0-1,-25 0,0 25,25 0</inkml:trace>
  <inkml:trace contextRef="#ctx0" brushRef="#br0" timeOffset="3760">103 967,'0'0,"0"0,0 0,0 0,0 0,25 25,0-50,0 25,25 0,-25-24,25 24,-25 24,25-24,-26 0,26 0,0 25,0-25,0 0,25 0,-25 0,24-25,1 25,-25 0,25 0,-25 0,0 0,25 0,-1-24,-24 24,25-25,0 25,0 0,0-25,-1 0,1 25,25-25,-25 1,0-1,-1 25,1 0,-25 0,25 0,-25 0,25 0,-1-25,26 25,-25 0,0 0,0-25,-1 25,1 0,0 0,0 0,25-25,-26 25,26-25,-25 1,0 24,0-25,-1 25,1 0,-25 0,0 0,0-25,0 0,0 0,-25 1,0 24,-1-25,-24 25</inkml:trace>
  <inkml:trace contextRef="#ctx0" brushRef="#br0" timeOffset="5515">328 372,'0'-25,"0"25,0 0,0 0,0 25,0-25,0 0,25 25,0-25,-1 0,26-25,0 25,-25 0,0 0,0 25,-25 0,0 24,-25-24,25 25,-25-26,0 26,0 0,0-1,0-24,0 0,1 0,24-25,0 0,0 0,0 0,24-25,1 25,0-25,25 25,-25-25,25 0,-25 25,0 0,0 0,-25 0,25 25</inkml:trace>
  <inkml:trace contextRef="#ctx0" brushRef="#br0" timeOffset="6753">1974 1042,'0'0,"0"0,0 0,0-25,0 25,25-25,-25 25,24-25,-24 25,25 0,0-24,0 48,0-24,-25 0,25 25,-25 0,0 0,0 24,-25 1,0 0,25-1,-25-24,25 0,25-25,0-25,0 25,25-25,-25 25,25-25,-25 25,0 0,0 0,0 25,0-25,-25 25,0 0,-25 24,0 1,0-25,-50 25,25-26,-25 1,25 0,-24-25,49-25,0 25</inkml:trace>
  <inkml:trace contextRef="#ctx0" brushRef="#br0" timeOffset="8129">2822 1191,'0'0,"0"0,0 24,0-24,-25 25,25-25,0 25,0 0,0-25,25 0,-1 0,26 0,25-25,-25 0,25 25,0-25,-50 1,0 24,-25 0,-25 24,50-24,-25 25</inkml:trace>
  <inkml:trace contextRef="#ctx0" brushRef="#br0" timeOffset="8927">3744 992,'25'-25,"-25"25,-25 0,25 0,0-24,0 24,0 0,-25 24,25-24,0 25,0 0,0 25,-25-1,25 1,-25 24,25 1,-24-1,24-24,-25-25,25-1,0-24,25 0,-25-24,24-1</inkml:trace>
  <inkml:trace contextRef="#ctx0" brushRef="#br0" timeOffset="10176">28 1786,'0'-25,"0"25,0 0,0 25,0-50,0 25,0 25,0-25,-25 0,25 0,0 25,25-50,-25 25,0 0,25 0,0 0,0-25,0 25,25 0,-25 0,50 0,-25 0,0 0,-26 0,51 0,-25 0,0 0,0 0,0-25,0 25,0 0,-1-24,1 24,0-25,0 25,0 0,25-25,-25 25,0 0,24 0,-24-25,0 25,0 0,0 25,0-25,-25 0,25 0,-26 0,1 25,25-25,0 0,0 0,0 0,0 0,25 0,-26 0,1-25,0 25,0 0,25 0,-25 0,0 0,0 0,-1 0,26 0,-25 0,25 0,0-25,25 25,-26-25,26 25,-25-24,25 24,-25-25,24 25,1-25,-25 0,25 0,-26 25,-24 0,25 0,-25 0,0-24,0 24,25-25,-26 0,1 0,-50 25,-25 25,25-25</inkml:trace>
  <inkml:trace contextRef="#ctx0" brushRef="#br0" timeOffset="12153">203 1315,'-25'0,"25"-25,-25 25,25 0,0 0,25-25,0 25,0 0,0 0,25 0,0 25,-25-25,-1 25,1-25,0 24,-50 26,25 0,-25-1,-24-24,24 25,25-25,-25-1,25-24,25-24,0 24,0-25,24 0,-24 0,50 25,-50-25,25 1,-50 24,25 0,-25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25.2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272 248,'0'0,"0"-25,0 25,0 0,0 0,0 0,0 25,-25 0,1 24,-26 26,25 24,0-25,-24 26,49-1,-25 0,0-25,25 1,25-26,0 1,0-50,24-25,1 0,-25 0,-1-24,1-1,-25 1,-25-1,1 25,-26 50,-24 25,24 24,1-24</inkml:trace>
  <inkml:trace contextRef="#ctx0" brushRef="#br0" timeOffset="932">669 248,'-25'0,"50"0,-25 25,0 0,0 24,0-24,0 49,-25 26,-25-1,26-25,24 0,-25-24,25-25,0 24,0-24,0-25,25 0,-25 0,24 0,26-25,-25 1,0-1,24 25,1 0,-25 0,24 0,1 0,-1 0,-24 25,25-25,-50 0,24 0,-24 0</inkml:trace>
  <inkml:trace contextRef="#ctx0" brushRef="#br0" timeOffset="1628">941 645,'0'25,"-24"24,24 25,-25 50,25 0,0-24,-25-26,25 0,25-24</inkml:trace>
  <inkml:trace contextRef="#ctx0" brushRef="#br0" timeOffset="2063">1561 570,'0'-24,"0"-1,0 0,25-25,-25 26,-25-1,25 0,-49 0,24 25,0 0,-25 0,26 25,-26 25,25-1,0-24,25 25,0-26,0 1,0 0,25 0,0-25,25-25,-1 0,1-24,-25-1,-1 25,1 25,-25-25,0 50,0 0,0 25,25 24,-25 25,-25 0,25-24,0-1,0-24,0-26,-25 1,25-25,0 0,0-25,25 25</inkml:trace>
  <inkml:trace contextRef="#ctx0" brushRef="#br0" timeOffset="3087">1784 0,'0'0,"25"0,0 25,0 25,-1 24,26 25,-25 25,24-25,-24 25,-25 0,0 0,0-25,-49 50,-1-50,0 0,1-49,24-25,0-1</inkml:trace>
  <inkml:trace contextRef="#ctx0" brushRef="#br0" timeOffset="3764">2404 893,'0'0,"0"0,0 24,-25 1,25 25,0 24,-25 1,25-26,-24 25,24-49,0 25,0-25,0-25,24-25,1 0</inkml:trace>
  <inkml:trace contextRef="#ctx0" brushRef="#br0" timeOffset="4220">2652 992,'0'0,"-25"0,25-25,-25 25,25 25,-25 0,25-1,0 51,-24-26,24 1,24-25,1-1,0 1,0-25,0 0,-1-25,1 25,0-49,0 24,0-24,-25-1,-25 0,0 26,-25 24,1 24,-1-24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47.9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281 85,'0'0,"0"-25,-25 25,25 0,0 0,-25 25,0 0,0 26,-25-1,26 26,-26-1,25 26,0 0,0-26,50 1,0 25,0-26,0-24,49-26,-24 0,25-25,-25 25,0-25</inkml:trace>
  <inkml:trace contextRef="#ctx0" brushRef="#br0" timeOffset="1251">655 236,'0'0,"0"0,0 25,0-25,0 0,0 0,0-25,0 25,0 0,0 0,0 0,0 0,0 0,0 0,0 0,0 0,25-25,-25 25,24 0,-24 0,25 0,0 0,0 0,0 0,25 0,0 0,-25 0,24 0,1 0,0 0,-25-25,0 25,0 0,-25 25,25-25,-25 25,0 0,25-25,-25 0,0 0,0 0,0 0,-25 26,25-1,-25 0,25 0,-25 0,25 1,-25-1,25 25,-25-25,25 1,-25 24,25-25,0 0,-25 1,25 24,-25 0,0 1,1-1,24 1,-25-1,25 0,-25-24,25-1,0-25,0 0,0 25,0-25,-25 0,25 0,0 0,0 0</inkml:trace>
  <inkml:trace contextRef="#ctx0" brushRef="#br0" timeOffset="3584">1776 236,'0'0,"0"-25,0 25,-25-25,25 0,0 25,-25 0,-25 25,0 0,0 25,1 1,24-1,0-25,25 1,0 24,25-25,0 0,-1 1,26-1,-25 0,25 0,-25 0,25 1,0 24,-26-25,26 26,-25-1,25 0,-25 1,-25-1,0-25,0 26,-50-1,25 1,-25-26,1 0,24-25,-25-25,25 0,0-51,25 0,-25 26,25-26,25 1,-25-1,25 1,25-26,0 0,-1 25</inkml:trace>
  <inkml:trace contextRef="#ctx0" brushRef="#br0" timeOffset="4717">2623 9,'0'0,"0"-25,0 50,-25 51,-25 0,0 50,25 0,-25 25,25-25,25 0,0-25,25-26,25-50,0 1,0-26,-25-26,25 1,-26 0,-24 0,-24-26,-1 26,0 0,-25 0,0 25,0 25,0 0,26 0</inkml:trace>
  <inkml:trace contextRef="#ctx0" brushRef="#br0" timeOffset="5406">2772 60,'25'0,"25"25,-25 0,49-25,-24 51,-25 24,0 26,-25 25,-50 25,0-25,-24 25,24-50,0 0,0-51,50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54.9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120 0,'0'0,"0"0,0 0,0 24,0 1,0 0,-25 49,25 0,-25-25,0 26,-1-26,26 0,-25-24,25 0,25 0,-25-25</inkml:trace>
  <inkml:trace contextRef="#ctx0" brushRef="#br0" timeOffset="488">396 49,'0'0,"0"25,-25-1,0 1,-1 0,1 24,25 1,0-1,0 1,0-1,25-24,-25-1,26 1,-1-25,0-25,25 1,-25-1,0-24,0-1,0 1,-25-1,0-24,-25 25,-25 24,0 0,-25 50,49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9.3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223 24,'-25'0,"25"25,-24 0,48-1,-24 1,25 24,0-24,25 0,-25-1,0 25,24-24,-49 48,0-24,0 0,-49 1,-1 24,-25-50,1 26,24-50,0 0,26-25,-1 0</inkml:trace>
  <inkml:trace contextRef="#ctx0" brushRef="#br0" timeOffset="439">198 74,'25'0,"0"-25,0 25,50-25,-26 1,26 24,-1 0</inkml:trace>
  <inkml:trace contextRef="#ctx0" brushRef="#br0" timeOffset="681">695 172,'-24'25,"24"49,-25 23,0 2,0-25,25 0,0-25,0-24,0-25</inkml:trace>
  <inkml:trace contextRef="#ctx0" brushRef="#br0" timeOffset="983">894 24,'0'0,"0"25,0-25,25 0,25 25,-25-50,-1 25,26 0,-25 0,-25 49,0-24,0 24,-50 25,1 0,-26 24,25 25,1-74,-1 0,50-49,0 0,25-24,0-26,24 26,-24-26,25 1,-25 49,24-24,-24 48,0-24,0 25,0-1,-25 1,25 0,0-1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7.9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327 99,'0'-25,"0"0,0 0,-25 1,25 24,-25 24,-24 26,0 49,-1 25,-24-25,50 25,-1-25,25 0,25-74,-25 49,49-98,-24-1,-1 0,1-25,-25 1,-25-25,25 24,-49 0,24 26,1 24,24 0,-25 0</inkml:trace>
  <inkml:trace contextRef="#ctx0" brushRef="#br0" timeOffset="584">524 198,'25'-25,"-25"0,0 25,-25 25,0 0,1 49,-1 25,0-24,25-26,25-24,24-25,1 0,24-50,-25 1,1-25,-50 24,0 25,-25 50,-24 25,24 49,0 49,-24 1,24-25,0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53.9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198 49,'0'-24,"0"24,0-25,0 50,-24-1,24 26,-25 24,25 25,-25-1,-25-23,26 23,-1-48,0-1,25-49,0 25,0-25</inkml:trace>
  <inkml:trace contextRef="#ctx0" brushRef="#br0" timeOffset="457">446 198,'0'0,"0"0,25 24,-25 50,49-24,26-26,-1 26,0-25,25-1,-49 1,-25 0,-1-1,-48-24,24 25,-25 0</inkml:trace>
  <inkml:trace contextRef="#ctx0" brushRef="#br0" timeOffset="1061">842 123,'0'0,"0"25,-24 0,24 24,-25 1,0-1,-24 50,-1 0,0 24,1-73,24 24</inkml:trace>
  <inkml:trace contextRef="#ctx0" brushRef="#br0" timeOffset="1926">1536 74,'0'-25,"25"25,-50 0,50 0,-25-24,49-1,-24 25,25 0,-26 0,26 25,-1-1,1 1,-50 49,0 0,-50 25,-24 0,0 24,0-24,-26-49,51-1,-1-24,50-50,-24-24,48 24,1-24,0-26,24 26,1 0,0 49,-1 0,50 24,0 1,0 0,25-25,-25 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57.0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25,'25'-25,"-25"25,0 0,0 25,0-25,24 0,1 25,24-25,1 0,-1 0,0 0,0 0,-49 0,25 0,-25 0</inkml:trace>
  <inkml:trace contextRef="#ctx0" brushRef="#br0" timeOffset="391">0 325,'0'0,"24"0,1 0,24-50,25 50,0-25,0 25,25-25,-25 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40.4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27 108,'0'0,"0"0,-25-25,25 25,0-25,0 25,25 0,-1-24,1 24,0-25,0 25,24 0,1 0,-1 0,0 25,-24-1,0 1,0 24,-1-24,-24 24,-24 25,-1-25,0 1,-24 23,-1-23,1 24,-1-25,1 25,24-50,0 1,1 0,24-25,0 24,24-24,-24 0,25-24,25 24,-1 0,1-25,24 25,-25 0,25 0,-24 0,-26 0,1 0,0 0,-25 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41.8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568 29,'0'0,"0"-25,-24 25,-26 0,1 25,0 0,0 50,-25 0,0 25,25 25,-25 0,24-24,26-1,24-25,24 0,1 0,0-50,24 0,0 0,25-50,-25 0,1 0,24 0,-50 0,25 0,-24 0,-25-25,0 25,-25-25,1 25,-25 25,-25 25,24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42.9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519 46,'0'0,"0"-25,0 25,-25-25,1 25,-26 25,26 0,-50 25,25 1,-25 49,0 1,25 25,-1-26,26 1,24-26,0 26,0-51,24 1,1-26,0 0,24 0,0-50,25 0,-25 0,25-26,-25 1,1 0,-26-1,1 1,-50 25,1 0,-26 25,-24 0,1 25,-1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28.7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0,'0'0,"0"0,0 26,0-26,25 0,-25 0,0 0,0 0,0 26,0-26,0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44.4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422 105,'-25'0,"25"-25,-25-24,1 25,-1 24,0 0,0 0,0 24,-24 1,24 24,-25 0,26 0,-26 24,25-24,0 24,25 1,0-26,25 26,-25-25,50 0,-25-25,24 0,1-24,-1 0,26-24,-1-25,-24 25,-1-25,1 0,0 24,-25-23,-1-1,-24-25,-24 1,-1 0,-25-1,-24 50,-1 24,1 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45.7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0,'0'0,"-24"0,24 0,0 25,0-50,0 25,0 0,0 0,0 25,0 0,0 0,-25 49,25 1,-25 25,1-1,24 25,-25-49,25-25,0-1,-25 1,25-25,25 0,-25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38.8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157 7,'0'0,"0"26,0-26,0-26,0 26,0 0,0 0,0-25,0 25,0 0,0 0,0 25,0 26,-22-1,22 1,-23 25,23-1,-22 26,22 0,-23-25,23 0,-22 25,22-51,0-25,0-25,0 26,-22-26,-1 25,23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39.7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272 0,'0'25,"0"-25,0 0,0 0,0 25,-24-1,24 1,-25 25,-24-1,25 25,-25 25,24 0,-24 0,25-49,24 0,0-1,0-24,0 0,24-1,25-24,0-24,25 24,-25-25,24 25,-24-25,-24 25,-1 25,1-25,-25 25</inkml:trace>
  <inkml:trace contextRef="#ctx0" brushRef="#br0" timeOffset="571">541 545,'-24'0,"24"24,-25 1,25 25,-24 24,24 25,0 0,-24 0,24-25,0 25,0-24,0-26,0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1.1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76,'0'-25,"0"25,-25-24,25 48,0 1,25-50,0 1,0-1,24 25,1 25,25-1,-26-48,1 24,0 24,-1 1,-24 0,25 25,-50-26,25 26,-25 24,-25 25,0-24,-25-26,1 26,-26-1,1 0,-1-24,25-25,1-1,49 1,-25 0,50-25,0 0,24 0,26-50,-1 26,26-1,-1 0,-25 25,1 0,-1 0,-24 0,0 0,-25 25,24-25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2.5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173 100,'0'-25,"25"0,-25-25,0 50,0 25,24 0,1-50,0 25,-1 0,26 0,-1 25,25-25,-49 0,24 0,0 0,-24 50,-25-1,0 1,0-1,0-24,0 25,-25 24,1 1,-26-1,1 1,-25 24,0-49,-25 24,25 1,25-25,-1-26,26-24,-1 25,25-25,25-25,-1 25,1-24,24-1,26 25,-26-25,25 25,0 0,0-25,0 0,-25 25,1 0,-1 0,-24 0,24 0,-24 25,-25 0,0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4.64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106 20,'0'0,"0"0,0 0,0 0,0 25,0-25,0-25,0 25,0-25,0 75,-21-1,21 1,0 49,-21-50,21 26,-22-1,22 0,-21-49,0 0,21-25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45.5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314 145,'0'-25,"26"1,-26-24,0 23,-26 1,0 48,-26 1,-27-1,25 0,2 0,-1 1,27-1,26-24,26 0,-26-24,53 24,-27 0,0 0,1 24,25 0,-25 1,25 23,-25 1,-1 0,0-25,1 25,-27-1,0-23,-27-1,-25 0,0 25,-2-1,2-48,25 0,1-24,0 24,0 0,26 0,0-24,26-25,26-24,2-24,25-25,-27 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03.2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94 75,'0'0,"0"0,-25 0,0 49,25 26,-25 24,25 0,-25-24,50-1,-25-24,25-26,0 1,25-50,-25 1,-1-1,26-25,-25 25,-25 1,25 24,-25 24,0 26,-25 24,25 1,0-26,0 1,0 0,25-26,0-24</inkml:trace>
  <inkml:trace contextRef="#ctx0" brushRef="#br0" timeOffset="652">492 645,'0'25,"25"-25,0 25,24-50,1-25,0 1,-25-26,0 1,-25 0,-25 24,-25 0,0 75,1 0,24 25</inkml:trace>
  <inkml:trace contextRef="#ctx0" brushRef="#br0" timeOffset="1062">1064 75,'-25'0,"25"0,-25-25,1 50,-1-1,0 1,0 0,0 25,0-1,0 1,25 0,0-26,25-24,0 0,0-24,25-26,-25 25,-1 0,-24 0,0 25,25 0,-25 25,-25 50,25-26,0 26,-24-26,24 1,0-25,0 0,0-1,0-24</inkml:trace>
  <inkml:trace contextRef="#ctx0" brushRef="#br0" timeOffset="1721">1313 0,'0'25,"-25"-25,0 50,0 24,-24 0,24 26,-25-1,50 0,-25-24,25-1,0-49,25 24,0-49,0 25,0-25,24-25,-24 1,0-26,-25 0,0 26,-25-1,-25 0,1 50,-1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00.8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99 25,'0'0,"-24"0,24 25,-25 24,25 1,-25-25,25-1,25 1,-25 0,25 0,24 0,-24 0,25-1,-26 1,1 0,-25 0,0 24,-25-24,1 0,-1 25,-25-26,1 1,24-25,0 0,0 0</inkml:trace>
  <inkml:trace contextRef="#ctx0" brushRef="#br0" timeOffset="552">149 74,'25'-24,"0"-1,-1 0,26 25,-25 0,0 0</inkml:trace>
  <inkml:trace contextRef="#ctx0" brushRef="#br0" timeOffset="845">546 273,'-25'25,"25"24,-25 26,25-26,-25 1</inkml:trace>
  <inkml:trace contextRef="#ctx0" brushRef="#br0" timeOffset="1086">695 74,'0'0,"0"25,0-25,0 0,25 0,-1 0,1 0,0 0,0 25,-25 25,-25 24,0 25,0-24,1-1,24-49,0 0,24 0,1-50,0 0,25 0,-1 0,-24 25,0-24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1.5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 0,'0'0,"0"0,0 0,0 0,0 0,0 0,0 25,0-25,0 25,0-25,0 25,0-25,0 50,0-26,0 26,0 0,0 24,0 26,0-50,0-1,0 1,-18-50,18 25,0-25,0-25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58.5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177 50,'0'-25,"0"25,0-25,-25 50,1 0,-1 50,0 24,0-24,0 49,1-24,24-26,24-24,1 0,0-26,25-48,-26 24,1-25,-25 0,0 0,0 0,-25 0,-24 25,24 0</inkml:trace>
  <inkml:trace contextRef="#ctx0" brushRef="#br0" timeOffset="602">500 125,'0'0,"0"-25,-25 25,25 50,-25-1,-24 26,24 0,25-1,-25-24,50 0,-25-26,49-24,-24 0,25-24,-1 24</inkml:trace>
  <inkml:trace contextRef="#ctx0" brushRef="#br0" timeOffset="905">599 423,'0'0,"0"25,-25 0,25 49,0 1,-25 24,25-24,-24-25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55.5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270 203,'0'0,"-24"-24,24-1,0 1,0-1,0 1,-25-1,25 0,-24 1,-1 24,0 0,-24 24,25 26,-1-1,0 0,1-25,24 1,24 0,1-25,0 0,-1 24,25-24,-24 25,24-25,-24 24,-1-24,1 25,0-1,-1 1,-24 24,-24-24,24 24,-25-25,-24 26,24-50,1 24,-1-24,0 0,25-24,-24-26,48 1,1 0,0-25,-1 1,25-1,1 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1:50.9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123 74,'0'24,"0"-48,0 24,0 0,0 0,0 0,0 0,0 0,0 0,0 0,0 0,0 0,0 0,0 0,0 0,0 0,-25 24,25-24,0 0,0 0,0 0,0 0,0-24,0 24,0 0,0-25,25 25,-25 0,0-25,0 25,0 0,0 0,0 25,-25-25,25 0,0 0,0 0,0 0,0 0,0 0,0-25,0 25,0 0,0-24,25 24,-25 0,0 0,0 0,0 0,0 0,0 0,0 24,0-24,0 0,0 25,0-25,0 0,0 0,0 0,0 0,0 0,0 0,0 0,0 0,0 0,0 0,0 25,0-50,0 25,0-25,0 25,0 0,25-24,-25 24,0 0,0 0,0 24,-25-24,25 0,0 0,0 25,0-25,0 0,0 0,0 0,0 0,0 0,0-25,0 25,0 0,0 25,0-25,0 0,0 0,0-25,25 25,-50 0,25 0,0 0,25 0,-25 0,0 0,0 0,0 0,0 0,0 25,-25-25,25 25,0-1,0-24,0 0,0 0,-25 25,25-25,0 25,0-1,0 1,0 0,0-1,0 1,0 0,0-1,-24 1,24 0,0-1,0 1,-25 24,25-24,0 0,0-1,0 1,0-25,0-25,0 25,0 0,0 0,0 25,-25 0,25-1,-24 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09.1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246 0,'0'0,"0"0,-25 0,25 0,0 0,-24 25,24-25,0 24,-25 1,25 0,-25 49,25-24,-24 49,-25-25,24 25,0-49,25-1,-24-24,24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09.8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74,'0'0,"0"25,0 0,25 49,0-49,24 24,26 1,-26-26,26 1,-26-25,-49 25,25-25,-50 0,25 0</inkml:trace>
  <inkml:trace contextRef="#ctx0" brushRef="#br0" timeOffset="392">273 50,'0'0,"-25"49,0 25,1 25,-26-25,25-24,25-1,-25 1,25-25</inkml:trace>
  <inkml:trace contextRef="#ctx0" brushRef="#br0" timeOffset="760">546 0,'0'0,"0"0,0 25,0 24,-25 50,0 0,1 0,24-25,-25 1,25-1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11.1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99,'0'0,"25"0,25-25,0 1,-1 24,1-25,-25 25,0-24,0 24,-25 0,0 24,0-24</inkml:trace>
  <inkml:trace contextRef="#ctx0" brushRef="#br0" timeOffset="322">0 246,'0'0,"0"0,25-24,-25 48,50-48,-25 24,50-25,-26 0,1 25,-25-24,25-1,-50 25,25 0,-25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14.5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374 0,'0'0,"0"24,0-24,-25 25,25-25,-25 50,0 0,-25-1,25 1,-25 0,25-26,25 1,0-25,-25 25,50-25,0-25,-25 0</inkml:trace>
  <inkml:trace contextRef="#ctx0" brushRef="#br0" timeOffset="368">324 99,'0'25,"0"-25,0 25,0 24,0-24,-25 25,25 24,0 1,-25-1,0 1,25-26,-25 1,25 0,0-25,0-1,0 1,0-25</inkml:trace>
  <inkml:trace contextRef="#ctx0" brushRef="#br0" timeOffset="791">0 894,'24'0,"1"0,0-25,25 25,0 0,0 0,0 0,-50 0,25-25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19.1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248 50,'0'-25,"24"0,-48 25,24 0,-25 25,0 49,-25 50,1 25,-1 0,25-25,25-25,0-50,25 1,25-50,-1-50,1 1,-25 24,-25-24,-25 24,0 0,0 25,-24 0,-1 50,1-26</inkml:trace>
  <inkml:trace contextRef="#ctx0" brushRef="#br0" timeOffset="592">570 248,'-25'0,"25"25,0 0,-24 24,-1 26,-25 24,25-25,25 1,0-51,25 1,25-25,-25-25,24 1,1-1,-25-25,0 1,-1 24,-24 0,-24 50,-1 24,0 1,0 49,-25 0,1 0,24-49,0-1</inkml:trace>
  <inkml:trace contextRef="#ctx0" brushRef="#br0" timeOffset="1507">1091 471,'0'0,"25"50,-25-1,25 1,25 0,-26-1,1 1,0-26,-25 26,0-25,0-25</inkml:trace>
  <inkml:trace contextRef="#ctx0" brushRef="#br0" timeOffset="1837">1315 422,'-25'24,"0"1,0 25,-24 24,-1 1,0-1,1-25</inkml:trace>
  <inkml:trace contextRef="#ctx0" brushRef="#br0" timeOffset="2556">1761 422,'-24'-25,"24"25,-25-25,-25 25,0 25,1 0,-1 24,25 1,1 24,24-24,0-1,24-24,1 0,25-25,-25-25,24 25,1 0,-25 25,0 0,24-1,-49 26,25-25,-25 24,-25 1,0-1,-24-24,-1 0,25 0,-24-25,24-25,0 0,25-24,0-26,25 1,0 0,-1-1,1 1,0 24</inkml:trace>
  <inkml:trace contextRef="#ctx0" brushRef="#br0" timeOffset="13162">1761 422,'0'0,"0"0,0 0,0 0,0 0,-24 24,24-24,0 0,0 0,0 0,0 0,0 0,-25 0,25-24,0 48,0-48,0 24,0 24,0-24,0 0,0 0,0 0,0 0,0 0,0 0,-25 0,25 0,0 25,-25-25,25 25,-25 0,25-25,-25 25,25-1,0 1,-24 0,24 0,0 24,-25-24,25 25,0-26,25 1,-25 25,0-25,0-1,24 1,-24 0,25 0,-25-25,25 24,0-24,0 0,0 25,-1-25,1 0,0 0,0-25,0 1,-1-1,-24 0,25 0,-25 1,0-1,0 25,-25-25,1 25,-1-25,0 25,0-25,0 25,-24 25,-1-25,0 50,1-25,-1 24</inkml:trace>
  <inkml:trace contextRef="#ctx0" brushRef="#br0" timeOffset="14868">1861 298,'0'0,"-25"0,0 25,0 49,-24-25,-1 26,25-1,0-24</inkml:trace>
  <inkml:trace contextRef="#ctx0" brushRef="#br0" timeOffset="15749">2282 595,'0'0,"0"0,50-25,0 1,-1-1,1 0,0 0,-1 0,-24 25,0 0,-25 0,0 25,0 0,0-25</inkml:trace>
  <inkml:trace contextRef="#ctx0" brushRef="#br0" timeOffset="16163">2282 744,'0'0,"0"25,0-25,25 0,-25-25,50 0,0 0,-1 1,26-26,-26 50,1-25,-25 25,24-25,-24 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37.6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99 74,'0'0,"-25"24,25-24,0 0,0 0,25-24,25-1,-1 25,1-25,0 25,-1 0,-24-24,-25 48,-25 26,1-1,-26 25,0 0,50-49,-25 0,50 0,0-50,0 25,25 0,-1 0,1 0,-25 0,-1 25,1-1,-25 26,-25-1,-24 25,-26 0,1 1,-1-51,1 1,0-25,49-25,0 1,25 24</inkml:trace>
  <inkml:trace contextRef="#ctx0" brushRef="#br0" timeOffset="796">819 296,'0'-49,"0"-1,0 1,-25-25,0 49,1 50,-26-1,25 51,0-26,25-24,25-1,25 1,-1 0,1 0,0-1,-1-24,-24 0,0 25,0 0,-25 24,-25 25,0 0,0-24,-24-25,24 24,0-49,0 0,0 0,1-74,24-25,24-25,1 1,25 24,-25 25</inkml:trace>
  <inkml:trace contextRef="#ctx0" brushRef="#br0" timeOffset="1584">1315 98,'0'-24,"0"24,-24 0,24 24,0 1,-25 0,25 24,-25 25,0 1,0-1,25-25,0-24,0 0,25-25,0 0,25-25,-1 25,-24-25,25 0,-1 1,-49 24,25 0,-25 0,-25 0,25 24,0-24,25-24,-25 24</inkml:trace>
  <inkml:trace contextRef="#ctx0" brushRef="#br0" timeOffset="2119">1564 173,'-25'24,"25"-24,0 25,-25 24,25 1,0-1,-25 1,25-1,-25 25,1 0,-1-24,0 24,0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03.5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267 298,'0'0,"0"0,25-25,-25 0,26-25,-26 26,0-26,0 0,-26 1,1 24,-1 25,-26 25,-25 74,26-25,0 1,25-25,26-50,26 49,25-73,0 24,26-25,1 25,-2 0,-25 0,0 25,1-1,-26 27,-26-1,-26-1,1 26,-27-25,1-1,-26 1,26-25,25-25,0-75,0 1,52-26,0-24,26-1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2.6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14,'0'-25,"0"25,0 0,0 0,0 0,0 0,0 0,0 0,0 25,0-25,0 0,0 0,0 26,0-26,0 0,0 0,-24 0,24 0,0 0,0 0,0 0,0 25,0 0,0 0,0 0,0 26,0-1,0 26,0-26,-25 1,25-1,0 1,-24-26,24 0,0 0,0-25,0 0,0 0,0 0,0 0,0 0,0 25,0 1,0-26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04.6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50 152,'25'24,"24"1,26 25,0 24,-1-24,-24-1,-50 1,25-26,-25 1</inkml:trace>
  <inkml:trace contextRef="#ctx0" brushRef="#br0" timeOffset="289">298 201,'0'0,"0"25,-24 24,-26 51,0-1,0 25,-24-25,49-50,0-24</inkml:trace>
  <inkml:trace contextRef="#ctx0" brushRef="#br0" timeOffset="1172">821 102,'0'0,"0"-25,0 25,24-24,1-1,25 0,0 25,-1 0,1 50,0-50,-25 49,-25 1,-25-1,0 25,-50 26,26-1,-26-25,1 0,24 1,0-51,25-24,25-24,-25-1</inkml:trace>
  <inkml:trace contextRef="#ctx0" brushRef="#br0" timeOffset="1528">696 598,'0'0,"25"0,-25 0,25 0,25 0,-1 0,1 24,0-24,24 0,-24 0,0 0,0 0,-1-24,1 24,-25-25,0 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06.8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124 101,'0'25,"25"-25,0-25,24 1,26-1,24 1,-25-1,-24 25,-25 25,-25 24,-25 0</inkml:trace>
  <inkml:trace contextRef="#ctx0" brushRef="#br0" timeOffset="269">0 519,'0'-24,"25"-1,24-24,51 49,-1-49,25 24,0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07.7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50 162,'0'0,"25"0,-25-25,0-1,0 26,0 26,25 24,-25 26,0 25,-25 0,25 0,-25-25,0 0,0 0,25-76,0 25</inkml:trace>
  <inkml:trace contextRef="#ctx0" brushRef="#br0" timeOffset="559">797 10,'0'0,"0"-25,-25 50,-25 26,0 25,0-1,1 26,-26 1,50-1,-25-26,25 1,25-25,25-1,0-24,25-52,0 26,-1-50,1 50,0 0,0 0,-25-25,0-1,0-24,-25 24,-25 1,0 0,-25-26,-25 77,1-1,-1 0,0-25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42.3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150 102,'0'-25,"0"0,24 1,-24 24,0-25,0 25,-24 49,-1 1,0-1,25 0,-25 25,25-49,0 0,0-1,25-48,0 24,0 24,-1-24,1 0,0 25,0 0,0-1,0 1,-25 0,0-1,0 1,-25 0,0-25,-25 24,25-24,-24 0,-1 25,25-25,0-25,0 25</inkml:trace>
  <inkml:trace contextRef="#ctx0" brushRef="#br0" timeOffset="671">199 77,'0'25,"0"-50,25 25,0 0,-25-25,50 25,-1-24,1-1,0 25,-25 0,0 0</inkml:trace>
  <inkml:trace contextRef="#ctx0" brushRef="#br0" timeOffset="1004">647 225,'0'25,"-25"-1,25 26,-25-1,25 0,0 1,0-1,0-24,0-1,0 1</inkml:trace>
  <inkml:trace contextRef="#ctx0" brushRef="#br0" timeOffset="1300">895 176,'0'24,"0"-24,0 25,25-25,25-25,0 25,-1 25,-49 0,0 24,0 25,-49 0,24 0,-25-25,50-24,-25-25,50 0,0 0,25-25,24-24,1 24,-1 1,1 24</inkml:trace>
  <inkml:trace contextRef="#ctx0" brushRef="#br0" timeOffset="1793">1567 324,'0'0,"49"24,1-24,25 25,-1-25,1 0,-50 25,0-25,-25 24,-25-24</inkml:trace>
  <inkml:trace contextRef="#ctx0" brushRef="#br0" timeOffset="2087">1890 126,'-25'25,"25"49,-50 0,1 49,24-49,0 25,0-25,0-25</inkml:trace>
  <inkml:trace contextRef="#ctx0" brushRef="#br0" timeOffset="2583">2586 151,'0'0,"-25"25,0-1,-24 26,24-1,-25 25,0 25,25-1,1-24,-1 0,25 0,0-24,49-26,1 1,0-25,0-25,-1 1,1-26,-25-24,0 25,-50 0,-25-1,0 26,-24 24,-1 24,1-24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45.8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28 395,'-25'0,"25"24,0-24,25-24,24 24,1-25,-1 25,1-25,0 25,-26 0,1 25,-25-25,0 0</inkml:trace>
  <inkml:trace contextRef="#ctx0" brushRef="#br0" timeOffset="336">28 592,'0'0,"25"-24,-1 24,1 0,25-25,-1 0,26 0,-26 1,26-1</inkml:trace>
  <inkml:trace contextRef="#ctx0" brushRef="#br0" timeOffset="1288">673 25,'0'24,"0"-24,-25 0,25 0,-24 25,24-25,0 0,0 0,49-25,1 1,-1-1,1 25,-25 25,-25 24,-25 0,0 50,-25-25,26-25,-1-24,50 0,-25-25,24-25,26-24,0 24,-26 25,26-25,-25 50,-1 0,-24 24,0 0,0-24,-24 24,-26 1,-24-1,24 1,1-50,24 0,0 0,50-25,-25 0</inkml:trace>
  <inkml:trace contextRef="#ctx0" brushRef="#br0" timeOffset="2058">1293 321,'0'0,"-25"-25,25 25,-25 25,0-1,0 1,1 49,24 0,0-24,0-1,49-24,1-25,-1 0,27-74,-52 24,1 1,-25-1,-25 1,-25 24,0 1,1 48,24 26,-25-26</inkml:trace>
  <inkml:trace contextRef="#ctx0" brushRef="#br0" timeOffset="2670">1690 173,'0'0,"-25"0,25-25,0 25,0 0,25 0,0 25,24-25,26 0,-1 0,-24 0,-26 24,-24 1,-24 0,-1 49,0-25,0 25,-24 25,24-25,25 0,-25-25,25 1,0-50,50 0,-26 0</inkml:trace>
  <inkml:trace contextRef="#ctx0" brushRef="#br0" timeOffset="3266">2260 173,'0'0,"-25"0,25-25,25 25,1 0,23-25,1 1,-25 48,-1-24,1 25,0-25,-50 74,0 0,-24 0,-1 0,1 0,-2 0,2-24,24-26,0 1,50 0,0-50,-1 25,52-25,-2-24,25 0,-25 24,1 0,-1 0,-49 25,0 0,-25 50,0-25,0-1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11.1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248 125,'0'-25,"0"0,0 0,0 0,0 25,0-25,-25 25,0 75,0 0,1 24,-1 50,-25-24,25-26,25-24,25-50,25-50,-1 25,1-50,-25 25,24-24,-49-1,-24 0,-1 25,-25 25,1 50,-1 0,0 24,1 1</inkml:trace>
  <inkml:trace contextRef="#ctx0" brushRef="#br0" timeOffset="612">694 199,'0'-25,"25"25,-25 0,-25 25,25 25,-49 25,24 24,0-24,0 0,50-26,-25-49,50 25,-1-25,1-25,-1 0,-24 1,0-1,0 0,-50 0,25 25,0 50,-25-1,25 51,-25-1,1-24,24-50,-25 25,0-25,25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12.7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25,'0'25,"0"0,25 24,0 51,25-51,25 26,-25-25,0-1,-25-24,-25 0,0-50,0 25</inkml:trace>
  <inkml:trace contextRef="#ctx0" brushRef="#br0" timeOffset="288">275 0,'0'0,"25"25,-50 0,0 49,-25 26,-25-1,25 25,25-24,-25-26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13.5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125 0,'0'0,"-24"0,24 50,-25-1,0 26,25-26,-25 1,25-1,-25 1,50-25,-25 0,25-1,0-24,24-24,1-1,0-25,0 1,-25-26,0 50,-25 1,0 24,-25 24,0 1,25 50,-25-1,0 25,0 0,25 1,0-51,0-24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14.5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74,'0'0,"0"0,0 0,0 0,24 0,1 0,0 0,25 0,-25-24,25 0,0 24,0 0,-26-24,1 24,-25 0,0 24,0 0,-25-24</inkml:trace>
  <inkml:trace contextRef="#ctx0" brushRef="#br0" timeOffset="410">1 217,'0'-24,"0"48,0 0,24 0,1-24,25 0,25-24,-25 24,0-24,-1 24,26 0,-25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16.0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224 154,'0'-24,"0"-1,0 25,0 0,-25 25,25-25,0 24,0-24,25 0,0-24,25-1,-1 0,1 1,0 24,-25 0,-25 74,25-50,-50 50,0 0,-25-1,0 1,-24 0,-1 0,25-25,25-25,-25 1,25-1,0 1,25-50,-24 25,24-24,0-1,0-24,24 25,1-26,0 26,50-1,-25 1,25 48,-1 1,1-1,-25 1,0 0,-50-1,25 25,-25-24,0-25</inkml:trace>
  <inkml:trace contextRef="#ctx0" brushRef="#br0" timeOffset="1019">897 228,'-25'0,"25"0,-25 25,25-25,-25 24,25 1,-25-25,25 24,0-24,25 0,0 0,0 25,-25-1,25-24,0 25,0-25,0 25,-1-1,1 1,0-25,-25 24,0 1,0 24,-50-24,26-1,-51 1,25-25,0-25,0 25,25-24,0-1,50-24,-25 0</inkml:trace>
  <inkml:trace contextRef="#ctx0" brushRef="#br0" timeOffset="1665">947 31,'0'25,"-25"-25,50 0,-25 0,49-25,1 25,0-24,0 24,0 0,-25 0,-25 24,0-24,0 25,0-1</inkml:trace>
  <inkml:trace contextRef="#ctx0" brushRef="#br0" timeOffset="2225">1669 179,'0'-25,"25"1,-25-1,0 25,-25-49,1 73,-26-24,-25 50,25-1,-25 0,25 0,25 25,1 0,24-1,0-24,49 1,-24-26,0 25,25-49,0 25,0-50,0 25,-25 0,0-24,-1-25,-48 24,-1 0,-25 1,-25 24,0 0,0 0,26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4.3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 70,'0'0,"0"-24,0 24,0-24,0 24,0-25,0 25,0 0,0 25,0 23,0 1,0 0,0 24,0-24,0 0,0-25,0 25,0-24,0-1,0-24,0 25,0-50,0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51.1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49,'-25'0,"25"-24,0 24,-25 0,25 0,0 0,0 24,0 26,25 24,-25 1,0-1,0 0,25-24,-1-26,1 1,25-50,24-24,-24-1,24 1,-49-1,24 26,-49 24,-25 24,25 26,-24 24,-1 0,0 26,25-51,0 1,0-26,0 1</inkml:trace>
  <inkml:trace contextRef="#ctx0" brushRef="#br0" timeOffset="576">644 198,'0'0,"-25"0,25 50,-24-1,-1 25,50-24,-25-1,24-49,26-24,-25-26,-1-24,-24 24,0-24,-49 24,24 1,-24 74,24-25</inkml:trace>
  <inkml:trace contextRef="#ctx0" brushRef="#br0" timeOffset="1039">1065 173,'0'-25,"0"-24,0-1,-25 26,-24-1,24 50,-24-1,-1 51,50-26,0 1,0-1,25-49,0 0,-1 0,1-24,0 24,0-25,-25 0,24 25,-24-25,0 25,0 0,0 0,0 0,0 0,0 0,0 25,0-25,0 0,0 0,0 0,0 0,0 0,0 0,0 0,0 0,0 0,0 0,25 0,-25 0,25-25,-25 25,0 0,0 0,0 0,0 0,0 0,0 0,0 25,-25-25,25 0,-25 25,25 24,0-24,-24 49,24 1,0-1,0 0,-25-24</inkml:trace>
  <inkml:trace contextRef="#ctx0" brushRef="#br0" timeOffset="2190">1362 0,'-24'0,"-1"25,0-1,0 51,25-1,-24 25,24 0,-25 0,25-24,0-26,25-24,-1-25,1-25,0-24,-25 24,0 0,-50 0,1 25,-1 25,1 0</inkml:trace>
  <inkml:trace contextRef="#ctx0" brushRef="#br0" timeOffset="2835">1660 223,'0'0,"0"0,24 25,1 24,25 1,-1-1,1-24,-26 0,1 24,0-49,0 25,-25-50,0 25</inkml:trace>
  <inkml:trace contextRef="#ctx0" brushRef="#br0" timeOffset="3172">1907 272,'0'25,"0"0,-25 0,1 24,-1 1,0 24,-24 0,24-49,25 0,0 0</inkml:trace>
  <inkml:trace contextRef="#ctx0" brushRef="#br0" timeOffset="3680">2180 49,'0'0,"0"-24,24-1,1 25,0 0,0 0,24 0,-24 25,0-1,-25 1,0 25,-25 49,-24-25,-1 25,0 0,1-49,24-1,25-49,0-24,25-26,24 0,-24 1,0-1,0 50,24 0,-24 25,25 0,-1 0,1-1,-1-48,1 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56.9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25 125,'0'0,"-25"0,50 0,-25 0,0 0,25-25,24 25,26-24,-26-1,25 0,-24 25,-25-24,-1 24,-24 24,0 1,-24-25</inkml:trace>
  <inkml:trace contextRef="#ctx0" brushRef="#br0" timeOffset="380">0 224,'0'0,"0"0,25 0,24-25,1 25,24-24,1-1,-1 0,0 0,-24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2:58.1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274 322,'0'-25,"25"0,-25-24,0-25,0 24,-25 1,0-1,-24 75,-26 0,25 24,1 1,24-1,25-24,25-1,0 1,49-25,-24 0,-1 25,-24 0,0-1,0 1,-25 25,-25-26,0 26,0-1,1-24,-26-25,25 0,25-25,-25-49,50 0,-25 0,50-25,24 25,1-1</inkml:trace>
  <inkml:trace contextRef="#ctx0" brushRef="#br0" timeOffset="755">597 50,'0'0,"0"24,0 75,-25 0,0 25,25-25,0-50,0 1</inkml:trace>
  <inkml:trace contextRef="#ctx0" brushRef="#br0" timeOffset="1219">1267 149,'0'0,"0"-25,-25-25,0 26,0-1,-24 25,-1 49,0 1,1-1,49 25,0-24,25-25,24-25,1-25,24-25,-49 26,0-1,0 0,-25 25,-25 25,25 49,0 0,-25 25,25-24,0-26,0 0,0-24,0-25,25 0</inkml:trace>
  <inkml:trace contextRef="#ctx0" brushRef="#br0" timeOffset="1895">1614 25,'0'0,"0"0,25 0,0 0,0 0,24 25,1-25,-25 49,-25 1,-25 24,-25 0,1 0,24-49,0 0,25 24,25-49,24-25,26 1,-1-1,1 25,-26-25,1 25,-50 25,0-25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20.4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92,'-25'-26,"25"1,0 0,0 25,-25 0,0 50,25-24,0 24,0 25,0-25,25 0,25-25,-1 0,1 0,0 0,-1 0,-24 0,0 26,-25-1,-25-25,-25 50,1-50,-26 25,26-25,-1 0,1-50,24 25</inkml:trace>
  <inkml:trace contextRef="#ctx0" brushRef="#br0" timeOffset="543">149 142,'0'0,"24"-25,1 0,0-26,25 26,-1 0,1 50,-1 0,-24 0</inkml:trace>
  <inkml:trace contextRef="#ctx0" brushRef="#br0" timeOffset="815">694 167,'0'0,"0"25,0 25,0 0,0 0,25 25,-25 1,-25-1,25-25,-25 0,25-25,25 0,-25-25</inkml:trace>
  <inkml:trace contextRef="#ctx0" brushRef="#br0" timeOffset="1149">1042 217,'0'-25,"0"25,0 0,24 0,1 0,25-25,-1 25,1 0,-25 50,-25 0,-25 50,0 0,-24-24,-1-1,0-25,26-25,48-25,-24-25,50 25,0 0,-1-25,26 25,24-25,-25 25,50 0,-24 0</inkml:trace>
  <inkml:trace contextRef="#ctx0" brushRef="#br0" timeOffset="1827">2431 142,'0'25,"0"-50,0 50,24-25,1 50,0 0,0 25,25-25,-1 0,1-25,-25 1,24-1,-49-25,25 0,-25 0</inkml:trace>
  <inkml:trace contextRef="#ctx0" brushRef="#br0" timeOffset="2252">2753 66,'-25'0,"25"0,0 26,-49 49,-1 0,1 0,-1 50,-25 1,26-26</inkml:trace>
  <inkml:trace contextRef="#ctx0" brushRef="#br0" timeOffset="2949">3522 16,'0'0,"0"25,-25 0,25 26,-24 49,-1 0,-25 25,50-74,-50 74,50-50,0-50,0 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4:24.0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74 421,'0'-25,"0"25,0-24,25 24,0-25,49 0,1 0,-1 0,-24 25,-50 75,0-26</inkml:trace>
  <inkml:trace contextRef="#ctx0" brushRef="#br0" timeOffset="273">0 694,'0'-25,"25"25,24-25,1 1,49 24,25 0,-49 0</inkml:trace>
  <inkml:trace contextRef="#ctx0" brushRef="#br0" timeOffset="1552">1811 173,'0'-25,"0"1,0-26,0 50,0 25,-24 0,-1 24,0 1,0 24,0-49,25 0,0 0,25-25,25-25,-25 25,49-25,-49 25,25 25,-1-25,1 25,-25-1,-1 1,1 0,-25 25,-25-1,-24 1,-26 24,1-24,24-25,-24-1,49-48,-25-1,26 0</inkml:trace>
  <inkml:trace contextRef="#ctx0" brushRef="#br0" timeOffset="2214">1811 99,'0'0,"0"0,25 0,0 0,50-50,-1 25,0 25,26 0,-26-24</inkml:trace>
  <inkml:trace contextRef="#ctx0" brushRef="#br0" timeOffset="2605">2531 74,'0'0,"25"-25,-25 0,0 50,25 0,-50 49,25 1,-25 24,25-25,-25 26,1-76,24 1,0 0,0 0,24 0</inkml:trace>
  <inkml:trace contextRef="#ctx0" brushRef="#br0" timeOffset="3056">2928 49,'0'0,"0"0,0 0,25 25,0-25,0 25,0 0,24-1,-24 1,0-25,0 25,-25-25,-25 50,-25-1,1 26,-26-1,25-24,1-1,-1 1,25-75,25 50,0-75,25 25,0-24,25 24,-26 25,26 0,0 0,24 25,-24 24,-1-24,1 0,-25-25,-25 25,0 0,0-25</inkml:trace>
  <inkml:trace contextRef="#ctx0" brushRef="#br0" timeOffset="4213">1092 917,'0'0,"-25"0,25 0,0 25,0 0,25-25,24 0,1 0,24 0,-24 0,25 25,-1-1,0 1,26-25,-1 0,25-25,-25 25,25-24,25-26,-25 50,25-50,0 26,0-26,0 25,-50 0,25 25,-24-24,24 24,-25 0,0 24,-24-24,24 0,-24-24,-26 48,1-24,-25-24,-1 24,-24 0,-24 49,-1-24</inkml:trace>
  <inkml:trace contextRef="#ctx0" brushRef="#br0" timeOffset="12712">3325 1041,'0'0,"-24"25,24-25,0 0,0 0,0 0,0 0,0 25,0-1,0-24,0-24,0-1,-25 50,25-1,0-48,0 24,0 0,-25 24,25 1,-50 0,25 25,-24-1,-1 26,1-26,-1 26,25-1,-25 0,50-24,0 0,0-1,0 1,25-25,-25-1,25 1,0-25,0 0,0 0,-25 50,24-50,1 25,25-25,-25 0,24 0,1-50,0 75,-26-50,1 0,0 0,0-24,0-1,-25 1,24-1,-48 25,24 0,-25 1,0-1,-49 25,-1 25,1-1,-26-24,1 0</inkml:trace>
  <inkml:trace contextRef="#ctx0" brushRef="#br0" timeOffset="19761">2606 1339,'0'0,"24"0,-24-25,25-25,-25 50,25-25,-25 25,25-24,-25 24,0-25,0 25,-25 0,0-25,-24 50,-1-25,-24 25,-1-1,1 26,24 0,25-26,25 1,0-25,25 0,0 25,24 0,1-25,0 0,24 0,-24 25,-1-1,1 26,-25 24,0-49,-25 50,0-26,0 1,-25-25,0 49,-25-49,26-25,-26 25,25-50,0 0,25-49,-24-1,24-24,24-25,1-25,0 25,49 0,1 25</inkml:trace>
  <inkml:trace contextRef="#ctx0" brushRef="#br0" timeOffset="22170">1638 1388,'-25'50,"0"-50,25-25,0 0,25 25,0-25,0 25,-1-24,1-1,50 0,-26 0,26 0,-26 1,26 24,-1-25,-24 50,-25-25,0 24,-25 1,0 25,-25-1,0 26,0-26,0 1,25 24,-25 26,1-1,-1 0,0-25,25 1,-25-26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00.8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25 125,'0'0,"-25"0,25 24,25-24,0 0,-1 0,1-24,25 24,0 0,24 24,0-24,26-24,-1 48,25-24,-25 25,25-25,0 25,25-50,-25 25,25-25,0 25,-25 0,25-24,-25 24,0 0,0-25,0 25,25 0,-25-25,0 25,0-25,0 1,-24 24,-1 0,-25-25,-24 25,-25 0,0 0,-25 0,0 25,24-25</inkml:trace>
  <inkml:trace contextRef="#ctx0" brushRef="#br0" timeOffset="3236">2531 472,'0'0,"0"0,0 0,0 0,0-25,0 50,0-25,-25 0,25 25,0-50,0 25,0 0,25-25</inkml:trace>
  <inkml:trace contextRef="#ctx0" brushRef="#br0" timeOffset="4540">2630 447,'0'0,"0"0,-25 0,1 25,-1-50,25 25,-25-25,25 1,-25-1,0 0,1 25,-1 0,0 0,-25 0,25 50,1-1,24-49,0 50,0-26,24 1,1 0,0-25,25 0,-1-25,1 25,0 0,-26-25,1 1,0 24,-25-25,0 25,0 0,25 0,-50 25,25-1,0 26,0 25,0-1,-25 0,25 1,0-26,0 25,-25-24,25 0,0-50,0 0,0 0,0 0</inkml:trace>
  <inkml:trace contextRef="#ctx0" brushRef="#br0" timeOffset="9024">1811 398,'0'0,"0"0,0-25,0 50,0-50,0 25,0 0,0 0,0 0,0 0,0 0,25-25,-25 25,-25 25,25-25,0 0,0 0,0 0,25-25,-50 25,25 25,0-25,0 25,0-1,0 51,0-51,-24 51,24-25,0 24,-25-24,25-26,0 1,-25 0,25 0,0-25,25-25,-25 50,0-25,25 0,-1-25,1 25,0-25,25 25,-1-25,26 1,-50 24,24-25,-24 25,-25 25,0-25,0-25,0 50,0-25,25 0</inkml:trace>
  <inkml:trace contextRef="#ctx0" brushRef="#br0" timeOffset="10043">2134 571,'25'0,"-25"25,0 25,0-1,-25 50,0 0,0-25,25-24,25-25,-25-50,0 0</inkml:trace>
  <inkml:trace contextRef="#ctx0" brushRef="#br0" timeOffset="13192">1191 472,'0'25,"0"-25,0 0,0 0,-25 0,25 0,0 0,-25 24,25-24,0 25,-24 25,-1 0,0-1,0 26,25-26,0 25,0-24,25-26,0 26,0 0,-1 0,1-1,0 1,-25-26,25 1,0-25,0 0,-1-25,26 1,0-1,-26-24,26-1,-50 0,25 25,-50 0,25 0,-50 1,1 24,-1 0,1 24,-1 1,25 0,-25 0</inkml:trace>
  <inkml:trace contextRef="#ctx0" brushRef="#br0" timeOffset="15035">372 447,'-25'0,"25"-25,0 25,-24 75,24-1,0 1,-25 49,0-1,0-24,0 1,1-26,-1-24,0-1</inkml:trace>
  <inkml:trace contextRef="#ctx0" brushRef="#br0" timeOffset="15511">695 447,'25'-25,"-25"50,24-25,-24 50,0-1,0 51,0-1,0 0,-24-25,24 25,-25-24,0-1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43:58.5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49 163,'0'0,"-24"0,24-25,0-26,-25 26,25 50,0 1,25-1,-1-25,26-25,24-1,26-24,-26 25,-24 25,-1-26,-24 52,-25 24,0 51,0-25,-25 0,1-1,-26 1,-25 0,26-26,-1-25,25 51,1-51,24-25,0 26,24-26,26-51,0 1,-1 24,26 1,-1 0,25 25,-49 0,24-25,-49 50,0-25,-25 50,0-24,-25 24,25-25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1:42.9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6199 177,'0'0,"0"0,0-24,25 48,-25-24,25 0,0 0,-25 0,25 0,0 0,0 0,-1 0,1 0,0 0,0 0,0 0,0 0,24 0,1 0,-25 0,24 0,1 0,-25-24,0 24,24 0,-24-25,0 25,25-25,0 1,-26 24,26-25,0 25,-1 0,1 0,0 0,-25 25,24-25,-24 0,0 0,25 24,-26-48,26 24,-25 0,0 0,24-25,-24 25,0 0,25 0,-25 0,0 0,24 0,-24 25,0-50,0 25,0-25,-1 25,1 0,0 25,0-25,0 0,-25 0,25 25,-25-25,0 0,0 24,0-24,0 0,0 25</inkml:trace>
  <inkml:trace contextRef="#ctx0" brushRef="#br0" timeOffset="2830">3939 276,'0'0,"0"-25,0 25,0-24,25 24,-25-25,25 25,-25 0,25 0,-1 25,-24-25,25 0,0 0,0 0,0 0,0 0,-1 0,1 0,25 0,-25 0,0 0,24 0,-24 0,25 0,-25-25,24 25,-24-25,25 25,-25 0,24 0,-24 0,25-24,0 24,-26 0,26 0,0 0,-1 0,-24 0,25 0,-25 0,0 0,24 0,-24 0,0 0,0 0,-25 0,25 0,0 0,-25 24,24-24,1 0,-25 0,25 0,-25 0,25 0,0 0,0 0,-1 0,-24 0,25 0,0 0,0 0,0 0,0 0,-1 0,1 0,-25-24,25 24,-25 0,0 0,25 0,-25 0,0 0,0 0,0 0,0 0,0 0,-25 24,25 1</inkml:trace>
  <inkml:trace contextRef="#ctx0" brushRef="#br0" timeOffset="6462">1927 153,'0'0,"25"-25,0 25,0 0,24-25,1 25,-25 0,24-24,1 24,25 0,-26-25,1 25,0 0,-1 0,1 0,0 0,-1 0,1 0,0 0,-1 0,1 0,-25-25,25 25,-26 0,1 0,0 0,25 0,-25 0,0 0,24 0,-24 0,25-25,-25 25,-1 0,26 0,-25 0,0 0,0 0,-1 0,1 25,0-25,0 0,0 25,24-25,-24 0</inkml:trace>
  <inkml:trace contextRef="#ctx0" brushRef="#br0" timeOffset="12761">89 1511,'-25'25,"25"0,-25 24,0-24,25 24,-24 1,24-26,24 26,-24-26,50 1,-25-25,25 25,-1-25,1 0,0-25,-26 0,1 1,-25-1,25-24,-25-1,-25 1,0-1,1 1,-1 24,-25 25,25 0,-24 25,49 0,-25-1</inkml:trace>
  <inkml:trace contextRef="#ctx0" brushRef="#br0" timeOffset="13600">611 1314,'0'0,"0"0,0 0,0 0,0 0,0 24,0-24,0 50,0-1,0 50,0-25,0 0,0-24,-25-1,25-24,0-1,0-24,-25 25,25-25,25 0,-25 25</inkml:trace>
  <inkml:trace contextRef="#ctx0" brushRef="#br0" timeOffset="14376">1008 1487,'0'-25,"-25"25,25 25,0-25,0 0,-25 24,0 1,25 0,-24 24,24 1,0-26,0 26,24-26,-24 26,25-26,0 1,0 0,0-25,0 0,-1 0,1-25,25 0,-50 1,25-1,0-24,-25 24,0-24,0-1,0 1,-25 24,0 0,25-24,-25 49,0-25,0 25,1 0,-1 25,0 24,25-49</inkml:trace>
  <inkml:trace contextRef="#ctx0" brushRef="#br0" timeOffset="15397">1480 1363,'0'0,"0"-25,0 50,0-25,0 0,0 0,0 25,0 0,0 24,-25 0,25 1,-25 24,25-25,0 25,-25-49,25 0,0-1,25 1,-25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4:04.6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3347 148,'25'0,"-25"0,0 25,0-25,0 0,0-25,0 25,25-24,0 48,0-24,24-24,1 24,-1 0,26 0,-26 0,26 0,-26 0,1 24,0-24,-1 0,-24 25,25-50,-1 50,1-25,-1 25,26-50,-26 50,1-50,0 25,-1 0,1 0,-25 0,-1 0,1 0,25 25,-1-25,1 0,24 24,-24-24,-1 0,-24 25,25-25,-25 25,-1-25,-24 0,25-25,0 0,-25 1,25-1,0 25,-25 25,0-25,0 0,0 24,0-24,-25 0</inkml:trace>
  <inkml:trace contextRef="#ctx0" brushRef="#br0" timeOffset="2470">1141 148,'0'-24,"0"-1,0 25,0 0,0-25,24 25,1 0,25-25,-25 25,24 0,26 0,-1 0,0 0,1 0,-1 0,1 0,-1 25,-24-50,24 25,-24-24,24 24,25 0,0 24,-24 1,-1-25,0 0,1 25,-26 0,-24-25,0-25,0 25,24-25,-24 0,50 25,-26-24,1-1,-1 25,1 0,-25 25,0-25</inkml:trace>
  <inkml:trace contextRef="#ctx0" brushRef="#br0" timeOffset="4154">50 148,'-25'0,"25"0,0 0,-25 0,25 0,25 25,-25-25,0 25,25-25,24 0,26 0,-1-25,0 25,1 0,-1-25,1 1,-1 24,-49 24,0-24,-1 25,-24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22.4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220 2,'-25'0,"25"0,-24 0,24 0,-24 0,24 0,-25 25,1 25,-1-1,1 25,-1 25,1-24,24-1,0-24,24-1,1 1,24-26,0-24,-25 0,25 0,-25 0,25-24,-49-1,25-25,-1 1,-24-25,0-26,-24 1,-1 25,-24 25,0 49,1 49,-1-24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6:27:36.0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177 50,'0'0,"-25"0,25 0,-24 0,-25 0,25 0,-1 0,1 48,24 1,0 24,24 0,-24-25,25 1,24-25,-25-24,0 24,1-24,24 0,-25-24,1 0,24-25,-25 1,1-1,-25 0,0 1,0 24,-25-25,1 1,-25 23,24 25,-24 25,25-1,-1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6.8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202 99,'0'0,"0"0,0 0,0 0,0 0,0 0,0 0,-25 0,25 0,0-25,0 25,0 0,0-25,0 25,-24 0,24 0,0 0,0 0,0 0,0 0,0-25,0 25,0 0,0 0,0-24,0 24,0 0,0 0,0 0,24 24,-24-24,0 0,0 0,0 0,0 0,0 0,0 0,0 0,0 0,0 0,0 25,0-25,0 0,0 0,0 0,0 0,0 0,-24 0,24 0,0 0,0 0,0 0,0 0,0 0,0 0,0 0,0 0,0 0,0 0,0 0,0 0,0 0,0 0,0 0,0 0,0 0,0 0,0 0,0 25,0-25,-24 0,24 25,-24-25,24 24,0 1,-24 0,24 0,-25 24,25-24,-24 0,24 0,0-1,-24 1,24 0,0 24,0-24,24 0,-24 0,0 0,24-1,-24-24,0 0,25 25,-25-25,24 0,0 0,0 0,0-25,1 1,-1-1,0 25,0-25,-24 0,24 0,-24 1,0-1,24 0,-24 0,0 1,25-1,-25 0,0-24,-25 24,25 0,0 0,-24 0,24-24,0 24,0 0,-24 1,24 24,-24 0,0 24,0 26,-1-25</inkml:trace>
  <inkml:trace contextRef="#ctx0" brushRef="#br0" timeOffset="6585">298 49,'-24'-25,"24"25,-48 25,24 25,-1 24,1 25,24-49,0 24,24-49,1-25,-1-25,0 0,0 0,0-24,-24-1,-24 26,0-1,-24 74,23 1,25-1,-24 26,48-26,-24-24,25-25,-1-25,0-24,-24 24,0-25,0 26,-24 24,0 24,-25 1,25 49,24-24,0 0,24-26,-24-24,24 0,1-24,-25-1,0-25,0 1,-25-1,1 25,0 50,-24 25,48 24,-25-24,25-1,25-24,-1-25,0 0,0-25,0-24,-24-1,0-24,0 24,-24 1,0 49,0 24,0 51,24-1,-25-24,50-1,-25-24,24-25,0-25,0-24,0-26,1 1,-25 0,-25-1,1 51,0-1,0 50,0 24,24 1,0-1,0-24,48 0,-24-25,25-25,-1 0,0 0,-24-24,-24-1,-24 1,-24-1,24 1,-25 73,1 1,24 50,0-26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4.6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0,'-24'50,"24"-1,-25 50,25 1,-25-26,25-24,0-26,0 1,0 0,25-50,0 25</inkml:trace>
  <inkml:trace contextRef="#ctx0" brushRef="#br0" timeOffset="397">321 74,'0'50,"0"0,-25-1,25 26,-24-1,24-24,0-1,0-24,24 0,-24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5.4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125 149,'-25'0,"25"0,-24 25,-1-1,0 51,1 24,24-25,24-24,-24-1,50-24,-1-25,0-25,-24 0,24-24,-24-1,-25 1,0-1,-25 1,-24-1,24 25,-24 25,24 0,25 25,-24 0,24 0</inkml:trace>
  <inkml:trace contextRef="#ctx0" brushRef="#br0" timeOffset="560">594 0,'-25'0,"25"0,0 50,-24-1,-1 26,25 24,-25 0,25-25,-24 0,-1 26,0-51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1.5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175 0,'-24'0,"0"0,0 24,-24 48,23 1,1 23,24-48,24 0,25-48,-1 0,0-24,1 0,-25-24,-24 0,-24 0,-1-1,1 25,0 24,0 0,24 0,0 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1.9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0,'-24'25,"0"0,24 0,-24 50,24 0,24 0,-24 0,0-26,0 1,24-25,-24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12.2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51 74,'0'0,"0"25,-24 0,24 0,-25 49,25-24,0-1,25 1,-25-25,49-25,-25 0,1-25,-1 0,-24-24,25-26,-50 26,1-1,-1 25,1 0,-1 50,25 0,-24 0</inkml:trace>
  <inkml:trace contextRef="#ctx0" brushRef="#br0" timeOffset="503">444 0,'0'0,"-25"25,25 24,0 26,-24-1,24 25,0-24,-25-1,25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07.9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150 135,'0'0,"0"0,0-26,0 26,0 0,-25 26,25-1,-24 1,-26 25,25 25,1 1,24-26,0 0,0 0,24-25,1-1,25 1,-1-26,25-26,-24 1,-1-1,-24-25,0 26,-25-26,0 25,-25-25,0-26,1 52,-1-26,0 25,0 26,1 0,-1 51,0 0,0 0</inkml:trace>
  <inkml:trace contextRef="#ctx0" brushRef="#br0" timeOffset="1041">694 160,'0'0,"0"0,0 0,-24 0,24 26,0 25,-25 51,0-25,0-1,25-25,-24 0,24-51,0 0,24 0,1-25</inkml:trace>
  <inkml:trace contextRef="#ctx0" brushRef="#br0" timeOffset="1373">967 237,'0'0,"-25"0,25 0,-25 25,0 1,1 25,-1 26,0-1,25-50,25 25,0-51,24 0,25-26,-24-25,-25 26,24-1,-49-25,-25 0,1 0,-1 25,-25 1,26 50,-1-25,25 26,0-26</inkml:trace>
  <inkml:trace contextRef="#ctx0" brushRef="#br0" timeOffset="1946">1560 7,'0'0,"-24"-26,24 26,-25 26,0 25,0 26,1 25,-1 0,0-25,0-1,25-25,-24 0,24-25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35.4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0,'0'0,"0"0,0 0,0 0,0 25,0-25,25 0,-25 25,0 0,0 0,25-1,-25 1,0 0,25 0,-1 24,1-24,0 25,0-25,0-1,24 1,-24-25,0 0,24 0,-24 0,25-25,-25 1,24-1,-24 25,25-25,-25 0,-1 25,1-25,0 25,0 0,0 0,-1 0,1 0,25 0,-1 0,-24 0,25 0,-1 0,1 25,-25 0,24-25,1 25,0 0,-1-1,1 1,0 0,-1 0,1-25,24 25,1-25,-26 24,26-24,-1 0,-24 0,24 0,-24 0,-1 0,1-24,-1-1,1 0,0-25,-1-24,1 49</inkml:trace>
  <inkml:trace contextRef="#ctx0" brushRef="#br0" timeOffset="17000">918 1191,'0'-25,"0"25,0-50,0 25,0-24,25-26,0 26,24-1,-24 25,25 1,-1-1,-24 50,25 24,-1 1,-49 24,25 25,-50 1,0-1,-49 25,24 0,-49 0,25-50,24 0,1-49,-1 0,50-50,-25-24,50-1,0 0,0-24,-1 49,1 0,25 25,-1 25,1 0,49 0,-24 0,-1-25,1 0,-26 24,-24 1,0-25,-25 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37.6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2 649,'24'0,"26"0,24-25,-24 25,24-24,-25-1,26 25,-26-25,1 0,24 0,-24 0,-1 0,1 0,-1 0,-24-25,24 0,-24 0,25 25</inkml:trace>
  <inkml:trace contextRef="#ctx0" brushRef="#br0" timeOffset="906">1314 25,'0'0,"0"0,0 0,0 25,0 0,25 25,-1-25,1 25,0 0,25-25,-1 25,-24-25,24 0,1-25,-1 25,1-25,24 25,-24-25,24 0,0 0,1 0,-1 0,0 0,0-25,1 25,-1-25,-24 0,24 0,-25 0,26-25,-26 0,1 0,-26-25,1 50,-25 0,25 0</inkml:trace>
  <inkml:trace contextRef="#ctx0" brushRef="#br0" timeOffset="8970">2181 899,'0'0,"0"-25,0 0,0 25,0-25,0 25,0 25,0 25,-25 25,-25 0,50 0,-24-25,24-25,24-25,-24 25,50-50,-25 25,24-25,1 25,-1 0,-24 25,0-25,0 25,-1 0,1 24,0-24,-25 25,0 0,0 0,-50 25,26-25,-26 0,-24 0,24 0,1-25,-1-25,1 25,24-50,0 25</inkml:trace>
  <inkml:trace contextRef="#ctx0" brushRef="#br0" timeOffset="9837">2230 949,'0'0,"0"0,0 0,0 0,25 0,-25 25,49-50,1 0,0 0,49 0,0 0,-25-25,0 25,-24-25,-26 25,-24 0,0 50,-24 0,24-25,0 25</inkml:trace>
  <inkml:trace contextRef="#ctx0" brushRef="#br0" timeOffset="12130">249 949,'0'-25,"0"25,0 0,0 25,0 0,-25 75,25 0,0-1,-24 1,-1 0,0-50,25 0,-25-25,25-25,0 0,-24 0,24-25</inkml:trace>
  <inkml:trace contextRef="#ctx0" brushRef="#br0" timeOffset="12582">26 949,'0'0,"25"0,0 0,24 0,26 0,-1 0,25 0,-25 0,25 25,-24 0,-26 25,-24 25,0-25,-25 0,-25 24,-25 1,-24 0,-25 0,0 0,0-25,25 0,-1-25,26-25,24 25,0-50,1 0,24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09T07:02:39.6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0 248,'50'0,"0"24,-1-24,26 25,0 0,24-25,-25 25,1-25,24 0,-24 0,24 0,1-50,-1 25,26-24,-26-26,0 26,1-1,-51 1,-24 49,0 0,-25 0</inkml:trace>
  <inkml:trace contextRef="#ctx0" brushRef="#br0" timeOffset="4300">597 842,'0'-25,"0"1,0 24,25 0,-25 24,0-48,0 24,0-25,-25 50,25-1,0 26,-25 24,0 25,0-49,0-1,25-24,0 0,0-25,0 0,25 0,25-25,0 25,-1-25,1 25,0 0,-1 25,1 0,-25 0,0-1,0 1,-25 50,0-26,-25 1,0 24,-50-24,1-1,-1 1,26-1,-26-24,25-25,25-25,1 25</inkml:trace>
  <inkml:trace contextRef="#ctx0" brushRef="#br0" timeOffset="5214">646 941,'0'0,"0"0,0 0,0 0,25 0,25-25,25 1,-26-1,51 0,-51 0,1 1,-25-1,0 25,-25 25,0-1,-25 1,25 0</inkml:trace>
  <inkml:trace contextRef="#ctx0" brushRef="#br0" timeOffset="15036">1740 1189,'0'-25,"-25"25,25 0,0 0,0 0,0 25,25 0,0-1,0 1,24 0,1-25,25 0,-26-25,1 25,0-25,-25 25,-25 0,25 0,-25 25,0 0</inkml:trace>
  <inkml:trace contextRef="#ctx0" brushRef="#br0" timeOffset="15488">1740 1561,'0'0,"0"-25,25 25,0 0,24-25,1 25,25 0,-26 0,26 0,-25 0,24 0</inkml:trace>
  <inkml:trace contextRef="#ctx0" brushRef="#br0" timeOffset="16106">3082 867,'0'25,"-25"-25,0 24,1-24,-1-24,-25 24,50-25,-25-25,25 1,25 24,0 0,0-24,24 24,1-25,0 50,0 25,-26 49,26-24,-25-25,-25 24,0 1,0-1,-25 51,-49 23,24 26,-25-50,-24-25,24-24,26 0,-1-50,25 0,0-25,25 0,0 0,25-24,0 24,0 0,0 25,-1-25,1 25,25 0,-25 25,25 0,24 0,-24-1,0 1,-26-25,1 0,0 25,0 0,-25 0</inkml:trace>
  <inkml:trace contextRef="#ctx0" brushRef="#br0" timeOffset="17291">3753 718,'0'0,"-25"0,25 25,0-25,0 25,-25 24,1 1,-1-1,25-24,0 0,25 25,-1-50,1 24,25-24,-25 25,25-25,-26 25,1-25,25 25,-25 24,-25-24,25 24,0-24,-25 25,0-25,0-1,0 26,-25-25,-25 24,0-24,1-25,24 25,-25-25,25 0,-25 0,26 0,-1-25</inkml:trace>
  <inkml:trace contextRef="#ctx0" brushRef="#br0" timeOffset="18385">3753 892,'0'0,"0"0,0 0,0 0,0 0,0 24,-25-24,25 50,0 0,0-1,-25 1,25 24,-24-25,-1 26,25-1,-25-49,25 0,-25-25,25 0,0-25,0 0,0 0,0 1</inkml:trace>
  <inkml:trace contextRef="#ctx0" brushRef="#br0" timeOffset="19080">3728 817,'0'0,"0"25,0-25,0 0,25 0,-25 0,25 25,0 0,0-25,24 24,-24-24,25 0,-25 25,0 0,0 0,-1 0,-24 24,25 1,-25-26,0 1,0 25,0-26,-25 26,1 0,-1-26,-25 1,0-25,1 0,-1 25,25-25,0 0,0 0</inkml:trace>
  <inkml:trace contextRef="#ctx0" brushRef="#br0" timeOffset="20058">4399 793,'-25'0,"25"24,0 1,0 0,0 24,25-24,0 25,0-1,0-24,25-25,-26 25,1 0,25-1,-50 1,25 0,-25 24,-25-24,0 25,-25-1,1 1,-1-25,0 24,1-24,-1-25,25-25,0 0</inkml:trace>
  <inkml:trace contextRef="#ctx0" brushRef="#br0" timeOffset="20617">4350 842,'0'0,"24"-25,1 1,25-26,-25 25,25 0,-1 1,1 24,-25 24,25 1</inkml:trace>
  <inkml:trace contextRef="#ctx0" brushRef="#br0" timeOffset="20943">4822 743,'0'25,"0"0,0-25,0 49,25 1,0-26,-1 1,1 0,0 0,0 0,0-1,0 1,-25 0,25 0,-25 24,0 1,-25-1,0-24,-25 25,25-26,-24 1,-1 25,0-50,0 24,26-48,-26-1</inkml:trace>
  <inkml:trace contextRef="#ctx0" brushRef="#br0" timeOffset="21500">4698 743,'24'0,"1"-25,50-49,24 24,-24 1,-25 24,-1 25,1 0</inkml:trace>
  <inkml:trace contextRef="#ctx0" brushRef="#br0" timeOffset="21822">5468 223,'0'0,"25"25,0-25,24 49,1 25,0 26,0-1,-26 49,-48-24,-26 25,-50-1,1 26,-50-50,49 0</inkml:trace>
  <inkml:trace contextRef="#ctx0" brushRef="#br0" timeOffset="22734">2834 148,'-25'0,"0"75,-25-1,0 25,1 50,-26 24,25 25,26 25,24-24,24-26,51-24,24-26,51 1,-26-198</inkml:trace>
  <inkml:trace contextRef="#ctx0" brushRef="#br0" timeOffset="23527">5592 1585,'0'-24,"0"24,-25 0,25 24,0-24,0 0,-24 50,-1-1,-25 1,25 24,0-24,0-1,25-24,0 0,0-25</inkml:trace>
  <inkml:trace contextRef="#ctx0" brushRef="#br0" timeOffset="24010">5717 1660,'0'24,"0"-24,-25 25,25 0,-25 0,0 24,0 1,0 24,0-24,1-1,24 1,0-25,24-1,1-24,0 25,-25-50,25 1,0-1,-25-25,0 1,-25 49,-50 0,1 24,24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32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8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9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6781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019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24A9-4361-41B7-92C1-9AF2AB56113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9DB6A-25FB-4E81-803F-651DAA872B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2011: Living in a Digital World Chapter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315200" cy="9112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152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1722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5256-ADE6-43D6-A981-2886660B079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200" cy="91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3657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295400"/>
            <a:ext cx="37338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3D07C-A2AA-4DCB-898C-7A06FADB342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535113"/>
            <a:ext cx="3508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2174875"/>
            <a:ext cx="3508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1722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A1F95-350B-44FD-9071-F15C296607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CABD-A53B-40D1-8502-7FA74BDAE1B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8B59B-AA63-4C56-AB84-1F0DD27CC35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34743-88B2-4581-A8AA-00F87CBB625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09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927B3-C7F7-436C-81B8-22767F4AC8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086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71628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zh-TW" smtClean="0"/>
              <a:t>1A-</a:t>
            </a:r>
            <a:fld id="{3717DDF7-0656-4DAB-B7F7-5925390E3F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716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4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34" Type="http://schemas.openxmlformats.org/officeDocument/2006/relationships/customXml" Target="../ink/ink18.xml"/><Relationship Id="rId7" Type="http://schemas.openxmlformats.org/officeDocument/2006/relationships/image" Target="../media/image21.emf"/><Relationship Id="rId12" Type="http://schemas.openxmlformats.org/officeDocument/2006/relationships/customXml" Target="../ink/ink7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3.e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36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" Type="http://schemas.openxmlformats.org/officeDocument/2006/relationships/customXml" Target="../ink/ink3.xml"/><Relationship Id="rId9" Type="http://schemas.openxmlformats.org/officeDocument/2006/relationships/image" Target="../media/image22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1.emf"/><Relationship Id="rId30" Type="http://schemas.openxmlformats.org/officeDocument/2006/relationships/customXml" Target="../ink/ink16.xml"/><Relationship Id="rId35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47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34" Type="http://schemas.openxmlformats.org/officeDocument/2006/relationships/customXml" Target="../ink/ink36.xml"/><Relationship Id="rId7" Type="http://schemas.openxmlformats.org/officeDocument/2006/relationships/image" Target="../media/image44.emf"/><Relationship Id="rId12" Type="http://schemas.openxmlformats.org/officeDocument/2006/relationships/customXml" Target="../ink/ink25.xml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33" Type="http://schemas.openxmlformats.org/officeDocument/2006/relationships/image" Target="../media/image57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46.emf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59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50.emf"/><Relationship Id="rId31" Type="http://schemas.openxmlformats.org/officeDocument/2006/relationships/image" Target="../media/image56.emf"/><Relationship Id="rId4" Type="http://schemas.openxmlformats.org/officeDocument/2006/relationships/customXml" Target="../ink/ink21.xml"/><Relationship Id="rId9" Type="http://schemas.openxmlformats.org/officeDocument/2006/relationships/image" Target="../media/image45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54.emf"/><Relationship Id="rId30" Type="http://schemas.openxmlformats.org/officeDocument/2006/relationships/customXml" Target="../ink/ink34.xml"/><Relationship Id="rId35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emf"/><Relationship Id="rId21" Type="http://schemas.openxmlformats.org/officeDocument/2006/relationships/customXml" Target="../ink/ink47.xml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customXml" Target="../ink/ink60.xml"/><Relationship Id="rId50" Type="http://schemas.openxmlformats.org/officeDocument/2006/relationships/image" Target="../media/image83.emf"/><Relationship Id="rId55" Type="http://schemas.openxmlformats.org/officeDocument/2006/relationships/customXml" Target="../ink/ink64.xml"/><Relationship Id="rId63" Type="http://schemas.openxmlformats.org/officeDocument/2006/relationships/customXml" Target="../ink/ink68.xml"/><Relationship Id="rId68" Type="http://schemas.openxmlformats.org/officeDocument/2006/relationships/image" Target="../media/image92.emf"/><Relationship Id="rId76" Type="http://schemas.openxmlformats.org/officeDocument/2006/relationships/image" Target="../media/image96.emf"/><Relationship Id="rId84" Type="http://schemas.openxmlformats.org/officeDocument/2006/relationships/image" Target="../media/image100.emf"/><Relationship Id="rId89" Type="http://schemas.openxmlformats.org/officeDocument/2006/relationships/customXml" Target="../ink/ink81.xml"/><Relationship Id="rId97" Type="http://schemas.openxmlformats.org/officeDocument/2006/relationships/customXml" Target="../ink/ink85.xml"/><Relationship Id="rId7" Type="http://schemas.openxmlformats.org/officeDocument/2006/relationships/customXml" Target="../ink/ink40.xml"/><Relationship Id="rId71" Type="http://schemas.openxmlformats.org/officeDocument/2006/relationships/customXml" Target="../ink/ink72.xml"/><Relationship Id="rId92" Type="http://schemas.openxmlformats.org/officeDocument/2006/relationships/image" Target="../media/image104.emf"/><Relationship Id="rId2" Type="http://schemas.openxmlformats.org/officeDocument/2006/relationships/image" Target="../media/image22.png"/><Relationship Id="rId16" Type="http://schemas.openxmlformats.org/officeDocument/2006/relationships/image" Target="../media/image66.emf"/><Relationship Id="rId29" Type="http://schemas.openxmlformats.org/officeDocument/2006/relationships/customXml" Target="../ink/ink51.xml"/><Relationship Id="rId11" Type="http://schemas.openxmlformats.org/officeDocument/2006/relationships/customXml" Target="../ink/ink42.xml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customXml" Target="../ink/ink55.xml"/><Relationship Id="rId40" Type="http://schemas.openxmlformats.org/officeDocument/2006/relationships/image" Target="../media/image78.emf"/><Relationship Id="rId45" Type="http://schemas.openxmlformats.org/officeDocument/2006/relationships/customXml" Target="../ink/ink59.xml"/><Relationship Id="rId53" Type="http://schemas.openxmlformats.org/officeDocument/2006/relationships/customXml" Target="../ink/ink63.xml"/><Relationship Id="rId58" Type="http://schemas.openxmlformats.org/officeDocument/2006/relationships/image" Target="../media/image87.emf"/><Relationship Id="rId66" Type="http://schemas.openxmlformats.org/officeDocument/2006/relationships/image" Target="../media/image91.emf"/><Relationship Id="rId74" Type="http://schemas.openxmlformats.org/officeDocument/2006/relationships/image" Target="../media/image95.emf"/><Relationship Id="rId79" Type="http://schemas.openxmlformats.org/officeDocument/2006/relationships/customXml" Target="../ink/ink76.xml"/><Relationship Id="rId87" Type="http://schemas.openxmlformats.org/officeDocument/2006/relationships/customXml" Target="../ink/ink80.xml"/><Relationship Id="rId5" Type="http://schemas.openxmlformats.org/officeDocument/2006/relationships/customXml" Target="../ink/ink39.xml"/><Relationship Id="rId61" Type="http://schemas.openxmlformats.org/officeDocument/2006/relationships/customXml" Target="../ink/ink67.xml"/><Relationship Id="rId82" Type="http://schemas.openxmlformats.org/officeDocument/2006/relationships/image" Target="../media/image99.emf"/><Relationship Id="rId90" Type="http://schemas.openxmlformats.org/officeDocument/2006/relationships/image" Target="../media/image103.emf"/><Relationship Id="rId95" Type="http://schemas.openxmlformats.org/officeDocument/2006/relationships/customXml" Target="../ink/ink84.xml"/><Relationship Id="rId19" Type="http://schemas.openxmlformats.org/officeDocument/2006/relationships/customXml" Target="../ink/ink46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customXml" Target="../ink/ink50.xml"/><Relationship Id="rId30" Type="http://schemas.openxmlformats.org/officeDocument/2006/relationships/image" Target="../media/image73.emf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82.emf"/><Relationship Id="rId56" Type="http://schemas.openxmlformats.org/officeDocument/2006/relationships/image" Target="../media/image86.emf"/><Relationship Id="rId64" Type="http://schemas.openxmlformats.org/officeDocument/2006/relationships/image" Target="../media/image90.emf"/><Relationship Id="rId69" Type="http://schemas.openxmlformats.org/officeDocument/2006/relationships/customXml" Target="../ink/ink71.xml"/><Relationship Id="rId77" Type="http://schemas.openxmlformats.org/officeDocument/2006/relationships/customXml" Target="../ink/ink75.xml"/><Relationship Id="rId100" Type="http://schemas.openxmlformats.org/officeDocument/2006/relationships/image" Target="../media/image108.emf"/><Relationship Id="rId8" Type="http://schemas.openxmlformats.org/officeDocument/2006/relationships/image" Target="../media/image62.emf"/><Relationship Id="rId51" Type="http://schemas.openxmlformats.org/officeDocument/2006/relationships/customXml" Target="../ink/ink62.xml"/><Relationship Id="rId72" Type="http://schemas.openxmlformats.org/officeDocument/2006/relationships/image" Target="../media/image94.emf"/><Relationship Id="rId80" Type="http://schemas.openxmlformats.org/officeDocument/2006/relationships/image" Target="../media/image98.emf"/><Relationship Id="rId85" Type="http://schemas.openxmlformats.org/officeDocument/2006/relationships/customXml" Target="../ink/ink79.xml"/><Relationship Id="rId93" Type="http://schemas.openxmlformats.org/officeDocument/2006/relationships/customXml" Target="../ink/ink83.xml"/><Relationship Id="rId98" Type="http://schemas.openxmlformats.org/officeDocument/2006/relationships/image" Target="../media/image107.emf"/><Relationship Id="rId3" Type="http://schemas.openxmlformats.org/officeDocument/2006/relationships/customXml" Target="../ink/ink38.xml"/><Relationship Id="rId12" Type="http://schemas.openxmlformats.org/officeDocument/2006/relationships/image" Target="../media/image64.emf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77.emf"/><Relationship Id="rId46" Type="http://schemas.openxmlformats.org/officeDocument/2006/relationships/image" Target="../media/image81.emf"/><Relationship Id="rId59" Type="http://schemas.openxmlformats.org/officeDocument/2006/relationships/customXml" Target="../ink/ink66.xml"/><Relationship Id="rId67" Type="http://schemas.openxmlformats.org/officeDocument/2006/relationships/customXml" Target="../ink/ink70.xml"/><Relationship Id="rId20" Type="http://schemas.openxmlformats.org/officeDocument/2006/relationships/image" Target="../media/image68.emf"/><Relationship Id="rId41" Type="http://schemas.openxmlformats.org/officeDocument/2006/relationships/customXml" Target="../ink/ink57.xml"/><Relationship Id="rId54" Type="http://schemas.openxmlformats.org/officeDocument/2006/relationships/image" Target="../media/image85.emf"/><Relationship Id="rId62" Type="http://schemas.openxmlformats.org/officeDocument/2006/relationships/image" Target="../media/image89.emf"/><Relationship Id="rId70" Type="http://schemas.openxmlformats.org/officeDocument/2006/relationships/image" Target="../media/image93.emf"/><Relationship Id="rId75" Type="http://schemas.openxmlformats.org/officeDocument/2006/relationships/customXml" Target="../ink/ink74.xml"/><Relationship Id="rId83" Type="http://schemas.openxmlformats.org/officeDocument/2006/relationships/customXml" Target="../ink/ink78.xml"/><Relationship Id="rId88" Type="http://schemas.openxmlformats.org/officeDocument/2006/relationships/image" Target="../media/image102.emf"/><Relationship Id="rId91" Type="http://schemas.openxmlformats.org/officeDocument/2006/relationships/customXml" Target="../ink/ink82.xml"/><Relationship Id="rId96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49" Type="http://schemas.openxmlformats.org/officeDocument/2006/relationships/customXml" Target="../ink/ink61.xml"/><Relationship Id="rId57" Type="http://schemas.openxmlformats.org/officeDocument/2006/relationships/customXml" Target="../ink/ink65.xml"/><Relationship Id="rId10" Type="http://schemas.openxmlformats.org/officeDocument/2006/relationships/image" Target="../media/image63.emf"/><Relationship Id="rId31" Type="http://schemas.openxmlformats.org/officeDocument/2006/relationships/customXml" Target="../ink/ink52.xml"/><Relationship Id="rId44" Type="http://schemas.openxmlformats.org/officeDocument/2006/relationships/image" Target="../media/image80.emf"/><Relationship Id="rId52" Type="http://schemas.openxmlformats.org/officeDocument/2006/relationships/image" Target="../media/image84.emf"/><Relationship Id="rId60" Type="http://schemas.openxmlformats.org/officeDocument/2006/relationships/image" Target="../media/image88.emf"/><Relationship Id="rId65" Type="http://schemas.openxmlformats.org/officeDocument/2006/relationships/customXml" Target="../ink/ink69.xml"/><Relationship Id="rId73" Type="http://schemas.openxmlformats.org/officeDocument/2006/relationships/customXml" Target="../ink/ink73.xml"/><Relationship Id="rId78" Type="http://schemas.openxmlformats.org/officeDocument/2006/relationships/image" Target="../media/image97.emf"/><Relationship Id="rId81" Type="http://schemas.openxmlformats.org/officeDocument/2006/relationships/customXml" Target="../ink/ink77.xml"/><Relationship Id="rId86" Type="http://schemas.openxmlformats.org/officeDocument/2006/relationships/image" Target="../media/image101.emf"/><Relationship Id="rId94" Type="http://schemas.openxmlformats.org/officeDocument/2006/relationships/image" Target="../media/image105.emf"/><Relationship Id="rId99" Type="http://schemas.openxmlformats.org/officeDocument/2006/relationships/customXml" Target="../ink/ink86.xml"/><Relationship Id="rId4" Type="http://schemas.openxmlformats.org/officeDocument/2006/relationships/image" Target="../media/image60.emf"/><Relationship Id="rId9" Type="http://schemas.openxmlformats.org/officeDocument/2006/relationships/customXml" Target="../ink/ink41.xml"/><Relationship Id="rId13" Type="http://schemas.openxmlformats.org/officeDocument/2006/relationships/customXml" Target="../ink/ink43.xml"/><Relationship Id="rId18" Type="http://schemas.openxmlformats.org/officeDocument/2006/relationships/image" Target="../media/image67.emf"/><Relationship Id="rId39" Type="http://schemas.openxmlformats.org/officeDocument/2006/relationships/customXml" Target="../ink/ink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138.emf"/><Relationship Id="rId21" Type="http://schemas.openxmlformats.org/officeDocument/2006/relationships/image" Target="../media/image129.emf"/><Relationship Id="rId34" Type="http://schemas.openxmlformats.org/officeDocument/2006/relationships/customXml" Target="../ink/ink103.xml"/><Relationship Id="rId42" Type="http://schemas.openxmlformats.org/officeDocument/2006/relationships/customXml" Target="../ink/ink107.xml"/><Relationship Id="rId47" Type="http://schemas.openxmlformats.org/officeDocument/2006/relationships/image" Target="../media/image142.emf"/><Relationship Id="rId50" Type="http://schemas.openxmlformats.org/officeDocument/2006/relationships/customXml" Target="../ink/ink111.xml"/><Relationship Id="rId55" Type="http://schemas.openxmlformats.org/officeDocument/2006/relationships/image" Target="../media/image146.emf"/><Relationship Id="rId63" Type="http://schemas.openxmlformats.org/officeDocument/2006/relationships/image" Target="../media/image150.emf"/><Relationship Id="rId68" Type="http://schemas.openxmlformats.org/officeDocument/2006/relationships/customXml" Target="../ink/ink120.xml"/><Relationship Id="rId76" Type="http://schemas.openxmlformats.org/officeDocument/2006/relationships/customXml" Target="../ink/ink124.xml"/><Relationship Id="rId7" Type="http://schemas.openxmlformats.org/officeDocument/2006/relationships/image" Target="../media/image122.emf"/><Relationship Id="rId71" Type="http://schemas.openxmlformats.org/officeDocument/2006/relationships/image" Target="../media/image154.emf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9" Type="http://schemas.openxmlformats.org/officeDocument/2006/relationships/image" Target="../media/image133.emf"/><Relationship Id="rId11" Type="http://schemas.openxmlformats.org/officeDocument/2006/relationships/image" Target="../media/image124.emf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137.emf"/><Relationship Id="rId40" Type="http://schemas.openxmlformats.org/officeDocument/2006/relationships/customXml" Target="../ink/ink106.xml"/><Relationship Id="rId45" Type="http://schemas.openxmlformats.org/officeDocument/2006/relationships/image" Target="../media/image141.emf"/><Relationship Id="rId53" Type="http://schemas.openxmlformats.org/officeDocument/2006/relationships/image" Target="../media/image145.emf"/><Relationship Id="rId58" Type="http://schemas.openxmlformats.org/officeDocument/2006/relationships/customXml" Target="../ink/ink115.xml"/><Relationship Id="rId66" Type="http://schemas.openxmlformats.org/officeDocument/2006/relationships/customXml" Target="../ink/ink119.xml"/><Relationship Id="rId74" Type="http://schemas.openxmlformats.org/officeDocument/2006/relationships/customXml" Target="../ink/ink123.xml"/><Relationship Id="rId79" Type="http://schemas.openxmlformats.org/officeDocument/2006/relationships/image" Target="../media/image158.emf"/><Relationship Id="rId5" Type="http://schemas.openxmlformats.org/officeDocument/2006/relationships/image" Target="../media/image121.emf"/><Relationship Id="rId61" Type="http://schemas.openxmlformats.org/officeDocument/2006/relationships/image" Target="../media/image149.emf"/><Relationship Id="rId10" Type="http://schemas.openxmlformats.org/officeDocument/2006/relationships/customXml" Target="../ink/ink91.xml"/><Relationship Id="rId19" Type="http://schemas.openxmlformats.org/officeDocument/2006/relationships/image" Target="../media/image128.emf"/><Relationship Id="rId31" Type="http://schemas.openxmlformats.org/officeDocument/2006/relationships/image" Target="../media/image134.emf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Relationship Id="rId60" Type="http://schemas.openxmlformats.org/officeDocument/2006/relationships/customXml" Target="../ink/ink116.xml"/><Relationship Id="rId65" Type="http://schemas.openxmlformats.org/officeDocument/2006/relationships/image" Target="../media/image151.emf"/><Relationship Id="rId73" Type="http://schemas.openxmlformats.org/officeDocument/2006/relationships/image" Target="../media/image155.emf"/><Relationship Id="rId78" Type="http://schemas.openxmlformats.org/officeDocument/2006/relationships/customXml" Target="../ink/ink125.xml"/><Relationship Id="rId4" Type="http://schemas.openxmlformats.org/officeDocument/2006/relationships/customXml" Target="../ink/ink88.xml"/><Relationship Id="rId9" Type="http://schemas.openxmlformats.org/officeDocument/2006/relationships/image" Target="../media/image123.emf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132.emf"/><Relationship Id="rId30" Type="http://schemas.openxmlformats.org/officeDocument/2006/relationships/customXml" Target="../ink/ink101.xml"/><Relationship Id="rId35" Type="http://schemas.openxmlformats.org/officeDocument/2006/relationships/image" Target="../media/image136.emf"/><Relationship Id="rId43" Type="http://schemas.openxmlformats.org/officeDocument/2006/relationships/image" Target="../media/image140.emf"/><Relationship Id="rId48" Type="http://schemas.openxmlformats.org/officeDocument/2006/relationships/customXml" Target="../ink/ink110.xml"/><Relationship Id="rId56" Type="http://schemas.openxmlformats.org/officeDocument/2006/relationships/customXml" Target="../ink/ink114.xml"/><Relationship Id="rId64" Type="http://schemas.openxmlformats.org/officeDocument/2006/relationships/customXml" Target="../ink/ink118.xml"/><Relationship Id="rId69" Type="http://schemas.openxmlformats.org/officeDocument/2006/relationships/image" Target="../media/image153.emf"/><Relationship Id="rId77" Type="http://schemas.openxmlformats.org/officeDocument/2006/relationships/image" Target="../media/image157.emf"/><Relationship Id="rId8" Type="http://schemas.openxmlformats.org/officeDocument/2006/relationships/customXml" Target="../ink/ink90.xml"/><Relationship Id="rId51" Type="http://schemas.openxmlformats.org/officeDocument/2006/relationships/image" Target="../media/image144.emf"/><Relationship Id="rId72" Type="http://schemas.openxmlformats.org/officeDocument/2006/relationships/customXml" Target="../ink/ink122.xml"/><Relationship Id="rId3" Type="http://schemas.openxmlformats.org/officeDocument/2006/relationships/image" Target="../media/image120.emf"/><Relationship Id="rId12" Type="http://schemas.openxmlformats.org/officeDocument/2006/relationships/customXml" Target="../ink/ink92.xml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38" Type="http://schemas.openxmlformats.org/officeDocument/2006/relationships/customXml" Target="../ink/ink105.xml"/><Relationship Id="rId46" Type="http://schemas.openxmlformats.org/officeDocument/2006/relationships/customXml" Target="../ink/ink109.xml"/><Relationship Id="rId59" Type="http://schemas.openxmlformats.org/officeDocument/2006/relationships/image" Target="../media/image148.emf"/><Relationship Id="rId67" Type="http://schemas.openxmlformats.org/officeDocument/2006/relationships/image" Target="../media/image152.emf"/><Relationship Id="rId20" Type="http://schemas.openxmlformats.org/officeDocument/2006/relationships/customXml" Target="../ink/ink96.xml"/><Relationship Id="rId41" Type="http://schemas.openxmlformats.org/officeDocument/2006/relationships/image" Target="../media/image139.emf"/><Relationship Id="rId54" Type="http://schemas.openxmlformats.org/officeDocument/2006/relationships/customXml" Target="../ink/ink113.xml"/><Relationship Id="rId62" Type="http://schemas.openxmlformats.org/officeDocument/2006/relationships/customXml" Target="../ink/ink117.xml"/><Relationship Id="rId70" Type="http://schemas.openxmlformats.org/officeDocument/2006/relationships/customXml" Target="../ink/ink121.xml"/><Relationship Id="rId75" Type="http://schemas.openxmlformats.org/officeDocument/2006/relationships/image" Target="../media/image156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9.xml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143.emf"/><Relationship Id="rId57" Type="http://schemas.openxmlformats.org/officeDocument/2006/relationships/image" Target="../media/image14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164.emf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9" Type="http://schemas.openxmlformats.org/officeDocument/2006/relationships/image" Target="../media/image177.emf"/><Relationship Id="rId3" Type="http://schemas.openxmlformats.org/officeDocument/2006/relationships/image" Target="../media/image159.emf"/><Relationship Id="rId21" Type="http://schemas.openxmlformats.org/officeDocument/2006/relationships/image" Target="../media/image168.emf"/><Relationship Id="rId34" Type="http://schemas.openxmlformats.org/officeDocument/2006/relationships/customXml" Target="../ink/ink142.xml"/><Relationship Id="rId42" Type="http://schemas.openxmlformats.org/officeDocument/2006/relationships/customXml" Target="../ink/ink146.xml"/><Relationship Id="rId7" Type="http://schemas.openxmlformats.org/officeDocument/2006/relationships/image" Target="../media/image161.emf"/><Relationship Id="rId12" Type="http://schemas.openxmlformats.org/officeDocument/2006/relationships/customXml" Target="../ink/ink131.xml"/><Relationship Id="rId17" Type="http://schemas.openxmlformats.org/officeDocument/2006/relationships/image" Target="../media/image166.emf"/><Relationship Id="rId25" Type="http://schemas.openxmlformats.org/officeDocument/2006/relationships/image" Target="../media/image170.emf"/><Relationship Id="rId33" Type="http://schemas.openxmlformats.org/officeDocument/2006/relationships/image" Target="../media/image174.emf"/><Relationship Id="rId38" Type="http://schemas.openxmlformats.org/officeDocument/2006/relationships/customXml" Target="../ink/ink144.xml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72.emf"/><Relationship Id="rId41" Type="http://schemas.openxmlformats.org/officeDocument/2006/relationships/image" Target="../media/image178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8.xml"/><Relationship Id="rId11" Type="http://schemas.openxmlformats.org/officeDocument/2006/relationships/image" Target="../media/image163.emf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76.emf"/><Relationship Id="rId40" Type="http://schemas.openxmlformats.org/officeDocument/2006/relationships/customXml" Target="../ink/ink145.xml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customXml" Target="../ink/ink130.xml"/><Relationship Id="rId19" Type="http://schemas.openxmlformats.org/officeDocument/2006/relationships/image" Target="../media/image167.emf"/><Relationship Id="rId31" Type="http://schemas.openxmlformats.org/officeDocument/2006/relationships/image" Target="../media/image173.emf"/><Relationship Id="rId4" Type="http://schemas.openxmlformats.org/officeDocument/2006/relationships/customXml" Target="../ink/ink127.xml"/><Relationship Id="rId9" Type="http://schemas.openxmlformats.org/officeDocument/2006/relationships/image" Target="../media/image162.e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71.emf"/><Relationship Id="rId30" Type="http://schemas.openxmlformats.org/officeDocument/2006/relationships/customXml" Target="../ink/ink140.xml"/><Relationship Id="rId35" Type="http://schemas.openxmlformats.org/officeDocument/2006/relationships/image" Target="../media/image175.emf"/><Relationship Id="rId43" Type="http://schemas.openxmlformats.org/officeDocument/2006/relationships/image" Target="../media/image17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comsci.us/radix/hexadecimal.html" TargetMode="External"/><Relationship Id="rId2" Type="http://schemas.openxmlformats.org/officeDocument/2006/relationships/hyperlink" Target="http://www.lookuptables.com/ebcdic_scancodes.ph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 smtClean="0"/>
              <a:t>CSC 101</a:t>
            </a:r>
            <a:br>
              <a:rPr lang="en-US" b="1" dirty="0" smtClean="0"/>
            </a:br>
            <a:r>
              <a:rPr lang="en-US" b="1" dirty="0" smtClean="0"/>
              <a:t>Introduction to Computing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8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r>
              <a:rPr lang="en-US" dirty="0" smtClean="0"/>
              <a:t>Mr. Khurram Nissar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khurramnissar</a:t>
            </a:r>
            <a:r>
              <a:rPr lang="en-US" sz="2400" dirty="0" smtClean="0">
                <a:solidFill>
                  <a:srgbClr val="000099"/>
                </a:solidFill>
              </a:rPr>
              <a:t>@comsats.edu.pk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8400" y="6400800"/>
            <a:ext cx="1524000" cy="381000"/>
          </a:xfrm>
        </p:spPr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7850" y="2706688"/>
              <a:ext cx="7699375" cy="3678237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490" y="2697328"/>
                <a:ext cx="7718095" cy="36969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391400" cy="5029199"/>
          </a:xfrm>
        </p:spPr>
        <p:txBody>
          <a:bodyPr/>
          <a:lstStyle/>
          <a:p>
            <a:r>
              <a:rPr lang="en-US" dirty="0" smtClean="0"/>
              <a:t>Decimal to Binary and Binary to Decimal</a:t>
            </a:r>
          </a:p>
          <a:p>
            <a:r>
              <a:rPr lang="en-US" dirty="0" smtClean="0"/>
              <a:t>Decimal to Octal and Octal to Decimal</a:t>
            </a:r>
          </a:p>
          <a:p>
            <a:r>
              <a:rPr lang="en-US" dirty="0" smtClean="0"/>
              <a:t>Decimal to Hexadecimal and Hexadecimal to Decimal</a:t>
            </a:r>
          </a:p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Octal to Hexadecimal</a:t>
            </a:r>
          </a:p>
          <a:p>
            <a:r>
              <a:rPr lang="en-US" dirty="0" smtClean="0"/>
              <a:t>Hexadecimal to Binary and Octal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533399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477000" cy="545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761999"/>
          </a:xfrm>
        </p:spPr>
        <p:txBody>
          <a:bodyPr/>
          <a:lstStyle/>
          <a:p>
            <a:r>
              <a:rPr lang="en-US" sz="3200" dirty="0" smtClean="0"/>
              <a:t>(151)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= (10010111)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678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Decimal to Binary (with Fractions)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761999"/>
          </a:xfrm>
        </p:spPr>
        <p:txBody>
          <a:bodyPr/>
          <a:lstStyle/>
          <a:p>
            <a:r>
              <a:rPr lang="en-US" dirty="0" smtClean="0"/>
              <a:t>(12.75)</a:t>
            </a:r>
            <a:r>
              <a:rPr lang="en-US" baseline="-25000" dirty="0" smtClean="0"/>
              <a:t>10</a:t>
            </a:r>
            <a:r>
              <a:rPr lang="en-US" dirty="0" smtClean="0"/>
              <a:t>  = (1100.11)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6913179" cy="445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457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943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18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Binary to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391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7010400" cy="762000"/>
          </a:xfrm>
        </p:spPr>
        <p:txBody>
          <a:bodyPr/>
          <a:lstStyle/>
          <a:p>
            <a:r>
              <a:rPr lang="en-US" dirty="0" smtClean="0"/>
              <a:t>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6858000" cy="2133600"/>
          </a:xfrm>
        </p:spPr>
        <p:txBody>
          <a:bodyPr/>
          <a:lstStyle/>
          <a:p>
            <a:r>
              <a:rPr lang="en-US" dirty="0" smtClean="0"/>
              <a:t>1110001</a:t>
            </a:r>
            <a:r>
              <a:rPr lang="en-US" baseline="-25000" dirty="0" smtClean="0"/>
              <a:t>2</a:t>
            </a:r>
            <a:r>
              <a:rPr lang="en-US" dirty="0" smtClean="0"/>
              <a:t>  = 113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734906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Binary to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518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lum bright="-35000" contrast="77000"/>
          </a:blip>
          <a:srcRect/>
          <a:stretch>
            <a:fillRect/>
          </a:stretch>
        </p:blipFill>
        <p:spPr bwMode="auto">
          <a:xfrm>
            <a:off x="381000" y="3886200"/>
            <a:ext cx="487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19400"/>
            <a:ext cx="38862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11100111101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= 1853</a:t>
            </a:r>
            <a:r>
              <a:rPr lang="en-US" sz="2400" baseline="-25000" dirty="0" smtClean="0"/>
              <a:t>10</a:t>
            </a:r>
          </a:p>
          <a:p>
            <a:r>
              <a:rPr lang="en-US" sz="2400" dirty="0" smtClean="0"/>
              <a:t>11011010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= 218</a:t>
            </a:r>
            <a:r>
              <a:rPr lang="en-US" sz="2400" baseline="-25000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Binary to Decimal (with Fractions)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990600"/>
          </a:xfrm>
        </p:spPr>
        <p:txBody>
          <a:bodyPr/>
          <a:lstStyle/>
          <a:p>
            <a:r>
              <a:rPr lang="en-US" dirty="0" smtClean="0"/>
              <a:t>(10.011010101)</a:t>
            </a:r>
            <a:r>
              <a:rPr lang="en-US" baseline="-25000" dirty="0" smtClean="0"/>
              <a:t>2  </a:t>
            </a:r>
            <a:r>
              <a:rPr lang="en-US" dirty="0" smtClean="0"/>
              <a:t>= (2.416015625)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45154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Exercise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850" y="1589088"/>
              <a:ext cx="2001838" cy="506412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91" y="1579728"/>
                <a:ext cx="2020557" cy="5082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913" y="3660775"/>
              <a:ext cx="1741487" cy="2055813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552" y="3651416"/>
                <a:ext cx="1760209" cy="2074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925" y="5662613"/>
              <a:ext cx="1482725" cy="652462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566" y="5653251"/>
                <a:ext cx="1501444" cy="671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1613" y="1687513"/>
              <a:ext cx="9525" cy="1905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2088" y="1678168"/>
                <a:ext cx="28575" cy="3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1697038"/>
              <a:ext cx="9525" cy="214312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9903" y="1687673"/>
                <a:ext cx="27869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1950" y="1687513"/>
              <a:ext cx="26988" cy="233362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2594" y="1678150"/>
                <a:ext cx="45700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1813" y="1704975"/>
              <a:ext cx="1587" cy="179388"/>
            </p14:xfrm>
          </p:contentPart>
        </mc:Choice>
        <mc:Fallback xmlns=""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0551" y="1695609"/>
                <a:ext cx="84111" cy="19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2150" y="1697038"/>
              <a:ext cx="134938" cy="160337"/>
            </p14:xfrm>
          </p:contentPart>
        </mc:Choice>
        <mc:Fallback xmlns=""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2794" y="1687670"/>
                <a:ext cx="153649" cy="17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5513" y="1635125"/>
              <a:ext cx="26987" cy="241300"/>
            </p14:xfrm>
          </p:contentPart>
        </mc:Choice>
        <mc:Fallback xmlns=""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6158" y="1625761"/>
                <a:ext cx="4569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1400" y="1625600"/>
              <a:ext cx="258763" cy="196850"/>
            </p14:xfrm>
          </p:contentPart>
        </mc:Choice>
        <mc:Fallback xmlns=""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2043" y="1616243"/>
                <a:ext cx="277477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1125" y="1544638"/>
              <a:ext cx="517525" cy="536575"/>
            </p14:xfrm>
          </p:contentPart>
        </mc:Choice>
        <mc:Fallback xmlns=""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1768" y="1535275"/>
                <a:ext cx="536239" cy="55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6000" y="2428875"/>
              <a:ext cx="928688" cy="223838"/>
            </p14:xfrm>
          </p:contentPart>
        </mc:Choice>
        <mc:Fallback xmlns=""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76641" y="2419518"/>
                <a:ext cx="947406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8038" y="2420938"/>
              <a:ext cx="250825" cy="214312"/>
            </p14:xfrm>
          </p:contentPart>
        </mc:Choice>
        <mc:Fallback xmlns=""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8682" y="2411573"/>
                <a:ext cx="269538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4138" y="2278063"/>
              <a:ext cx="133350" cy="303212"/>
            </p14:xfrm>
          </p:contentPart>
        </mc:Choice>
        <mc:Fallback xmlns=""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4767" y="2268700"/>
                <a:ext cx="152091" cy="321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8275" y="3438525"/>
              <a:ext cx="384175" cy="133350"/>
            </p14:xfrm>
          </p:contentPart>
        </mc:Choice>
        <mc:Fallback xmlns=""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8914" y="3429154"/>
                <a:ext cx="402898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7888" y="1830388"/>
              <a:ext cx="1778000" cy="3689350"/>
            </p14:xfrm>
          </p:contentPart>
        </mc:Choice>
        <mc:Fallback xmlns=""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78528" y="1821028"/>
                <a:ext cx="1796720" cy="3708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213" y="2581275"/>
              <a:ext cx="125412" cy="3840163"/>
            </p14:xfrm>
          </p:contentPart>
        </mc:Choice>
        <mc:Fallback xmlns=""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843" y="2571915"/>
                <a:ext cx="144152" cy="3858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2075" y="3679825"/>
              <a:ext cx="1635125" cy="115888"/>
            </p14:xfrm>
          </p:contentPart>
        </mc:Choice>
        <mc:Fallback xmlns=""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2715" y="3670438"/>
                <a:ext cx="1653845" cy="1346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8382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Last Lecture Summary 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315200" cy="52578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31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ea typeface="新細明體" pitchFamily="18" charset="-120"/>
              </a:rPr>
              <a:t>Impact Printers and Non Impact Printers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ea typeface="新細明體" pitchFamily="18" charset="-120"/>
              </a:rPr>
              <a:t>Impact Printers</a:t>
            </a: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800" kern="0" dirty="0" smtClean="0">
                <a:effectLst/>
                <a:ea typeface="新細明體" pitchFamily="18" charset="-120"/>
              </a:rPr>
              <a:t>Dot Matrix</a:t>
            </a:r>
            <a:endParaRPr lang="en-US" altLang="zh-TW" sz="3000" kern="0" dirty="0" smtClean="0">
              <a:effectLst/>
              <a:ea typeface="新細明體" pitchFamily="18" charset="-120"/>
            </a:endParaRP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800" kern="0" dirty="0" smtClean="0">
                <a:effectLst/>
                <a:ea typeface="新細明體" pitchFamily="18" charset="-120"/>
              </a:rPr>
              <a:t>Line Printers </a:t>
            </a: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zh-TW" sz="2800" kern="0" dirty="0" smtClean="0">
                <a:effectLst/>
                <a:ea typeface="新細明體" pitchFamily="18" charset="-120"/>
              </a:rPr>
              <a:t>Band Printers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solidFill>
                  <a:srgbClr val="000000"/>
                </a:solidFill>
                <a:effectLst/>
                <a:ea typeface="新細明體" pitchFamily="18" charset="-120"/>
              </a:rPr>
              <a:t>Impact Printer Advantages and disadvantages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solidFill>
                  <a:srgbClr val="000000"/>
                </a:solidFill>
                <a:effectLst/>
                <a:ea typeface="新細明體" pitchFamily="18" charset="-120"/>
              </a:rPr>
              <a:t>Non Impact Printers</a:t>
            </a: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zh-TW" sz="2800" kern="0" dirty="0" smtClean="0">
                <a:solidFill>
                  <a:srgbClr val="000000"/>
                </a:solidFill>
                <a:effectLst/>
                <a:ea typeface="新細明體" pitchFamily="18" charset="-120"/>
              </a:rPr>
              <a:t>Ink jet , Laser , All-in-One Peripherals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solidFill>
                  <a:srgbClr val="000000"/>
                </a:solidFill>
                <a:effectLst/>
                <a:ea typeface="新細明體" pitchFamily="18" charset="-120"/>
              </a:rPr>
              <a:t>Comparing Printers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Decimal to 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724400" cy="533400"/>
          </a:xfrm>
        </p:spPr>
        <p:txBody>
          <a:bodyPr/>
          <a:lstStyle/>
          <a:p>
            <a:r>
              <a:rPr lang="en-US" dirty="0" smtClean="0"/>
              <a:t>4321</a:t>
            </a:r>
            <a:r>
              <a:rPr lang="en-US" baseline="-25000" dirty="0" smtClean="0"/>
              <a:t>10</a:t>
            </a:r>
            <a:r>
              <a:rPr lang="en-US" dirty="0" smtClean="0"/>
              <a:t>  =  10341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69000" contrast="100000"/>
          </a:blip>
          <a:srcRect/>
          <a:stretch>
            <a:fillRect/>
          </a:stretch>
        </p:blipFill>
        <p:spPr bwMode="auto">
          <a:xfrm>
            <a:off x="609600" y="1752600"/>
            <a:ext cx="564865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Octal (Fractions)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0.05</a:t>
            </a:r>
            <a:r>
              <a:rPr lang="en-US" baseline="-25000" dirty="0" smtClean="0"/>
              <a:t>10</a:t>
            </a:r>
            <a:r>
              <a:rPr lang="en-US" dirty="0" smtClean="0"/>
              <a:t> = 0.03146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670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Octal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7315200" cy="533400"/>
          </a:xfrm>
        </p:spPr>
        <p:txBody>
          <a:bodyPr/>
          <a:lstStyle/>
          <a:p>
            <a:r>
              <a:rPr lang="en-US" dirty="0" smtClean="0"/>
              <a:t>743</a:t>
            </a:r>
            <a:r>
              <a:rPr lang="en-US" baseline="-25000" dirty="0" smtClean="0"/>
              <a:t>8</a:t>
            </a:r>
            <a:r>
              <a:rPr lang="en-US" dirty="0" smtClean="0"/>
              <a:t> = 483</a:t>
            </a:r>
            <a:r>
              <a:rPr lang="en-US" baseline="-25000" dirty="0" smtClean="0"/>
              <a:t>10</a:t>
            </a:r>
            <a:r>
              <a:rPr lang="en-US" dirty="0" smtClean="0"/>
              <a:t>		26525</a:t>
            </a:r>
            <a:r>
              <a:rPr lang="en-US" baseline="-25000" dirty="0" smtClean="0"/>
              <a:t>8</a:t>
            </a:r>
            <a:r>
              <a:rPr lang="en-US" dirty="0" smtClean="0"/>
              <a:t> = 11605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345077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505200"/>
            <a:ext cx="374070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43000"/>
            <a:ext cx="658998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Exercise Decimal to Octal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863" y="1347788"/>
              <a:ext cx="1957387" cy="814387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503" y="1338423"/>
                <a:ext cx="1976108" cy="833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2575" y="1393825"/>
              <a:ext cx="1312863" cy="642938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215" y="1384465"/>
                <a:ext cx="1331582" cy="66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1525" y="1330325"/>
              <a:ext cx="125413" cy="812800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155" y="1320966"/>
                <a:ext cx="144153" cy="831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6513" y="1393825"/>
              <a:ext cx="1590675" cy="588963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7154" y="1384465"/>
                <a:ext cx="1609393" cy="607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29438" y="1438275"/>
              <a:ext cx="1223962" cy="438150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0078" y="1428914"/>
                <a:ext cx="1242681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93125" y="1330325"/>
              <a:ext cx="204788" cy="849313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3600" y="1320964"/>
                <a:ext cx="223838" cy="86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475" y="3367088"/>
              <a:ext cx="1901825" cy="1758950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115" y="3357728"/>
                <a:ext cx="1920544" cy="1777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25" y="2330450"/>
              <a:ext cx="1884363" cy="3509963"/>
            </p14:xfrm>
          </p:contentPart>
        </mc:Choice>
        <mc:Fallback xmlns=""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1264" y="2321090"/>
                <a:ext cx="1903084" cy="352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4988" y="2517775"/>
              <a:ext cx="2216150" cy="2840038"/>
            </p14:xfrm>
          </p:contentPart>
        </mc:Choice>
        <mc:Fallback xmlns=""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628" y="2508415"/>
                <a:ext cx="2234870" cy="2858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4038" y="3009900"/>
              <a:ext cx="1760537" cy="2019300"/>
            </p14:xfrm>
          </p:contentPart>
        </mc:Choice>
        <mc:Fallback xmlns=""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4677" y="3000540"/>
                <a:ext cx="1779258" cy="2038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25" y="2652713"/>
              <a:ext cx="196850" cy="330200"/>
            </p14:xfrm>
          </p:contentPart>
        </mc:Choice>
        <mc:Fallback xmlns=""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1268" y="2643361"/>
                <a:ext cx="215563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9588" y="3054350"/>
              <a:ext cx="1349375" cy="357188"/>
            </p14:xfrm>
          </p:contentPart>
        </mc:Choice>
        <mc:Fallback xmlns=""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0227" y="3044988"/>
                <a:ext cx="1368096" cy="37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25" y="3500438"/>
              <a:ext cx="2000250" cy="839787"/>
            </p14:xfrm>
          </p:contentPart>
        </mc:Choice>
        <mc:Fallback xmlns=""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1265" y="3491079"/>
                <a:ext cx="2018971" cy="85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2063" y="3884613"/>
              <a:ext cx="196850" cy="330200"/>
            </p14:xfrm>
          </p:contentPart>
        </mc:Choice>
        <mc:Fallback xmlns=""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2706" y="3875251"/>
                <a:ext cx="215563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0" y="4384675"/>
              <a:ext cx="1206500" cy="447675"/>
            </p14:xfrm>
          </p:contentPart>
        </mc:Choice>
        <mc:Fallback xmlns=""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5639" y="4375318"/>
                <a:ext cx="1225222" cy="466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3338" y="2830513"/>
              <a:ext cx="9525" cy="1587"/>
            </p14:xfrm>
          </p:contentPart>
        </mc:Choice>
        <mc:Fallback xmlns=""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93813" y="2789251"/>
                <a:ext cx="28575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2428875"/>
              <a:ext cx="938213" cy="455613"/>
            </p14:xfrm>
          </p:contentPart>
        </mc:Choice>
        <mc:Fallback xmlns=""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08789" y="2419518"/>
                <a:ext cx="956934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4988" y="4376738"/>
              <a:ext cx="2189162" cy="169862"/>
            </p14:xfrm>
          </p:contentPart>
        </mc:Choice>
        <mc:Fallback xmlns=""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5628" y="4367381"/>
                <a:ext cx="2207882" cy="18857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Exercise Octal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7315200" cy="2667000"/>
          </a:xfrm>
        </p:spPr>
        <p:txBody>
          <a:bodyPr/>
          <a:lstStyle/>
          <a:p>
            <a:r>
              <a:rPr lang="en-US" dirty="0" smtClean="0"/>
              <a:t>26601</a:t>
            </a:r>
            <a:r>
              <a:rPr lang="en-US" baseline="-25000" dirty="0" smtClean="0"/>
              <a:t>8</a:t>
            </a:r>
            <a:r>
              <a:rPr lang="en-US" dirty="0" smtClean="0"/>
              <a:t> =</a:t>
            </a:r>
          </a:p>
          <a:p>
            <a:r>
              <a:rPr lang="en-US" dirty="0" smtClean="0"/>
              <a:t>1422</a:t>
            </a:r>
            <a:r>
              <a:rPr lang="en-US" baseline="-25000" dirty="0" smtClean="0"/>
              <a:t>8 =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658998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8400" y="2714625"/>
              <a:ext cx="268288" cy="474663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037" y="2705268"/>
                <a:ext cx="287014" cy="49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2786063"/>
              <a:ext cx="46038" cy="233362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8624" y="2776700"/>
                <a:ext cx="64741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9900" y="2679700"/>
              <a:ext cx="1009650" cy="500063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0541" y="2670340"/>
                <a:ext cx="1028367" cy="51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5525" y="3367088"/>
              <a:ext cx="1098550" cy="438150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86166" y="3357727"/>
                <a:ext cx="1117267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7900" y="3679825"/>
              <a:ext cx="196850" cy="187325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8543" y="3670459"/>
                <a:ext cx="21556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6513" y="4411663"/>
              <a:ext cx="420687" cy="250825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7156" y="4402320"/>
                <a:ext cx="439400" cy="2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4332288"/>
              <a:ext cx="260350" cy="357187"/>
            </p14:xfrm>
          </p:contentPart>
        </mc:Choice>
        <mc:Fallback xmlns=""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5975" y="4322926"/>
                <a:ext cx="279075" cy="37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7600" y="4876800"/>
              <a:ext cx="776288" cy="276225"/>
            </p14:xfrm>
          </p:contentPart>
        </mc:Choice>
        <mc:Fallback xmlns=""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8238" y="4867436"/>
                <a:ext cx="795011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4238" y="4911725"/>
              <a:ext cx="177800" cy="117475"/>
            </p14:xfrm>
          </p:contentPart>
        </mc:Choice>
        <mc:Fallback xmlns=""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4880" y="4902356"/>
                <a:ext cx="196516" cy="1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4017963"/>
              <a:ext cx="196850" cy="287337"/>
            </p14:xfrm>
          </p:contentPart>
        </mc:Choice>
        <mc:Fallback xmlns=""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4743" y="4008601"/>
                <a:ext cx="215563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7175" y="3992563"/>
              <a:ext cx="204788" cy="374650"/>
            </p14:xfrm>
          </p:contentPart>
        </mc:Choice>
        <mc:Fallback xmlns=""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17817" y="3983206"/>
                <a:ext cx="223503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3992563"/>
              <a:ext cx="187325" cy="366712"/>
            </p14:xfrm>
          </p:contentPart>
        </mc:Choice>
        <mc:Fallback xmlns=""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73422" y="3983206"/>
                <a:ext cx="206058" cy="38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4027488"/>
              <a:ext cx="233363" cy="268287"/>
            </p14:xfrm>
          </p:contentPart>
        </mc:Choice>
        <mc:Fallback xmlns=""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4437" y="4018125"/>
                <a:ext cx="252090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3929063"/>
              <a:ext cx="53975" cy="304800"/>
            </p14:xfrm>
          </p:contentPart>
        </mc:Choice>
        <mc:Fallback xmlns=""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52932" y="3919707"/>
                <a:ext cx="72686" cy="32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0213" y="3598863"/>
              <a:ext cx="61912" cy="330200"/>
            </p14:xfrm>
          </p:contentPart>
        </mc:Choice>
        <mc:Fallback xmlns=""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0854" y="3589511"/>
                <a:ext cx="80630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9938" y="3608388"/>
              <a:ext cx="195262" cy="490537"/>
            </p14:xfrm>
          </p:contentPart>
        </mc:Choice>
        <mc:Fallback xmlns=""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40571" y="3599031"/>
                <a:ext cx="213996" cy="50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9850" y="3670300"/>
              <a:ext cx="322263" cy="322263"/>
            </p14:xfrm>
          </p:contentPart>
        </mc:Choice>
        <mc:Fallback xmlns=""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10488" y="3660938"/>
                <a:ext cx="340987" cy="34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3413" y="3608388"/>
              <a:ext cx="285750" cy="366712"/>
            </p14:xfrm>
          </p:contentPart>
        </mc:Choice>
        <mc:Fallback xmlns=""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74056" y="3599031"/>
                <a:ext cx="304464" cy="38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4850" y="4305300"/>
              <a:ext cx="44450" cy="204788"/>
            </p14:xfrm>
          </p:contentPart>
        </mc:Choice>
        <mc:Fallback xmlns=""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45454" y="4295942"/>
                <a:ext cx="63242" cy="2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3825" y="4332288"/>
              <a:ext cx="134938" cy="239712"/>
            </p14:xfrm>
          </p:contentPart>
        </mc:Choice>
        <mc:Fallback xmlns=""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63858" y="4323294"/>
                <a:ext cx="154872" cy="257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900" y="4625975"/>
              <a:ext cx="473075" cy="312738"/>
            </p14:xfrm>
          </p:contentPart>
        </mc:Choice>
        <mc:Fallback xmlns=""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4539" y="4616618"/>
                <a:ext cx="491796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5263" y="4635500"/>
              <a:ext cx="339725" cy="223838"/>
            </p14:xfrm>
          </p:contentPart>
        </mc:Choice>
        <mc:Fallback xmlns=""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55906" y="4626128"/>
                <a:ext cx="358439" cy="24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6275" y="4572000"/>
              <a:ext cx="215900" cy="304800"/>
            </p14:xfrm>
          </p:contentPart>
        </mc:Choice>
        <mc:Fallback xmlns=""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36919" y="4562644"/>
                <a:ext cx="234611" cy="32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4545013"/>
              <a:ext cx="125413" cy="223837"/>
            </p14:xfrm>
          </p:contentPart>
        </mc:Choice>
        <mc:Fallback xmlns=""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27455" y="4535656"/>
                <a:ext cx="144153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510088"/>
              <a:ext cx="53975" cy="241300"/>
            </p14:xfrm>
          </p:contentPart>
        </mc:Choice>
        <mc:Fallback xmlns=""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35469" y="4500724"/>
                <a:ext cx="72686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250" y="4965700"/>
              <a:ext cx="88900" cy="241300"/>
            </p14:xfrm>
          </p:contentPart>
        </mc:Choice>
        <mc:Fallback xmlns=""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25892" y="4956336"/>
                <a:ext cx="107616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0038" y="4992688"/>
              <a:ext cx="196850" cy="214312"/>
            </p14:xfrm>
          </p:contentPart>
        </mc:Choice>
        <mc:Fallback xmlns=""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30681" y="4983323"/>
                <a:ext cx="215563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7225" y="5010150"/>
              <a:ext cx="134938" cy="88900"/>
            </p14:xfrm>
          </p:contentPart>
        </mc:Choice>
        <mc:Fallback xmlns=""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187869" y="5000792"/>
                <a:ext cx="153649" cy="10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9063" y="4840288"/>
              <a:ext cx="134937" cy="322262"/>
            </p14:xfrm>
          </p:contentPart>
        </mc:Choice>
        <mc:Fallback xmlns=""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19707" y="4830926"/>
                <a:ext cx="153648" cy="3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6963" y="5224463"/>
              <a:ext cx="982662" cy="393700"/>
            </p14:xfrm>
          </p:contentPart>
        </mc:Choice>
        <mc:Fallback xmlns=""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57604" y="5215106"/>
                <a:ext cx="1001379" cy="4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888" y="5260975"/>
              <a:ext cx="563562" cy="293688"/>
            </p14:xfrm>
          </p:contentPart>
        </mc:Choice>
        <mc:Fallback xmlns=""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35525" y="5251617"/>
                <a:ext cx="582287" cy="312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1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3763" y="5295900"/>
              <a:ext cx="188912" cy="277813"/>
            </p14:xfrm>
          </p:contentPart>
        </mc:Choice>
        <mc:Fallback xmlns="">
          <p:pic>
            <p:nvPicPr>
              <p:cNvPr id="41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4207" y="5286531"/>
                <a:ext cx="208024" cy="296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75" y="5286375"/>
              <a:ext cx="474663" cy="277813"/>
            </p14:xfrm>
          </p:contentPart>
        </mc:Choice>
        <mc:Fallback xmlns="">
          <p:pic>
            <p:nvPicPr>
              <p:cNvPr id="41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20018" y="5277019"/>
                <a:ext cx="493376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1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0738" y="5322888"/>
              <a:ext cx="196850" cy="187325"/>
            </p14:xfrm>
          </p:contentPart>
        </mc:Choice>
        <mc:Fallback xmlns="">
          <p:pic>
            <p:nvPicPr>
              <p:cNvPr id="41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61381" y="5313522"/>
                <a:ext cx="21556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9900" y="5135563"/>
              <a:ext cx="295275" cy="295275"/>
            </p14:xfrm>
          </p:contentPart>
        </mc:Choice>
        <mc:Fallback xmlns="">
          <p:pic>
            <p:nvPicPr>
              <p:cNvPr id="41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80549" y="5126201"/>
                <a:ext cx="313977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8675" y="5662613"/>
              <a:ext cx="946150" cy="320675"/>
            </p14:xfrm>
          </p:contentPart>
        </mc:Choice>
        <mc:Fallback xmlns="">
          <p:pic>
            <p:nvPicPr>
              <p:cNvPr id="41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89314" y="5653255"/>
                <a:ext cx="964871" cy="33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3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5618163"/>
              <a:ext cx="982662" cy="285750"/>
            </p14:xfrm>
          </p:contentPart>
        </mc:Choice>
        <mc:Fallback xmlns="">
          <p:pic>
            <p:nvPicPr>
              <p:cNvPr id="413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05319" y="5608806"/>
                <a:ext cx="1001400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3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9450" y="5643563"/>
              <a:ext cx="312738" cy="358775"/>
            </p14:xfrm>
          </p:contentPart>
        </mc:Choice>
        <mc:Fallback xmlns="">
          <p:pic>
            <p:nvPicPr>
              <p:cNvPr id="413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50093" y="5634207"/>
                <a:ext cx="331452" cy="37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13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5400" y="5741988"/>
              <a:ext cx="117475" cy="223837"/>
            </p14:xfrm>
          </p:contentPart>
        </mc:Choice>
        <mc:Fallback xmlns="">
          <p:pic>
            <p:nvPicPr>
              <p:cNvPr id="413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66031" y="5732631"/>
                <a:ext cx="136213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13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1150" y="5707063"/>
              <a:ext cx="117475" cy="268287"/>
            </p14:xfrm>
          </p:contentPart>
        </mc:Choice>
        <mc:Fallback xmlns="">
          <p:pic>
            <p:nvPicPr>
              <p:cNvPr id="413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651781" y="5697700"/>
                <a:ext cx="136213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13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3750" y="5707063"/>
              <a:ext cx="161925" cy="98425"/>
            </p14:xfrm>
          </p:contentPart>
        </mc:Choice>
        <mc:Fallback xmlns="">
          <p:pic>
            <p:nvPicPr>
              <p:cNvPr id="413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134394" y="5697689"/>
                <a:ext cx="180636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13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2238" y="5572125"/>
              <a:ext cx="608012" cy="268288"/>
            </p14:xfrm>
          </p:contentPart>
        </mc:Choice>
        <mc:Fallback xmlns="">
          <p:pic>
            <p:nvPicPr>
              <p:cNvPr id="413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732878" y="5562762"/>
                <a:ext cx="626731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14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5263" y="6037263"/>
              <a:ext cx="936625" cy="258762"/>
            </p14:xfrm>
          </p:contentPart>
        </mc:Choice>
        <mc:Fallback xmlns="">
          <p:pic>
            <p:nvPicPr>
              <p:cNvPr id="414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455904" y="6027906"/>
                <a:ext cx="955343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14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4488" y="6135688"/>
              <a:ext cx="169862" cy="80962"/>
            </p14:xfrm>
          </p:contentPart>
        </mc:Choice>
        <mc:Fallback xmlns="">
          <p:pic>
            <p:nvPicPr>
              <p:cNvPr id="414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75131" y="6126332"/>
                <a:ext cx="188576" cy="9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142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6463" y="6019800"/>
              <a:ext cx="733425" cy="231775"/>
            </p14:xfrm>
          </p:contentPart>
        </mc:Choice>
        <mc:Fallback xmlns="">
          <p:pic>
            <p:nvPicPr>
              <p:cNvPr id="4142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37102" y="6010443"/>
                <a:ext cx="752148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143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6054725"/>
              <a:ext cx="1268413" cy="285750"/>
            </p14:xfrm>
          </p:contentPart>
        </mc:Choice>
        <mc:Fallback xmlns="">
          <p:pic>
            <p:nvPicPr>
              <p:cNvPr id="4143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18314" y="6045368"/>
                <a:ext cx="1287135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144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5813" y="5903913"/>
              <a:ext cx="1436687" cy="758825"/>
            </p14:xfrm>
          </p:contentPart>
        </mc:Choice>
        <mc:Fallback xmlns="">
          <p:pic>
            <p:nvPicPr>
              <p:cNvPr id="4144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26453" y="5894554"/>
                <a:ext cx="1455406" cy="777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145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6305550"/>
              <a:ext cx="1223962" cy="455613"/>
            </p14:xfrm>
          </p:contentPart>
        </mc:Choice>
        <mc:Fallback xmlns="">
          <p:pic>
            <p:nvPicPr>
              <p:cNvPr id="4145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05328" y="6296171"/>
                <a:ext cx="1242681" cy="474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4146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8325" y="4751388"/>
              <a:ext cx="268288" cy="268287"/>
            </p14:xfrm>
          </p:contentPart>
        </mc:Choice>
        <mc:Fallback xmlns="">
          <p:pic>
            <p:nvPicPr>
              <p:cNvPr id="4146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78962" y="4742025"/>
                <a:ext cx="287014" cy="2870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174" y="1219200"/>
            <a:ext cx="727494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143000"/>
            <a:ext cx="4038600" cy="265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678561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200400"/>
            <a:ext cx="36271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143000"/>
            <a:ext cx="36271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Decimal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1905000"/>
          </a:xfrm>
        </p:spPr>
        <p:txBody>
          <a:bodyPr/>
          <a:lstStyle/>
          <a:p>
            <a:r>
              <a:rPr lang="en-US" dirty="0" smtClean="0"/>
              <a:t>(ABC.123)</a:t>
            </a:r>
            <a:r>
              <a:rPr lang="en-US" baseline="-25000" dirty="0" smtClean="0"/>
              <a:t>16 </a:t>
            </a:r>
            <a:r>
              <a:rPr lang="en-US" dirty="0" smtClean="0"/>
              <a:t>= (2748.0710449219)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lum bright="-21000" contrast="43000"/>
          </a:blip>
          <a:srcRect/>
          <a:stretch>
            <a:fillRect/>
          </a:stretch>
        </p:blipFill>
        <p:spPr bwMode="auto">
          <a:xfrm>
            <a:off x="838200" y="1752600"/>
            <a:ext cx="4495800" cy="470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Base 2 to Base 16</a:t>
            </a: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19200"/>
            <a:ext cx="7049440" cy="5029200"/>
          </a:xfr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153400" cy="914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Last Lecture Summary II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315200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>
                <a:ea typeface="新細明體" pitchFamily="18" charset="-120"/>
              </a:rPr>
              <a:t>High Quality Printers</a:t>
            </a:r>
          </a:p>
          <a:p>
            <a:pPr marL="800100" lvl="1" indent="-342900">
              <a:buClr>
                <a:srgbClr val="3B812F"/>
              </a:buClr>
              <a:defRPr/>
            </a:pPr>
            <a:r>
              <a:rPr lang="en-US" altLang="zh-TW" sz="2800" dirty="0" smtClean="0">
                <a:ea typeface="新細明體" pitchFamily="18" charset="-120"/>
              </a:rPr>
              <a:t>Photo printer</a:t>
            </a:r>
          </a:p>
          <a:p>
            <a:pPr marL="800100" lvl="1" indent="-342900">
              <a:buClr>
                <a:srgbClr val="3B812F"/>
              </a:buClr>
              <a:defRPr/>
            </a:pPr>
            <a:r>
              <a:rPr lang="en-US" altLang="zh-TW" sz="2800" dirty="0" smtClean="0">
                <a:ea typeface="新細明體" pitchFamily="18" charset="-120"/>
              </a:rPr>
              <a:t>Thermal printer</a:t>
            </a:r>
          </a:p>
          <a:p>
            <a:pPr marL="800100" lvl="1" indent="-342900">
              <a:buClr>
                <a:srgbClr val="3B812F"/>
              </a:buClr>
              <a:defRPr/>
            </a:pPr>
            <a:r>
              <a:rPr lang="en-US" altLang="zh-TW" sz="2800" dirty="0" smtClean="0">
                <a:ea typeface="新細明體" pitchFamily="18" charset="-120"/>
              </a:rPr>
              <a:t>Dye Sublimation</a:t>
            </a:r>
          </a:p>
          <a:p>
            <a:pPr marL="800100" lvl="1" indent="-342900">
              <a:buClr>
                <a:srgbClr val="3B812F"/>
              </a:buClr>
              <a:defRPr/>
            </a:pPr>
            <a:r>
              <a:rPr lang="en-US" altLang="zh-TW" sz="2800" dirty="0" smtClean="0">
                <a:ea typeface="新細明體" pitchFamily="18" charset="-120"/>
              </a:rPr>
              <a:t>Solid Ink</a:t>
            </a:r>
          </a:p>
          <a:p>
            <a:pPr marL="800100" lvl="1" indent="-342900">
              <a:buClr>
                <a:srgbClr val="3B812F"/>
              </a:buClr>
              <a:defRPr/>
            </a:pPr>
            <a:r>
              <a:rPr lang="en-US" altLang="zh-TW" sz="2800" dirty="0" smtClean="0">
                <a:ea typeface="新細明體" pitchFamily="18" charset="-120"/>
              </a:rPr>
              <a:t>Plotter</a:t>
            </a:r>
          </a:p>
          <a:p>
            <a:pPr lvl="0">
              <a:buClr>
                <a:srgbClr val="CC9900"/>
              </a:buClr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Care and Feeding of Printers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43434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105400"/>
            <a:ext cx="381335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4419600" cy="404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Hexadecimal to Binary and 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3152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04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37338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04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Exercise Binary to Hexadecimal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038600" cy="4835525"/>
          </a:xfrm>
        </p:spPr>
        <p:txBody>
          <a:bodyPr/>
          <a:lstStyle/>
          <a:p>
            <a:r>
              <a:rPr lang="en-US" dirty="0" smtClean="0"/>
              <a:t>(10110101010101)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114800" cy="4835525"/>
          </a:xfrm>
        </p:spPr>
        <p:txBody>
          <a:bodyPr/>
          <a:lstStyle/>
          <a:p>
            <a:r>
              <a:rPr lang="en-US" dirty="0" smtClean="0"/>
              <a:t>(1100010010)</a:t>
            </a:r>
            <a:r>
              <a:rPr lang="en-US" baseline="-25000" dirty="0" smtClean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" y="1785938"/>
              <a:ext cx="2894013" cy="67945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140" y="1776576"/>
                <a:ext cx="2912733" cy="69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4600" y="1714500"/>
              <a:ext cx="1857375" cy="98425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5239" y="1705126"/>
                <a:ext cx="1876096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650" y="2259013"/>
              <a:ext cx="125413" cy="223837"/>
            </p14:xfrm>
          </p:contentPart>
        </mc:Choice>
        <mc:Fallback xmlns=""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280" y="2249656"/>
                <a:ext cx="144153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9025" y="2241550"/>
              <a:ext cx="125413" cy="223838"/>
            </p14:xfrm>
          </p:contentPart>
        </mc:Choice>
        <mc:Fallback xmlns=""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9655" y="2232193"/>
                <a:ext cx="144153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2322513"/>
              <a:ext cx="115887" cy="196850"/>
            </p14:xfrm>
          </p:contentPart>
        </mc:Choice>
        <mc:Fallback xmlns=""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7956" y="2313156"/>
                <a:ext cx="134602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1150" y="2259013"/>
              <a:ext cx="214313" cy="241300"/>
            </p14:xfrm>
          </p:contentPart>
        </mc:Choice>
        <mc:Fallback xmlns=""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1785" y="2249649"/>
                <a:ext cx="233043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4700" y="2322513"/>
              <a:ext cx="90488" cy="133350"/>
            </p14:xfrm>
          </p:contentPart>
        </mc:Choice>
        <mc:Fallback xmlns=""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5327" y="2313142"/>
                <a:ext cx="109235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2303463"/>
              <a:ext cx="26987" cy="188912"/>
            </p14:xfrm>
          </p:contentPart>
        </mc:Choice>
        <mc:Fallback xmlns=""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4733" y="2294107"/>
                <a:ext cx="45698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9975" y="2278063"/>
              <a:ext cx="160338" cy="196850"/>
            </p14:xfrm>
          </p:contentPart>
        </mc:Choice>
        <mc:Fallback xmlns=""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0607" y="2268706"/>
                <a:ext cx="179074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7025" y="2187575"/>
              <a:ext cx="561975" cy="223838"/>
            </p14:xfrm>
          </p:contentPart>
        </mc:Choice>
        <mc:Fallback xmlns=""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7665" y="2178218"/>
                <a:ext cx="580695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8" y="2482850"/>
              <a:ext cx="839787" cy="669925"/>
            </p14:xfrm>
          </p:contentPart>
        </mc:Choice>
        <mc:Fallback xmlns=""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379" y="2473490"/>
                <a:ext cx="858505" cy="68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2250" y="2482850"/>
              <a:ext cx="1035050" cy="642938"/>
            </p14:xfrm>
          </p:contentPart>
        </mc:Choice>
        <mc:Fallback xmlns=""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2890" y="2473490"/>
                <a:ext cx="1053771" cy="66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8938" y="2465388"/>
              <a:ext cx="2063750" cy="776287"/>
            </p14:xfrm>
          </p:contentPart>
        </mc:Choice>
        <mc:Fallback xmlns=""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19579" y="2456026"/>
                <a:ext cx="2082469" cy="795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0" y="2517775"/>
              <a:ext cx="3429000" cy="965200"/>
            </p14:xfrm>
          </p:contentPart>
        </mc:Choice>
        <mc:Fallback xmlns=""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9890" y="2508415"/>
                <a:ext cx="3447720" cy="98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2517775"/>
              <a:ext cx="500063" cy="250825"/>
            </p14:xfrm>
          </p:contentPart>
        </mc:Choice>
        <mc:Fallback xmlns=""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73871" y="2508405"/>
                <a:ext cx="518770" cy="26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2525" y="2446338"/>
              <a:ext cx="455613" cy="260350"/>
            </p14:xfrm>
          </p:contentPart>
        </mc:Choice>
        <mc:Fallback xmlns=""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23168" y="2436975"/>
                <a:ext cx="474327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6900" y="2446338"/>
              <a:ext cx="242888" cy="188912"/>
            </p14:xfrm>
          </p:contentPart>
        </mc:Choice>
        <mc:Fallback xmlns=""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7544" y="2436982"/>
                <a:ext cx="261599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6625" y="2411413"/>
              <a:ext cx="19050" cy="214312"/>
            </p14:xfrm>
          </p:contentPart>
        </mc:Choice>
        <mc:Fallback xmlns=""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77280" y="2402048"/>
                <a:ext cx="37741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9500" y="2401888"/>
              <a:ext cx="98425" cy="161925"/>
            </p14:xfrm>
          </p:contentPart>
        </mc:Choice>
        <mc:Fallback xmlns=""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20126" y="2392532"/>
                <a:ext cx="117173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3" y="3813175"/>
              <a:ext cx="107950" cy="188913"/>
            </p14:xfrm>
          </p:contentPart>
        </mc:Choice>
        <mc:Fallback xmlns=""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0707" y="3803801"/>
                <a:ext cx="126661" cy="20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850" y="3840163"/>
              <a:ext cx="1588" cy="196850"/>
            </p14:xfrm>
          </p:contentPart>
        </mc:Choice>
        <mc:Fallback xmlns=""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562" y="3830806"/>
                <a:ext cx="84164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800" y="3768725"/>
              <a:ext cx="88900" cy="160338"/>
            </p14:xfrm>
          </p:contentPart>
        </mc:Choice>
        <mc:Fallback xmlns=""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404" y="3759357"/>
                <a:ext cx="107692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741738"/>
              <a:ext cx="9525" cy="223837"/>
            </p14:xfrm>
          </p:contentPart>
        </mc:Choice>
        <mc:Fallback xmlns=""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7803" y="3732381"/>
                <a:ext cx="27869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0800" y="3786188"/>
              <a:ext cx="9525" cy="152400"/>
            </p14:xfrm>
          </p:contentPart>
        </mc:Choice>
        <mc:Fallback xmlns=""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11275" y="3776821"/>
                <a:ext cx="28575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5738" y="3751263"/>
              <a:ext cx="88900" cy="169862"/>
            </p14:xfrm>
          </p:contentPart>
        </mc:Choice>
        <mc:Fallback xmlns=""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6380" y="3741906"/>
                <a:ext cx="107616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1488" y="3697288"/>
              <a:ext cx="26987" cy="241300"/>
            </p14:xfrm>
          </p:contentPart>
        </mc:Choice>
        <mc:Fallback xmlns=""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2133" y="3687924"/>
                <a:ext cx="4569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6900" y="3759200"/>
              <a:ext cx="61913" cy="144463"/>
            </p14:xfrm>
          </p:contentPart>
        </mc:Choice>
        <mc:Fallback xmlns=""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57486" y="3749833"/>
                <a:ext cx="80740" cy="16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7713" y="3706813"/>
              <a:ext cx="28575" cy="231775"/>
            </p14:xfrm>
          </p:contentPart>
        </mc:Choice>
        <mc:Fallback xmlns=""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08309" y="3697456"/>
                <a:ext cx="47384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4900" y="3706813"/>
              <a:ext cx="366713" cy="222250"/>
            </p14:xfrm>
          </p:contentPart>
        </mc:Choice>
        <mc:Fallback xmlns=""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65534" y="3697448"/>
                <a:ext cx="385445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3571875"/>
              <a:ext cx="366712" cy="339725"/>
            </p14:xfrm>
          </p:contentPart>
        </mc:Choice>
        <mc:Fallback xmlns=""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52931" y="3562518"/>
                <a:ext cx="385425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150" y="3714750"/>
              <a:ext cx="7483475" cy="1054100"/>
            </p14:xfrm>
          </p:contentPart>
        </mc:Choice>
        <mc:Fallback xmlns=""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8790" y="3705390"/>
                <a:ext cx="7502195" cy="1072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2200" y="4357688"/>
              <a:ext cx="161925" cy="287337"/>
            </p14:xfrm>
          </p:contentPart>
        </mc:Choice>
        <mc:Fallback xmlns=""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2844" y="4348326"/>
                <a:ext cx="180636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2750" y="4429125"/>
              <a:ext cx="17463" cy="233363"/>
            </p14:xfrm>
          </p:contentPart>
        </mc:Choice>
        <mc:Fallback xmlns="">
          <p:pic>
            <p:nvPicPr>
              <p:cNvPr id="51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3484" y="4419762"/>
                <a:ext cx="35995" cy="252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6163" y="4340225"/>
              <a:ext cx="179387" cy="384175"/>
            </p14:xfrm>
          </p:contentPart>
        </mc:Choice>
        <mc:Fallback xmlns="">
          <p:pic>
            <p:nvPicPr>
              <p:cNvPr id="51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16816" y="4330864"/>
                <a:ext cx="198081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3213" y="4402138"/>
              <a:ext cx="357187" cy="312737"/>
            </p14:xfrm>
          </p:contentPart>
        </mc:Choice>
        <mc:Fallback xmlns="">
          <p:pic>
            <p:nvPicPr>
              <p:cNvPr id="51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43851" y="4392781"/>
                <a:ext cx="375911" cy="331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3000" y="4332288"/>
              <a:ext cx="365125" cy="249237"/>
            </p14:xfrm>
          </p:contentPart>
        </mc:Choice>
        <mc:Fallback xmlns="">
          <p:pic>
            <p:nvPicPr>
              <p:cNvPr id="51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83638" y="4322924"/>
                <a:ext cx="383849" cy="267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5027613"/>
              <a:ext cx="2019300" cy="857250"/>
            </p14:xfrm>
          </p:contentPart>
        </mc:Choice>
        <mc:Fallback xmlns="">
          <p:pic>
            <p:nvPicPr>
              <p:cNvPr id="51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67553" y="5018256"/>
                <a:ext cx="2038021" cy="87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888" y="1250950"/>
              <a:ext cx="2678112" cy="106363"/>
            </p14:xfrm>
          </p:contentPart>
        </mc:Choice>
        <mc:Fallback xmlns="">
          <p:pic>
            <p:nvPicPr>
              <p:cNvPr id="51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528" y="1241576"/>
                <a:ext cx="2696833" cy="12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4600" y="1268413"/>
              <a:ext cx="1946275" cy="88900"/>
            </p14:xfrm>
          </p:contentPart>
        </mc:Choice>
        <mc:Fallback xmlns="">
          <p:pic>
            <p:nvPicPr>
              <p:cNvPr id="51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45239" y="1259055"/>
                <a:ext cx="1964996" cy="10761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Exercise Octal to Hexadecimal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038600" cy="4835525"/>
          </a:xfrm>
        </p:spPr>
        <p:txBody>
          <a:bodyPr/>
          <a:lstStyle/>
          <a:p>
            <a:r>
              <a:rPr lang="en-US" dirty="0" smtClean="0"/>
              <a:t>(344)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114800" cy="4835525"/>
          </a:xfrm>
        </p:spPr>
        <p:txBody>
          <a:bodyPr/>
          <a:lstStyle/>
          <a:p>
            <a:r>
              <a:rPr lang="en-US" dirty="0" smtClean="0"/>
              <a:t>(1422)</a:t>
            </a:r>
            <a:r>
              <a:rPr lang="en-US" baseline="-25000" dirty="0" smtClean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8475" y="1258888"/>
              <a:ext cx="1393825" cy="608012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9116" y="1249450"/>
                <a:ext cx="1412544" cy="626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5075" y="2187575"/>
              <a:ext cx="73025" cy="376238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5722" y="2178214"/>
                <a:ext cx="91731" cy="3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4038" y="2179638"/>
              <a:ext cx="269875" cy="419100"/>
            </p14:xfrm>
          </p:contentPart>
        </mc:Choice>
        <mc:Fallback xmlns=""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4682" y="2170277"/>
                <a:ext cx="288586" cy="43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6838" y="2170113"/>
              <a:ext cx="314325" cy="420687"/>
            </p14:xfrm>
          </p:contentPart>
        </mc:Choice>
        <mc:Fallback xmlns=""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7477" y="2160756"/>
                <a:ext cx="333048" cy="4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2175" y="2214563"/>
              <a:ext cx="285750" cy="349250"/>
            </p14:xfrm>
          </p:contentPart>
        </mc:Choice>
        <mc:Fallback xmlns=""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2818" y="2205202"/>
                <a:ext cx="304464" cy="36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3488" y="1231900"/>
              <a:ext cx="1482725" cy="635000"/>
            </p14:xfrm>
          </p:contentPart>
        </mc:Choice>
        <mc:Fallback xmlns=""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04129" y="1222541"/>
                <a:ext cx="1501444" cy="6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8" y="2098675"/>
              <a:ext cx="2143125" cy="1135063"/>
            </p14:xfrm>
          </p:contentPart>
        </mc:Choice>
        <mc:Fallback xmlns=""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978" y="2089315"/>
                <a:ext cx="2161845" cy="115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0125" y="4616450"/>
              <a:ext cx="1768475" cy="957263"/>
            </p14:xfrm>
          </p:contentPart>
        </mc:Choice>
        <mc:Fallback xmlns=""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0764" y="4607090"/>
                <a:ext cx="1787197" cy="97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038" y="2938463"/>
              <a:ext cx="392112" cy="357187"/>
            </p14:xfrm>
          </p:contentPart>
        </mc:Choice>
        <mc:Fallback xmlns=""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4685" y="2929101"/>
                <a:ext cx="410818" cy="37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2830513"/>
              <a:ext cx="365125" cy="287337"/>
            </p14:xfrm>
          </p:contentPart>
        </mc:Choice>
        <mc:Fallback xmlns=""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0588" y="2821151"/>
                <a:ext cx="383849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5138" y="2867025"/>
              <a:ext cx="430212" cy="204788"/>
            </p14:xfrm>
          </p:contentPart>
        </mc:Choice>
        <mc:Fallback xmlns=""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5778" y="2857667"/>
                <a:ext cx="448933" cy="2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3488" y="2813050"/>
              <a:ext cx="366712" cy="231775"/>
            </p14:xfrm>
          </p:contentPart>
        </mc:Choice>
        <mc:Fallback xmlns=""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4131" y="2803678"/>
                <a:ext cx="385425" cy="25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6288" y="2795588"/>
              <a:ext cx="438150" cy="258762"/>
            </p14:xfrm>
          </p:contentPart>
        </mc:Choice>
        <mc:Fallback xmlns=""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16927" y="2786231"/>
                <a:ext cx="456871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" y="3536950"/>
              <a:ext cx="2393950" cy="677863"/>
            </p14:xfrm>
          </p:contentPart>
        </mc:Choice>
        <mc:Fallback xmlns=""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1040" y="3527590"/>
                <a:ext cx="2412670" cy="696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5013" y="3367088"/>
              <a:ext cx="2322512" cy="581025"/>
            </p14:xfrm>
          </p:contentPart>
        </mc:Choice>
        <mc:Fallback xmlns=""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35652" y="3357728"/>
                <a:ext cx="2341233" cy="599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6588" y="4367213"/>
              <a:ext cx="608012" cy="420687"/>
            </p14:xfrm>
          </p:contentPart>
        </mc:Choice>
        <mc:Fallback xmlns=""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7228" y="4357856"/>
                <a:ext cx="626731" cy="4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57813" y="4241800"/>
              <a:ext cx="1357312" cy="492125"/>
            </p14:xfrm>
          </p:contentPart>
        </mc:Choice>
        <mc:Fallback xmlns=""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8452" y="4232440"/>
                <a:ext cx="1376034" cy="51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6500" y="4751388"/>
              <a:ext cx="268288" cy="322262"/>
            </p14:xfrm>
          </p:contentPart>
        </mc:Choice>
        <mc:Fallback xmlns=""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7149" y="4742026"/>
                <a:ext cx="286989" cy="3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4956175"/>
              <a:ext cx="322262" cy="455613"/>
            </p14:xfrm>
          </p:contentPart>
        </mc:Choice>
        <mc:Fallback xmlns=""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24551" y="4946818"/>
                <a:ext cx="340986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4876800"/>
              <a:ext cx="1465263" cy="1276350"/>
            </p14:xfrm>
          </p:contentPart>
        </mc:Choice>
        <mc:Fallback xmlns=""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73865" y="4867439"/>
                <a:ext cx="1483984" cy="129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5975" y="3643313"/>
              <a:ext cx="2732088" cy="366712"/>
            </p14:xfrm>
          </p:contentPart>
        </mc:Choice>
        <mc:Fallback xmlns=""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16615" y="3633956"/>
                <a:ext cx="2750808" cy="38542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 Program</a:t>
            </a:r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935224"/>
            <a:ext cx="4648200" cy="3044571"/>
          </a:xfr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0198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http://www.goldenkstar.com/number-system-school-software-maths.htm</a:t>
            </a:r>
            <a:endParaRPr lang="en-US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192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Genius Maker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 smtClean="0">
                <a:effectLst/>
                <a:latin typeface="+mn-lt"/>
              </a:rPr>
              <a:t>Free software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number system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458200" cy="762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Summary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Number System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</a:rPr>
              <a:t>Decimal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0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Binary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</a:rPr>
              <a:t>Octal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0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Hexadecimal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</a:rPr>
              <a:t>Number conversion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6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911225"/>
          </a:xfrm>
        </p:spPr>
        <p:txBody>
          <a:bodyPr/>
          <a:lstStyle/>
          <a:p>
            <a:r>
              <a:rPr lang="en-US" dirty="0" smtClean="0"/>
              <a:t>Recommended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848600" cy="5029200"/>
          </a:xfrm>
        </p:spPr>
        <p:txBody>
          <a:bodyPr/>
          <a:lstStyle/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315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2"/>
              </a:rPr>
              <a:t>http://www.cdrummond.qc.ca/cegep/informat/Professeurs/Alain/files/ascii.htm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2"/>
              </a:rPr>
              <a:t>http://www.lookuptables.com/ebcdic_scancodes.php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3"/>
              </a:rPr>
              <a:t>http://math.comsci.us/radix/hexadecimal.html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Number System - Exercise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7315200" cy="47548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5400"/>
                <a:gridCol w="2590800"/>
                <a:gridCol w="16002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Octal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Hexadecimal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(786)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(1100010010)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(1422)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(312)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(555)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(1000101011)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(1053)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(22B)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(228)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(11100100)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(786)</a:t>
                      </a:r>
                      <a:r>
                        <a:rPr lang="en-US" sz="2000" baseline="-25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(786)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(179)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(10110011)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(786)</a:t>
                      </a:r>
                      <a:r>
                        <a:rPr lang="en-US" sz="2000" baseline="-25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(786)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(483)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(111100011)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(743)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(1E3)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(4012)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(111110101100)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(7643)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(FAC)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(4321)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(1000011100001)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(10341)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(10E1)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(1853)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(11100111101)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(3475)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(73D)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(9526)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(1001010011011)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(22466)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(2536)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(11605)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(10110101010101)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(26525)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(2D55)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(48879)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(111111011101111)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(137357)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(BEEF)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Transforming Data Into Information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6705600" cy="3124199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Understands only two states either On or Off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Makes different patterns of 0s and 1s</a:t>
            </a:r>
          </a:p>
          <a:p>
            <a:r>
              <a:rPr lang="en-US" altLang="zh-TW" dirty="0" smtClean="0">
                <a:ea typeface="新細明體" pitchFamily="18" charset="-120"/>
              </a:rPr>
              <a:t>Data </a:t>
            </a:r>
            <a:r>
              <a:rPr lang="en-US" altLang="zh-TW" dirty="0" err="1" smtClean="0">
                <a:ea typeface="新細明體" pitchFamily="18" charset="-120"/>
              </a:rPr>
              <a:t>vs</a:t>
            </a:r>
            <a:r>
              <a:rPr lang="en-US" altLang="zh-TW" dirty="0" smtClean="0">
                <a:ea typeface="新細明體" pitchFamily="18" charset="-120"/>
              </a:rPr>
              <a:t> Information</a:t>
            </a:r>
          </a:p>
          <a:p>
            <a:r>
              <a:rPr lang="en-US" dirty="0" smtClean="0"/>
              <a:t>How Computers Represent Data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Represent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029200" cy="5410200"/>
          </a:xfrm>
        </p:spPr>
        <p:txBody>
          <a:bodyPr/>
          <a:lstStyle/>
          <a:p>
            <a:r>
              <a:rPr lang="en-US" dirty="0" smtClean="0"/>
              <a:t>Number system</a:t>
            </a:r>
          </a:p>
          <a:p>
            <a:pPr lvl="1"/>
            <a:r>
              <a:rPr lang="en-US" dirty="0" smtClean="0"/>
              <a:t>Manner of Counting</a:t>
            </a:r>
          </a:p>
          <a:p>
            <a:pPr lvl="1"/>
            <a:r>
              <a:rPr lang="en-US" dirty="0" smtClean="0"/>
              <a:t>Several different number systems exist</a:t>
            </a:r>
          </a:p>
          <a:p>
            <a:r>
              <a:rPr lang="en-US" dirty="0" smtClean="0"/>
              <a:t>To Computer everything is a number</a:t>
            </a:r>
          </a:p>
          <a:p>
            <a:pPr lvl="1"/>
            <a:r>
              <a:rPr lang="en-US" dirty="0" smtClean="0"/>
              <a:t>Alphabets, numbers, punctuation marks, sound, pictures, computer instructions</a:t>
            </a:r>
          </a:p>
          <a:p>
            <a:pPr lvl="1"/>
            <a:r>
              <a:rPr lang="en-US" dirty="0" smtClean="0"/>
              <a:t>For example  </a:t>
            </a:r>
          </a:p>
          <a:p>
            <a:pPr lvl="2"/>
            <a:r>
              <a:rPr lang="en-US" dirty="0" smtClean="0"/>
              <a:t>“Here are some words.”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19200"/>
            <a:ext cx="2509837" cy="523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05400" cy="5410200"/>
          </a:xfrm>
        </p:spPr>
        <p:txBody>
          <a:bodyPr/>
          <a:lstStyle/>
          <a:p>
            <a:r>
              <a:rPr lang="en-US" dirty="0" smtClean="0"/>
              <a:t>Used by humans to count</a:t>
            </a:r>
          </a:p>
          <a:p>
            <a:r>
              <a:rPr lang="en-US" dirty="0" smtClean="0"/>
              <a:t>Latin word </a:t>
            </a:r>
            <a:r>
              <a:rPr lang="en-US" b="1" u="sng" dirty="0" err="1" smtClean="0"/>
              <a:t>deci</a:t>
            </a:r>
            <a:r>
              <a:rPr lang="en-US" dirty="0" smtClean="0"/>
              <a:t> mean 10</a:t>
            </a:r>
          </a:p>
          <a:p>
            <a:r>
              <a:rPr lang="en-US" dirty="0" smtClean="0"/>
              <a:t>Also called Base 10</a:t>
            </a:r>
          </a:p>
          <a:p>
            <a:r>
              <a:rPr lang="en-US" dirty="0" smtClean="0"/>
              <a:t>Have 10 distinct digits</a:t>
            </a:r>
          </a:p>
          <a:p>
            <a:pPr lvl="1"/>
            <a:r>
              <a:rPr lang="en-US" dirty="0" smtClean="0"/>
              <a:t>0 1 2 3 4 5 6 7 8 9 </a:t>
            </a:r>
          </a:p>
          <a:p>
            <a:r>
              <a:rPr lang="en-US" dirty="0" smtClean="0"/>
              <a:t>10 is a two-digit number</a:t>
            </a:r>
          </a:p>
          <a:p>
            <a:r>
              <a:rPr lang="en-US" dirty="0" smtClean="0"/>
              <a:t>Digits combine to make larger numbers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CB2-9C56-4C4E-9F8A-031E63E2A4DA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19200"/>
            <a:ext cx="1914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410200"/>
            <a:ext cx="1971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pPr eaLnBrk="1" hangingPunct="1"/>
            <a:r>
              <a:rPr lang="en-US" dirty="0" smtClean="0"/>
              <a:t>Binary Number System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800600" cy="525779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Switch has two states</a:t>
            </a:r>
          </a:p>
          <a:p>
            <a:pPr lvl="1"/>
            <a:r>
              <a:rPr lang="en-US" dirty="0" smtClean="0"/>
              <a:t>Off represents 0, On is 1</a:t>
            </a:r>
          </a:p>
          <a:p>
            <a:r>
              <a:rPr lang="en-US" dirty="0" smtClean="0"/>
              <a:t>Latin </a:t>
            </a:r>
            <a:r>
              <a:rPr lang="en-US" b="1" u="sng" dirty="0" smtClean="0"/>
              <a:t>bi</a:t>
            </a:r>
            <a:r>
              <a:rPr lang="en-US" dirty="0" smtClean="0"/>
              <a:t> means 2</a:t>
            </a:r>
          </a:p>
          <a:p>
            <a:r>
              <a:rPr lang="en-US" dirty="0" smtClean="0"/>
              <a:t>Used by computers to count</a:t>
            </a:r>
          </a:p>
          <a:p>
            <a:r>
              <a:rPr lang="en-US" dirty="0" smtClean="0"/>
              <a:t>Two distinct digits, 0 and 1</a:t>
            </a:r>
          </a:p>
          <a:p>
            <a:pPr lvl="1"/>
            <a:r>
              <a:rPr lang="en-US" dirty="0" smtClean="0"/>
              <a:t>0 and 1 combine to make numbers</a:t>
            </a:r>
          </a:p>
          <a:p>
            <a:r>
              <a:rPr lang="en-US" dirty="0" smtClean="0"/>
              <a:t>represent a quantity &gt;1  it uses two (or more) digits</a:t>
            </a:r>
          </a:p>
          <a:p>
            <a:r>
              <a:rPr lang="en-US" dirty="0" smtClean="0"/>
              <a:t>Pattern repeats indefinitely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19200"/>
            <a:ext cx="2560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590800"/>
            <a:ext cx="2505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7086600" cy="1360487"/>
          </a:xfrm>
        </p:spPr>
        <p:txBody>
          <a:bodyPr>
            <a:noAutofit/>
          </a:bodyPr>
          <a:lstStyle/>
          <a:p>
            <a:r>
              <a:rPr lang="en-US" sz="2800" b="0" dirty="0" smtClean="0"/>
              <a:t>A computer circuit represents the 0 or the 1 electronically by the presence or absence of an electrical charge</a:t>
            </a:r>
            <a:endParaRPr lang="en-US" sz="2800" b="0" dirty="0"/>
          </a:p>
        </p:txBody>
      </p:sp>
      <p:pic>
        <p:nvPicPr>
          <p:cNvPr id="12" name="Content Placeholder 11" descr="Fig4-12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3400" y="2819400"/>
            <a:ext cx="5943600" cy="38039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1066800" cy="381000"/>
          </a:xfr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Base 2 to Base 16</a:t>
            </a: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19200"/>
            <a:ext cx="7049440" cy="5029200"/>
          </a:xfr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562600" y="6405562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Virtual_Slide_Template_Final</Template>
  <TotalTime>5738</TotalTime>
  <Words>603</Words>
  <Application>Microsoft Office PowerPoint</Application>
  <PresentationFormat>On-screen Show (4:3)</PresentationFormat>
  <Paragraphs>209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Garamond</vt:lpstr>
      <vt:lpstr>新細明體</vt:lpstr>
      <vt:lpstr>Times New Roman</vt:lpstr>
      <vt:lpstr>Wingdings</vt:lpstr>
      <vt:lpstr>Edge</vt:lpstr>
      <vt:lpstr>CSC 101 Introduction to Computing  Lecture 8 </vt:lpstr>
      <vt:lpstr>Last Lecture Summary I</vt:lpstr>
      <vt:lpstr>Last Lecture Summary II</vt:lpstr>
      <vt:lpstr>Transforming Data Into Information</vt:lpstr>
      <vt:lpstr>How Computer Represent Data</vt:lpstr>
      <vt:lpstr>Decimal Numbers</vt:lpstr>
      <vt:lpstr>Binary Number System</vt:lpstr>
      <vt:lpstr>Data Representation</vt:lpstr>
      <vt:lpstr>Comparison Base 2 to Base 16</vt:lpstr>
      <vt:lpstr>Number Conversion</vt:lpstr>
      <vt:lpstr>Decimal To Binary</vt:lpstr>
      <vt:lpstr>Decimal To Binary</vt:lpstr>
      <vt:lpstr>Decimal to Binary (with Fractions)</vt:lpstr>
      <vt:lpstr>Binary to Decimal</vt:lpstr>
      <vt:lpstr>Binary to Decimal</vt:lpstr>
      <vt:lpstr>Binary to Decimal</vt:lpstr>
      <vt:lpstr>Binary to Decimal</vt:lpstr>
      <vt:lpstr>Binary to Decimal (with Fractions)</vt:lpstr>
      <vt:lpstr>Exercise Decimal to Binary</vt:lpstr>
      <vt:lpstr>Decimal to Octal</vt:lpstr>
      <vt:lpstr>Decimal to Octal (Fractions)</vt:lpstr>
      <vt:lpstr>Octal to Decimal</vt:lpstr>
      <vt:lpstr>Exercise Decimal to Octal</vt:lpstr>
      <vt:lpstr>Exercise Octal to Decimal</vt:lpstr>
      <vt:lpstr>Decimal to Hexadecimal</vt:lpstr>
      <vt:lpstr>Decimal to Hexadecimal</vt:lpstr>
      <vt:lpstr>Hexadecimal to Decimal</vt:lpstr>
      <vt:lpstr>Hexadecimal to Decimal </vt:lpstr>
      <vt:lpstr>Comparison Base 2 to Base 16</vt:lpstr>
      <vt:lpstr>Binary to Hexadecimal</vt:lpstr>
      <vt:lpstr>Hexadecimal to Binary and Octal</vt:lpstr>
      <vt:lpstr>Octal to Hexadecimal</vt:lpstr>
      <vt:lpstr> Exercise Binary to Hexadecimal</vt:lpstr>
      <vt:lpstr> Exercise Octal to Hexadecimal</vt:lpstr>
      <vt:lpstr>Number System Program</vt:lpstr>
      <vt:lpstr>Summary</vt:lpstr>
      <vt:lpstr>Recommended Websites</vt:lpstr>
      <vt:lpstr>Number System - Exercise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subject>Introduction to Computing</dc:subject>
  <dc:creator>Dr. Iftikhar Azim Niaz</dc:creator>
  <cp:lastModifiedBy>Microsoft account</cp:lastModifiedBy>
  <cp:revision>418</cp:revision>
  <dcterms:created xsi:type="dcterms:W3CDTF">2004-10-06T00:41:44Z</dcterms:created>
  <dcterms:modified xsi:type="dcterms:W3CDTF">2023-10-19T12:08:28Z</dcterms:modified>
</cp:coreProperties>
</file>