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9" r:id="rId7"/>
    <p:sldId id="259" r:id="rId8"/>
    <p:sldId id="265" r:id="rId9"/>
    <p:sldId id="266" r:id="rId10"/>
    <p:sldId id="267" r:id="rId11"/>
    <p:sldId id="268" r:id="rId12"/>
    <p:sldId id="260" r:id="rId13"/>
    <p:sldId id="261" r:id="rId14"/>
    <p:sldId id="270" r:id="rId15"/>
    <p:sldId id="262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6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490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9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09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61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6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8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5F7A94-8FA3-4377-89FB-7B599F94035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015C-B444-4BE0-A833-BFA80F44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1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4C60-D6DC-41B1-8D8B-6C9C82A6E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440" y="297180"/>
            <a:ext cx="9821708" cy="292162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Tracking System and Online Attendance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BA288-8DA1-4E38-A9BE-37BE30A3E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259" y="2754351"/>
            <a:ext cx="10437541" cy="298128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Miss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Saba Ahsan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Muhammad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Yousuf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2016-CE-091)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			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Bushra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(2016-CE-042)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Shumail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2016-CE-039)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Athar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2016-CE-199)   </a:t>
            </a:r>
            <a:endParaRPr lang="en-US" sz="1800" dirty="0"/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388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110A9-1A75-47D1-AEF3-6E0E3460A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97" y="278295"/>
            <a:ext cx="8640416" cy="6188765"/>
          </a:xfrm>
        </p:spPr>
      </p:pic>
    </p:spTree>
    <p:extLst>
      <p:ext uri="{BB962C8B-B14F-4D97-AF65-F5344CB8AC3E}">
        <p14:creationId xmlns:p14="http://schemas.microsoft.com/office/powerpoint/2010/main" val="14538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4BAD80-649C-45AE-B98F-EDFF15FA8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7" y="218661"/>
            <a:ext cx="9250016" cy="64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F3D5-6F39-4CCD-86B9-0A3FAB01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5561-34BB-4AD1-9209-8513A84D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main headings include: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Systems Comparison</a:t>
            </a:r>
          </a:p>
          <a:p>
            <a:r>
              <a:rPr lang="en-US" dirty="0"/>
              <a:t>System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E46B-59D4-4EAE-BF55-A5656BDA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0F392B-8475-4FD6-9F11-4C3A19E40A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68" y="2052638"/>
            <a:ext cx="643904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2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7D07-7B0D-4907-B68B-31E98327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2C31-421B-43D0-AE9B-1542F46DC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7" y="2637183"/>
            <a:ext cx="10704443" cy="3539780"/>
          </a:xfrm>
        </p:spPr>
        <p:txBody>
          <a:bodyPr/>
          <a:lstStyle/>
          <a:p>
            <a:r>
              <a:rPr lang="en-US" dirty="0" smtClean="0"/>
              <a:t>Check device Quality (Brand device)</a:t>
            </a:r>
          </a:p>
          <a:p>
            <a:r>
              <a:rPr lang="en-US" dirty="0"/>
              <a:t>Buying of Hardware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 smtClean="0"/>
              <a:t>ZKTect</a:t>
            </a:r>
            <a:r>
              <a:rPr lang="en-US" dirty="0" smtClean="0"/>
              <a:t>) </a:t>
            </a:r>
            <a:r>
              <a:rPr lang="en-US" dirty="0"/>
              <a:t>RFID Attendance And Tracking devices.</a:t>
            </a:r>
          </a:p>
        </p:txBody>
      </p:sp>
    </p:spTree>
    <p:extLst>
      <p:ext uri="{BB962C8B-B14F-4D97-AF65-F5344CB8AC3E}">
        <p14:creationId xmlns:p14="http://schemas.microsoft.com/office/powerpoint/2010/main" val="12413541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F25B-5DE2-46C8-86B2-E228F5C9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AECF-E0F9-4EA9-B493-7D5D9696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development process, testing will be done to ensure all modules are built correctly. </a:t>
            </a:r>
          </a:p>
          <a:p>
            <a:r>
              <a:rPr lang="en-US" dirty="0"/>
              <a:t>Application integration testing has been done after we have built all elements and then it combined into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79886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of devices.</a:t>
            </a:r>
          </a:p>
          <a:p>
            <a:r>
              <a:rPr lang="en-US" dirty="0" smtClean="0"/>
              <a:t>Therefore</a:t>
            </a:r>
            <a:r>
              <a:rPr lang="en-US" dirty="0"/>
              <a:t>, it has it’s integrated software application i.e. to be installed first and then linked with our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Check hardware integration.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76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27710" y="1530985"/>
            <a:ext cx="10515600" cy="4496807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latin typeface="Edwardian Script ITC" panose="030303020407070D0804" pitchFamily="66" charset="0"/>
              </a:rPr>
              <a:t>Thank You!</a:t>
            </a:r>
            <a:endParaRPr lang="en-US" sz="9600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9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642D-59AC-44AD-AF83-00EDAE3D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0B6B1-1591-4F03-9F08-30AA5299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institutions today, face problems of keeping large attendance records.</a:t>
            </a:r>
          </a:p>
          <a:p>
            <a:r>
              <a:rPr lang="en-US" dirty="0"/>
              <a:t>Further, to keep students record manually is time taking and proportional of taking a chance with it.</a:t>
            </a:r>
          </a:p>
          <a:p>
            <a:r>
              <a:rPr lang="en-US" dirty="0"/>
              <a:t>Hence, Student tracking system and online attendance is a great replacement of usual systems in which all the records are updated and stored on to the application as well as the database. </a:t>
            </a:r>
          </a:p>
          <a:p>
            <a:r>
              <a:rPr lang="en-US" dirty="0"/>
              <a:t>It minimizes all kinds of risks that were possible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4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BBEC-A150-4FEA-9352-BF78091F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2B69-8EDB-4BEC-827F-CB3A033B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designed our software in such a way that is easy to use for both the parents and teachers.</a:t>
            </a:r>
          </a:p>
          <a:p>
            <a:r>
              <a:rPr lang="en-US" dirty="0"/>
              <a:t>We have designed </a:t>
            </a:r>
            <a:r>
              <a:rPr lang="en-US" dirty="0" smtClean="0"/>
              <a:t>our </a:t>
            </a:r>
            <a:r>
              <a:rPr lang="en-US" dirty="0"/>
              <a:t>front </a:t>
            </a:r>
            <a:r>
              <a:rPr lang="en-US" dirty="0"/>
              <a:t>end </a:t>
            </a:r>
            <a:r>
              <a:rPr lang="en-US" dirty="0" smtClean="0"/>
              <a:t>and back end </a:t>
            </a:r>
            <a:r>
              <a:rPr lang="en-US" dirty="0"/>
              <a:t>using Visual studio.</a:t>
            </a:r>
          </a:p>
          <a:p>
            <a:r>
              <a:rPr lang="en-US" dirty="0" smtClean="0"/>
              <a:t>For data base using SQL Server and web server is IIS.</a:t>
            </a:r>
            <a:endParaRPr lang="en-US" dirty="0"/>
          </a:p>
          <a:p>
            <a:r>
              <a:rPr lang="en-US" dirty="0" smtClean="0"/>
              <a:t>We used RFID Technology in our system.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8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ADE9-05BD-409C-B826-27DB4405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8613-5141-4301-9D9A-59BC9303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significance of this system for our society lies as under. When students enter into school their location is tracked and their parents can </a:t>
            </a:r>
            <a:r>
              <a:rPr lang="en-US" dirty="0" smtClean="0"/>
              <a:t>observe. </a:t>
            </a:r>
            <a:endParaRPr lang="en-US" dirty="0"/>
          </a:p>
          <a:p>
            <a:r>
              <a:rPr lang="en-US" dirty="0"/>
              <a:t>By online attendance school staff don’t need to be worry about attendance accuracy any more. Online student record updates, important notices i.e. parents will remain well-informed about their children status.</a:t>
            </a:r>
          </a:p>
          <a:p>
            <a:r>
              <a:rPr lang="en-US" dirty="0"/>
              <a:t>This system can be used in any educational institution.</a:t>
            </a:r>
          </a:p>
        </p:txBody>
      </p:sp>
    </p:spTree>
    <p:extLst>
      <p:ext uri="{BB962C8B-B14F-4D97-AF65-F5344CB8AC3E}">
        <p14:creationId xmlns:p14="http://schemas.microsoft.com/office/powerpoint/2010/main" val="3346114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AF4D-2697-4FF5-A9B2-4EE65FB5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229B-82C7-4581-8CCE-F6B8056B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RFID </a:t>
            </a:r>
            <a:r>
              <a:rPr lang="en-US" dirty="0"/>
              <a:t>Devices are used for this project.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sureing</a:t>
            </a:r>
            <a:r>
              <a:rPr lang="en-US" dirty="0" smtClean="0"/>
              <a:t> </a:t>
            </a:r>
            <a:r>
              <a:rPr lang="en-US" dirty="0" err="1" smtClean="0"/>
              <a:t>reliablety</a:t>
            </a:r>
            <a:r>
              <a:rPr lang="en-US" dirty="0" smtClean="0"/>
              <a:t> we ZKT branded device on client demand.</a:t>
            </a:r>
            <a:endParaRPr lang="en-US" dirty="0"/>
          </a:p>
          <a:p>
            <a:r>
              <a:rPr lang="en-US" dirty="0"/>
              <a:t>Therefore, it has it’s integrated software application i.e. to be installed first and then linked with our software.</a:t>
            </a:r>
          </a:p>
        </p:txBody>
      </p:sp>
    </p:spTree>
    <p:extLst>
      <p:ext uri="{BB962C8B-B14F-4D97-AF65-F5344CB8AC3E}">
        <p14:creationId xmlns:p14="http://schemas.microsoft.com/office/powerpoint/2010/main" val="185015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6FDE-A8B8-4B20-89CD-28A11AD3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A929B-3452-4B14-B9A2-111E9D4B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issued the letter head from PIES to the FYP team.</a:t>
            </a:r>
          </a:p>
          <a:p>
            <a:r>
              <a:rPr lang="en-US" dirty="0"/>
              <a:t>All software and hardware requirements are gathered and discussed in detail.</a:t>
            </a:r>
          </a:p>
          <a:p>
            <a:r>
              <a:rPr lang="en-US" dirty="0"/>
              <a:t>2-3 meetings are held with the school head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342773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85B1-C4B6-4C93-920D-9B59454C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F244-0F52-4210-BF26-24C402B6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we have used a combination of languages i.e</a:t>
            </a:r>
            <a:r>
              <a:rPr lang="en-US" dirty="0" smtClean="0"/>
              <a:t>. Asp.net </a:t>
            </a:r>
            <a:r>
              <a:rPr lang="en-US" dirty="0" err="1"/>
              <a:t>javascript</a:t>
            </a:r>
            <a:r>
              <a:rPr lang="en-US" dirty="0"/>
              <a:t>, HTML and CSS.</a:t>
            </a:r>
          </a:p>
          <a:p>
            <a:r>
              <a:rPr lang="en-US" dirty="0"/>
              <a:t>Three </a:t>
            </a:r>
            <a:r>
              <a:rPr lang="en-US" dirty="0" smtClean="0"/>
              <a:t>main modules are in this project: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Admin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Student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Staff</a:t>
            </a:r>
          </a:p>
        </p:txBody>
      </p:sp>
    </p:spTree>
    <p:extLst>
      <p:ext uri="{BB962C8B-B14F-4D97-AF65-F5344CB8AC3E}">
        <p14:creationId xmlns:p14="http://schemas.microsoft.com/office/powerpoint/2010/main" val="24464541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BFB8-6877-4194-AAC8-6C3EC40F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Diagrams   (Data Flow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D387-5EDE-4388-B772-75210F34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Admin</a:t>
            </a:r>
          </a:p>
          <a:p>
            <a:r>
              <a:rPr lang="en-US" dirty="0"/>
              <a:t>Staff</a:t>
            </a:r>
          </a:p>
          <a:p>
            <a:r>
              <a:rPr lang="en-US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296057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14312B-5793-43F0-9A53-E372F0A22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5" y="106016"/>
            <a:ext cx="9250017" cy="6480313"/>
          </a:xfrm>
        </p:spPr>
      </p:pic>
    </p:spTree>
    <p:extLst>
      <p:ext uri="{BB962C8B-B14F-4D97-AF65-F5344CB8AC3E}">
        <p14:creationId xmlns:p14="http://schemas.microsoft.com/office/powerpoint/2010/main" val="26360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454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Edwardian Script ITC</vt:lpstr>
      <vt:lpstr>Times New Roman</vt:lpstr>
      <vt:lpstr>Wingdings</vt:lpstr>
      <vt:lpstr>Wingdings 3</vt:lpstr>
      <vt:lpstr>Ion</vt:lpstr>
      <vt:lpstr>Student Tracking System and Online Attendance </vt:lpstr>
      <vt:lpstr>Introduction</vt:lpstr>
      <vt:lpstr>Software Design</vt:lpstr>
      <vt:lpstr>Literature</vt:lpstr>
      <vt:lpstr>Hardware</vt:lpstr>
      <vt:lpstr>Events Management</vt:lpstr>
      <vt:lpstr>FRONTEND DEVELOPMENT</vt:lpstr>
      <vt:lpstr>DFD Diagrams   (Data Flow Diagram)</vt:lpstr>
      <vt:lpstr>PowerPoint Presentation</vt:lpstr>
      <vt:lpstr>PowerPoint Presentation</vt:lpstr>
      <vt:lpstr>PowerPoint Presentation</vt:lpstr>
      <vt:lpstr>Research Paper</vt:lpstr>
      <vt:lpstr>System Diagram</vt:lpstr>
      <vt:lpstr>Collect Resources</vt:lpstr>
      <vt:lpstr>Testing</vt:lpstr>
      <vt:lpstr>Hardware Testing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Student Tracking and Attendance System</dc:title>
  <dc:creator>Rabyan Computers</dc:creator>
  <cp:lastModifiedBy>Windows User</cp:lastModifiedBy>
  <cp:revision>28</cp:revision>
  <dcterms:created xsi:type="dcterms:W3CDTF">2019-11-12T19:07:21Z</dcterms:created>
  <dcterms:modified xsi:type="dcterms:W3CDTF">2019-11-13T02:46:28Z</dcterms:modified>
</cp:coreProperties>
</file>