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1E5CD2-C035-4161-9172-A25E68F4370A}">
  <a:tblStyle styleId="{201E5CD2-C035-4161-9172-A25E68F437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77fc51407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77fc5140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70eae143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70eae143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70eae14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70eae14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77fc51407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77fc5140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77fc51407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77fc5140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77fc51407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77fc5140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77fc51407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77fc5140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01550" y="1019675"/>
            <a:ext cx="8527800" cy="44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</a:rPr>
              <a:t>Index</a:t>
            </a:r>
            <a:endParaRPr b="1" sz="2500">
              <a:solidFill>
                <a:schemeClr val="dk2"/>
              </a:solidFill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07675" y="1147375"/>
            <a:ext cx="8682900" cy="30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0F0F"/>
              </a:solidFill>
            </a:endParaRPr>
          </a:p>
        </p:txBody>
      </p:sp>
      <p:graphicFrame>
        <p:nvGraphicFramePr>
          <p:cNvPr id="69" name="Google Shape;69;p13"/>
          <p:cNvGraphicFramePr/>
          <p:nvPr/>
        </p:nvGraphicFramePr>
        <p:xfrm>
          <a:off x="1913713" y="169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{201E5CD2-C035-4161-9172-A25E68F4370A}</a:tableStyleId>
              </a:tblPr>
              <a:tblGrid>
                <a:gridCol w="674225"/>
                <a:gridCol w="4796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Slide no.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Subject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2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Introduction</a:t>
                      </a:r>
                      <a:r>
                        <a:rPr lang="en"/>
                        <a:t> to Appium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Why Appium and </a:t>
                      </a:r>
                      <a:r>
                        <a:rPr lang="en"/>
                        <a:t>its</a:t>
                      </a:r>
                      <a:r>
                        <a:rPr lang="en"/>
                        <a:t> </a:t>
                      </a:r>
                      <a:r>
                        <a:rPr lang="en"/>
                        <a:t>Use Cases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Appium architecture diagram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Screenshots of the project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Merits and demerits of appium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Conclusion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" name="Google Shape;70;p13"/>
          <p:cNvSpPr txBox="1"/>
          <p:nvPr/>
        </p:nvSpPr>
        <p:spPr>
          <a:xfrm>
            <a:off x="661825" y="0"/>
            <a:ext cx="797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Appium Mobile App Automation Testing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71900" y="1919075"/>
            <a:ext cx="8448900" cy="29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Appium works based on a client-server model where test scripts (client) communicate with the Appium server, which in turn interacts with mobile devices (real or emulated) through platform-specific drivers.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These components work in tandem to automate mobile app testing and allow for cross-platform automation using a single codebase.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component's responsibility ensures that Appium can execute automated tests on both Android and iOS devices with minimal effort from the tester’s side.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162725" y="1351525"/>
            <a:ext cx="4146600" cy="10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Arial"/>
                <a:ea typeface="Arial"/>
                <a:cs typeface="Arial"/>
                <a:sym typeface="Arial"/>
              </a:rPr>
              <a:t>WHAT IS APPIUM?</a:t>
            </a:r>
            <a:endParaRPr b="1"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/>
          <p:nvPr>
            <p:ph idx="2" type="body"/>
          </p:nvPr>
        </p:nvSpPr>
        <p:spPr>
          <a:xfrm>
            <a:off x="4572000" y="363000"/>
            <a:ext cx="43317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Appium  is an open source automated testing tool for mobile applications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Appium can be used to test native, web and hybrid mobile applications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Supports IOS, Android and windows desktop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075" y="3613075"/>
            <a:ext cx="6530501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03675" y="408425"/>
            <a:ext cx="4163100" cy="43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Appium?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 functional tests for mobile apps.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 and resolve bugs early in the development process.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consistent performance across platforms.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-5022475" y="655625"/>
            <a:ext cx="3536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idx="2" type="body"/>
          </p:nvPr>
        </p:nvSpPr>
        <p:spPr>
          <a:xfrm>
            <a:off x="4784475" y="524025"/>
            <a:ext cx="3900900" cy="42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Regression testing.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Compatibility testing across devices and OS versions.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esting mobile app features, including gestures and interactions.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03675" y="408425"/>
            <a:ext cx="4163100" cy="43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639500" y="655625"/>
            <a:ext cx="4536600" cy="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4784475" y="524025"/>
            <a:ext cx="3900900" cy="42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5575" y="-218425"/>
            <a:ext cx="9389576" cy="53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97500" y="261475"/>
            <a:ext cx="82221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Screenshots of python scripts</a:t>
            </a:r>
            <a:endParaRPr sz="32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250" y="854875"/>
            <a:ext cx="6374120" cy="39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97500" y="261475"/>
            <a:ext cx="82221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Screenshots of </a:t>
            </a:r>
            <a:r>
              <a:rPr lang="en" sz="3200"/>
              <a:t>android</a:t>
            </a:r>
            <a:r>
              <a:rPr lang="en" sz="3200"/>
              <a:t> emulator</a:t>
            </a:r>
            <a:endParaRPr sz="320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938" y="1005950"/>
            <a:ext cx="6374120" cy="39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97500" y="261475"/>
            <a:ext cx="82221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Screenshots of appium inspector</a:t>
            </a:r>
            <a:endParaRPr sz="320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25" y="997675"/>
            <a:ext cx="6374120" cy="39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Merits of Appium 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Cross-Platform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No Need for App Modifications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Supports Multiple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Open-Source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Extensive Mobile Device Support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Demerits of Appium 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Complex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Slow test execution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Limited support for desktop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Lower advance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Flaky Tests and Limited Support for Certain Mobile Features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