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FBDB-0B3A-ABFB-973E-8EC2751E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1BC26-CD60-2804-A38B-957F83E3B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CCF1-9F61-22AD-22E7-086F14F2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1BEE-1765-92AE-BDA0-B7D4C059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6256-FE74-C4DB-19F4-350CEB78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71E4-EEDC-8E0B-9E76-D0A0E4EF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3DA86-CCB9-AE2C-73ED-85DF2694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8B67-9716-E8C0-FDA2-1B24482C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74E2-5C66-BB90-1D74-0AF38C8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7A1D-6366-06F3-434A-AED3AEF2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DC627-E0BC-F6C9-4100-01CA0936B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A9955-D85B-B64C-796C-E9C5B2168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67D2-DFEF-85C8-33DC-0F01D0CF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0C2D-6234-F385-D015-4D4D5BAC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A69B-D9A1-24AA-2BC7-612E5E12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494E-AA64-1D7D-448A-191C203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EEEC-C818-C400-EDC8-C03E599B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F009-E0FA-58F9-CE11-C10F7E03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772C-942E-3A1E-4873-0A4C928A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22D5-B114-DEFC-4015-B220791F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FC61-2634-B12F-2BA8-56355872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0E1DB-CC73-5014-9474-0D63BE62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2D95-77E9-C8B0-96BC-61A2B769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0ED2-6CA6-4FE6-0327-E82766EE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0994-1A7E-2AA8-629C-67BC9DD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160A-ED51-7E24-8C7C-D8822170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8706-ADA0-77A1-A333-CD31864EE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A32F2-3AC2-5BE3-D904-C51EB5A7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5B4E-4A3F-66A7-BBC7-2B2B35D6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BE6B-534C-F0B4-AFD4-916096E1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38A9-57CE-9A7B-60C9-5F981FE5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4BB-DF8F-B39F-2353-13620C9D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C6DB9-CEEE-2F7C-8602-4D8C067BA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9835A-C314-1DBC-655F-E89C21B7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7A50A-8E8A-096A-FE3D-F2295465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9DF91-1F4C-2395-7947-977E152EC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25DC1-7094-E91A-E5C7-5ABAF6CA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E8B16-15BA-1099-5A54-E76465D7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566D4-656B-AFBA-30BD-7494AB4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4CAA-4316-0EE2-6CAA-9D2ECA28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C3DDC-C0AD-1BEA-3FD9-FCCCBB52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1F9E6-3091-FD58-A883-C8A6438B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B4E2-A48C-A362-8C5B-AE13D5B5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837CD-9CCF-7104-57D6-D06FA738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8BC30-C915-36FC-D12A-E0B4AE9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3EA1C-2793-1DCF-A732-76163C31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24E3-0DF7-6F9B-B6BF-FC23B7E0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07AE-A979-B55F-9F13-E62BD223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173-02BC-5BF6-E91B-6C4678E4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140F-FEB8-53D5-9F2D-BCC79402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FF02-DE5F-6F44-71F7-D28E8A00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79B63-A63C-85EF-0150-2DF4E69B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1C08-17CD-6BE8-5A29-BEDC7453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E234D-8744-D474-9E8E-41EF77A80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F1852-D397-6509-51EB-346C28B39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D1867-A7D0-7312-E14F-39B44ADB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AF96-4258-888C-AB66-A24D079C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BDF7A-4305-2B9F-FD4A-FF4605F9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EF1A5-08E5-4AE9-357C-008020F2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AFB7-C618-FB35-E4FC-86EC14E5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3376-6C0D-248F-A412-A378AC33A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C26F-C57A-4C0D-A7F8-25E98BA0D37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67F0-4965-1A2E-95BC-1BE06B9F2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4D21-7AFB-245C-2331-96252995C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BAB68-2D57-44E1-8DB4-6923314A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0F3-4C9F-03F1-6007-44E07D0A1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Attendance Management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1DED2-7664-43E4-FAEB-1AF8CCA9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2" y="4814596"/>
            <a:ext cx="8052318" cy="19314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Under Supervision of :</a:t>
            </a:r>
          </a:p>
          <a:p>
            <a:pPr algn="l"/>
            <a:r>
              <a:rPr lang="en-US" dirty="0"/>
              <a:t>Dr. </a:t>
            </a:r>
            <a:r>
              <a:rPr lang="en-US" dirty="0" err="1"/>
              <a:t>Shymaa</a:t>
            </a:r>
            <a:r>
              <a:rPr lang="en-US" dirty="0"/>
              <a:t> </a:t>
            </a:r>
            <a:r>
              <a:rPr lang="en-US" dirty="0" err="1"/>
              <a:t>Esmaiel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Eng. </a:t>
            </a:r>
            <a:r>
              <a:rPr lang="en-US" dirty="0" err="1"/>
              <a:t>Myada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347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2D4C-8930-741E-BA47-F9B7A92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Home page for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831DC-9D84-522B-6ACC-CD92EDAC4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1859888"/>
            <a:ext cx="6401355" cy="4282811"/>
          </a:xfrm>
        </p:spPr>
      </p:pic>
    </p:spTree>
    <p:extLst>
      <p:ext uri="{BB962C8B-B14F-4D97-AF65-F5344CB8AC3E}">
        <p14:creationId xmlns:p14="http://schemas.microsoft.com/office/powerpoint/2010/main" val="205515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CA5D-4725-0D7E-1B1B-56C00C94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FDADA-A03A-CFDE-ABD0-4B66EA42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6" y="2649894"/>
            <a:ext cx="4376056" cy="2612571"/>
          </a:xfrm>
        </p:spPr>
      </p:pic>
    </p:spTree>
    <p:extLst>
      <p:ext uri="{BB962C8B-B14F-4D97-AF65-F5344CB8AC3E}">
        <p14:creationId xmlns:p14="http://schemas.microsoft.com/office/powerpoint/2010/main" val="310817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DF9-C443-E288-0A80-BC5A964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CB3C9-ACE2-9183-F5DF-F16ABDBED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81" y="2537927"/>
            <a:ext cx="3877330" cy="2267338"/>
          </a:xfrm>
        </p:spPr>
      </p:pic>
    </p:spTree>
    <p:extLst>
      <p:ext uri="{BB962C8B-B14F-4D97-AF65-F5344CB8AC3E}">
        <p14:creationId xmlns:p14="http://schemas.microsoft.com/office/powerpoint/2010/main" val="413613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CF60-E84E-D720-FB03-B20EB730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EDA9C-D21D-A201-6E56-7654689FF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7" y="3041780"/>
            <a:ext cx="4749282" cy="2911151"/>
          </a:xfrm>
        </p:spPr>
      </p:pic>
    </p:spTree>
    <p:extLst>
      <p:ext uri="{BB962C8B-B14F-4D97-AF65-F5344CB8AC3E}">
        <p14:creationId xmlns:p14="http://schemas.microsoft.com/office/powerpoint/2010/main" val="121940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1490-C10A-EE28-1FCD-779EE18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928D1-4554-5B62-E563-B38271D0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48" y="2631233"/>
            <a:ext cx="5131836" cy="2967134"/>
          </a:xfrm>
        </p:spPr>
      </p:pic>
    </p:spTree>
    <p:extLst>
      <p:ext uri="{BB962C8B-B14F-4D97-AF65-F5344CB8AC3E}">
        <p14:creationId xmlns:p14="http://schemas.microsoft.com/office/powerpoint/2010/main" val="374261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E0C0-C15B-17AC-C4A8-580AA020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FA73-88AD-64F3-A54D-1C2FE294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1-Habiba Amr Ali </a:t>
            </a:r>
          </a:p>
          <a:p>
            <a:pPr marL="0" indent="0">
              <a:buNone/>
            </a:pPr>
            <a:r>
              <a:rPr lang="en-US" dirty="0"/>
              <a:t>2-Habiba </a:t>
            </a:r>
            <a:r>
              <a:rPr lang="en-US" dirty="0" err="1"/>
              <a:t>Abdul_Sameei</a:t>
            </a:r>
            <a:r>
              <a:rPr lang="en-US" dirty="0"/>
              <a:t> </a:t>
            </a:r>
            <a:r>
              <a:rPr lang="en-US" dirty="0" err="1"/>
              <a:t>Abdul_Hameed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3-Aya </a:t>
            </a:r>
            <a:r>
              <a:rPr lang="en-US" dirty="0" err="1"/>
              <a:t>Yousry</a:t>
            </a:r>
            <a:r>
              <a:rPr lang="en-US" dirty="0"/>
              <a:t> </a:t>
            </a:r>
            <a:r>
              <a:rPr lang="en-US" dirty="0" err="1"/>
              <a:t>Abo_Elabas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4-Heckmat </a:t>
            </a:r>
            <a:r>
              <a:rPr lang="en-US" dirty="0" err="1"/>
              <a:t>Rda</a:t>
            </a:r>
            <a:r>
              <a:rPr lang="en-US" dirty="0"/>
              <a:t> Sameer</a:t>
            </a:r>
          </a:p>
          <a:p>
            <a:pPr marL="0" indent="0">
              <a:buNone/>
            </a:pPr>
            <a:r>
              <a:rPr lang="en-US" dirty="0"/>
              <a:t>5-Toqa Yasser Talat </a:t>
            </a:r>
          </a:p>
        </p:txBody>
      </p:sp>
    </p:spTree>
    <p:extLst>
      <p:ext uri="{BB962C8B-B14F-4D97-AF65-F5344CB8AC3E}">
        <p14:creationId xmlns:p14="http://schemas.microsoft.com/office/powerpoint/2010/main" val="20041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07BA-C4AA-84A4-98E7-DBED11F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Relationship Diagram (ERD)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6DF2-2CA7-AD0E-8B73-9D8DA726E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5" y="1825625"/>
            <a:ext cx="4758612" cy="4667250"/>
          </a:xfrm>
        </p:spPr>
      </p:pic>
    </p:spTree>
    <p:extLst>
      <p:ext uri="{BB962C8B-B14F-4D97-AF65-F5344CB8AC3E}">
        <p14:creationId xmlns:p14="http://schemas.microsoft.com/office/powerpoint/2010/main" val="218639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A85F-2569-E5E2-C5AD-46137144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1-LogIn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9FDF3-017F-EE5F-5DA1-9A179F87A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1834955"/>
            <a:ext cx="8509518" cy="4771118"/>
          </a:xfrm>
        </p:spPr>
      </p:pic>
    </p:spTree>
    <p:extLst>
      <p:ext uri="{BB962C8B-B14F-4D97-AF65-F5344CB8AC3E}">
        <p14:creationId xmlns:p14="http://schemas.microsoft.com/office/powerpoint/2010/main" val="13281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901A-35F1-EC1B-2D9F-ACE5F453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2-Home page for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CAF32-A984-2395-C929-1FE5A33A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55" y="2168524"/>
            <a:ext cx="6242179" cy="4110977"/>
          </a:xfrm>
        </p:spPr>
      </p:pic>
    </p:spTree>
    <p:extLst>
      <p:ext uri="{BB962C8B-B14F-4D97-AF65-F5344CB8AC3E}">
        <p14:creationId xmlns:p14="http://schemas.microsoft.com/office/powerpoint/2010/main" val="11713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C23F-26C1-6AEB-B453-8C8E8B8B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3-Admin user control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11E36-ED2B-CA75-16AF-EBECAEDE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98" y="1825625"/>
            <a:ext cx="6573603" cy="4351338"/>
          </a:xfrm>
        </p:spPr>
      </p:pic>
    </p:spTree>
    <p:extLst>
      <p:ext uri="{BB962C8B-B14F-4D97-AF65-F5344CB8AC3E}">
        <p14:creationId xmlns:p14="http://schemas.microsoft.com/office/powerpoint/2010/main" val="40898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4ED0-E250-CAF7-38B3-92E82388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4-Teacher control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72E8A-084D-3A82-3394-ED6985AD4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25875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85D-0B54-344B-5B48-603EE243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Student control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CBE9A-B231-DBCA-FDFF-6E0263E09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11" y="1825625"/>
            <a:ext cx="7265978" cy="4351338"/>
          </a:xfrm>
        </p:spPr>
      </p:pic>
    </p:spTree>
    <p:extLst>
      <p:ext uri="{BB962C8B-B14F-4D97-AF65-F5344CB8AC3E}">
        <p14:creationId xmlns:p14="http://schemas.microsoft.com/office/powerpoint/2010/main" val="248724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71E6-C3E1-4021-35CF-ADE59117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6-Home page for teachers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D0A14-927A-80AB-4ECA-1B46F59D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98" y="1932284"/>
            <a:ext cx="6271803" cy="4138019"/>
          </a:xfrm>
        </p:spPr>
      </p:pic>
    </p:spTree>
    <p:extLst>
      <p:ext uri="{BB962C8B-B14F-4D97-AF65-F5344CB8AC3E}">
        <p14:creationId xmlns:p14="http://schemas.microsoft.com/office/powerpoint/2010/main" val="11546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2745-E2BE-6CF5-5585-94DAC695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Manage attendance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1C880-C84A-9D76-BBA3-A6F01CCAD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08" y="1825625"/>
            <a:ext cx="6574384" cy="4351338"/>
          </a:xfrm>
        </p:spPr>
      </p:pic>
    </p:spTree>
    <p:extLst>
      <p:ext uri="{BB962C8B-B14F-4D97-AF65-F5344CB8AC3E}">
        <p14:creationId xmlns:p14="http://schemas.microsoft.com/office/powerpoint/2010/main" val="399320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Attendance Management System Project</vt:lpstr>
      <vt:lpstr>Entities Relationship Diagram (ERD)</vt:lpstr>
      <vt:lpstr>1-LogIn module</vt:lpstr>
      <vt:lpstr>2-Home page for admin</vt:lpstr>
      <vt:lpstr>3-Admin user control module</vt:lpstr>
      <vt:lpstr>4-Teacher control module</vt:lpstr>
      <vt:lpstr>5- Student control module</vt:lpstr>
      <vt:lpstr>6-Home page for teachers</vt:lpstr>
      <vt:lpstr>7- Manage attendance</vt:lpstr>
      <vt:lpstr>8- Home page for students</vt:lpstr>
      <vt:lpstr>Admin table</vt:lpstr>
      <vt:lpstr>Teacher table</vt:lpstr>
      <vt:lpstr>Student table</vt:lpstr>
      <vt:lpstr>Class table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 Project</dc:title>
  <dc:creator>ALMASRIA</dc:creator>
  <cp:lastModifiedBy>ALMASRIA</cp:lastModifiedBy>
  <cp:revision>2</cp:revision>
  <dcterms:created xsi:type="dcterms:W3CDTF">2022-12-24T21:41:10Z</dcterms:created>
  <dcterms:modified xsi:type="dcterms:W3CDTF">2022-12-25T09:49:21Z</dcterms:modified>
</cp:coreProperties>
</file>