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7408440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08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4" name="Google Shape;1234;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3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9" name="Google Shape;135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28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3" name="Google Shape;148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8743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7" name="Google Shape;160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7007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1" name="Google Shape;173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086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5" name="Google Shape;185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58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9" name="Google Shape;1979;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19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3" name="Google Shape;21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6231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7" name="Google Shape;222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3246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1" name="Google Shape;2351;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20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3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3"/>
        <p:cNvGrpSpPr/>
        <p:nvPr/>
      </p:nvGrpSpPr>
      <p:grpSpPr>
        <a:xfrm>
          <a:off x="0" y="0"/>
          <a:ext cx="0" cy="0"/>
          <a:chOff x="0" y="0"/>
          <a:chExt cx="0" cy="0"/>
        </a:xfrm>
      </p:grpSpPr>
      <p:sp>
        <p:nvSpPr>
          <p:cNvPr id="2474" name="Google Shape;247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5" name="Google Shape;2475;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102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7"/>
        <p:cNvGrpSpPr/>
        <p:nvPr/>
      </p:nvGrpSpPr>
      <p:grpSpPr>
        <a:xfrm>
          <a:off x="0" y="0"/>
          <a:ext cx="0" cy="0"/>
          <a:chOff x="0" y="0"/>
          <a:chExt cx="0" cy="0"/>
        </a:xfrm>
      </p:grpSpPr>
      <p:sp>
        <p:nvSpPr>
          <p:cNvPr id="2598" name="Google Shape;259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9" name="Google Shape;259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084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1"/>
        <p:cNvGrpSpPr/>
        <p:nvPr/>
      </p:nvGrpSpPr>
      <p:grpSpPr>
        <a:xfrm>
          <a:off x="0" y="0"/>
          <a:ext cx="0" cy="0"/>
          <a:chOff x="0" y="0"/>
          <a:chExt cx="0" cy="0"/>
        </a:xfrm>
      </p:grpSpPr>
      <p:sp>
        <p:nvSpPr>
          <p:cNvPr id="2722" name="Google Shape;272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3" name="Google Shape;272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080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7" name="Google Shape;2847;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5312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9"/>
        <p:cNvGrpSpPr/>
        <p:nvPr/>
      </p:nvGrpSpPr>
      <p:grpSpPr>
        <a:xfrm>
          <a:off x="0" y="0"/>
          <a:ext cx="0" cy="0"/>
          <a:chOff x="0" y="0"/>
          <a:chExt cx="0" cy="0"/>
        </a:xfrm>
      </p:grpSpPr>
      <p:sp>
        <p:nvSpPr>
          <p:cNvPr id="2970" name="Google Shape;297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1" name="Google Shape;2971;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350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3"/>
        <p:cNvGrpSpPr/>
        <p:nvPr/>
      </p:nvGrpSpPr>
      <p:grpSpPr>
        <a:xfrm>
          <a:off x="0" y="0"/>
          <a:ext cx="0" cy="0"/>
          <a:chOff x="0" y="0"/>
          <a:chExt cx="0" cy="0"/>
        </a:xfrm>
      </p:grpSpPr>
      <p:sp>
        <p:nvSpPr>
          <p:cNvPr id="3094" name="Google Shape;309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5" name="Google Shape;3095;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764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7"/>
        <p:cNvGrpSpPr/>
        <p:nvPr/>
      </p:nvGrpSpPr>
      <p:grpSpPr>
        <a:xfrm>
          <a:off x="0" y="0"/>
          <a:ext cx="0" cy="0"/>
          <a:chOff x="0" y="0"/>
          <a:chExt cx="0" cy="0"/>
        </a:xfrm>
      </p:grpSpPr>
      <p:sp>
        <p:nvSpPr>
          <p:cNvPr id="3218" name="Google Shape;321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9" name="Google Shape;3219;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871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1"/>
        <p:cNvGrpSpPr/>
        <p:nvPr/>
      </p:nvGrpSpPr>
      <p:grpSpPr>
        <a:xfrm>
          <a:off x="0" y="0"/>
          <a:ext cx="0" cy="0"/>
          <a:chOff x="0" y="0"/>
          <a:chExt cx="0" cy="0"/>
        </a:xfrm>
      </p:grpSpPr>
      <p:sp>
        <p:nvSpPr>
          <p:cNvPr id="3342" name="Google Shape;334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3" name="Google Shape;334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6814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5"/>
        <p:cNvGrpSpPr/>
        <p:nvPr/>
      </p:nvGrpSpPr>
      <p:grpSpPr>
        <a:xfrm>
          <a:off x="0" y="0"/>
          <a:ext cx="0" cy="0"/>
          <a:chOff x="0" y="0"/>
          <a:chExt cx="0" cy="0"/>
        </a:xfrm>
      </p:grpSpPr>
      <p:sp>
        <p:nvSpPr>
          <p:cNvPr id="3466" name="Google Shape;346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7" name="Google Shape;3467;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158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9"/>
        <p:cNvGrpSpPr/>
        <p:nvPr/>
      </p:nvGrpSpPr>
      <p:grpSpPr>
        <a:xfrm>
          <a:off x="0" y="0"/>
          <a:ext cx="0" cy="0"/>
          <a:chOff x="0" y="0"/>
          <a:chExt cx="0" cy="0"/>
        </a:xfrm>
      </p:grpSpPr>
      <p:sp>
        <p:nvSpPr>
          <p:cNvPr id="3590" name="Google Shape;359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1" name="Google Shape;3591;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60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566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3"/>
        <p:cNvGrpSpPr/>
        <p:nvPr/>
      </p:nvGrpSpPr>
      <p:grpSpPr>
        <a:xfrm>
          <a:off x="0" y="0"/>
          <a:ext cx="0" cy="0"/>
          <a:chOff x="0" y="0"/>
          <a:chExt cx="0" cy="0"/>
        </a:xfrm>
      </p:grpSpPr>
      <p:sp>
        <p:nvSpPr>
          <p:cNvPr id="3714" name="Google Shape;371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5" name="Google Shape;3715;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084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97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917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356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214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80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0" name="Google Shape;111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3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1566862" y="3429000"/>
            <a:ext cx="6662737" cy="3429000"/>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 name="Google Shape;16;p2"/>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623888" y="1709738"/>
            <a:ext cx="7886700" cy="2852737"/>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6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54" name="Google Shape;54;p11"/>
          <p:cNvSpPr txBox="1">
            <a:spLocks noGrp="1"/>
          </p:cNvSpPr>
          <p:nvPr>
            <p:ph type="body" idx="1"/>
          </p:nvPr>
        </p:nvSpPr>
        <p:spPr>
          <a:xfrm>
            <a:off x="623888" y="4589463"/>
            <a:ext cx="7886700" cy="1500187"/>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Clr>
                <a:schemeClr val="dk1"/>
              </a:buClr>
              <a:buSzPts val="2400"/>
              <a:buFont typeface="Arial"/>
              <a:buNone/>
              <a:defRPr sz="2400"/>
            </a:lvl1pPr>
            <a:lvl2pPr marL="914400" lvl="1" indent="-228600" algn="ctr">
              <a:spcBef>
                <a:spcPts val="600"/>
              </a:spcBef>
              <a:spcAft>
                <a:spcPts val="0"/>
              </a:spcAft>
              <a:buClr>
                <a:schemeClr val="dk1"/>
              </a:buClr>
              <a:buSzPts val="2000"/>
              <a:buFont typeface="Arial"/>
              <a:buNone/>
              <a:defRPr sz="2000"/>
            </a:lvl2pPr>
            <a:lvl3pPr marL="1371600" lvl="2" indent="-228600" algn="ctr">
              <a:spcBef>
                <a:spcPts val="500"/>
              </a:spcBef>
              <a:spcAft>
                <a:spcPts val="0"/>
              </a:spcAft>
              <a:buClr>
                <a:schemeClr val="dk1"/>
              </a:buClr>
              <a:buSzPts val="1800"/>
              <a:buFont typeface="Arial"/>
              <a:buNone/>
              <a:defRPr sz="1800"/>
            </a:lvl3pPr>
            <a:lvl4pPr marL="1828800" lvl="3" indent="-228600" algn="ctr">
              <a:spcBef>
                <a:spcPts val="400"/>
              </a:spcBef>
              <a:spcAft>
                <a:spcPts val="0"/>
              </a:spcAft>
              <a:buClr>
                <a:schemeClr val="dk1"/>
              </a:buClr>
              <a:buSzPts val="1600"/>
              <a:buFont typeface="Arial"/>
              <a:buNone/>
              <a:defRPr sz="1600"/>
            </a:lvl4pPr>
            <a:lvl5pPr marL="2286000" lvl="4" indent="-228600" algn="ctr">
              <a:spcBef>
                <a:spcPts val="40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55" name="Google Shape;55;p11"/>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143000" y="1122363"/>
            <a:ext cx="6858000" cy="2387600"/>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6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58" name="Google Shape;58;p12"/>
          <p:cNvSpPr txBox="1">
            <a:spLocks noGrp="1"/>
          </p:cNvSpPr>
          <p:nvPr>
            <p:ph type="subTitle" idx="1"/>
          </p:nvPr>
        </p:nvSpPr>
        <p:spPr>
          <a:xfrm>
            <a:off x="1143000" y="3602038"/>
            <a:ext cx="6858000" cy="1655762"/>
          </a:xfrm>
          <a:prstGeom prst="rect">
            <a:avLst/>
          </a:prstGeom>
          <a:noFill/>
          <a:ln>
            <a:noFill/>
          </a:ln>
        </p:spPr>
        <p:txBody>
          <a:bodyPr spcFirstLastPara="1" wrap="square" lIns="50800" tIns="50800" rIns="91425" bIns="50800" anchor="t" anchorCtr="0">
            <a:noAutofit/>
          </a:bodyPr>
          <a:lstStyle>
            <a:lvl1pPr lvl="0" algn="ctr">
              <a:spcBef>
                <a:spcPts val="600"/>
              </a:spcBef>
              <a:spcAft>
                <a:spcPts val="0"/>
              </a:spcAft>
              <a:buClr>
                <a:schemeClr val="dk1"/>
              </a:buClr>
              <a:buSzPts val="2400"/>
              <a:buFont typeface="Arial"/>
              <a:buNone/>
              <a:defRPr sz="2400"/>
            </a:lvl1pPr>
            <a:lvl2pPr lvl="1" algn="ctr">
              <a:spcBef>
                <a:spcPts val="600"/>
              </a:spcBef>
              <a:spcAft>
                <a:spcPts val="0"/>
              </a:spcAft>
              <a:buClr>
                <a:schemeClr val="dk1"/>
              </a:buClr>
              <a:buSzPts val="2000"/>
              <a:buFont typeface="Arial"/>
              <a:buNone/>
              <a:defRPr sz="2000"/>
            </a:lvl2pPr>
            <a:lvl3pPr lvl="2" algn="ctr">
              <a:spcBef>
                <a:spcPts val="500"/>
              </a:spcBef>
              <a:spcAft>
                <a:spcPts val="0"/>
              </a:spcAft>
              <a:buClr>
                <a:schemeClr val="dk1"/>
              </a:buClr>
              <a:buSzPts val="1800"/>
              <a:buFont typeface="Arial"/>
              <a:buNone/>
              <a:defRPr sz="1800"/>
            </a:lvl3pPr>
            <a:lvl4pPr lvl="3" algn="ctr">
              <a:spcBef>
                <a:spcPts val="400"/>
              </a:spcBef>
              <a:spcAft>
                <a:spcPts val="0"/>
              </a:spcAft>
              <a:buClr>
                <a:schemeClr val="dk1"/>
              </a:buClr>
              <a:buSzPts val="1600"/>
              <a:buFont typeface="Arial"/>
              <a:buNone/>
              <a:defRPr sz="1600"/>
            </a:lvl4pPr>
            <a:lvl5pPr lvl="4" algn="ctr">
              <a:spcBef>
                <a:spcPts val="40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12"/>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6" name="Google Shape;66;p14"/>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4"/>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rot="5400000">
            <a:off x="4445001" y="2370138"/>
            <a:ext cx="6858000" cy="2117725"/>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130969" y="326231"/>
            <a:ext cx="6858000" cy="6205538"/>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028031" y="-46831"/>
            <a:ext cx="5334000" cy="8475662"/>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30238" y="457200"/>
            <a:ext cx="2949575" cy="1600200"/>
          </a:xfrm>
          <a:prstGeom prst="rect">
            <a:avLst/>
          </a:prstGeom>
          <a:noFill/>
          <a:ln>
            <a:noFill/>
          </a:ln>
        </p:spPr>
        <p:txBody>
          <a:bodyPr spcFirstLastPara="1" wrap="square" lIns="50800" tIns="50800" rIns="91425" bIns="50800" anchor="b" anchorCtr="0">
            <a:noAutofit/>
          </a:bodyPr>
          <a:lstStyle>
            <a:lvl1pPr lvl="0" algn="l">
              <a:lnSpc>
                <a:spcPct val="85000"/>
              </a:lnSpc>
              <a:spcBef>
                <a:spcPts val="0"/>
              </a:spcBef>
              <a:spcAft>
                <a:spcPts val="0"/>
              </a:spcAft>
              <a:buSzPts val="1400"/>
              <a:buNone/>
              <a:defRPr sz="32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8" name="Google Shape;78;p17"/>
          <p:cNvSpPr>
            <a:spLocks noGrp="1"/>
          </p:cNvSpPr>
          <p:nvPr>
            <p:ph type="pic" idx="2"/>
          </p:nvPr>
        </p:nvSpPr>
        <p:spPr>
          <a:xfrm>
            <a:off x="3887788" y="987425"/>
            <a:ext cx="4629150" cy="4873625"/>
          </a:xfrm>
          <a:prstGeom prst="rect">
            <a:avLst/>
          </a:prstGeom>
          <a:noFill/>
          <a:ln>
            <a:noFill/>
          </a:ln>
        </p:spPr>
      </p:sp>
      <p:sp>
        <p:nvSpPr>
          <p:cNvPr id="79" name="Google Shape;79;p17"/>
          <p:cNvSpPr txBox="1">
            <a:spLocks noGrp="1"/>
          </p:cNvSpPr>
          <p:nvPr>
            <p:ph type="body" idx="1"/>
          </p:nvPr>
        </p:nvSpPr>
        <p:spPr>
          <a:xfrm>
            <a:off x="630238" y="2057400"/>
            <a:ext cx="2949575" cy="3811588"/>
          </a:xfrm>
          <a:prstGeom prst="rect">
            <a:avLst/>
          </a:prstGeom>
          <a:noFill/>
          <a:ln>
            <a:noFill/>
          </a:ln>
        </p:spPr>
        <p:txBody>
          <a:bodyPr spcFirstLastPara="1" wrap="square" lIns="50800" tIns="50800" rIns="91425" bIns="50800" anchor="t" anchorCtr="0">
            <a:noAutofit/>
          </a:bodyPr>
          <a:lstStyle>
            <a:lvl1pPr marL="457200" lvl="0" indent="-228600" algn="l">
              <a:spcBef>
                <a:spcPts val="600"/>
              </a:spcBef>
              <a:spcAft>
                <a:spcPts val="0"/>
              </a:spcAft>
              <a:buSzPts val="1600"/>
              <a:buNone/>
              <a:defRPr sz="1600"/>
            </a:lvl1pPr>
            <a:lvl2pPr marL="914400" lvl="1" indent="-228600" algn="l">
              <a:spcBef>
                <a:spcPts val="600"/>
              </a:spcBef>
              <a:spcAft>
                <a:spcPts val="0"/>
              </a:spcAft>
              <a:buSzPts val="1400"/>
              <a:buNone/>
              <a:defRPr sz="1400"/>
            </a:lvl2pPr>
            <a:lvl3pPr marL="1371600" lvl="2" indent="-228600" algn="l">
              <a:spcBef>
                <a:spcPts val="5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17"/>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30238" y="457200"/>
            <a:ext cx="2949575" cy="1600200"/>
          </a:xfrm>
          <a:prstGeom prst="rect">
            <a:avLst/>
          </a:prstGeom>
          <a:noFill/>
          <a:ln>
            <a:noFill/>
          </a:ln>
        </p:spPr>
        <p:txBody>
          <a:bodyPr spcFirstLastPara="1" wrap="square" lIns="50800" tIns="50800" rIns="91425" bIns="50800" anchor="b" anchorCtr="0">
            <a:noAutofit/>
          </a:bodyPr>
          <a:lstStyle>
            <a:lvl1pPr lvl="0" algn="l">
              <a:lnSpc>
                <a:spcPct val="85000"/>
              </a:lnSpc>
              <a:spcBef>
                <a:spcPts val="0"/>
              </a:spcBef>
              <a:spcAft>
                <a:spcPts val="0"/>
              </a:spcAft>
              <a:buSzPts val="1400"/>
              <a:buNone/>
              <a:defRPr sz="32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3887788" y="987425"/>
            <a:ext cx="4629150" cy="4873625"/>
          </a:xfrm>
          <a:prstGeom prst="rect">
            <a:avLst/>
          </a:prstGeom>
          <a:noFill/>
          <a:ln>
            <a:noFill/>
          </a:ln>
        </p:spPr>
        <p:txBody>
          <a:bodyPr spcFirstLastPara="1" wrap="square" lIns="50800" tIns="50800" rIns="91425" bIns="50800" anchor="t" anchorCtr="0">
            <a:noAutofit/>
          </a:bodyPr>
          <a:lstStyle>
            <a:lvl1pPr marL="457200" lvl="0" indent="-431800" algn="l">
              <a:spcBef>
                <a:spcPts val="600"/>
              </a:spcBef>
              <a:spcAft>
                <a:spcPts val="0"/>
              </a:spcAft>
              <a:buSzPts val="3200"/>
              <a:buChar char="•"/>
              <a:defRPr sz="3200"/>
            </a:lvl1pPr>
            <a:lvl2pPr marL="914400" lvl="1" indent="-406400" algn="l">
              <a:spcBef>
                <a:spcPts val="600"/>
              </a:spcBef>
              <a:spcAft>
                <a:spcPts val="0"/>
              </a:spcAft>
              <a:buSzPts val="2800"/>
              <a:buChar char="•"/>
              <a:defRPr sz="2800"/>
            </a:lvl2pPr>
            <a:lvl3pPr marL="1371600" lvl="2" indent="-381000" algn="l">
              <a:spcBef>
                <a:spcPts val="50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4" name="Google Shape;84;p18"/>
          <p:cNvSpPr txBox="1">
            <a:spLocks noGrp="1"/>
          </p:cNvSpPr>
          <p:nvPr>
            <p:ph type="body" idx="2"/>
          </p:nvPr>
        </p:nvSpPr>
        <p:spPr>
          <a:xfrm>
            <a:off x="630238" y="2057400"/>
            <a:ext cx="2949575" cy="3811588"/>
          </a:xfrm>
          <a:prstGeom prst="rect">
            <a:avLst/>
          </a:prstGeom>
          <a:noFill/>
          <a:ln>
            <a:noFill/>
          </a:ln>
        </p:spPr>
        <p:txBody>
          <a:bodyPr spcFirstLastPara="1" wrap="square" lIns="50800" tIns="50800" rIns="91425" bIns="50800" anchor="t" anchorCtr="0">
            <a:noAutofit/>
          </a:bodyPr>
          <a:lstStyle>
            <a:lvl1pPr marL="457200" lvl="0" indent="-228600" algn="l">
              <a:spcBef>
                <a:spcPts val="600"/>
              </a:spcBef>
              <a:spcAft>
                <a:spcPts val="0"/>
              </a:spcAft>
              <a:buSzPts val="1600"/>
              <a:buNone/>
              <a:defRPr sz="1600"/>
            </a:lvl1pPr>
            <a:lvl2pPr marL="914400" lvl="1" indent="-228600" algn="l">
              <a:spcBef>
                <a:spcPts val="600"/>
              </a:spcBef>
              <a:spcAft>
                <a:spcPts val="0"/>
              </a:spcAft>
              <a:buSzPts val="1400"/>
              <a:buNone/>
              <a:defRPr sz="1400"/>
            </a:lvl2pPr>
            <a:lvl3pPr marL="1371600" lvl="2" indent="-228600" algn="l">
              <a:spcBef>
                <a:spcPts val="5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18"/>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9"/>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90" name="Google Shape;90;p20"/>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630238" y="365125"/>
            <a:ext cx="7886700" cy="1325563"/>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93" name="Google Shape;93;p21"/>
          <p:cNvSpPr txBox="1">
            <a:spLocks noGrp="1"/>
          </p:cNvSpPr>
          <p:nvPr>
            <p:ph type="body" idx="1"/>
          </p:nvPr>
        </p:nvSpPr>
        <p:spPr>
          <a:xfrm>
            <a:off x="630238" y="1681163"/>
            <a:ext cx="3868737" cy="823912"/>
          </a:xfrm>
          <a:prstGeom prst="rect">
            <a:avLst/>
          </a:prstGeom>
          <a:noFill/>
          <a:ln>
            <a:noFill/>
          </a:ln>
        </p:spPr>
        <p:txBody>
          <a:bodyPr spcFirstLastPara="1" wrap="square" lIns="50800" tIns="50800" rIns="91425" bIns="50800" anchor="b" anchorCtr="0">
            <a:noAutofit/>
          </a:bodyPr>
          <a:lstStyle>
            <a:lvl1pPr marL="457200" lvl="0" indent="-228600" algn="l">
              <a:spcBef>
                <a:spcPts val="600"/>
              </a:spcBef>
              <a:spcAft>
                <a:spcPts val="0"/>
              </a:spcAft>
              <a:buSzPts val="2400"/>
              <a:buNone/>
              <a:defRPr sz="2400" b="1"/>
            </a:lvl1pPr>
            <a:lvl2pPr marL="914400" lvl="1" indent="-228600" algn="l">
              <a:spcBef>
                <a:spcPts val="600"/>
              </a:spcBef>
              <a:spcAft>
                <a:spcPts val="0"/>
              </a:spcAft>
              <a:buSzPts val="2000"/>
              <a:buNone/>
              <a:defRPr sz="2000" b="1"/>
            </a:lvl2pPr>
            <a:lvl3pPr marL="1371600" lvl="2" indent="-228600" algn="l">
              <a:spcBef>
                <a:spcPts val="5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4" name="Google Shape;94;p21"/>
          <p:cNvSpPr txBox="1">
            <a:spLocks noGrp="1"/>
          </p:cNvSpPr>
          <p:nvPr>
            <p:ph type="body" idx="2"/>
          </p:nvPr>
        </p:nvSpPr>
        <p:spPr>
          <a:xfrm>
            <a:off x="630238" y="2505075"/>
            <a:ext cx="3868737" cy="3684588"/>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1"/>
          <p:cNvSpPr txBox="1">
            <a:spLocks noGrp="1"/>
          </p:cNvSpPr>
          <p:nvPr>
            <p:ph type="body" idx="3"/>
          </p:nvPr>
        </p:nvSpPr>
        <p:spPr>
          <a:xfrm>
            <a:off x="4629150" y="1681163"/>
            <a:ext cx="3887788" cy="823912"/>
          </a:xfrm>
          <a:prstGeom prst="rect">
            <a:avLst/>
          </a:prstGeom>
          <a:noFill/>
          <a:ln>
            <a:noFill/>
          </a:ln>
        </p:spPr>
        <p:txBody>
          <a:bodyPr spcFirstLastPara="1" wrap="square" lIns="50800" tIns="50800" rIns="91425" bIns="50800" anchor="b" anchorCtr="0">
            <a:noAutofit/>
          </a:bodyPr>
          <a:lstStyle>
            <a:lvl1pPr marL="457200" lvl="0" indent="-228600" algn="l">
              <a:spcBef>
                <a:spcPts val="600"/>
              </a:spcBef>
              <a:spcAft>
                <a:spcPts val="0"/>
              </a:spcAft>
              <a:buSzPts val="2400"/>
              <a:buNone/>
              <a:defRPr sz="2400" b="1"/>
            </a:lvl1pPr>
            <a:lvl2pPr marL="914400" lvl="1" indent="-228600" algn="l">
              <a:spcBef>
                <a:spcPts val="600"/>
              </a:spcBef>
              <a:spcAft>
                <a:spcPts val="0"/>
              </a:spcAft>
              <a:buSzPts val="2000"/>
              <a:buNone/>
              <a:defRPr sz="2000" b="1"/>
            </a:lvl2pPr>
            <a:lvl3pPr marL="1371600" lvl="2" indent="-228600" algn="l">
              <a:spcBef>
                <a:spcPts val="5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6" name="Google Shape;96;p21"/>
          <p:cNvSpPr txBox="1">
            <a:spLocks noGrp="1"/>
          </p:cNvSpPr>
          <p:nvPr>
            <p:ph type="body" idx="4"/>
          </p:nvPr>
        </p:nvSpPr>
        <p:spPr>
          <a:xfrm>
            <a:off x="4629150" y="2505075"/>
            <a:ext cx="3887788" cy="3684588"/>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1"/>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5406232" y="3348832"/>
            <a:ext cx="5181600" cy="1836737"/>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655763" y="1587500"/>
            <a:ext cx="5181600" cy="5359400"/>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a:off x="457200" y="1524000"/>
            <a:ext cx="4160838" cy="5334000"/>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2"/>
          <p:cNvSpPr txBox="1">
            <a:spLocks noGrp="1"/>
          </p:cNvSpPr>
          <p:nvPr>
            <p:ph type="body" idx="2"/>
          </p:nvPr>
        </p:nvSpPr>
        <p:spPr>
          <a:xfrm>
            <a:off x="4770438" y="1524000"/>
            <a:ext cx="4162425" cy="5334000"/>
          </a:xfrm>
          <a:prstGeom prst="rect">
            <a:avLst/>
          </a:prstGeom>
          <a:noFill/>
          <a:ln>
            <a:noFill/>
          </a:ln>
        </p:spPr>
        <p:txBody>
          <a:bodyPr spcFirstLastPara="1" wrap="square" lIns="50800" tIns="50800" rIns="91425" bIns="50800" anchor="t" anchorCtr="0">
            <a:noAutofit/>
          </a:bodyPr>
          <a:lstStyle>
            <a:lvl1pPr marL="457200" lvl="0" indent="-342900" algn="l">
              <a:spcBef>
                <a:spcPts val="6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2"/>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623888" y="1709738"/>
            <a:ext cx="7886700" cy="2852737"/>
          </a:xfrm>
          <a:prstGeom prst="rect">
            <a:avLst/>
          </a:prstGeom>
          <a:noFill/>
          <a:ln>
            <a:noFill/>
          </a:ln>
        </p:spPr>
        <p:txBody>
          <a:bodyPr spcFirstLastPara="1" wrap="square" lIns="50800" tIns="50800" rIns="91425" bIns="50800" anchor="b" anchorCtr="0">
            <a:noAutofit/>
          </a:bodyPr>
          <a:lstStyle>
            <a:lvl1pPr lvl="0" algn="l">
              <a:lnSpc>
                <a:spcPct val="85000"/>
              </a:lnSpc>
              <a:spcBef>
                <a:spcPts val="0"/>
              </a:spcBef>
              <a:spcAft>
                <a:spcPts val="0"/>
              </a:spcAft>
              <a:buSzPts val="1400"/>
              <a:buNone/>
              <a:defRPr sz="6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5" name="Google Shape;105;p23"/>
          <p:cNvSpPr txBox="1">
            <a:spLocks noGrp="1"/>
          </p:cNvSpPr>
          <p:nvPr>
            <p:ph type="body" idx="1"/>
          </p:nvPr>
        </p:nvSpPr>
        <p:spPr>
          <a:xfrm>
            <a:off x="623888" y="4589463"/>
            <a:ext cx="7886700" cy="1500187"/>
          </a:xfrm>
          <a:prstGeom prst="rect">
            <a:avLst/>
          </a:prstGeom>
          <a:noFill/>
          <a:ln>
            <a:noFill/>
          </a:ln>
        </p:spPr>
        <p:txBody>
          <a:bodyPr spcFirstLastPara="1" wrap="square" lIns="50800" tIns="50800" rIns="91425" bIns="50800" anchor="t" anchorCtr="0">
            <a:noAutofit/>
          </a:bodyPr>
          <a:lstStyle>
            <a:lvl1pPr marL="457200" lvl="0" indent="-228600" algn="l">
              <a:spcBef>
                <a:spcPts val="600"/>
              </a:spcBef>
              <a:spcAft>
                <a:spcPts val="0"/>
              </a:spcAft>
              <a:buSzPts val="2400"/>
              <a:buNone/>
              <a:defRPr sz="2400"/>
            </a:lvl1pPr>
            <a:lvl2pPr marL="914400" lvl="1" indent="-228600" algn="l">
              <a:spcBef>
                <a:spcPts val="600"/>
              </a:spcBef>
              <a:spcAft>
                <a:spcPts val="0"/>
              </a:spcAft>
              <a:buSzPts val="2000"/>
              <a:buNone/>
              <a:defRPr sz="2000"/>
            </a:lvl2pPr>
            <a:lvl3pPr marL="1371600" lvl="2" indent="-228600" algn="l">
              <a:spcBef>
                <a:spcPts val="500"/>
              </a:spcBef>
              <a:spcAft>
                <a:spcPts val="0"/>
              </a:spcAft>
              <a:buSzPts val="1800"/>
              <a:buNone/>
              <a:defRPr sz="1800"/>
            </a:lvl3pPr>
            <a:lvl4pPr marL="1828800" lvl="3" indent="-228600" algn="l">
              <a:spcBef>
                <a:spcPts val="400"/>
              </a:spcBef>
              <a:spcAft>
                <a:spcPts val="0"/>
              </a:spcAft>
              <a:buSzPts val="1600"/>
              <a:buNone/>
              <a:defRPr sz="1600"/>
            </a:lvl4pPr>
            <a:lvl5pPr marL="2286000" lvl="4" indent="-228600" algn="l">
              <a:spcBef>
                <a:spcPts val="40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06" name="Google Shape;106;p23"/>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7"/>
        <p:cNvGrpSpPr/>
        <p:nvPr/>
      </p:nvGrpSpPr>
      <p:grpSpPr>
        <a:xfrm>
          <a:off x="0" y="0"/>
          <a:ext cx="0" cy="0"/>
          <a:chOff x="0" y="0"/>
          <a:chExt cx="0" cy="0"/>
        </a:xfrm>
      </p:grpSpPr>
      <p:sp>
        <p:nvSpPr>
          <p:cNvPr id="108" name="Google Shape;108;p24"/>
          <p:cNvSpPr txBox="1">
            <a:spLocks noGrp="1"/>
          </p:cNvSpPr>
          <p:nvPr>
            <p:ph type="ctrTitle"/>
          </p:nvPr>
        </p:nvSpPr>
        <p:spPr>
          <a:xfrm>
            <a:off x="1143000" y="1122363"/>
            <a:ext cx="6858000" cy="2387600"/>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6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9" name="Google Shape;109;p24"/>
          <p:cNvSpPr txBox="1">
            <a:spLocks noGrp="1"/>
          </p:cNvSpPr>
          <p:nvPr>
            <p:ph type="subTitle" idx="1"/>
          </p:nvPr>
        </p:nvSpPr>
        <p:spPr>
          <a:xfrm>
            <a:off x="1143000" y="3602038"/>
            <a:ext cx="6858000" cy="1655762"/>
          </a:xfrm>
          <a:prstGeom prst="rect">
            <a:avLst/>
          </a:prstGeom>
          <a:noFill/>
          <a:ln>
            <a:noFill/>
          </a:ln>
        </p:spPr>
        <p:txBody>
          <a:bodyPr spcFirstLastPara="1" wrap="square" lIns="50800" tIns="50800" rIns="91425" bIns="50800" anchor="t" anchorCtr="0">
            <a:noAutofit/>
          </a:bodyPr>
          <a:lstStyle>
            <a:lvl1pPr lvl="0" algn="ctr">
              <a:spcBef>
                <a:spcPts val="600"/>
              </a:spcBef>
              <a:spcAft>
                <a:spcPts val="0"/>
              </a:spcAft>
              <a:buSzPts val="2400"/>
              <a:buNone/>
              <a:defRPr sz="2400"/>
            </a:lvl1pPr>
            <a:lvl2pPr lvl="1" algn="ctr">
              <a:spcBef>
                <a:spcPts val="600"/>
              </a:spcBef>
              <a:spcAft>
                <a:spcPts val="0"/>
              </a:spcAft>
              <a:buSzPts val="2000"/>
              <a:buNone/>
              <a:defRPr sz="2000"/>
            </a:lvl2pPr>
            <a:lvl3pPr lvl="2" algn="ctr">
              <a:spcBef>
                <a:spcPts val="500"/>
              </a:spcBef>
              <a:spcAft>
                <a:spcPts val="0"/>
              </a:spcAft>
              <a:buSzPts val="1800"/>
              <a:buNone/>
              <a:defRPr sz="1800"/>
            </a:lvl3pPr>
            <a:lvl4pPr lvl="3" algn="ctr">
              <a:spcBef>
                <a:spcPts val="400"/>
              </a:spcBef>
              <a:spcAft>
                <a:spcPts val="0"/>
              </a:spcAft>
              <a:buSzPts val="1600"/>
              <a:buNone/>
              <a:defRPr sz="1600"/>
            </a:lvl4pPr>
            <a:lvl5pPr lvl="4" algn="ctr">
              <a:spcBef>
                <a:spcPts val="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0" name="Google Shape;110;p24"/>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rot="5400000">
            <a:off x="3183730" y="1812132"/>
            <a:ext cx="3429000" cy="6662737"/>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30238" y="457200"/>
            <a:ext cx="2949575" cy="1600200"/>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7" name="Google Shape;27;p5"/>
          <p:cNvSpPr>
            <a:spLocks noGrp="1"/>
          </p:cNvSpPr>
          <p:nvPr>
            <p:ph type="pic" idx="2"/>
          </p:nvPr>
        </p:nvSpPr>
        <p:spPr>
          <a:xfrm>
            <a:off x="3887788" y="987425"/>
            <a:ext cx="4629150" cy="4873625"/>
          </a:xfrm>
          <a:prstGeom prst="rect">
            <a:avLst/>
          </a:prstGeom>
          <a:noFill/>
          <a:ln>
            <a:noFill/>
          </a:ln>
        </p:spPr>
      </p:sp>
      <p:sp>
        <p:nvSpPr>
          <p:cNvPr id="28" name="Google Shape;28;p5"/>
          <p:cNvSpPr txBox="1">
            <a:spLocks noGrp="1"/>
          </p:cNvSpPr>
          <p:nvPr>
            <p:ph type="body" idx="1"/>
          </p:nvPr>
        </p:nvSpPr>
        <p:spPr>
          <a:xfrm>
            <a:off x="630238" y="2057400"/>
            <a:ext cx="2949575" cy="3811588"/>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Clr>
                <a:schemeClr val="dk1"/>
              </a:buClr>
              <a:buSzPts val="1600"/>
              <a:buFont typeface="Arial"/>
              <a:buNone/>
              <a:defRPr sz="1600"/>
            </a:lvl1pPr>
            <a:lvl2pPr marL="914400" lvl="1" indent="-228600" algn="ctr">
              <a:spcBef>
                <a:spcPts val="600"/>
              </a:spcBef>
              <a:spcAft>
                <a:spcPts val="0"/>
              </a:spcAft>
              <a:buClr>
                <a:schemeClr val="dk1"/>
              </a:buClr>
              <a:buSzPts val="1400"/>
              <a:buFont typeface="Arial"/>
              <a:buNone/>
              <a:defRPr sz="1400"/>
            </a:lvl2pPr>
            <a:lvl3pPr marL="1371600" lvl="2" indent="-228600" algn="ctr">
              <a:spcBef>
                <a:spcPts val="500"/>
              </a:spcBef>
              <a:spcAft>
                <a:spcPts val="0"/>
              </a:spcAft>
              <a:buClr>
                <a:schemeClr val="dk1"/>
              </a:buClr>
              <a:buSzPts val="1200"/>
              <a:buFont typeface="Arial"/>
              <a:buNone/>
              <a:defRPr sz="1200"/>
            </a:lvl3pPr>
            <a:lvl4pPr marL="1828800" lvl="3" indent="-228600" algn="ctr">
              <a:spcBef>
                <a:spcPts val="400"/>
              </a:spcBef>
              <a:spcAft>
                <a:spcPts val="0"/>
              </a:spcAft>
              <a:buClr>
                <a:schemeClr val="dk1"/>
              </a:buClr>
              <a:buSzPts val="1000"/>
              <a:buFont typeface="Arial"/>
              <a:buNone/>
              <a:defRPr sz="1000"/>
            </a:lvl4pPr>
            <a:lvl5pPr marL="2286000" lvl="4" indent="-228600" algn="ctr">
              <a:spcBef>
                <a:spcPts val="4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 name="Google Shape;29;p5"/>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30238" y="457200"/>
            <a:ext cx="2949575" cy="1600200"/>
          </a:xfrm>
          <a:prstGeom prst="rect">
            <a:avLst/>
          </a:prstGeom>
          <a:noFill/>
          <a:ln>
            <a:noFill/>
          </a:ln>
        </p:spPr>
        <p:txBody>
          <a:bodyPr spcFirstLastPara="1" wrap="square" lIns="50800" tIns="50800" rIns="91425" bIns="50800" anchor="b" anchorCtr="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3887788" y="987425"/>
            <a:ext cx="4629150" cy="4873625"/>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sz="3200"/>
            </a:lvl1pPr>
            <a:lvl2pPr marL="914400" lvl="1" indent="-228600" algn="ctr">
              <a:spcBef>
                <a:spcPts val="600"/>
              </a:spcBef>
              <a:spcAft>
                <a:spcPts val="0"/>
              </a:spcAft>
              <a:buSzPts val="1400"/>
              <a:buNone/>
              <a:defRPr sz="2800"/>
            </a:lvl2pPr>
            <a:lvl3pPr marL="1371600" lvl="2" indent="-228600" algn="ctr">
              <a:spcBef>
                <a:spcPts val="500"/>
              </a:spcBef>
              <a:spcAft>
                <a:spcPts val="0"/>
              </a:spcAft>
              <a:buSzPts val="1400"/>
              <a:buNone/>
              <a:defRPr sz="2400"/>
            </a:lvl3pPr>
            <a:lvl4pPr marL="1828800" lvl="3" indent="-228600" algn="ctr">
              <a:spcBef>
                <a:spcPts val="400"/>
              </a:spcBef>
              <a:spcAft>
                <a:spcPts val="0"/>
              </a:spcAft>
              <a:buSzPts val="1400"/>
              <a:buNone/>
              <a:defRPr sz="2000"/>
            </a:lvl4pPr>
            <a:lvl5pPr marL="2286000" lvl="4" indent="-228600" algn="ctr">
              <a:spcBef>
                <a:spcPts val="400"/>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3" name="Google Shape;33;p6"/>
          <p:cNvSpPr txBox="1">
            <a:spLocks noGrp="1"/>
          </p:cNvSpPr>
          <p:nvPr>
            <p:ph type="body" idx="2"/>
          </p:nvPr>
        </p:nvSpPr>
        <p:spPr>
          <a:xfrm>
            <a:off x="630238" y="2057400"/>
            <a:ext cx="2949575" cy="3811588"/>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Clr>
                <a:schemeClr val="dk1"/>
              </a:buClr>
              <a:buSzPts val="1600"/>
              <a:buFont typeface="Arial"/>
              <a:buNone/>
              <a:defRPr sz="1600"/>
            </a:lvl1pPr>
            <a:lvl2pPr marL="914400" lvl="1" indent="-228600" algn="ctr">
              <a:spcBef>
                <a:spcPts val="600"/>
              </a:spcBef>
              <a:spcAft>
                <a:spcPts val="0"/>
              </a:spcAft>
              <a:buClr>
                <a:schemeClr val="dk1"/>
              </a:buClr>
              <a:buSzPts val="1400"/>
              <a:buFont typeface="Arial"/>
              <a:buNone/>
              <a:defRPr sz="1400"/>
            </a:lvl2pPr>
            <a:lvl3pPr marL="1371600" lvl="2" indent="-228600" algn="ctr">
              <a:spcBef>
                <a:spcPts val="500"/>
              </a:spcBef>
              <a:spcAft>
                <a:spcPts val="0"/>
              </a:spcAft>
              <a:buClr>
                <a:schemeClr val="dk1"/>
              </a:buClr>
              <a:buSzPts val="1200"/>
              <a:buFont typeface="Arial"/>
              <a:buNone/>
              <a:defRPr sz="1200"/>
            </a:lvl3pPr>
            <a:lvl4pPr marL="1828800" lvl="3" indent="-228600" algn="ctr">
              <a:spcBef>
                <a:spcPts val="400"/>
              </a:spcBef>
              <a:spcAft>
                <a:spcPts val="0"/>
              </a:spcAft>
              <a:buClr>
                <a:schemeClr val="dk1"/>
              </a:buClr>
              <a:buSzPts val="1000"/>
              <a:buFont typeface="Arial"/>
              <a:buNone/>
              <a:defRPr sz="1000"/>
            </a:lvl4pPr>
            <a:lvl5pPr marL="2286000" lvl="4" indent="-228600" algn="ctr">
              <a:spcBef>
                <a:spcPts val="4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6"/>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630238" y="365125"/>
            <a:ext cx="7886700" cy="1325563"/>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630238" y="1681163"/>
            <a:ext cx="3868737" cy="823912"/>
          </a:xfrm>
          <a:prstGeom prst="rect">
            <a:avLst/>
          </a:prstGeom>
          <a:noFill/>
          <a:ln>
            <a:noFill/>
          </a:ln>
        </p:spPr>
        <p:txBody>
          <a:bodyPr spcFirstLastPara="1" wrap="square" lIns="50800" tIns="50800" rIns="91425" bIns="50800" anchor="b" anchorCtr="0">
            <a:noAutofit/>
          </a:bodyPr>
          <a:lstStyle>
            <a:lvl1pPr marL="457200" lvl="0" indent="-228600" algn="ctr">
              <a:spcBef>
                <a:spcPts val="600"/>
              </a:spcBef>
              <a:spcAft>
                <a:spcPts val="0"/>
              </a:spcAft>
              <a:buClr>
                <a:schemeClr val="dk1"/>
              </a:buClr>
              <a:buSzPts val="2400"/>
              <a:buFont typeface="Arial"/>
              <a:buNone/>
              <a:defRPr sz="2400" b="1"/>
            </a:lvl1pPr>
            <a:lvl2pPr marL="914400" lvl="1" indent="-228600" algn="ctr">
              <a:spcBef>
                <a:spcPts val="600"/>
              </a:spcBef>
              <a:spcAft>
                <a:spcPts val="0"/>
              </a:spcAft>
              <a:buClr>
                <a:schemeClr val="dk1"/>
              </a:buClr>
              <a:buSzPts val="2000"/>
              <a:buFont typeface="Arial"/>
              <a:buNone/>
              <a:defRPr sz="2000" b="1"/>
            </a:lvl2pPr>
            <a:lvl3pPr marL="1371600" lvl="2" indent="-228600" algn="ctr">
              <a:spcBef>
                <a:spcPts val="500"/>
              </a:spcBef>
              <a:spcAft>
                <a:spcPts val="0"/>
              </a:spcAft>
              <a:buClr>
                <a:schemeClr val="dk1"/>
              </a:buClr>
              <a:buSzPts val="1800"/>
              <a:buFont typeface="Arial"/>
              <a:buNone/>
              <a:defRPr sz="1800" b="1"/>
            </a:lvl3pPr>
            <a:lvl4pPr marL="1828800" lvl="3" indent="-228600" algn="ctr">
              <a:spcBef>
                <a:spcPts val="400"/>
              </a:spcBef>
              <a:spcAft>
                <a:spcPts val="0"/>
              </a:spcAft>
              <a:buClr>
                <a:schemeClr val="dk1"/>
              </a:buClr>
              <a:buSzPts val="1600"/>
              <a:buFont typeface="Arial"/>
              <a:buNone/>
              <a:defRPr sz="1600" b="1"/>
            </a:lvl4pPr>
            <a:lvl5pPr marL="2286000" lvl="4" indent="-228600" algn="ctr">
              <a:spcBef>
                <a:spcPts val="40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630238" y="2505075"/>
            <a:ext cx="3868737" cy="3684588"/>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body" idx="3"/>
          </p:nvPr>
        </p:nvSpPr>
        <p:spPr>
          <a:xfrm>
            <a:off x="4629150" y="1681163"/>
            <a:ext cx="3887788" cy="823912"/>
          </a:xfrm>
          <a:prstGeom prst="rect">
            <a:avLst/>
          </a:prstGeom>
          <a:noFill/>
          <a:ln>
            <a:noFill/>
          </a:ln>
        </p:spPr>
        <p:txBody>
          <a:bodyPr spcFirstLastPara="1" wrap="square" lIns="50800" tIns="50800" rIns="91425" bIns="50800" anchor="b" anchorCtr="0">
            <a:noAutofit/>
          </a:bodyPr>
          <a:lstStyle>
            <a:lvl1pPr marL="457200" lvl="0" indent="-228600" algn="ctr">
              <a:spcBef>
                <a:spcPts val="600"/>
              </a:spcBef>
              <a:spcAft>
                <a:spcPts val="0"/>
              </a:spcAft>
              <a:buClr>
                <a:schemeClr val="dk1"/>
              </a:buClr>
              <a:buSzPts val="2400"/>
              <a:buFont typeface="Arial"/>
              <a:buNone/>
              <a:defRPr sz="2400" b="1"/>
            </a:lvl1pPr>
            <a:lvl2pPr marL="914400" lvl="1" indent="-228600" algn="ctr">
              <a:spcBef>
                <a:spcPts val="600"/>
              </a:spcBef>
              <a:spcAft>
                <a:spcPts val="0"/>
              </a:spcAft>
              <a:buClr>
                <a:schemeClr val="dk1"/>
              </a:buClr>
              <a:buSzPts val="2000"/>
              <a:buFont typeface="Arial"/>
              <a:buNone/>
              <a:defRPr sz="2000" b="1"/>
            </a:lvl2pPr>
            <a:lvl3pPr marL="1371600" lvl="2" indent="-228600" algn="ctr">
              <a:spcBef>
                <a:spcPts val="500"/>
              </a:spcBef>
              <a:spcAft>
                <a:spcPts val="0"/>
              </a:spcAft>
              <a:buClr>
                <a:schemeClr val="dk1"/>
              </a:buClr>
              <a:buSzPts val="1800"/>
              <a:buFont typeface="Arial"/>
              <a:buNone/>
              <a:defRPr sz="1800" b="1"/>
            </a:lvl3pPr>
            <a:lvl4pPr marL="1828800" lvl="3" indent="-228600" algn="ctr">
              <a:spcBef>
                <a:spcPts val="400"/>
              </a:spcBef>
              <a:spcAft>
                <a:spcPts val="0"/>
              </a:spcAft>
              <a:buClr>
                <a:schemeClr val="dk1"/>
              </a:buClr>
              <a:buSzPts val="1600"/>
              <a:buFont typeface="Arial"/>
              <a:buNone/>
              <a:defRPr sz="1600" b="1"/>
            </a:lvl4pPr>
            <a:lvl5pPr marL="2286000" lvl="4" indent="-228600" algn="ctr">
              <a:spcBef>
                <a:spcPts val="40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29150" y="2505075"/>
            <a:ext cx="3887788" cy="3684588"/>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49" name="Google Shape;49;p10"/>
          <p:cNvSpPr txBox="1">
            <a:spLocks noGrp="1"/>
          </p:cNvSpPr>
          <p:nvPr>
            <p:ph type="body" idx="1"/>
          </p:nvPr>
        </p:nvSpPr>
        <p:spPr>
          <a:xfrm>
            <a:off x="1566863" y="3429000"/>
            <a:ext cx="3254375" cy="3429000"/>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0"/>
          <p:cNvSpPr txBox="1">
            <a:spLocks noGrp="1"/>
          </p:cNvSpPr>
          <p:nvPr>
            <p:ph type="body" idx="2"/>
          </p:nvPr>
        </p:nvSpPr>
        <p:spPr>
          <a:xfrm>
            <a:off x="4973638" y="3429000"/>
            <a:ext cx="3255962" cy="3429000"/>
          </a:xfrm>
          <a:prstGeom prst="rect">
            <a:avLst/>
          </a:prstGeom>
          <a:noFill/>
          <a:ln>
            <a:noFill/>
          </a:ln>
        </p:spPr>
        <p:txBody>
          <a:bodyPr spcFirstLastPara="1" wrap="square" lIns="50800" tIns="50800" rIns="91425" bIns="50800" anchor="t" anchorCtr="0">
            <a:noAutofit/>
          </a:bodyPr>
          <a:lstStyle>
            <a:lvl1pPr marL="457200" lvl="0" indent="-228600" algn="ctr">
              <a:spcBef>
                <a:spcPts val="600"/>
              </a:spcBef>
              <a:spcAft>
                <a:spcPts val="0"/>
              </a:spcAft>
              <a:buSzPts val="1400"/>
              <a:buNone/>
              <a:defRPr/>
            </a:lvl1pPr>
            <a:lvl2pPr marL="914400" lvl="1" indent="-228600" algn="ctr">
              <a:spcBef>
                <a:spcPts val="600"/>
              </a:spcBef>
              <a:spcAft>
                <a:spcPts val="0"/>
              </a:spcAft>
              <a:buSzPts val="1400"/>
              <a:buNone/>
              <a:defRPr/>
            </a:lvl2pPr>
            <a:lvl3pPr marL="1371600" lvl="2" indent="-228600" algn="ctr">
              <a:spcBef>
                <a:spcPts val="500"/>
              </a:spcBef>
              <a:spcAft>
                <a:spcPts val="0"/>
              </a:spcAft>
              <a:buSzPts val="1400"/>
              <a:buNone/>
              <a:defRPr/>
            </a:lvl3pPr>
            <a:lvl4pPr marL="1828800" lvl="3" indent="-228600" algn="ctr">
              <a:spcBef>
                <a:spcPts val="400"/>
              </a:spcBef>
              <a:spcAft>
                <a:spcPts val="0"/>
              </a:spcAft>
              <a:buSzPts val="1400"/>
              <a:buNone/>
              <a:defRPr/>
            </a:lvl4pPr>
            <a:lvl5pPr marL="2286000" lvl="4" indent="-228600" algn="ctr">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0"/>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1pPr>
            <a:lvl2pPr marL="0" marR="0" lvl="1"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2pPr>
            <a:lvl3pPr marL="0" marR="0" lvl="2"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3pPr>
            <a:lvl4pPr marL="0" marR="0" lvl="3"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4pPr>
            <a:lvl5pPr marL="0" marR="0" lvl="4"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5pPr>
            <a:lvl6pPr marL="0" marR="0" lvl="5"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6pPr>
            <a:lvl7pPr marL="0" marR="0" lvl="6"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7pPr>
            <a:lvl8pPr marL="0" marR="0" lvl="7"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8pPr>
            <a:lvl9pPr marL="0" marR="0" lvl="8" indent="0" algn="ctr">
              <a:lnSpc>
                <a:spcPct val="100000"/>
              </a:lnSpc>
              <a:spcBef>
                <a:spcPts val="0"/>
              </a:spcBef>
              <a:spcAft>
                <a:spcPts val="0"/>
              </a:spcAft>
              <a:buClr>
                <a:srgbClr val="800000"/>
              </a:buClr>
              <a:buSzPts val="1400"/>
              <a:buFont typeface="Arial"/>
              <a:buNone/>
              <a:defRPr sz="14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261225" y="6513512"/>
            <a:ext cx="311150" cy="3048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1pPr>
            <a:lvl2pPr marL="0" marR="0" lvl="1"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2pPr>
            <a:lvl3pPr marL="0" marR="0" lvl="2"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3pPr>
            <a:lvl4pPr marL="0" marR="0" lvl="3"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4pPr>
            <a:lvl5pPr marL="0" marR="0" lvl="4"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5pPr>
            <a:lvl6pPr marL="0" marR="0" lvl="5"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6pPr>
            <a:lvl7pPr marL="0" marR="0" lvl="6"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7pPr>
            <a:lvl8pPr marL="0" marR="0" lvl="7"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8pPr>
            <a:lvl9pPr marL="0" marR="0" lvl="8" indent="0" algn="ctr" rtl="0">
              <a:lnSpc>
                <a:spcPct val="100000"/>
              </a:lnSpc>
              <a:spcBef>
                <a:spcPts val="0"/>
              </a:spcBef>
              <a:spcAft>
                <a:spcPts val="0"/>
              </a:spcAft>
              <a:buClr>
                <a:srgbClr val="800000"/>
              </a:buClr>
              <a:buSzPts val="1400"/>
              <a:buFont typeface="Arial"/>
              <a:buNone/>
              <a:defRPr sz="1400" b="0" i="0" u="none" strike="noStrike" cap="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
        <p:nvSpPr>
          <p:cNvPr id="11" name="Google Shape;11;p1"/>
          <p:cNvSpPr txBox="1">
            <a:spLocks noGrp="1"/>
          </p:cNvSpPr>
          <p:nvPr>
            <p:ph type="body" idx="1"/>
          </p:nvPr>
        </p:nvSpPr>
        <p:spPr>
          <a:xfrm>
            <a:off x="1566862" y="3429000"/>
            <a:ext cx="6662737" cy="3429000"/>
          </a:xfrm>
          <a:prstGeom prst="rect">
            <a:avLst/>
          </a:prstGeom>
          <a:noFill/>
          <a:ln>
            <a:noFill/>
          </a:ln>
        </p:spPr>
        <p:txBody>
          <a:bodyPr spcFirstLastPara="1" wrap="square" lIns="50800" tIns="50800" rIns="91425" bIns="50800" anchor="t" anchorCtr="0">
            <a:noAutofit/>
          </a:bodyPr>
          <a:lstStyle>
            <a:lvl1pPr marL="457200" marR="0" lvl="0" indent="-228600" algn="ctr" rtl="0">
              <a:spcBef>
                <a:spcPts val="600"/>
              </a:spcBef>
              <a:spcAft>
                <a:spcPts val="0"/>
              </a:spcAft>
              <a:buSzPts val="1400"/>
              <a:buNone/>
              <a:defRPr sz="2800" b="0" i="0" u="none" strike="noStrike" cap="none">
                <a:solidFill>
                  <a:schemeClr val="dk1"/>
                </a:solidFill>
                <a:latin typeface="Arial"/>
                <a:ea typeface="Arial"/>
                <a:cs typeface="Arial"/>
                <a:sym typeface="Arial"/>
              </a:defRPr>
            </a:lvl1pPr>
            <a:lvl2pPr marL="914400" marR="0" lvl="1" indent="-228600" algn="ctr" rtl="0">
              <a:spcBef>
                <a:spcPts val="600"/>
              </a:spcBef>
              <a:spcAft>
                <a:spcPts val="0"/>
              </a:spcAft>
              <a:buSzPts val="1400"/>
              <a:buNone/>
              <a:defRPr sz="2400" b="0" i="0" u="none" strike="noStrike" cap="none">
                <a:solidFill>
                  <a:schemeClr val="dk1"/>
                </a:solidFill>
                <a:latin typeface="Arial"/>
                <a:ea typeface="Arial"/>
                <a:cs typeface="Arial"/>
                <a:sym typeface="Arial"/>
              </a:defRPr>
            </a:lvl2pPr>
            <a:lvl3pPr marL="1371600" marR="0" lvl="2" indent="-228600" algn="ctr" rtl="0">
              <a:spcBef>
                <a:spcPts val="500"/>
              </a:spcBef>
              <a:spcAft>
                <a:spcPts val="0"/>
              </a:spcAft>
              <a:buSzPts val="1400"/>
              <a:buNone/>
              <a:defRPr sz="2000" b="0" i="0" u="none" strike="noStrike" cap="none">
                <a:solidFill>
                  <a:schemeClr val="dk1"/>
                </a:solidFill>
                <a:latin typeface="Arial"/>
                <a:ea typeface="Arial"/>
                <a:cs typeface="Arial"/>
                <a:sym typeface="Arial"/>
              </a:defRPr>
            </a:lvl3pPr>
            <a:lvl4pPr marL="1828800" marR="0" lvl="3" indent="-228600" algn="ctr" rtl="0">
              <a:spcBef>
                <a:spcPts val="400"/>
              </a:spcBef>
              <a:spcAft>
                <a:spcPts val="0"/>
              </a:spcAft>
              <a:buSzPts val="1400"/>
              <a:buNone/>
              <a:defRPr sz="1800" b="0" i="0" u="none" strike="noStrike" cap="none">
                <a:solidFill>
                  <a:schemeClr val="dk1"/>
                </a:solidFill>
                <a:latin typeface="Arial"/>
                <a:ea typeface="Arial"/>
                <a:cs typeface="Arial"/>
                <a:sym typeface="Arial"/>
              </a:defRPr>
            </a:lvl4pPr>
            <a:lvl5pPr marL="2286000" marR="0" lvl="4" indent="-228600" algn="ctr" rtl="0">
              <a:spcBef>
                <a:spcPts val="40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title"/>
          </p:nvPr>
        </p:nvSpPr>
        <p:spPr>
          <a:xfrm>
            <a:off x="1981200" y="1676400"/>
            <a:ext cx="6934200" cy="1752600"/>
          </a:xfrm>
          <a:prstGeom prst="rect">
            <a:avLst/>
          </a:prstGeom>
          <a:noFill/>
          <a:ln>
            <a:noFill/>
          </a:ln>
        </p:spPr>
        <p:txBody>
          <a:bodyPr spcFirstLastPara="1" wrap="square" lIns="50800" tIns="50800" rIns="91425" bIns="50800" anchor="ctr" anchorCtr="0">
            <a:noAutofit/>
          </a:bodyPr>
          <a:lstStyle>
            <a:lvl1pPr marR="0" lvl="0"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1pPr>
            <a:lvl2pPr marR="0" lvl="1"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2pPr>
            <a:lvl3pPr marR="0" lvl="2"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3pPr>
            <a:lvl4pPr marR="0" lvl="3"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4pPr>
            <a:lvl5pPr marR="0" lvl="4"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5pPr>
            <a:lvl6pPr marR="0" lvl="5"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6pPr>
            <a:lvl7pPr marR="0" lvl="6"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7pPr>
            <a:lvl8pPr marR="0" lvl="7"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8pPr>
            <a:lvl9pPr marR="0" lvl="8" algn="ctr"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3"/>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91425" bIns="50800" anchor="t" anchorCtr="0">
            <a:noAutofit/>
          </a:bodyPr>
          <a:lstStyle>
            <a:lvl1pPr marL="457200" marR="0" lvl="0" indent="-406400" algn="l" rtl="0">
              <a:spcBef>
                <a:spcPts val="600"/>
              </a:spcBef>
              <a:spcAft>
                <a:spcPts val="0"/>
              </a:spcAft>
              <a:buClr>
                <a:srgbClr val="003366"/>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600"/>
              </a:spcBef>
              <a:spcAft>
                <a:spcPts val="0"/>
              </a:spcAft>
              <a:buClr>
                <a:srgbClr val="00336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500"/>
              </a:spcBef>
              <a:spcAft>
                <a:spcPts val="0"/>
              </a:spcAft>
              <a:buClr>
                <a:srgbClr val="003366"/>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400"/>
              </a:spcBef>
              <a:spcAft>
                <a:spcPts val="0"/>
              </a:spcAft>
              <a:buClr>
                <a:srgbClr val="003366"/>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rgbClr val="003366"/>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13"/>
          <p:cNvSpPr txBox="1">
            <a:spLocks noGrp="1"/>
          </p:cNvSpPr>
          <p:nvPr>
            <p:ph type="sldNum" idx="12"/>
          </p:nvPr>
        </p:nvSpPr>
        <p:spPr>
          <a:xfrm>
            <a:off x="7543800" y="6554787"/>
            <a:ext cx="284162" cy="2794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1pPr>
            <a:lvl2pPr marL="0" marR="0" lvl="1"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2pPr>
            <a:lvl3pPr marL="0" marR="0" lvl="2"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3pPr>
            <a:lvl4pPr marL="0" marR="0" lvl="3"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4pPr>
            <a:lvl5pPr marL="0" marR="0" lvl="4"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5pPr>
            <a:lvl6pPr marL="0" marR="0" lvl="5"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6pPr>
            <a:lvl7pPr marL="0" marR="0" lvl="6"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7pPr>
            <a:lvl8pPr marL="0" marR="0" lvl="7"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8pPr>
            <a:lvl9pPr marL="0" marR="0" lvl="8" indent="0" algn="ctr" rtl="0">
              <a:lnSpc>
                <a:spcPct val="100000"/>
              </a:lnSpc>
              <a:spcBef>
                <a:spcPts val="0"/>
              </a:spcBef>
              <a:spcAft>
                <a:spcPts val="0"/>
              </a:spcAft>
              <a:buClr>
                <a:srgbClr val="800000"/>
              </a:buClr>
              <a:buSzPts val="1200"/>
              <a:buFont typeface="Arial"/>
              <a:buNone/>
              <a:defRPr sz="1200" b="0" i="0" u="none">
                <a:solidFill>
                  <a:srgbClr val="8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
        <p:nvSpPr>
          <p:cNvPr id="63" name="Google Shape;63;p13"/>
          <p:cNvSpPr txBox="1">
            <a:spLocks noGrp="1"/>
          </p:cNvSpPr>
          <p:nvPr>
            <p:ph type="title"/>
          </p:nvPr>
        </p:nvSpPr>
        <p:spPr>
          <a:xfrm>
            <a:off x="457200" y="0"/>
            <a:ext cx="8458200" cy="1524000"/>
          </a:xfrm>
          <a:prstGeom prst="rect">
            <a:avLst/>
          </a:prstGeom>
          <a:noFill/>
          <a:ln>
            <a:noFill/>
          </a:ln>
        </p:spPr>
        <p:txBody>
          <a:bodyPr spcFirstLastPara="1" wrap="square" lIns="50800" tIns="50800" rIns="91425" bIns="50800" anchor="ctr" anchorCtr="0">
            <a:noAutofit/>
          </a:bodyPr>
          <a:lstStyle>
            <a:lvl1pPr marR="0" lvl="0"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1pPr>
            <a:lvl2pPr marR="0" lvl="1"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2pPr>
            <a:lvl3pPr marR="0" lvl="2"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3pPr>
            <a:lvl4pPr marR="0" lvl="3"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4pPr>
            <a:lvl5pPr marR="0" lvl="4"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5pPr>
            <a:lvl6pPr marR="0" lvl="5"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6pPr>
            <a:lvl7pPr marR="0" lvl="6"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7pPr>
            <a:lvl8pPr marR="0" lvl="7"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8pPr>
            <a:lvl9pPr marR="0" lvl="8" algn="l" rtl="0">
              <a:lnSpc>
                <a:spcPct val="85000"/>
              </a:lnSpc>
              <a:spcBef>
                <a:spcPts val="0"/>
              </a:spcBef>
              <a:spcAft>
                <a:spcPts val="0"/>
              </a:spcAft>
              <a:buSzPts val="1400"/>
              <a:buNone/>
              <a:defRPr sz="3200" b="0" i="0" u="none" strike="noStrike" cap="none">
                <a:solidFill>
                  <a:srgbClr val="8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25"/>
          <p:cNvGrpSpPr/>
          <p:nvPr/>
        </p:nvGrpSpPr>
        <p:grpSpPr>
          <a:xfrm>
            <a:off x="1143000" y="1752600"/>
            <a:ext cx="7580312" cy="1485900"/>
            <a:chOff x="0" y="0"/>
            <a:chExt cx="4775" cy="936"/>
          </a:xfrm>
        </p:grpSpPr>
        <p:sp>
          <p:nvSpPr>
            <p:cNvPr id="116" name="Google Shape;116;p25"/>
            <p:cNvSpPr txBox="1"/>
            <p:nvPr/>
          </p:nvSpPr>
          <p:spPr>
            <a:xfrm>
              <a:off x="0" y="0"/>
              <a:ext cx="4775" cy="936"/>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7" name="Google Shape;117;p25"/>
            <p:cNvSpPr txBox="1"/>
            <p:nvPr/>
          </p:nvSpPr>
          <p:spPr>
            <a:xfrm>
              <a:off x="0" y="0"/>
              <a:ext cx="4775" cy="93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grpSp>
        <p:nvGrpSpPr>
          <p:cNvPr id="118" name="Google Shape;118;p25"/>
          <p:cNvGrpSpPr/>
          <p:nvPr/>
        </p:nvGrpSpPr>
        <p:grpSpPr>
          <a:xfrm>
            <a:off x="0" y="68262"/>
            <a:ext cx="990600" cy="6715125"/>
            <a:chOff x="0" y="0"/>
            <a:chExt cx="624" cy="4230"/>
          </a:xfrm>
        </p:grpSpPr>
        <p:cxnSp>
          <p:nvCxnSpPr>
            <p:cNvPr id="119" name="Google Shape;119;p25"/>
            <p:cNvCxnSpPr/>
            <p:nvPr/>
          </p:nvCxnSpPr>
          <p:spPr>
            <a:xfrm>
              <a:off x="0" y="416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20" name="Google Shape;120;p25"/>
            <p:cNvCxnSpPr/>
            <p:nvPr/>
          </p:nvCxnSpPr>
          <p:spPr>
            <a:xfrm>
              <a:off x="0" y="4196"/>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21" name="Google Shape;121;p25"/>
            <p:cNvCxnSpPr/>
            <p:nvPr/>
          </p:nvCxnSpPr>
          <p:spPr>
            <a:xfrm>
              <a:off x="0" y="4229"/>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2" name="Google Shape;122;p25"/>
            <p:cNvCxnSpPr/>
            <p:nvPr/>
          </p:nvCxnSpPr>
          <p:spPr>
            <a:xfrm>
              <a:off x="0" y="4070"/>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3" name="Google Shape;123;p25"/>
            <p:cNvCxnSpPr/>
            <p:nvPr/>
          </p:nvCxnSpPr>
          <p:spPr>
            <a:xfrm>
              <a:off x="0" y="4022"/>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24" name="Google Shape;124;p25"/>
            <p:cNvCxnSpPr/>
            <p:nvPr/>
          </p:nvCxnSpPr>
          <p:spPr>
            <a:xfrm>
              <a:off x="0" y="4115"/>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5" name="Google Shape;125;p25"/>
            <p:cNvCxnSpPr/>
            <p:nvPr/>
          </p:nvCxnSpPr>
          <p:spPr>
            <a:xfrm>
              <a:off x="0" y="3623"/>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 name="Google Shape;126;p25"/>
            <p:cNvCxnSpPr/>
            <p:nvPr/>
          </p:nvCxnSpPr>
          <p:spPr>
            <a:xfrm>
              <a:off x="0" y="3596"/>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27" name="Google Shape;127;p25"/>
            <p:cNvCxnSpPr/>
            <p:nvPr/>
          </p:nvCxnSpPr>
          <p:spPr>
            <a:xfrm>
              <a:off x="0" y="3977"/>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 name="Google Shape;128;p25"/>
            <p:cNvCxnSpPr/>
            <p:nvPr/>
          </p:nvCxnSpPr>
          <p:spPr>
            <a:xfrm>
              <a:off x="0" y="3851"/>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 name="Google Shape;129;p25"/>
            <p:cNvCxnSpPr/>
            <p:nvPr/>
          </p:nvCxnSpPr>
          <p:spPr>
            <a:xfrm>
              <a:off x="0" y="377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 name="Google Shape;130;p25"/>
            <p:cNvCxnSpPr/>
            <p:nvPr/>
          </p:nvCxnSpPr>
          <p:spPr>
            <a:xfrm>
              <a:off x="0" y="3956"/>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 name="Google Shape;131;p25"/>
            <p:cNvCxnSpPr/>
            <p:nvPr/>
          </p:nvCxnSpPr>
          <p:spPr>
            <a:xfrm>
              <a:off x="0" y="3644"/>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2" name="Google Shape;132;p25"/>
            <p:cNvCxnSpPr/>
            <p:nvPr/>
          </p:nvCxnSpPr>
          <p:spPr>
            <a:xfrm>
              <a:off x="0" y="3698"/>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3" name="Google Shape;133;p25"/>
            <p:cNvCxnSpPr/>
            <p:nvPr/>
          </p:nvCxnSpPr>
          <p:spPr>
            <a:xfrm>
              <a:off x="0" y="389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34" name="Google Shape;134;p25"/>
            <p:cNvCxnSpPr/>
            <p:nvPr/>
          </p:nvCxnSpPr>
          <p:spPr>
            <a:xfrm>
              <a:off x="0" y="387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5" name="Google Shape;135;p25"/>
            <p:cNvCxnSpPr/>
            <p:nvPr/>
          </p:nvCxnSpPr>
          <p:spPr>
            <a:xfrm>
              <a:off x="0" y="346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36" name="Google Shape;136;p25"/>
            <p:cNvCxnSpPr/>
            <p:nvPr/>
          </p:nvCxnSpPr>
          <p:spPr>
            <a:xfrm>
              <a:off x="0" y="3503"/>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37" name="Google Shape;137;p25"/>
            <p:cNvCxnSpPr/>
            <p:nvPr/>
          </p:nvCxnSpPr>
          <p:spPr>
            <a:xfrm>
              <a:off x="0" y="353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 name="Google Shape;138;p25"/>
            <p:cNvCxnSpPr/>
            <p:nvPr/>
          </p:nvCxnSpPr>
          <p:spPr>
            <a:xfrm>
              <a:off x="0" y="3377"/>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39" name="Google Shape;139;p25"/>
            <p:cNvCxnSpPr/>
            <p:nvPr/>
          </p:nvCxnSpPr>
          <p:spPr>
            <a:xfrm>
              <a:off x="0" y="3329"/>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 name="Google Shape;140;p25"/>
            <p:cNvCxnSpPr/>
            <p:nvPr/>
          </p:nvCxnSpPr>
          <p:spPr>
            <a:xfrm>
              <a:off x="0" y="3422"/>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 name="Google Shape;141;p25"/>
            <p:cNvCxnSpPr/>
            <p:nvPr/>
          </p:nvCxnSpPr>
          <p:spPr>
            <a:xfrm>
              <a:off x="0" y="293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 name="Google Shape;142;p25"/>
            <p:cNvCxnSpPr/>
            <p:nvPr/>
          </p:nvCxnSpPr>
          <p:spPr>
            <a:xfrm>
              <a:off x="0" y="2903"/>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43" name="Google Shape;143;p25"/>
            <p:cNvCxnSpPr/>
            <p:nvPr/>
          </p:nvCxnSpPr>
          <p:spPr>
            <a:xfrm>
              <a:off x="0" y="3284"/>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44" name="Google Shape;144;p25"/>
            <p:cNvCxnSpPr/>
            <p:nvPr/>
          </p:nvCxnSpPr>
          <p:spPr>
            <a:xfrm>
              <a:off x="0" y="3158"/>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45" name="Google Shape;145;p25"/>
            <p:cNvCxnSpPr/>
            <p:nvPr/>
          </p:nvCxnSpPr>
          <p:spPr>
            <a:xfrm>
              <a:off x="0" y="307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6" name="Google Shape;146;p25"/>
            <p:cNvCxnSpPr/>
            <p:nvPr/>
          </p:nvCxnSpPr>
          <p:spPr>
            <a:xfrm>
              <a:off x="0" y="3263"/>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7" name="Google Shape;147;p25"/>
            <p:cNvCxnSpPr/>
            <p:nvPr/>
          </p:nvCxnSpPr>
          <p:spPr>
            <a:xfrm>
              <a:off x="0" y="2951"/>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8" name="Google Shape;148;p25"/>
            <p:cNvCxnSpPr/>
            <p:nvPr/>
          </p:nvCxnSpPr>
          <p:spPr>
            <a:xfrm>
              <a:off x="0" y="300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49" name="Google Shape;149;p25"/>
            <p:cNvCxnSpPr/>
            <p:nvPr/>
          </p:nvCxnSpPr>
          <p:spPr>
            <a:xfrm>
              <a:off x="0" y="3203"/>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50" name="Google Shape;150;p25"/>
            <p:cNvCxnSpPr/>
            <p:nvPr/>
          </p:nvCxnSpPr>
          <p:spPr>
            <a:xfrm>
              <a:off x="0" y="3182"/>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 name="Google Shape;151;p25"/>
            <p:cNvCxnSpPr/>
            <p:nvPr/>
          </p:nvCxnSpPr>
          <p:spPr>
            <a:xfrm>
              <a:off x="0" y="2788"/>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52" name="Google Shape;152;p25"/>
            <p:cNvCxnSpPr/>
            <p:nvPr/>
          </p:nvCxnSpPr>
          <p:spPr>
            <a:xfrm>
              <a:off x="0" y="270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3" name="Google Shape;153;p25"/>
            <p:cNvCxnSpPr/>
            <p:nvPr/>
          </p:nvCxnSpPr>
          <p:spPr>
            <a:xfrm>
              <a:off x="0" y="263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 name="Google Shape;154;p25"/>
            <p:cNvCxnSpPr/>
            <p:nvPr/>
          </p:nvCxnSpPr>
          <p:spPr>
            <a:xfrm>
              <a:off x="0" y="2833"/>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 name="Google Shape;155;p25"/>
            <p:cNvCxnSpPr/>
            <p:nvPr/>
          </p:nvCxnSpPr>
          <p:spPr>
            <a:xfrm>
              <a:off x="0" y="2812"/>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 name="Google Shape;156;p25"/>
            <p:cNvCxnSpPr/>
            <p:nvPr/>
          </p:nvCxnSpPr>
          <p:spPr>
            <a:xfrm>
              <a:off x="0" y="2511"/>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57" name="Google Shape;157;p25"/>
            <p:cNvCxnSpPr/>
            <p:nvPr/>
          </p:nvCxnSpPr>
          <p:spPr>
            <a:xfrm>
              <a:off x="0" y="2547"/>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58" name="Google Shape;158;p25"/>
            <p:cNvCxnSpPr/>
            <p:nvPr/>
          </p:nvCxnSpPr>
          <p:spPr>
            <a:xfrm>
              <a:off x="0" y="2580"/>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59" name="Google Shape;159;p25"/>
            <p:cNvCxnSpPr/>
            <p:nvPr/>
          </p:nvCxnSpPr>
          <p:spPr>
            <a:xfrm>
              <a:off x="0" y="2421"/>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0" name="Google Shape;160;p25"/>
            <p:cNvCxnSpPr/>
            <p:nvPr/>
          </p:nvCxnSpPr>
          <p:spPr>
            <a:xfrm>
              <a:off x="0" y="2373"/>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61" name="Google Shape;161;p25"/>
            <p:cNvCxnSpPr/>
            <p:nvPr/>
          </p:nvCxnSpPr>
          <p:spPr>
            <a:xfrm>
              <a:off x="0" y="246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2" name="Google Shape;162;p25"/>
            <p:cNvCxnSpPr/>
            <p:nvPr/>
          </p:nvCxnSpPr>
          <p:spPr>
            <a:xfrm>
              <a:off x="0" y="2328"/>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 name="Google Shape;163;p25"/>
            <p:cNvCxnSpPr/>
            <p:nvPr/>
          </p:nvCxnSpPr>
          <p:spPr>
            <a:xfrm>
              <a:off x="0" y="2202"/>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4" name="Google Shape;164;p25"/>
            <p:cNvCxnSpPr/>
            <p:nvPr/>
          </p:nvCxnSpPr>
          <p:spPr>
            <a:xfrm>
              <a:off x="0" y="230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65" name="Google Shape;165;p25"/>
            <p:cNvCxnSpPr/>
            <p:nvPr/>
          </p:nvCxnSpPr>
          <p:spPr>
            <a:xfrm>
              <a:off x="0" y="2247"/>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 name="Google Shape;166;p25"/>
            <p:cNvCxnSpPr/>
            <p:nvPr/>
          </p:nvCxnSpPr>
          <p:spPr>
            <a:xfrm>
              <a:off x="0" y="2226"/>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 name="Google Shape;167;p25"/>
            <p:cNvCxnSpPr/>
            <p:nvPr/>
          </p:nvCxnSpPr>
          <p:spPr>
            <a:xfrm>
              <a:off x="0" y="208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 name="Google Shape;168;p25"/>
            <p:cNvCxnSpPr/>
            <p:nvPr/>
          </p:nvCxnSpPr>
          <p:spPr>
            <a:xfrm>
              <a:off x="0" y="2123"/>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69" name="Google Shape;169;p25"/>
            <p:cNvCxnSpPr/>
            <p:nvPr/>
          </p:nvCxnSpPr>
          <p:spPr>
            <a:xfrm>
              <a:off x="0" y="215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0" name="Google Shape;170;p25"/>
            <p:cNvCxnSpPr/>
            <p:nvPr/>
          </p:nvCxnSpPr>
          <p:spPr>
            <a:xfrm>
              <a:off x="0" y="1997"/>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1" name="Google Shape;171;p25"/>
            <p:cNvCxnSpPr/>
            <p:nvPr/>
          </p:nvCxnSpPr>
          <p:spPr>
            <a:xfrm>
              <a:off x="0" y="1949"/>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72" name="Google Shape;172;p25"/>
            <p:cNvCxnSpPr/>
            <p:nvPr/>
          </p:nvCxnSpPr>
          <p:spPr>
            <a:xfrm>
              <a:off x="0" y="2042"/>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3" name="Google Shape;173;p25"/>
            <p:cNvCxnSpPr/>
            <p:nvPr/>
          </p:nvCxnSpPr>
          <p:spPr>
            <a:xfrm>
              <a:off x="0" y="155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 name="Google Shape;174;p25"/>
            <p:cNvCxnSpPr/>
            <p:nvPr/>
          </p:nvCxnSpPr>
          <p:spPr>
            <a:xfrm>
              <a:off x="0" y="1523"/>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75" name="Google Shape;175;p25"/>
            <p:cNvCxnSpPr/>
            <p:nvPr/>
          </p:nvCxnSpPr>
          <p:spPr>
            <a:xfrm>
              <a:off x="0" y="1904"/>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 name="Google Shape;176;p25"/>
            <p:cNvCxnSpPr/>
            <p:nvPr/>
          </p:nvCxnSpPr>
          <p:spPr>
            <a:xfrm>
              <a:off x="0" y="1778"/>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 name="Google Shape;177;p25"/>
            <p:cNvCxnSpPr/>
            <p:nvPr/>
          </p:nvCxnSpPr>
          <p:spPr>
            <a:xfrm>
              <a:off x="0" y="1697"/>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 name="Google Shape;178;p25"/>
            <p:cNvCxnSpPr/>
            <p:nvPr/>
          </p:nvCxnSpPr>
          <p:spPr>
            <a:xfrm>
              <a:off x="0" y="1883"/>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 name="Google Shape;179;p25"/>
            <p:cNvCxnSpPr/>
            <p:nvPr/>
          </p:nvCxnSpPr>
          <p:spPr>
            <a:xfrm>
              <a:off x="0" y="1571"/>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 name="Google Shape;180;p25"/>
            <p:cNvCxnSpPr/>
            <p:nvPr/>
          </p:nvCxnSpPr>
          <p:spPr>
            <a:xfrm>
              <a:off x="0" y="162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 name="Google Shape;181;p25"/>
            <p:cNvCxnSpPr/>
            <p:nvPr/>
          </p:nvCxnSpPr>
          <p:spPr>
            <a:xfrm>
              <a:off x="0" y="1823"/>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82" name="Google Shape;182;p25"/>
            <p:cNvCxnSpPr/>
            <p:nvPr/>
          </p:nvCxnSpPr>
          <p:spPr>
            <a:xfrm>
              <a:off x="0" y="1802"/>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83" name="Google Shape;183;p25"/>
            <p:cNvCxnSpPr/>
            <p:nvPr/>
          </p:nvCxnSpPr>
          <p:spPr>
            <a:xfrm>
              <a:off x="0" y="1394"/>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84" name="Google Shape;184;p25"/>
            <p:cNvCxnSpPr/>
            <p:nvPr/>
          </p:nvCxnSpPr>
          <p:spPr>
            <a:xfrm>
              <a:off x="0" y="1430"/>
              <a:ext cx="624" cy="1"/>
            </a:xfrm>
            <a:prstGeom prst="straightConnector1">
              <a:avLst/>
            </a:prstGeom>
            <a:noFill/>
            <a:ln w="38100" cap="flat" cmpd="sng">
              <a:solidFill>
                <a:srgbClr val="C7C48F"/>
              </a:solidFill>
              <a:prstDash val="solid"/>
              <a:miter lim="800000"/>
              <a:headEnd type="none" w="med" len="med"/>
              <a:tailEnd type="none" w="med" len="med"/>
            </a:ln>
          </p:spPr>
        </p:cxnSp>
        <p:cxnSp>
          <p:nvCxnSpPr>
            <p:cNvPr id="185" name="Google Shape;185;p25"/>
            <p:cNvCxnSpPr/>
            <p:nvPr/>
          </p:nvCxnSpPr>
          <p:spPr>
            <a:xfrm>
              <a:off x="0" y="1463"/>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 name="Google Shape;186;p25"/>
            <p:cNvCxnSpPr/>
            <p:nvPr/>
          </p:nvCxnSpPr>
          <p:spPr>
            <a:xfrm>
              <a:off x="0" y="1304"/>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87" name="Google Shape;187;p25"/>
            <p:cNvCxnSpPr/>
            <p:nvPr/>
          </p:nvCxnSpPr>
          <p:spPr>
            <a:xfrm>
              <a:off x="0" y="1349"/>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 name="Google Shape;188;p25"/>
            <p:cNvCxnSpPr/>
            <p:nvPr/>
          </p:nvCxnSpPr>
          <p:spPr>
            <a:xfrm>
              <a:off x="0" y="973"/>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189" name="Google Shape;189;p25"/>
            <p:cNvCxnSpPr/>
            <p:nvPr/>
          </p:nvCxnSpPr>
          <p:spPr>
            <a:xfrm>
              <a:off x="0" y="946"/>
              <a:ext cx="624" cy="0"/>
            </a:xfrm>
            <a:prstGeom prst="straightConnector1">
              <a:avLst/>
            </a:prstGeom>
            <a:noFill/>
            <a:ln w="38100" cap="flat" cmpd="sng">
              <a:solidFill>
                <a:srgbClr val="C7C48F"/>
              </a:solidFill>
              <a:prstDash val="solid"/>
              <a:miter lim="800000"/>
              <a:headEnd type="none" w="med" len="med"/>
              <a:tailEnd type="none" w="med" len="med"/>
            </a:ln>
          </p:spPr>
        </p:cxnSp>
        <p:cxnSp>
          <p:nvCxnSpPr>
            <p:cNvPr id="190" name="Google Shape;190;p25"/>
            <p:cNvCxnSpPr/>
            <p:nvPr/>
          </p:nvCxnSpPr>
          <p:spPr>
            <a:xfrm>
              <a:off x="0" y="1201"/>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 name="Google Shape;191;p25"/>
            <p:cNvCxnSpPr/>
            <p:nvPr/>
          </p:nvCxnSpPr>
          <p:spPr>
            <a:xfrm>
              <a:off x="0" y="1120"/>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 name="Google Shape;192;p25"/>
            <p:cNvCxnSpPr/>
            <p:nvPr/>
          </p:nvCxnSpPr>
          <p:spPr>
            <a:xfrm>
              <a:off x="0" y="994"/>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193" name="Google Shape;193;p25"/>
            <p:cNvCxnSpPr/>
            <p:nvPr/>
          </p:nvCxnSpPr>
          <p:spPr>
            <a:xfrm>
              <a:off x="0" y="1048"/>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94" name="Google Shape;194;p25"/>
            <p:cNvCxnSpPr/>
            <p:nvPr/>
          </p:nvCxnSpPr>
          <p:spPr>
            <a:xfrm>
              <a:off x="0" y="1246"/>
              <a:ext cx="624" cy="1"/>
            </a:xfrm>
            <a:prstGeom prst="straightConnector1">
              <a:avLst/>
            </a:prstGeom>
            <a:noFill/>
            <a:ln w="25400" cap="flat" cmpd="sng">
              <a:solidFill>
                <a:srgbClr val="C7C48F"/>
              </a:solidFill>
              <a:prstDash val="solid"/>
              <a:miter lim="800000"/>
              <a:headEnd type="none" w="med" len="med"/>
              <a:tailEnd type="none" w="med" len="med"/>
            </a:ln>
          </p:spPr>
        </p:cxnSp>
        <p:cxnSp>
          <p:nvCxnSpPr>
            <p:cNvPr id="195" name="Google Shape;195;p25"/>
            <p:cNvCxnSpPr/>
            <p:nvPr/>
          </p:nvCxnSpPr>
          <p:spPr>
            <a:xfrm>
              <a:off x="0" y="1225"/>
              <a:ext cx="624" cy="1"/>
            </a:xfrm>
            <a:prstGeom prst="straightConnector1">
              <a:avLst/>
            </a:prstGeom>
            <a:noFill/>
            <a:ln w="12700" cap="flat" cmpd="sng">
              <a:solidFill>
                <a:srgbClr val="C7C48F"/>
              </a:solidFill>
              <a:prstDash val="solid"/>
              <a:miter lim="800000"/>
              <a:headEnd type="none" w="med" len="med"/>
              <a:tailEnd type="none" w="med" len="med"/>
            </a:ln>
          </p:spPr>
        </p:cxnSp>
        <p:cxnSp>
          <p:nvCxnSpPr>
            <p:cNvPr id="196" name="Google Shape;196;p25"/>
            <p:cNvCxnSpPr/>
            <p:nvPr/>
          </p:nvCxnSpPr>
          <p:spPr>
            <a:xfrm>
              <a:off x="0" y="817"/>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197" name="Google Shape;197;p25"/>
            <p:cNvCxnSpPr/>
            <p:nvPr/>
          </p:nvCxnSpPr>
          <p:spPr>
            <a:xfrm>
              <a:off x="0" y="853"/>
              <a:ext cx="624" cy="0"/>
            </a:xfrm>
            <a:prstGeom prst="straightConnector1">
              <a:avLst/>
            </a:prstGeom>
            <a:noFill/>
            <a:ln w="38100" cap="flat" cmpd="sng">
              <a:solidFill>
                <a:srgbClr val="C7C48F"/>
              </a:solidFill>
              <a:prstDash val="solid"/>
              <a:miter lim="800000"/>
              <a:headEnd type="none" w="med" len="med"/>
              <a:tailEnd type="none" w="med" len="med"/>
            </a:ln>
          </p:spPr>
        </p:cxnSp>
        <p:cxnSp>
          <p:nvCxnSpPr>
            <p:cNvPr id="198" name="Google Shape;198;p25"/>
            <p:cNvCxnSpPr/>
            <p:nvPr/>
          </p:nvCxnSpPr>
          <p:spPr>
            <a:xfrm>
              <a:off x="0" y="886"/>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199" name="Google Shape;199;p25"/>
            <p:cNvCxnSpPr/>
            <p:nvPr/>
          </p:nvCxnSpPr>
          <p:spPr>
            <a:xfrm>
              <a:off x="0" y="727"/>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0" name="Google Shape;200;p25"/>
            <p:cNvCxnSpPr/>
            <p:nvPr/>
          </p:nvCxnSpPr>
          <p:spPr>
            <a:xfrm>
              <a:off x="0" y="772"/>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1" name="Google Shape;201;p25"/>
            <p:cNvCxnSpPr/>
            <p:nvPr/>
          </p:nvCxnSpPr>
          <p:spPr>
            <a:xfrm>
              <a:off x="0" y="675"/>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02" name="Google Shape;202;p25"/>
            <p:cNvCxnSpPr/>
            <p:nvPr/>
          </p:nvCxnSpPr>
          <p:spPr>
            <a:xfrm>
              <a:off x="0" y="603"/>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03" name="Google Shape;203;p25"/>
            <p:cNvCxnSpPr/>
            <p:nvPr/>
          </p:nvCxnSpPr>
          <p:spPr>
            <a:xfrm>
              <a:off x="0" y="479"/>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04" name="Google Shape;204;p25"/>
            <p:cNvCxnSpPr/>
            <p:nvPr/>
          </p:nvCxnSpPr>
          <p:spPr>
            <a:xfrm>
              <a:off x="0" y="515"/>
              <a:ext cx="624" cy="0"/>
            </a:xfrm>
            <a:prstGeom prst="straightConnector1">
              <a:avLst/>
            </a:prstGeom>
            <a:noFill/>
            <a:ln w="38100" cap="flat" cmpd="sng">
              <a:solidFill>
                <a:srgbClr val="C7C48F"/>
              </a:solidFill>
              <a:prstDash val="solid"/>
              <a:miter lim="800000"/>
              <a:headEnd type="none" w="med" len="med"/>
              <a:tailEnd type="none" w="med" len="med"/>
            </a:ln>
          </p:spPr>
        </p:cxnSp>
        <p:cxnSp>
          <p:nvCxnSpPr>
            <p:cNvPr id="205" name="Google Shape;205;p25"/>
            <p:cNvCxnSpPr/>
            <p:nvPr/>
          </p:nvCxnSpPr>
          <p:spPr>
            <a:xfrm>
              <a:off x="0" y="548"/>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6" name="Google Shape;206;p25"/>
            <p:cNvCxnSpPr/>
            <p:nvPr/>
          </p:nvCxnSpPr>
          <p:spPr>
            <a:xfrm>
              <a:off x="0" y="389"/>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7" name="Google Shape;207;p25"/>
            <p:cNvCxnSpPr/>
            <p:nvPr/>
          </p:nvCxnSpPr>
          <p:spPr>
            <a:xfrm>
              <a:off x="0" y="341"/>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08" name="Google Shape;208;p25"/>
            <p:cNvCxnSpPr/>
            <p:nvPr/>
          </p:nvCxnSpPr>
          <p:spPr>
            <a:xfrm>
              <a:off x="0" y="434"/>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09" name="Google Shape;209;p25"/>
            <p:cNvCxnSpPr/>
            <p:nvPr/>
          </p:nvCxnSpPr>
          <p:spPr>
            <a:xfrm>
              <a:off x="0" y="296"/>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10" name="Google Shape;210;p25"/>
            <p:cNvCxnSpPr/>
            <p:nvPr/>
          </p:nvCxnSpPr>
          <p:spPr>
            <a:xfrm>
              <a:off x="0" y="275"/>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11" name="Google Shape;211;p25"/>
            <p:cNvCxnSpPr/>
            <p:nvPr/>
          </p:nvCxnSpPr>
          <p:spPr>
            <a:xfrm>
              <a:off x="0" y="215"/>
              <a:ext cx="624" cy="0"/>
            </a:xfrm>
            <a:prstGeom prst="straightConnector1">
              <a:avLst/>
            </a:prstGeom>
            <a:noFill/>
            <a:ln w="25400" cap="flat" cmpd="sng">
              <a:solidFill>
                <a:srgbClr val="C7C48F"/>
              </a:solidFill>
              <a:prstDash val="solid"/>
              <a:miter lim="800000"/>
              <a:headEnd type="none" w="med" len="med"/>
              <a:tailEnd type="none" w="med" len="med"/>
            </a:ln>
          </p:spPr>
        </p:cxnSp>
        <p:cxnSp>
          <p:nvCxnSpPr>
            <p:cNvPr id="212" name="Google Shape;212;p25"/>
            <p:cNvCxnSpPr/>
            <p:nvPr/>
          </p:nvCxnSpPr>
          <p:spPr>
            <a:xfrm>
              <a:off x="0" y="27"/>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13" name="Google Shape;213;p25"/>
            <p:cNvCxnSpPr/>
            <p:nvPr/>
          </p:nvCxnSpPr>
          <p:spPr>
            <a:xfrm>
              <a:off x="0" y="0"/>
              <a:ext cx="624" cy="0"/>
            </a:xfrm>
            <a:prstGeom prst="straightConnector1">
              <a:avLst/>
            </a:prstGeom>
            <a:noFill/>
            <a:ln w="38100" cap="flat" cmpd="sng">
              <a:solidFill>
                <a:srgbClr val="C7C48F"/>
              </a:solidFill>
              <a:prstDash val="solid"/>
              <a:miter lim="800000"/>
              <a:headEnd type="none" w="med" len="med"/>
              <a:tailEnd type="none" w="med" len="med"/>
            </a:ln>
          </p:spPr>
        </p:cxnSp>
        <p:cxnSp>
          <p:nvCxnSpPr>
            <p:cNvPr id="214" name="Google Shape;214;p25"/>
            <p:cNvCxnSpPr/>
            <p:nvPr/>
          </p:nvCxnSpPr>
          <p:spPr>
            <a:xfrm>
              <a:off x="0" y="48"/>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15" name="Google Shape;215;p25"/>
            <p:cNvCxnSpPr/>
            <p:nvPr/>
          </p:nvCxnSpPr>
          <p:spPr>
            <a:xfrm>
              <a:off x="0" y="102"/>
              <a:ext cx="624" cy="0"/>
            </a:xfrm>
            <a:prstGeom prst="straightConnector1">
              <a:avLst/>
            </a:prstGeom>
            <a:noFill/>
            <a:ln w="12700" cap="flat" cmpd="sng">
              <a:solidFill>
                <a:srgbClr val="C7C48F"/>
              </a:solidFill>
              <a:prstDash val="solid"/>
              <a:miter lim="800000"/>
              <a:headEnd type="none" w="med" len="med"/>
              <a:tailEnd type="none" w="med" len="med"/>
            </a:ln>
          </p:spPr>
        </p:cxnSp>
        <p:cxnSp>
          <p:nvCxnSpPr>
            <p:cNvPr id="216" name="Google Shape;216;p25"/>
            <p:cNvCxnSpPr/>
            <p:nvPr/>
          </p:nvCxnSpPr>
          <p:spPr>
            <a:xfrm>
              <a:off x="0" y="159"/>
              <a:ext cx="624" cy="0"/>
            </a:xfrm>
            <a:prstGeom prst="straightConnector1">
              <a:avLst/>
            </a:prstGeom>
            <a:noFill/>
            <a:ln w="38100" cap="flat" cmpd="sng">
              <a:solidFill>
                <a:srgbClr val="C7C48F"/>
              </a:solidFill>
              <a:prstDash val="solid"/>
              <a:miter lim="800000"/>
              <a:headEnd type="none" w="med" len="med"/>
              <a:tailEnd type="none" w="med" len="med"/>
            </a:ln>
          </p:spPr>
        </p:cxnSp>
      </p:grpSp>
      <p:grpSp>
        <p:nvGrpSpPr>
          <p:cNvPr id="217" name="Google Shape;217;p25"/>
          <p:cNvGrpSpPr/>
          <p:nvPr/>
        </p:nvGrpSpPr>
        <p:grpSpPr>
          <a:xfrm>
            <a:off x="3016250" y="3122612"/>
            <a:ext cx="5664200" cy="77787"/>
            <a:chOff x="0" y="0"/>
            <a:chExt cx="3567" cy="49"/>
          </a:xfrm>
        </p:grpSpPr>
        <p:sp>
          <p:nvSpPr>
            <p:cNvPr id="218" name="Google Shape;218;p25"/>
            <p:cNvSpPr txBox="1"/>
            <p:nvPr/>
          </p:nvSpPr>
          <p:spPr>
            <a:xfrm>
              <a:off x="0" y="0"/>
              <a:ext cx="3567" cy="49"/>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19" name="Google Shape;219;p25"/>
            <p:cNvSpPr txBox="1"/>
            <p:nvPr/>
          </p:nvSpPr>
          <p:spPr>
            <a:xfrm>
              <a:off x="0" y="0"/>
              <a:ext cx="3567" cy="4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grpSp>
        <p:nvGrpSpPr>
          <p:cNvPr id="220" name="Google Shape;220;p25"/>
          <p:cNvGrpSpPr/>
          <p:nvPr/>
        </p:nvGrpSpPr>
        <p:grpSpPr>
          <a:xfrm>
            <a:off x="1096962" y="1863725"/>
            <a:ext cx="5664200" cy="77787"/>
            <a:chOff x="0" y="0"/>
            <a:chExt cx="3567" cy="49"/>
          </a:xfrm>
        </p:grpSpPr>
        <p:sp>
          <p:nvSpPr>
            <p:cNvPr id="221" name="Google Shape;221;p25"/>
            <p:cNvSpPr txBox="1"/>
            <p:nvPr/>
          </p:nvSpPr>
          <p:spPr>
            <a:xfrm>
              <a:off x="0" y="0"/>
              <a:ext cx="3567" cy="49"/>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 name="Google Shape;222;p25"/>
            <p:cNvSpPr txBox="1"/>
            <p:nvPr/>
          </p:nvSpPr>
          <p:spPr>
            <a:xfrm>
              <a:off x="0" y="0"/>
              <a:ext cx="3567" cy="4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grpSp>
        <p:nvGrpSpPr>
          <p:cNvPr id="223" name="Google Shape;223;p25"/>
          <p:cNvGrpSpPr/>
          <p:nvPr/>
        </p:nvGrpSpPr>
        <p:grpSpPr>
          <a:xfrm>
            <a:off x="1295400" y="2133600"/>
            <a:ext cx="1066800" cy="838200"/>
            <a:chOff x="0" y="0"/>
            <a:chExt cx="672" cy="528"/>
          </a:xfrm>
        </p:grpSpPr>
        <p:sp>
          <p:nvSpPr>
            <p:cNvPr id="224" name="Google Shape;224;p25"/>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5" name="Google Shape;225;p25"/>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26" name="Google Shape;226;p25"/>
            <p:cNvGrpSpPr/>
            <p:nvPr/>
          </p:nvGrpSpPr>
          <p:grpSpPr>
            <a:xfrm>
              <a:off x="35" y="75"/>
              <a:ext cx="566" cy="378"/>
              <a:chOff x="0" y="0"/>
              <a:chExt cx="566" cy="378"/>
            </a:xfrm>
          </p:grpSpPr>
          <p:sp>
            <p:nvSpPr>
              <p:cNvPr id="227" name="Google Shape;227;p25"/>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8" name="Google Shape;228;p25"/>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9" name="Google Shape;229;p25"/>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0" name="Google Shape;230;p25"/>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1" name="Google Shape;231;p25"/>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2" name="Google Shape;232;p25"/>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33" name="Google Shape;233;p25"/>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 name="Google Shape;234;p25"/>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5" name="Google Shape;235;p25"/>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6" name="Google Shape;236;p25"/>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37" name="Google Shape;237;p25"/>
          <p:cNvSpPr txBox="1">
            <a:spLocks noGrp="1"/>
          </p:cNvSpPr>
          <p:nvPr>
            <p:ph type="title"/>
          </p:nvPr>
        </p:nvSpPr>
        <p:spPr>
          <a:xfrm>
            <a:off x="1981200" y="1676400"/>
            <a:ext cx="6934200" cy="17526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CHAPTER - 1</a:t>
            </a:r>
            <a:endParaRPr/>
          </a:p>
        </p:txBody>
      </p:sp>
      <p:sp>
        <p:nvSpPr>
          <p:cNvPr id="238" name="Google Shape;238;p25"/>
          <p:cNvSpPr txBox="1">
            <a:spLocks noGrp="1"/>
          </p:cNvSpPr>
          <p:nvPr>
            <p:ph type="body" idx="1"/>
          </p:nvPr>
        </p:nvSpPr>
        <p:spPr>
          <a:xfrm>
            <a:off x="1566862" y="3429000"/>
            <a:ext cx="6662737" cy="2919412"/>
          </a:xfrm>
          <a:prstGeom prst="rect">
            <a:avLst/>
          </a:prstGeom>
          <a:noFill/>
          <a:ln>
            <a:noFill/>
          </a:ln>
        </p:spPr>
        <p:txBody>
          <a:bodyPr spcFirstLastPara="1" wrap="square" lIns="50800" tIns="50800" rIns="132075" bIns="50800" anchor="t" anchorCtr="0">
            <a:noAutofit/>
          </a:bodyPr>
          <a:lstStyle/>
          <a:p>
            <a:pPr marL="39687" lvl="0" indent="0" algn="ctr" rtl="0">
              <a:lnSpc>
                <a:spcPct val="100000"/>
              </a:lnSpc>
              <a:spcBef>
                <a:spcPts val="0"/>
              </a:spcBef>
              <a:spcAft>
                <a:spcPts val="0"/>
              </a:spcAft>
              <a:buClr>
                <a:schemeClr val="dk1"/>
              </a:buClr>
              <a:buSzPts val="4400"/>
              <a:buFont typeface="Times New Roman"/>
              <a:buNone/>
            </a:pPr>
            <a:r>
              <a:rPr lang="en-US" sz="4400" b="1" i="1" u="none">
                <a:solidFill>
                  <a:schemeClr val="dk1"/>
                </a:solidFill>
                <a:latin typeface="Times New Roman"/>
                <a:ea typeface="Times New Roman"/>
                <a:cs typeface="Times New Roman"/>
                <a:sym typeface="Times New Roman"/>
              </a:rPr>
              <a:t>Introduction</a:t>
            </a:r>
            <a:endParaRPr/>
          </a:p>
          <a:p>
            <a:pPr marL="39688" lvl="0" indent="0" algn="ctr" rtl="0">
              <a:spcBef>
                <a:spcPts val="600"/>
              </a:spcBef>
              <a:spcAft>
                <a:spcPts val="0"/>
              </a:spcAft>
              <a:buNone/>
            </a:pPr>
            <a:endParaRPr sz="4400" b="1" i="1"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34"/>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10</a:t>
            </a:fld>
            <a:endParaRPr/>
          </a:p>
        </p:txBody>
      </p:sp>
      <p:grpSp>
        <p:nvGrpSpPr>
          <p:cNvPr id="1237" name="Google Shape;1237;p34"/>
          <p:cNvGrpSpPr/>
          <p:nvPr/>
        </p:nvGrpSpPr>
        <p:grpSpPr>
          <a:xfrm>
            <a:off x="0" y="68262"/>
            <a:ext cx="457200" cy="6715125"/>
            <a:chOff x="0" y="0"/>
            <a:chExt cx="288" cy="4230"/>
          </a:xfrm>
        </p:grpSpPr>
        <p:cxnSp>
          <p:nvCxnSpPr>
            <p:cNvPr id="1238" name="Google Shape;1238;p34"/>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39" name="Google Shape;1239;p34"/>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40" name="Google Shape;1240;p34"/>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41" name="Google Shape;1241;p34"/>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42" name="Google Shape;1242;p34"/>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43" name="Google Shape;1243;p34"/>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44" name="Google Shape;1244;p34"/>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45" name="Google Shape;1245;p34"/>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46" name="Google Shape;1246;p34"/>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47" name="Google Shape;1247;p34"/>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48" name="Google Shape;1248;p34"/>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49" name="Google Shape;1249;p34"/>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0" name="Google Shape;1250;p34"/>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1" name="Google Shape;1251;p34"/>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2" name="Google Shape;1252;p34"/>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53" name="Google Shape;1253;p34"/>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4" name="Google Shape;1254;p34"/>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5" name="Google Shape;1255;p34"/>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56" name="Google Shape;1256;p34"/>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57" name="Google Shape;1257;p34"/>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58" name="Google Shape;1258;p34"/>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59" name="Google Shape;1259;p34"/>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60" name="Google Shape;1260;p34"/>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1" name="Google Shape;1261;p34"/>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62" name="Google Shape;1262;p34"/>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63" name="Google Shape;1263;p34"/>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64" name="Google Shape;1264;p34"/>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5" name="Google Shape;1265;p34"/>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6" name="Google Shape;1266;p34"/>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7" name="Google Shape;1267;p34"/>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68" name="Google Shape;1268;p34"/>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69" name="Google Shape;1269;p34"/>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0" name="Google Shape;1270;p34"/>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71" name="Google Shape;1271;p34"/>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2" name="Google Shape;1272;p34"/>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3" name="Google Shape;1273;p34"/>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74" name="Google Shape;1274;p34"/>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5" name="Google Shape;1275;p34"/>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76" name="Google Shape;1276;p34"/>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77" name="Google Shape;1277;p34"/>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78" name="Google Shape;1278;p34"/>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79" name="Google Shape;1279;p34"/>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80" name="Google Shape;1280;p34"/>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1" name="Google Shape;1281;p34"/>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2" name="Google Shape;1282;p34"/>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3" name="Google Shape;1283;p34"/>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84" name="Google Shape;1284;p34"/>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5" name="Google Shape;1285;p34"/>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86" name="Google Shape;1286;p34"/>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87" name="Google Shape;1287;p34"/>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88" name="Google Shape;1288;p34"/>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89" name="Google Shape;1289;p34"/>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0" name="Google Shape;1290;p34"/>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91" name="Google Shape;1291;p34"/>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2" name="Google Shape;1292;p34"/>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93" name="Google Shape;1293;p34"/>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94" name="Google Shape;1294;p34"/>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5" name="Google Shape;1295;p34"/>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96" name="Google Shape;1296;p34"/>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97" name="Google Shape;1297;p34"/>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98" name="Google Shape;1298;p34"/>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299" name="Google Shape;1299;p34"/>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0" name="Google Shape;1300;p34"/>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01" name="Google Shape;1301;p34"/>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2" name="Google Shape;1302;p34"/>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3" name="Google Shape;1303;p34"/>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04" name="Google Shape;1304;p34"/>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05" name="Google Shape;1305;p34"/>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06" name="Google Shape;1306;p34"/>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07" name="Google Shape;1307;p34"/>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08" name="Google Shape;1308;p34"/>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09" name="Google Shape;1309;p34"/>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10" name="Google Shape;1310;p34"/>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1" name="Google Shape;1311;p34"/>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2" name="Google Shape;1312;p34"/>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3" name="Google Shape;1313;p34"/>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14" name="Google Shape;1314;p34"/>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5" name="Google Shape;1315;p34"/>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16" name="Google Shape;1316;p34"/>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17" name="Google Shape;1317;p34"/>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18" name="Google Shape;1318;p34"/>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19" name="Google Shape;1319;p34"/>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20" name="Google Shape;1320;p34"/>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21" name="Google Shape;1321;p34"/>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22" name="Google Shape;1322;p34"/>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23" name="Google Shape;1323;p34"/>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24" name="Google Shape;1324;p34"/>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25" name="Google Shape;1325;p34"/>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326" name="Google Shape;1326;p34"/>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27" name="Google Shape;1327;p34"/>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328" name="Google Shape;1328;p34"/>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329" name="Google Shape;1329;p34"/>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30" name="Google Shape;1330;p34"/>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331" name="Google Shape;1331;p34"/>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32" name="Google Shape;1332;p34"/>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333" name="Google Shape;1333;p34"/>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34" name="Google Shape;1334;p34"/>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335" name="Google Shape;1335;p34"/>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336" name="Google Shape;1336;p34"/>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37" name="Google Shape;1337;p34"/>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38" name="Google Shape;1338;p34"/>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39" name="Google Shape;1339;p34"/>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340" name="Google Shape;1340;p34"/>
          <p:cNvGrpSpPr/>
          <p:nvPr/>
        </p:nvGrpSpPr>
        <p:grpSpPr>
          <a:xfrm>
            <a:off x="7620000" y="228600"/>
            <a:ext cx="1066800" cy="838200"/>
            <a:chOff x="0" y="0"/>
            <a:chExt cx="672" cy="528"/>
          </a:xfrm>
        </p:grpSpPr>
        <p:sp>
          <p:nvSpPr>
            <p:cNvPr id="1341" name="Google Shape;1341;p34"/>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2" name="Google Shape;1342;p34"/>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343" name="Google Shape;1343;p34"/>
            <p:cNvGrpSpPr/>
            <p:nvPr/>
          </p:nvGrpSpPr>
          <p:grpSpPr>
            <a:xfrm>
              <a:off x="35" y="75"/>
              <a:ext cx="566" cy="378"/>
              <a:chOff x="0" y="0"/>
              <a:chExt cx="566" cy="378"/>
            </a:xfrm>
          </p:grpSpPr>
          <p:sp>
            <p:nvSpPr>
              <p:cNvPr id="1344" name="Google Shape;1344;p34"/>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5" name="Google Shape;1345;p34"/>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6" name="Google Shape;1346;p34"/>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7" name="Google Shape;1347;p34"/>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8" name="Google Shape;1348;p34"/>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49" name="Google Shape;1349;p34"/>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350" name="Google Shape;1350;p34"/>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51" name="Google Shape;1351;p34"/>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52" name="Google Shape;1352;p34"/>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53" name="Google Shape;1353;p34"/>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354" name="Google Shape;1354;p34"/>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
            </a:r>
            <a:br>
              <a:rPr lang="en-US" sz="3200" b="0" i="0" u="none">
                <a:solidFill>
                  <a:srgbClr val="800000"/>
                </a:solidFill>
                <a:latin typeface="Arial"/>
                <a:ea typeface="Arial"/>
                <a:cs typeface="Arial"/>
                <a:sym typeface="Arial"/>
              </a:rPr>
            </a:br>
            <a:r>
              <a:rPr lang="en-US" sz="3200" b="0" i="0" u="none">
                <a:solidFill>
                  <a:srgbClr val="800000"/>
                </a:solidFill>
                <a:latin typeface="Times New Roman"/>
                <a:ea typeface="Times New Roman"/>
                <a:cs typeface="Times New Roman"/>
                <a:sym typeface="Times New Roman"/>
              </a:rPr>
              <a:t>Data Flow</a:t>
            </a:r>
            <a:br>
              <a:rPr lang="en-US" sz="3200" b="0" i="0" u="none">
                <a:solidFill>
                  <a:srgbClr val="800000"/>
                </a:solidFill>
                <a:latin typeface="Times New Roman"/>
                <a:ea typeface="Times New Roman"/>
                <a:cs typeface="Times New Roman"/>
                <a:sym typeface="Times New Roman"/>
              </a:rPr>
            </a:br>
            <a:endParaRPr/>
          </a:p>
        </p:txBody>
      </p:sp>
      <p:sp>
        <p:nvSpPr>
          <p:cNvPr id="1355" name="Google Shape;1355;p34"/>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l" rtl="0">
              <a:lnSpc>
                <a:spcPct val="100000"/>
              </a:lnSpc>
              <a:spcBef>
                <a:spcPts val="0"/>
              </a:spcBef>
              <a:spcAft>
                <a:spcPts val="0"/>
              </a:spcAft>
              <a:buSzPts val="2800"/>
              <a:buNone/>
            </a:pPr>
            <a:r>
              <a:rPr lang="en-US" sz="2800" b="0" i="0" u="none">
                <a:solidFill>
                  <a:schemeClr val="dk1"/>
                </a:solidFill>
                <a:latin typeface="Times New Roman"/>
                <a:ea typeface="Times New Roman"/>
                <a:cs typeface="Times New Roman"/>
                <a:sym typeface="Times New Roman"/>
              </a:rPr>
              <a:t>Communication between two devices can be </a:t>
            </a:r>
            <a:r>
              <a:rPr lang="en-US" sz="2800" b="1" i="1" u="none">
                <a:solidFill>
                  <a:srgbClr val="7030A0"/>
                </a:solidFill>
                <a:latin typeface="Times New Roman"/>
                <a:ea typeface="Times New Roman"/>
                <a:cs typeface="Times New Roman"/>
                <a:sym typeface="Times New Roman"/>
              </a:rPr>
              <a:t>simplex, half-duplex, or full-duplex.</a:t>
            </a:r>
            <a:endParaRPr/>
          </a:p>
          <a:p>
            <a:pPr marL="382588" lvl="0" indent="-165100" algn="l" rtl="0">
              <a:spcBef>
                <a:spcPts val="600"/>
              </a:spcBef>
              <a:spcAft>
                <a:spcPts val="0"/>
              </a:spcAft>
              <a:buSzPts val="2800"/>
              <a:buNone/>
            </a:pPr>
            <a:endParaRPr sz="2800" b="1" i="1" u="none">
              <a:solidFill>
                <a:srgbClr val="7030A0"/>
              </a:solidFill>
              <a:latin typeface="Times New Roman"/>
              <a:ea typeface="Times New Roman"/>
              <a:cs typeface="Times New Roman"/>
              <a:sym typeface="Times New Roman"/>
            </a:endParaRPr>
          </a:p>
        </p:txBody>
      </p:sp>
      <p:pic>
        <p:nvPicPr>
          <p:cNvPr id="1356" name="Google Shape;1356;p34"/>
          <p:cNvPicPr preferRelativeResize="0"/>
          <p:nvPr/>
        </p:nvPicPr>
        <p:blipFill rotWithShape="1">
          <a:blip r:embed="rId3">
            <a:alphaModFix/>
          </a:blip>
          <a:srcRect/>
          <a:stretch/>
        </p:blipFill>
        <p:spPr>
          <a:xfrm>
            <a:off x="1189037" y="2514600"/>
            <a:ext cx="6553200"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35"/>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11</a:t>
            </a:fld>
            <a:endParaRPr/>
          </a:p>
        </p:txBody>
      </p:sp>
      <p:grpSp>
        <p:nvGrpSpPr>
          <p:cNvPr id="1362" name="Google Shape;1362;p35"/>
          <p:cNvGrpSpPr/>
          <p:nvPr/>
        </p:nvGrpSpPr>
        <p:grpSpPr>
          <a:xfrm>
            <a:off x="0" y="68262"/>
            <a:ext cx="457200" cy="6715125"/>
            <a:chOff x="0" y="0"/>
            <a:chExt cx="288" cy="4230"/>
          </a:xfrm>
        </p:grpSpPr>
        <p:cxnSp>
          <p:nvCxnSpPr>
            <p:cNvPr id="1363" name="Google Shape;1363;p35"/>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64" name="Google Shape;1364;p35"/>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65" name="Google Shape;1365;p35"/>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66" name="Google Shape;1366;p35"/>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67" name="Google Shape;1367;p35"/>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68" name="Google Shape;1368;p35"/>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69" name="Google Shape;1369;p35"/>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0" name="Google Shape;1370;p35"/>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71" name="Google Shape;1371;p35"/>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72" name="Google Shape;1372;p35"/>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73" name="Google Shape;1373;p35"/>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4" name="Google Shape;1374;p35"/>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5" name="Google Shape;1375;p35"/>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6" name="Google Shape;1376;p35"/>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7" name="Google Shape;1377;p35"/>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78" name="Google Shape;1378;p35"/>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79" name="Google Shape;1379;p35"/>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80" name="Google Shape;1380;p35"/>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81" name="Google Shape;1381;p35"/>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2" name="Google Shape;1382;p35"/>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3" name="Google Shape;1383;p35"/>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84" name="Google Shape;1384;p35"/>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5" name="Google Shape;1385;p35"/>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86" name="Google Shape;1386;p35"/>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387" name="Google Shape;1387;p35"/>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8" name="Google Shape;1388;p35"/>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89" name="Google Shape;1389;p35"/>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0" name="Google Shape;1390;p35"/>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1" name="Google Shape;1391;p35"/>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2" name="Google Shape;1392;p35"/>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3" name="Google Shape;1393;p35"/>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94" name="Google Shape;1394;p35"/>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5" name="Google Shape;1395;p35"/>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96" name="Google Shape;1396;p35"/>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7" name="Google Shape;1397;p35"/>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398" name="Google Shape;1398;p35"/>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399" name="Google Shape;1399;p35"/>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0" name="Google Shape;1400;p35"/>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1" name="Google Shape;1401;p35"/>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02" name="Google Shape;1402;p35"/>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3" name="Google Shape;1403;p35"/>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4" name="Google Shape;1404;p35"/>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5" name="Google Shape;1405;p35"/>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6" name="Google Shape;1406;p35"/>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7" name="Google Shape;1407;p35"/>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08" name="Google Shape;1408;p35"/>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09" name="Google Shape;1409;p35"/>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0" name="Google Shape;1410;p35"/>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11" name="Google Shape;1411;p35"/>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12" name="Google Shape;1412;p35"/>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13" name="Google Shape;1413;p35"/>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4" name="Google Shape;1414;p35"/>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5" name="Google Shape;1415;p35"/>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16" name="Google Shape;1416;p35"/>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17" name="Google Shape;1417;p35"/>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18" name="Google Shape;1418;p35"/>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19" name="Google Shape;1419;p35"/>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20" name="Google Shape;1420;p35"/>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21" name="Google Shape;1421;p35"/>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2" name="Google Shape;1422;p35"/>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3" name="Google Shape;1423;p35"/>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4" name="Google Shape;1424;p35"/>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5" name="Google Shape;1425;p35"/>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26" name="Google Shape;1426;p35"/>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7" name="Google Shape;1427;p35"/>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28" name="Google Shape;1428;p35"/>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29" name="Google Shape;1429;p35"/>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30" name="Google Shape;1430;p35"/>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31" name="Google Shape;1431;p35"/>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32" name="Google Shape;1432;p35"/>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33" name="Google Shape;1433;p35"/>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34" name="Google Shape;1434;p35"/>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35" name="Google Shape;1435;p35"/>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36" name="Google Shape;1436;p35"/>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37" name="Google Shape;1437;p35"/>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38" name="Google Shape;1438;p35"/>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39" name="Google Shape;1439;p35"/>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40" name="Google Shape;1440;p35"/>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41" name="Google Shape;1441;p35"/>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42" name="Google Shape;1442;p35"/>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43" name="Google Shape;1443;p35"/>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44" name="Google Shape;1444;p35"/>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45" name="Google Shape;1445;p35"/>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46" name="Google Shape;1446;p35"/>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47" name="Google Shape;1447;p35"/>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48" name="Google Shape;1448;p35"/>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49" name="Google Shape;1449;p35"/>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50" name="Google Shape;1450;p35"/>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451" name="Google Shape;1451;p35"/>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52" name="Google Shape;1452;p35"/>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453" name="Google Shape;1453;p35"/>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454" name="Google Shape;1454;p35"/>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55" name="Google Shape;1455;p35"/>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456" name="Google Shape;1456;p35"/>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57" name="Google Shape;1457;p35"/>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458" name="Google Shape;1458;p35"/>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59" name="Google Shape;1459;p35"/>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460" name="Google Shape;1460;p35"/>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461" name="Google Shape;1461;p35"/>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62" name="Google Shape;1462;p35"/>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63" name="Google Shape;1463;p35"/>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64" name="Google Shape;1464;p35"/>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465" name="Google Shape;1465;p35"/>
          <p:cNvGrpSpPr/>
          <p:nvPr/>
        </p:nvGrpSpPr>
        <p:grpSpPr>
          <a:xfrm>
            <a:off x="7620000" y="228600"/>
            <a:ext cx="1066800" cy="838200"/>
            <a:chOff x="0" y="0"/>
            <a:chExt cx="672" cy="528"/>
          </a:xfrm>
        </p:grpSpPr>
        <p:sp>
          <p:nvSpPr>
            <p:cNvPr id="1466" name="Google Shape;1466;p35"/>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67" name="Google Shape;1467;p35"/>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468" name="Google Shape;1468;p35"/>
            <p:cNvGrpSpPr/>
            <p:nvPr/>
          </p:nvGrpSpPr>
          <p:grpSpPr>
            <a:xfrm>
              <a:off x="35" y="75"/>
              <a:ext cx="566" cy="378"/>
              <a:chOff x="0" y="0"/>
              <a:chExt cx="566" cy="378"/>
            </a:xfrm>
          </p:grpSpPr>
          <p:sp>
            <p:nvSpPr>
              <p:cNvPr id="1469" name="Google Shape;1469;p35"/>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0" name="Google Shape;1470;p35"/>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1" name="Google Shape;1471;p35"/>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2" name="Google Shape;1472;p35"/>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3" name="Google Shape;1473;p35"/>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4" name="Google Shape;1474;p35"/>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475" name="Google Shape;1475;p35"/>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6" name="Google Shape;1476;p35"/>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7" name="Google Shape;1477;p35"/>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78" name="Google Shape;1478;p35"/>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479" name="Google Shape;1479;p35"/>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Arial"/>
              <a:buNone/>
            </a:pPr>
            <a:r>
              <a:rPr lang="en-US" sz="3200" b="0" i="1" u="none">
                <a:solidFill>
                  <a:srgbClr val="800000"/>
                </a:solidFill>
                <a:latin typeface="Arial"/>
                <a:ea typeface="Arial"/>
                <a:cs typeface="Arial"/>
                <a:sym typeface="Arial"/>
              </a:rPr>
              <a:t/>
            </a:r>
            <a:br>
              <a:rPr lang="en-US" sz="3200" b="0" i="1" u="none">
                <a:solidFill>
                  <a:srgbClr val="800000"/>
                </a:solidFill>
                <a:latin typeface="Arial"/>
                <a:ea typeface="Arial"/>
                <a:cs typeface="Arial"/>
                <a:sym typeface="Arial"/>
              </a:rPr>
            </a:br>
            <a:r>
              <a:rPr lang="en-US" sz="3200" b="1" i="0" u="none">
                <a:solidFill>
                  <a:srgbClr val="800000"/>
                </a:solidFill>
                <a:latin typeface="Times New Roman"/>
                <a:ea typeface="Times New Roman"/>
                <a:cs typeface="Times New Roman"/>
                <a:sym typeface="Times New Roman"/>
              </a:rPr>
              <a:t>Simplex</a:t>
            </a:r>
            <a:r>
              <a:rPr lang="en-US" sz="3200" b="0" i="1" u="none">
                <a:solidFill>
                  <a:srgbClr val="800000"/>
                </a:solidFill>
                <a:latin typeface="Arial"/>
                <a:ea typeface="Arial"/>
                <a:cs typeface="Arial"/>
                <a:sym typeface="Arial"/>
              </a:rPr>
              <a:t/>
            </a:r>
            <a:br>
              <a:rPr lang="en-US" sz="3200" b="0" i="1" u="none">
                <a:solidFill>
                  <a:srgbClr val="800000"/>
                </a:solidFill>
                <a:latin typeface="Arial"/>
                <a:ea typeface="Arial"/>
                <a:cs typeface="Arial"/>
                <a:sym typeface="Arial"/>
              </a:rPr>
            </a:br>
            <a:endParaRPr/>
          </a:p>
        </p:txBody>
      </p:sp>
      <p:sp>
        <p:nvSpPr>
          <p:cNvPr id="1480" name="Google Shape;1480;p35"/>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dirty="0">
                <a:solidFill>
                  <a:schemeClr val="dk1"/>
                </a:solidFill>
                <a:latin typeface="Times New Roman"/>
                <a:ea typeface="Times New Roman"/>
                <a:cs typeface="Times New Roman"/>
                <a:sym typeface="Times New Roman"/>
              </a:rPr>
              <a:t>In simplex mode, the communication is </a:t>
            </a:r>
            <a:r>
              <a:rPr lang="en-US" sz="2800" b="1" i="1" u="none" dirty="0">
                <a:solidFill>
                  <a:srgbClr val="FF0000"/>
                </a:solidFill>
                <a:latin typeface="Times New Roman"/>
                <a:ea typeface="Times New Roman"/>
                <a:cs typeface="Times New Roman"/>
                <a:sym typeface="Times New Roman"/>
              </a:rPr>
              <a:t>unidirectional</a:t>
            </a:r>
            <a:r>
              <a:rPr lang="en-US" sz="2800" b="1" i="1" u="none" dirty="0">
                <a:solidFill>
                  <a:schemeClr val="dk1"/>
                </a:solidFill>
                <a:latin typeface="Times New Roman"/>
                <a:ea typeface="Times New Roman"/>
                <a:cs typeface="Times New Roman"/>
                <a:sym typeface="Times New Roman"/>
              </a:rPr>
              <a:t>, </a:t>
            </a:r>
            <a:r>
              <a:rPr lang="en-US" sz="2800" b="0" i="0" u="none" dirty="0">
                <a:solidFill>
                  <a:schemeClr val="dk1"/>
                </a:solidFill>
                <a:latin typeface="Times New Roman"/>
                <a:ea typeface="Times New Roman"/>
                <a:cs typeface="Times New Roman"/>
                <a:sym typeface="Times New Roman"/>
              </a:rPr>
              <a:t>as on a one-way street. Only one of the two devices on a link can transmit; the other can only receive.</a:t>
            </a:r>
            <a:endParaRPr dirty="0"/>
          </a:p>
          <a:p>
            <a:pPr marL="388937" lvl="1" indent="0" algn="just" rtl="0">
              <a:lnSpc>
                <a:spcPct val="100000"/>
              </a:lnSpc>
              <a:spcBef>
                <a:spcPts val="600"/>
              </a:spcBef>
              <a:spcAft>
                <a:spcPts val="0"/>
              </a:spcAft>
              <a:buSzPts val="2400"/>
              <a:buNone/>
            </a:pPr>
            <a:r>
              <a:rPr lang="en-US" sz="2400" b="1" i="1" u="none" dirty="0">
                <a:solidFill>
                  <a:srgbClr val="FF0000"/>
                </a:solidFill>
                <a:latin typeface="Times New Roman"/>
                <a:ea typeface="Times New Roman"/>
                <a:cs typeface="Times New Roman"/>
                <a:sym typeface="Times New Roman"/>
              </a:rPr>
              <a:t>Keyboards and traditional monitors </a:t>
            </a:r>
            <a:r>
              <a:rPr lang="en-US" sz="2400" b="0" i="0" u="none" dirty="0">
                <a:solidFill>
                  <a:schemeClr val="dk1"/>
                </a:solidFill>
                <a:latin typeface="Times New Roman"/>
                <a:ea typeface="Times New Roman"/>
                <a:cs typeface="Times New Roman"/>
                <a:sym typeface="Times New Roman"/>
              </a:rPr>
              <a:t>are examples of simplex devices. The </a:t>
            </a:r>
            <a:r>
              <a:rPr lang="en-US" sz="2400" b="0" i="0" u="none" dirty="0">
                <a:solidFill>
                  <a:srgbClr val="C00000"/>
                </a:solidFill>
                <a:latin typeface="Times New Roman"/>
                <a:ea typeface="Times New Roman"/>
                <a:cs typeface="Times New Roman"/>
                <a:sym typeface="Times New Roman"/>
              </a:rPr>
              <a:t>keyboard</a:t>
            </a:r>
            <a:r>
              <a:rPr lang="en-US" sz="2400" b="0" i="0" u="none" dirty="0">
                <a:solidFill>
                  <a:schemeClr val="dk1"/>
                </a:solidFill>
                <a:latin typeface="Times New Roman"/>
                <a:ea typeface="Times New Roman"/>
                <a:cs typeface="Times New Roman"/>
                <a:sym typeface="Times New Roman"/>
              </a:rPr>
              <a:t> can </a:t>
            </a:r>
            <a:r>
              <a:rPr lang="en-US" sz="2400" b="0" i="0" u="none" dirty="0">
                <a:solidFill>
                  <a:srgbClr val="C00000"/>
                </a:solidFill>
                <a:latin typeface="Times New Roman"/>
                <a:ea typeface="Times New Roman"/>
                <a:cs typeface="Times New Roman"/>
                <a:sym typeface="Times New Roman"/>
              </a:rPr>
              <a:t>only introduce input</a:t>
            </a:r>
            <a:r>
              <a:rPr lang="en-US" sz="2400" b="0" i="0" u="none" dirty="0">
                <a:solidFill>
                  <a:schemeClr val="dk1"/>
                </a:solidFill>
                <a:latin typeface="Times New Roman"/>
                <a:ea typeface="Times New Roman"/>
                <a:cs typeface="Times New Roman"/>
                <a:sym typeface="Times New Roman"/>
              </a:rPr>
              <a:t>; the </a:t>
            </a:r>
            <a:r>
              <a:rPr lang="en-US" sz="2400" b="0" i="0" u="none" dirty="0">
                <a:solidFill>
                  <a:srgbClr val="C00000"/>
                </a:solidFill>
                <a:latin typeface="Times New Roman"/>
                <a:ea typeface="Times New Roman"/>
                <a:cs typeface="Times New Roman"/>
                <a:sym typeface="Times New Roman"/>
              </a:rPr>
              <a:t>monitor</a:t>
            </a:r>
            <a:r>
              <a:rPr lang="en-US" sz="2400" b="0" i="0" u="none" dirty="0">
                <a:solidFill>
                  <a:schemeClr val="dk1"/>
                </a:solidFill>
                <a:latin typeface="Times New Roman"/>
                <a:ea typeface="Times New Roman"/>
                <a:cs typeface="Times New Roman"/>
                <a:sym typeface="Times New Roman"/>
              </a:rPr>
              <a:t> can </a:t>
            </a:r>
            <a:r>
              <a:rPr lang="en-US" sz="2400" b="0" i="0" u="none" dirty="0">
                <a:solidFill>
                  <a:srgbClr val="C00000"/>
                </a:solidFill>
                <a:latin typeface="Times New Roman"/>
                <a:ea typeface="Times New Roman"/>
                <a:cs typeface="Times New Roman"/>
                <a:sym typeface="Times New Roman"/>
              </a:rPr>
              <a:t>only</a:t>
            </a:r>
            <a:r>
              <a:rPr lang="en-US" sz="2400" b="0" i="0" u="none" dirty="0">
                <a:solidFill>
                  <a:schemeClr val="dk1"/>
                </a:solidFill>
                <a:latin typeface="Times New Roman"/>
                <a:ea typeface="Times New Roman"/>
                <a:cs typeface="Times New Roman"/>
                <a:sym typeface="Times New Roman"/>
              </a:rPr>
              <a:t> </a:t>
            </a:r>
            <a:r>
              <a:rPr lang="en-US" sz="2400" b="0" i="0" u="none" dirty="0">
                <a:solidFill>
                  <a:srgbClr val="C00000"/>
                </a:solidFill>
                <a:latin typeface="Times New Roman"/>
                <a:ea typeface="Times New Roman"/>
                <a:cs typeface="Times New Roman"/>
                <a:sym typeface="Times New Roman"/>
              </a:rPr>
              <a:t>accept output</a:t>
            </a:r>
            <a:r>
              <a:rPr lang="en-US" sz="2400" b="0" i="0" u="none"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36"/>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12</a:t>
            </a:fld>
            <a:endParaRPr/>
          </a:p>
        </p:txBody>
      </p:sp>
      <p:grpSp>
        <p:nvGrpSpPr>
          <p:cNvPr id="1486" name="Google Shape;1486;p36"/>
          <p:cNvGrpSpPr/>
          <p:nvPr/>
        </p:nvGrpSpPr>
        <p:grpSpPr>
          <a:xfrm>
            <a:off x="0" y="68262"/>
            <a:ext cx="457200" cy="6715125"/>
            <a:chOff x="0" y="0"/>
            <a:chExt cx="288" cy="4230"/>
          </a:xfrm>
        </p:grpSpPr>
        <p:cxnSp>
          <p:nvCxnSpPr>
            <p:cNvPr id="1487" name="Google Shape;1487;p36"/>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88" name="Google Shape;1488;p36"/>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89" name="Google Shape;1489;p36"/>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90" name="Google Shape;1490;p36"/>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91" name="Google Shape;1491;p36"/>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92" name="Google Shape;1492;p36"/>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93" name="Google Shape;1493;p36"/>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94" name="Google Shape;1494;p36"/>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495" name="Google Shape;1495;p36"/>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96" name="Google Shape;1496;p36"/>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497" name="Google Shape;1497;p36"/>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98" name="Google Shape;1498;p36"/>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499" name="Google Shape;1499;p36"/>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0" name="Google Shape;1500;p36"/>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1" name="Google Shape;1501;p36"/>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02" name="Google Shape;1502;p36"/>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3" name="Google Shape;1503;p36"/>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4" name="Google Shape;1504;p36"/>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05" name="Google Shape;1505;p36"/>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06" name="Google Shape;1506;p36"/>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07" name="Google Shape;1507;p36"/>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08" name="Google Shape;1508;p36"/>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09" name="Google Shape;1509;p36"/>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0" name="Google Shape;1510;p36"/>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11" name="Google Shape;1511;p36"/>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12" name="Google Shape;1512;p36"/>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13" name="Google Shape;1513;p36"/>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4" name="Google Shape;1514;p36"/>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5" name="Google Shape;1515;p36"/>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6" name="Google Shape;1516;p36"/>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7" name="Google Shape;1517;p36"/>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18" name="Google Shape;1518;p36"/>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19" name="Google Shape;1519;p36"/>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20" name="Google Shape;1520;p36"/>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1" name="Google Shape;1521;p36"/>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2" name="Google Shape;1522;p36"/>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23" name="Google Shape;1523;p36"/>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4" name="Google Shape;1524;p36"/>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5" name="Google Shape;1525;p36"/>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26" name="Google Shape;1526;p36"/>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27" name="Google Shape;1527;p36"/>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28" name="Google Shape;1528;p36"/>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29" name="Google Shape;1529;p36"/>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0" name="Google Shape;1530;p36"/>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1" name="Google Shape;1531;p36"/>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2" name="Google Shape;1532;p36"/>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33" name="Google Shape;1533;p36"/>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4" name="Google Shape;1534;p36"/>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35" name="Google Shape;1535;p36"/>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36" name="Google Shape;1536;p36"/>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37" name="Google Shape;1537;p36"/>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8" name="Google Shape;1538;p36"/>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39" name="Google Shape;1539;p36"/>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0" name="Google Shape;1540;p36"/>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41" name="Google Shape;1541;p36"/>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2" name="Google Shape;1542;p36"/>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43" name="Google Shape;1543;p36"/>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44" name="Google Shape;1544;p36"/>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45" name="Google Shape;1545;p36"/>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6" name="Google Shape;1546;p36"/>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7" name="Google Shape;1547;p36"/>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8" name="Google Shape;1548;p36"/>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49" name="Google Shape;1549;p36"/>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0" name="Google Shape;1550;p36"/>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51" name="Google Shape;1551;p36"/>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52" name="Google Shape;1552;p36"/>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53" name="Google Shape;1553;p36"/>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4" name="Google Shape;1554;p36"/>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5" name="Google Shape;1555;p36"/>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6" name="Google Shape;1556;p36"/>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57" name="Google Shape;1557;p36"/>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58" name="Google Shape;1558;p36"/>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59" name="Google Shape;1559;p36"/>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0" name="Google Shape;1560;p36"/>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1" name="Google Shape;1561;p36"/>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2" name="Google Shape;1562;p36"/>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63" name="Google Shape;1563;p36"/>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4" name="Google Shape;1564;p36"/>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65" name="Google Shape;1565;p36"/>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66" name="Google Shape;1566;p36"/>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67" name="Google Shape;1567;p36"/>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68" name="Google Shape;1568;p36"/>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69" name="Google Shape;1569;p36"/>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70" name="Google Shape;1570;p36"/>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571" name="Google Shape;1571;p36"/>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72" name="Google Shape;1572;p36"/>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573" name="Google Shape;1573;p36"/>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574" name="Google Shape;1574;p36"/>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575" name="Google Shape;1575;p36"/>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76" name="Google Shape;1576;p36"/>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577" name="Google Shape;1577;p36"/>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578" name="Google Shape;1578;p36"/>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79" name="Google Shape;1579;p36"/>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580" name="Google Shape;1580;p36"/>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81" name="Google Shape;1581;p36"/>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582" name="Google Shape;1582;p36"/>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83" name="Google Shape;1583;p36"/>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584" name="Google Shape;1584;p36"/>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585" name="Google Shape;1585;p36"/>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86" name="Google Shape;1586;p36"/>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87" name="Google Shape;1587;p36"/>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88" name="Google Shape;1588;p36"/>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589" name="Google Shape;1589;p36"/>
          <p:cNvGrpSpPr/>
          <p:nvPr/>
        </p:nvGrpSpPr>
        <p:grpSpPr>
          <a:xfrm>
            <a:off x="7620000" y="228600"/>
            <a:ext cx="1066800" cy="838200"/>
            <a:chOff x="0" y="0"/>
            <a:chExt cx="672" cy="528"/>
          </a:xfrm>
        </p:grpSpPr>
        <p:sp>
          <p:nvSpPr>
            <p:cNvPr id="1590" name="Google Shape;1590;p36"/>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1" name="Google Shape;1591;p36"/>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592" name="Google Shape;1592;p36"/>
            <p:cNvGrpSpPr/>
            <p:nvPr/>
          </p:nvGrpSpPr>
          <p:grpSpPr>
            <a:xfrm>
              <a:off x="35" y="75"/>
              <a:ext cx="566" cy="378"/>
              <a:chOff x="0" y="0"/>
              <a:chExt cx="566" cy="378"/>
            </a:xfrm>
          </p:grpSpPr>
          <p:sp>
            <p:nvSpPr>
              <p:cNvPr id="1593" name="Google Shape;1593;p36"/>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4" name="Google Shape;1594;p36"/>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5" name="Google Shape;1595;p36"/>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6" name="Google Shape;1596;p36"/>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7" name="Google Shape;1597;p36"/>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98" name="Google Shape;1598;p36"/>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599" name="Google Shape;1599;p36"/>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600" name="Google Shape;1600;p36"/>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601" name="Google Shape;1601;p36"/>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602" name="Google Shape;1602;p36"/>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603" name="Google Shape;1603;p36"/>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Arial"/>
              <a:buNone/>
            </a:pPr>
            <a:r>
              <a:rPr lang="en-US" sz="3200" b="0" i="1" u="none">
                <a:solidFill>
                  <a:srgbClr val="800000"/>
                </a:solidFill>
                <a:latin typeface="Arial"/>
                <a:ea typeface="Arial"/>
                <a:cs typeface="Arial"/>
                <a:sym typeface="Arial"/>
              </a:rPr>
              <a:t/>
            </a:r>
            <a:br>
              <a:rPr lang="en-US" sz="3200" b="0" i="1" u="none">
                <a:solidFill>
                  <a:srgbClr val="800000"/>
                </a:solidFill>
                <a:latin typeface="Arial"/>
                <a:ea typeface="Arial"/>
                <a:cs typeface="Arial"/>
                <a:sym typeface="Arial"/>
              </a:rPr>
            </a:br>
            <a:r>
              <a:rPr lang="en-US" sz="3200" b="1" i="0" u="none">
                <a:solidFill>
                  <a:srgbClr val="800000"/>
                </a:solidFill>
                <a:latin typeface="Times New Roman"/>
                <a:ea typeface="Times New Roman"/>
                <a:cs typeface="Times New Roman"/>
                <a:sym typeface="Times New Roman"/>
              </a:rPr>
              <a:t>Half-Duplex</a:t>
            </a:r>
            <a:br>
              <a:rPr lang="en-US" sz="3200" b="1" i="0" u="none">
                <a:solidFill>
                  <a:srgbClr val="800000"/>
                </a:solidFill>
                <a:latin typeface="Times New Roman"/>
                <a:ea typeface="Times New Roman"/>
                <a:cs typeface="Times New Roman"/>
                <a:sym typeface="Times New Roman"/>
              </a:rPr>
            </a:br>
            <a:endParaRPr/>
          </a:p>
        </p:txBody>
      </p:sp>
      <p:sp>
        <p:nvSpPr>
          <p:cNvPr id="1604" name="Google Shape;1604;p36"/>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400"/>
              <a:buNone/>
            </a:pPr>
            <a:r>
              <a:rPr lang="en-US" sz="2400" b="0" i="0" u="none" dirty="0">
                <a:solidFill>
                  <a:schemeClr val="dk1"/>
                </a:solidFill>
                <a:latin typeface="Times New Roman"/>
                <a:ea typeface="Times New Roman"/>
                <a:cs typeface="Times New Roman"/>
                <a:sym typeface="Times New Roman"/>
              </a:rPr>
              <a:t>In half-duplex mode, </a:t>
            </a:r>
            <a:r>
              <a:rPr lang="en-US" sz="2400" b="0" i="0" u="none" dirty="0">
                <a:solidFill>
                  <a:srgbClr val="C00000"/>
                </a:solidFill>
                <a:latin typeface="Times New Roman"/>
                <a:ea typeface="Times New Roman"/>
                <a:cs typeface="Times New Roman"/>
                <a:sym typeface="Times New Roman"/>
              </a:rPr>
              <a:t>each station </a:t>
            </a:r>
            <a:r>
              <a:rPr lang="en-US" sz="2400" b="0" i="0" u="none" dirty="0">
                <a:solidFill>
                  <a:schemeClr val="dk1"/>
                </a:solidFill>
                <a:latin typeface="Times New Roman"/>
                <a:ea typeface="Times New Roman"/>
                <a:cs typeface="Times New Roman"/>
                <a:sym typeface="Times New Roman"/>
              </a:rPr>
              <a:t>can </a:t>
            </a:r>
            <a:r>
              <a:rPr lang="en-US" sz="2400" b="1" i="1" u="none" dirty="0">
                <a:solidFill>
                  <a:srgbClr val="7030A0"/>
                </a:solidFill>
                <a:latin typeface="Times New Roman"/>
                <a:ea typeface="Times New Roman"/>
                <a:cs typeface="Times New Roman"/>
                <a:sym typeface="Times New Roman"/>
              </a:rPr>
              <a:t>both transmit and receive, </a:t>
            </a:r>
            <a:r>
              <a:rPr lang="en-US" sz="2400" b="1" i="1" u="none" dirty="0">
                <a:solidFill>
                  <a:srgbClr val="FF0000"/>
                </a:solidFill>
                <a:latin typeface="Times New Roman"/>
                <a:ea typeface="Times New Roman"/>
                <a:cs typeface="Times New Roman"/>
                <a:sym typeface="Times New Roman"/>
              </a:rPr>
              <a:t>but not at the same time</a:t>
            </a:r>
            <a:r>
              <a:rPr lang="en-US" sz="2400" b="1" i="1" u="none"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When one device is sending, the other can only receive, and vice versa.</a:t>
            </a:r>
            <a:endParaRPr dirty="0"/>
          </a:p>
          <a:p>
            <a:pPr marL="39687" lvl="0"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The half-duplex mode is like a </a:t>
            </a:r>
            <a:r>
              <a:rPr lang="en-US" sz="2400" b="1" i="1" u="none" dirty="0">
                <a:solidFill>
                  <a:srgbClr val="FF0000"/>
                </a:solidFill>
                <a:latin typeface="Times New Roman"/>
                <a:ea typeface="Times New Roman"/>
                <a:cs typeface="Times New Roman"/>
                <a:sym typeface="Times New Roman"/>
              </a:rPr>
              <a:t>one-lane road </a:t>
            </a:r>
            <a:r>
              <a:rPr lang="en-US" sz="2400" b="0" i="0" u="none" dirty="0">
                <a:solidFill>
                  <a:schemeClr val="dk1"/>
                </a:solidFill>
                <a:latin typeface="Times New Roman"/>
                <a:ea typeface="Times New Roman"/>
                <a:cs typeface="Times New Roman"/>
                <a:sym typeface="Times New Roman"/>
              </a:rPr>
              <a:t>with traffic allowed in both directions. When cars are traveling in </a:t>
            </a:r>
            <a:r>
              <a:rPr lang="en-US" sz="2400" b="0" i="0" u="none" dirty="0">
                <a:solidFill>
                  <a:srgbClr val="C00000"/>
                </a:solidFill>
                <a:latin typeface="Times New Roman"/>
                <a:ea typeface="Times New Roman"/>
                <a:cs typeface="Times New Roman"/>
                <a:sym typeface="Times New Roman"/>
              </a:rPr>
              <a:t>one direction</a:t>
            </a:r>
            <a:r>
              <a:rPr lang="en-US" sz="2400" b="0" i="0" u="none" dirty="0">
                <a:solidFill>
                  <a:schemeClr val="dk1"/>
                </a:solidFill>
                <a:latin typeface="Times New Roman"/>
                <a:ea typeface="Times New Roman"/>
                <a:cs typeface="Times New Roman"/>
                <a:sym typeface="Times New Roman"/>
              </a:rPr>
              <a:t>, cars going the other way </a:t>
            </a:r>
            <a:r>
              <a:rPr lang="en-US" sz="2400" b="0" i="0" u="none" dirty="0">
                <a:solidFill>
                  <a:srgbClr val="C00000"/>
                </a:solidFill>
                <a:latin typeface="Times New Roman"/>
                <a:ea typeface="Times New Roman"/>
                <a:cs typeface="Times New Roman"/>
                <a:sym typeface="Times New Roman"/>
              </a:rPr>
              <a:t>must wait</a:t>
            </a:r>
            <a:r>
              <a:rPr lang="en-US" sz="2400" b="0" i="0" u="none" dirty="0">
                <a:solidFill>
                  <a:schemeClr val="dk1"/>
                </a:solidFill>
                <a:latin typeface="Times New Roman"/>
                <a:ea typeface="Times New Roman"/>
                <a:cs typeface="Times New Roman"/>
                <a:sym typeface="Times New Roman"/>
              </a:rPr>
              <a:t>. </a:t>
            </a:r>
            <a:endParaRPr dirty="0"/>
          </a:p>
          <a:p>
            <a:pPr marL="388937" lvl="1" indent="0" algn="just" rtl="0">
              <a:lnSpc>
                <a:spcPct val="100000"/>
              </a:lnSpc>
              <a:spcBef>
                <a:spcPts val="600"/>
              </a:spcBef>
              <a:spcAft>
                <a:spcPts val="0"/>
              </a:spcAft>
              <a:buSzPts val="2400"/>
              <a:buNone/>
            </a:pPr>
            <a:r>
              <a:rPr lang="en-US" sz="2400" b="1" i="0" u="none" dirty="0">
                <a:solidFill>
                  <a:schemeClr val="dk1"/>
                </a:solidFill>
                <a:latin typeface="Times New Roman"/>
                <a:ea typeface="Times New Roman"/>
                <a:cs typeface="Times New Roman"/>
                <a:sym typeface="Times New Roman"/>
              </a:rPr>
              <a:t>For example, </a:t>
            </a:r>
            <a:r>
              <a:rPr lang="en-US" sz="2400" b="0" i="0" u="none" dirty="0">
                <a:solidFill>
                  <a:srgbClr val="C00000"/>
                </a:solidFill>
                <a:latin typeface="Times New Roman"/>
                <a:ea typeface="Times New Roman"/>
                <a:cs typeface="Times New Roman"/>
                <a:sym typeface="Times New Roman"/>
              </a:rPr>
              <a:t>Walkie-talkies </a:t>
            </a:r>
            <a:r>
              <a:rPr lang="en-US" sz="2400" b="0" i="0" u="none" dirty="0">
                <a:solidFill>
                  <a:schemeClr val="dk1"/>
                </a:solidFill>
                <a:latin typeface="Times New Roman"/>
                <a:ea typeface="Times New Roman"/>
                <a:cs typeface="Times New Roman"/>
                <a:sym typeface="Times New Roman"/>
              </a:rPr>
              <a:t>and </a:t>
            </a:r>
            <a:r>
              <a:rPr lang="en-US" sz="2400" b="0" i="0" u="none" dirty="0">
                <a:solidFill>
                  <a:srgbClr val="C00000"/>
                </a:solidFill>
                <a:latin typeface="Times New Roman"/>
                <a:ea typeface="Times New Roman"/>
                <a:cs typeface="Times New Roman"/>
                <a:sym typeface="Times New Roman"/>
              </a:rPr>
              <a:t>CB (citizens band) radios </a:t>
            </a:r>
            <a:r>
              <a:rPr lang="en-US" sz="2400" b="0" i="0" u="none" dirty="0">
                <a:solidFill>
                  <a:schemeClr val="dk1"/>
                </a:solidFill>
                <a:latin typeface="Times New Roman"/>
                <a:ea typeface="Times New Roman"/>
                <a:cs typeface="Times New Roman"/>
                <a:sym typeface="Times New Roman"/>
              </a:rPr>
              <a:t>are both half-duplex systems.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37"/>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13</a:t>
            </a:fld>
            <a:endParaRPr/>
          </a:p>
        </p:txBody>
      </p:sp>
      <p:grpSp>
        <p:nvGrpSpPr>
          <p:cNvPr id="1610" name="Google Shape;1610;p37"/>
          <p:cNvGrpSpPr/>
          <p:nvPr/>
        </p:nvGrpSpPr>
        <p:grpSpPr>
          <a:xfrm>
            <a:off x="0" y="68262"/>
            <a:ext cx="457200" cy="6715125"/>
            <a:chOff x="0" y="0"/>
            <a:chExt cx="288" cy="4230"/>
          </a:xfrm>
        </p:grpSpPr>
        <p:cxnSp>
          <p:nvCxnSpPr>
            <p:cNvPr id="1611" name="Google Shape;1611;p37"/>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12" name="Google Shape;1612;p37"/>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13" name="Google Shape;1613;p37"/>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14" name="Google Shape;1614;p37"/>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15" name="Google Shape;1615;p37"/>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16" name="Google Shape;1616;p37"/>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17" name="Google Shape;1617;p37"/>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18" name="Google Shape;1618;p37"/>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19" name="Google Shape;1619;p37"/>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20" name="Google Shape;1620;p37"/>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21" name="Google Shape;1621;p37"/>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2" name="Google Shape;1622;p37"/>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3" name="Google Shape;1623;p37"/>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4" name="Google Shape;1624;p37"/>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5" name="Google Shape;1625;p37"/>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26" name="Google Shape;1626;p37"/>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7" name="Google Shape;1627;p37"/>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28" name="Google Shape;1628;p37"/>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29" name="Google Shape;1629;p37"/>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0" name="Google Shape;1630;p37"/>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1" name="Google Shape;1631;p37"/>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32" name="Google Shape;1632;p37"/>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3" name="Google Shape;1633;p37"/>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34" name="Google Shape;1634;p37"/>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35" name="Google Shape;1635;p37"/>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6" name="Google Shape;1636;p37"/>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37" name="Google Shape;1637;p37"/>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38" name="Google Shape;1638;p37"/>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39" name="Google Shape;1639;p37"/>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0" name="Google Shape;1640;p37"/>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1" name="Google Shape;1641;p37"/>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42" name="Google Shape;1642;p37"/>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3" name="Google Shape;1643;p37"/>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44" name="Google Shape;1644;p37"/>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5" name="Google Shape;1645;p37"/>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6" name="Google Shape;1646;p37"/>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47" name="Google Shape;1647;p37"/>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8" name="Google Shape;1648;p37"/>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49" name="Google Shape;1649;p37"/>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50" name="Google Shape;1650;p37"/>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1" name="Google Shape;1651;p37"/>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2" name="Google Shape;1652;p37"/>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53" name="Google Shape;1653;p37"/>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4" name="Google Shape;1654;p37"/>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5" name="Google Shape;1655;p37"/>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6" name="Google Shape;1656;p37"/>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57" name="Google Shape;1657;p37"/>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58" name="Google Shape;1658;p37"/>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59" name="Google Shape;1659;p37"/>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60" name="Google Shape;1660;p37"/>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61" name="Google Shape;1661;p37"/>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2" name="Google Shape;1662;p37"/>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3" name="Google Shape;1663;p37"/>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64" name="Google Shape;1664;p37"/>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5" name="Google Shape;1665;p37"/>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66" name="Google Shape;1666;p37"/>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67" name="Google Shape;1667;p37"/>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8" name="Google Shape;1668;p37"/>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69" name="Google Shape;1669;p37"/>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0" name="Google Shape;1670;p37"/>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1" name="Google Shape;1671;p37"/>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2" name="Google Shape;1672;p37"/>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3" name="Google Shape;1673;p37"/>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74" name="Google Shape;1674;p37"/>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5" name="Google Shape;1675;p37"/>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76" name="Google Shape;1676;p37"/>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77" name="Google Shape;1677;p37"/>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78" name="Google Shape;1678;p37"/>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79" name="Google Shape;1679;p37"/>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80" name="Google Shape;1680;p37"/>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1" name="Google Shape;1681;p37"/>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82" name="Google Shape;1682;p37"/>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83" name="Google Shape;1683;p37"/>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4" name="Google Shape;1684;p37"/>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5" name="Google Shape;1685;p37"/>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6" name="Google Shape;1686;p37"/>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87" name="Google Shape;1687;p37"/>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8" name="Google Shape;1688;p37"/>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89" name="Google Shape;1689;p37"/>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90" name="Google Shape;1690;p37"/>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91" name="Google Shape;1691;p37"/>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92" name="Google Shape;1692;p37"/>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93" name="Google Shape;1693;p37"/>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94" name="Google Shape;1694;p37"/>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695" name="Google Shape;1695;p37"/>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696" name="Google Shape;1696;p37"/>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697" name="Google Shape;1697;p37"/>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698" name="Google Shape;1698;p37"/>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699" name="Google Shape;1699;p37"/>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00" name="Google Shape;1700;p37"/>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701" name="Google Shape;1701;p37"/>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702" name="Google Shape;1702;p37"/>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03" name="Google Shape;1703;p37"/>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704" name="Google Shape;1704;p37"/>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05" name="Google Shape;1705;p37"/>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706" name="Google Shape;1706;p37"/>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07" name="Google Shape;1707;p37"/>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708" name="Google Shape;1708;p37"/>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709" name="Google Shape;1709;p37"/>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0" name="Google Shape;1710;p37"/>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1" name="Google Shape;1711;p37"/>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2" name="Google Shape;1712;p37"/>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713" name="Google Shape;1713;p37"/>
          <p:cNvGrpSpPr/>
          <p:nvPr/>
        </p:nvGrpSpPr>
        <p:grpSpPr>
          <a:xfrm>
            <a:off x="7620000" y="228600"/>
            <a:ext cx="1066800" cy="838200"/>
            <a:chOff x="0" y="0"/>
            <a:chExt cx="672" cy="528"/>
          </a:xfrm>
        </p:grpSpPr>
        <p:sp>
          <p:nvSpPr>
            <p:cNvPr id="1714" name="Google Shape;1714;p37"/>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5" name="Google Shape;1715;p37"/>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716" name="Google Shape;1716;p37"/>
            <p:cNvGrpSpPr/>
            <p:nvPr/>
          </p:nvGrpSpPr>
          <p:grpSpPr>
            <a:xfrm>
              <a:off x="35" y="75"/>
              <a:ext cx="566" cy="378"/>
              <a:chOff x="0" y="0"/>
              <a:chExt cx="566" cy="378"/>
            </a:xfrm>
          </p:grpSpPr>
          <p:sp>
            <p:nvSpPr>
              <p:cNvPr id="1717" name="Google Shape;1717;p37"/>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8" name="Google Shape;1718;p37"/>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9" name="Google Shape;1719;p37"/>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0" name="Google Shape;1720;p37"/>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1" name="Google Shape;1721;p37"/>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2" name="Google Shape;1722;p37"/>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723" name="Google Shape;1723;p37"/>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4" name="Google Shape;1724;p37"/>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5" name="Google Shape;1725;p37"/>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26" name="Google Shape;1726;p37"/>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727" name="Google Shape;1727;p37"/>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Full-Duplex</a:t>
            </a:r>
            <a:endParaRPr/>
          </a:p>
        </p:txBody>
      </p:sp>
      <p:sp>
        <p:nvSpPr>
          <p:cNvPr id="1728" name="Google Shape;1728;p37"/>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400"/>
              <a:buNone/>
            </a:pPr>
            <a:r>
              <a:rPr lang="en-US" sz="2400" b="0" i="0" u="none" dirty="0">
                <a:solidFill>
                  <a:schemeClr val="dk1"/>
                </a:solidFill>
                <a:latin typeface="Times New Roman"/>
                <a:ea typeface="Times New Roman"/>
                <a:cs typeface="Times New Roman"/>
                <a:sym typeface="Times New Roman"/>
              </a:rPr>
              <a:t>In full-duplex mode (also called </a:t>
            </a:r>
            <a:r>
              <a:rPr lang="en-US" sz="2400" b="0" i="0" u="none" dirty="0">
                <a:solidFill>
                  <a:srgbClr val="C00000"/>
                </a:solidFill>
                <a:latin typeface="Times New Roman"/>
                <a:ea typeface="Times New Roman"/>
                <a:cs typeface="Times New Roman"/>
                <a:sym typeface="Times New Roman"/>
              </a:rPr>
              <a:t>duplex</a:t>
            </a:r>
            <a:r>
              <a:rPr lang="en-US" sz="2400" b="0" i="0" u="none" dirty="0">
                <a:solidFill>
                  <a:schemeClr val="dk1"/>
                </a:solidFill>
                <a:latin typeface="Times New Roman"/>
                <a:ea typeface="Times New Roman"/>
                <a:cs typeface="Times New Roman"/>
                <a:sym typeface="Times New Roman"/>
              </a:rPr>
              <a:t>), </a:t>
            </a:r>
            <a:r>
              <a:rPr lang="en-US" sz="2400" b="1" i="1" u="none" dirty="0">
                <a:solidFill>
                  <a:srgbClr val="7030A0"/>
                </a:solidFill>
                <a:latin typeface="Times New Roman"/>
                <a:ea typeface="Times New Roman"/>
                <a:cs typeface="Times New Roman"/>
                <a:sym typeface="Times New Roman"/>
              </a:rPr>
              <a:t>both stations can transmit and receive </a:t>
            </a:r>
            <a:r>
              <a:rPr lang="en-US" sz="2400" b="1" i="1" u="none" dirty="0">
                <a:solidFill>
                  <a:srgbClr val="FF0000"/>
                </a:solidFill>
                <a:latin typeface="Times New Roman"/>
                <a:ea typeface="Times New Roman"/>
                <a:cs typeface="Times New Roman"/>
                <a:sym typeface="Times New Roman"/>
              </a:rPr>
              <a:t>simultaneously.</a:t>
            </a:r>
            <a:endParaRPr dirty="0"/>
          </a:p>
          <a:p>
            <a:pPr marL="39687" lvl="0"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The full-duplex mode is like </a:t>
            </a:r>
            <a:r>
              <a:rPr lang="en-US" sz="2400" b="0" i="0" u="none" dirty="0">
                <a:solidFill>
                  <a:srgbClr val="C00000"/>
                </a:solidFill>
                <a:latin typeface="Times New Roman"/>
                <a:ea typeface="Times New Roman"/>
                <a:cs typeface="Times New Roman"/>
                <a:sym typeface="Times New Roman"/>
              </a:rPr>
              <a:t>a two-way street </a:t>
            </a:r>
            <a:r>
              <a:rPr lang="en-US" sz="2400" b="0" i="0" u="none" dirty="0">
                <a:solidFill>
                  <a:schemeClr val="dk1"/>
                </a:solidFill>
                <a:latin typeface="Times New Roman"/>
                <a:ea typeface="Times New Roman"/>
                <a:cs typeface="Times New Roman"/>
                <a:sym typeface="Times New Roman"/>
              </a:rPr>
              <a:t>with traffic flowing in </a:t>
            </a:r>
            <a:r>
              <a:rPr lang="en-US" sz="2400" b="0" i="0" u="none" dirty="0">
                <a:solidFill>
                  <a:srgbClr val="C00000"/>
                </a:solidFill>
                <a:latin typeface="Times New Roman"/>
                <a:ea typeface="Times New Roman"/>
                <a:cs typeface="Times New Roman"/>
                <a:sym typeface="Times New Roman"/>
              </a:rPr>
              <a:t>both directions </a:t>
            </a:r>
            <a:r>
              <a:rPr lang="en-US" sz="2400" b="0" i="0" u="none" dirty="0">
                <a:solidFill>
                  <a:schemeClr val="dk1"/>
                </a:solidFill>
                <a:latin typeface="Times New Roman"/>
                <a:ea typeface="Times New Roman"/>
                <a:cs typeface="Times New Roman"/>
                <a:sym typeface="Times New Roman"/>
              </a:rPr>
              <a:t>at the </a:t>
            </a:r>
            <a:r>
              <a:rPr lang="en-US" sz="2400" b="0" i="0" u="none" dirty="0">
                <a:solidFill>
                  <a:srgbClr val="C00000"/>
                </a:solidFill>
                <a:latin typeface="Times New Roman"/>
                <a:ea typeface="Times New Roman"/>
                <a:cs typeface="Times New Roman"/>
                <a:sym typeface="Times New Roman"/>
              </a:rPr>
              <a:t>same time</a:t>
            </a:r>
            <a:r>
              <a:rPr lang="en-US" sz="2400" b="0" i="0" u="none" dirty="0">
                <a:solidFill>
                  <a:schemeClr val="dk1"/>
                </a:solidFill>
                <a:latin typeface="Times New Roman"/>
                <a:ea typeface="Times New Roman"/>
                <a:cs typeface="Times New Roman"/>
                <a:sym typeface="Times New Roman"/>
              </a:rPr>
              <a:t>. </a:t>
            </a:r>
            <a:endParaRPr dirty="0"/>
          </a:p>
          <a:p>
            <a:pPr marL="388937" lvl="1"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One common example of full-duplex communication is the </a:t>
            </a:r>
            <a:r>
              <a:rPr lang="en-US" sz="2400" b="0" i="0" u="none" dirty="0">
                <a:solidFill>
                  <a:srgbClr val="C00000"/>
                </a:solidFill>
                <a:latin typeface="Times New Roman"/>
                <a:ea typeface="Times New Roman"/>
                <a:cs typeface="Times New Roman"/>
                <a:sym typeface="Times New Roman"/>
              </a:rPr>
              <a:t>telephone network</a:t>
            </a:r>
            <a:r>
              <a:rPr lang="en-US" sz="2400" b="0" i="0" u="none" dirty="0">
                <a:solidFill>
                  <a:schemeClr val="dk1"/>
                </a:solidFill>
                <a:latin typeface="Times New Roman"/>
                <a:ea typeface="Times New Roman"/>
                <a:cs typeface="Times New Roman"/>
                <a:sym typeface="Times New Roman"/>
              </a:rPr>
              <a:t>. When two people are communicating by a telephone line, </a:t>
            </a:r>
            <a:r>
              <a:rPr lang="en-US" sz="2400" b="0" i="0" u="none" dirty="0">
                <a:solidFill>
                  <a:srgbClr val="C00000"/>
                </a:solidFill>
                <a:latin typeface="Times New Roman"/>
                <a:ea typeface="Times New Roman"/>
                <a:cs typeface="Times New Roman"/>
                <a:sym typeface="Times New Roman"/>
              </a:rPr>
              <a:t>both</a:t>
            </a:r>
            <a:r>
              <a:rPr lang="en-US" sz="2400" b="0" i="0" u="none" dirty="0">
                <a:solidFill>
                  <a:schemeClr val="dk1"/>
                </a:solidFill>
                <a:latin typeface="Times New Roman"/>
                <a:ea typeface="Times New Roman"/>
                <a:cs typeface="Times New Roman"/>
                <a:sym typeface="Times New Roman"/>
              </a:rPr>
              <a:t> can </a:t>
            </a:r>
            <a:r>
              <a:rPr lang="en-US" sz="2400" b="0" i="0" u="none" dirty="0">
                <a:solidFill>
                  <a:srgbClr val="C00000"/>
                </a:solidFill>
                <a:latin typeface="Times New Roman"/>
                <a:ea typeface="Times New Roman"/>
                <a:cs typeface="Times New Roman"/>
                <a:sym typeface="Times New Roman"/>
              </a:rPr>
              <a:t>talk and listen </a:t>
            </a:r>
            <a:r>
              <a:rPr lang="en-US" sz="2400" b="0" i="0" u="none" dirty="0">
                <a:solidFill>
                  <a:schemeClr val="dk1"/>
                </a:solidFill>
                <a:latin typeface="Times New Roman"/>
                <a:ea typeface="Times New Roman"/>
                <a:cs typeface="Times New Roman"/>
                <a:sym typeface="Times New Roman"/>
              </a:rPr>
              <a:t>at the </a:t>
            </a:r>
            <a:r>
              <a:rPr lang="en-US" sz="2400" b="0" i="0" u="none" dirty="0">
                <a:solidFill>
                  <a:srgbClr val="C00000"/>
                </a:solidFill>
                <a:latin typeface="Times New Roman"/>
                <a:ea typeface="Times New Roman"/>
                <a:cs typeface="Times New Roman"/>
                <a:sym typeface="Times New Roman"/>
              </a:rPr>
              <a:t>same time</a:t>
            </a:r>
            <a:r>
              <a:rPr lang="en-US" sz="2400" b="0" i="0" u="none" dirty="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38"/>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14</a:t>
            </a:fld>
            <a:endParaRPr/>
          </a:p>
        </p:txBody>
      </p:sp>
      <p:grpSp>
        <p:nvGrpSpPr>
          <p:cNvPr id="1734" name="Google Shape;1734;p38"/>
          <p:cNvGrpSpPr/>
          <p:nvPr/>
        </p:nvGrpSpPr>
        <p:grpSpPr>
          <a:xfrm>
            <a:off x="0" y="68262"/>
            <a:ext cx="457200" cy="6715125"/>
            <a:chOff x="0" y="0"/>
            <a:chExt cx="288" cy="4230"/>
          </a:xfrm>
        </p:grpSpPr>
        <p:cxnSp>
          <p:nvCxnSpPr>
            <p:cNvPr id="1735" name="Google Shape;1735;p38"/>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36" name="Google Shape;1736;p38"/>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37" name="Google Shape;1737;p38"/>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38" name="Google Shape;1738;p38"/>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39" name="Google Shape;1739;p38"/>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0" name="Google Shape;1740;p38"/>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41" name="Google Shape;1741;p38"/>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2" name="Google Shape;1742;p38"/>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43" name="Google Shape;1743;p38"/>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44" name="Google Shape;1744;p38"/>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45" name="Google Shape;1745;p38"/>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6" name="Google Shape;1746;p38"/>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7" name="Google Shape;1747;p38"/>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8" name="Google Shape;1748;p38"/>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49" name="Google Shape;1749;p38"/>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50" name="Google Shape;1750;p38"/>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1" name="Google Shape;1751;p38"/>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2" name="Google Shape;1752;p38"/>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53" name="Google Shape;1753;p38"/>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54" name="Google Shape;1754;p38"/>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55" name="Google Shape;1755;p38"/>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6" name="Google Shape;1756;p38"/>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57" name="Google Shape;1757;p38"/>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58" name="Google Shape;1758;p38"/>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59" name="Google Shape;1759;p38"/>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0" name="Google Shape;1760;p38"/>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1" name="Google Shape;1761;p38"/>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2" name="Google Shape;1762;p38"/>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3" name="Google Shape;1763;p38"/>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4" name="Google Shape;1764;p38"/>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5" name="Google Shape;1765;p38"/>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6" name="Google Shape;1766;p38"/>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7" name="Google Shape;1767;p38"/>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68" name="Google Shape;1768;p38"/>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69" name="Google Shape;1769;p38"/>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70" name="Google Shape;1770;p38"/>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1" name="Google Shape;1771;p38"/>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72" name="Google Shape;1772;p38"/>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73" name="Google Shape;1773;p38"/>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74" name="Google Shape;1774;p38"/>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5" name="Google Shape;1775;p38"/>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6" name="Google Shape;1776;p38"/>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77" name="Google Shape;1777;p38"/>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8" name="Google Shape;1778;p38"/>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79" name="Google Shape;1779;p38"/>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0" name="Google Shape;1780;p38"/>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1" name="Google Shape;1781;p38"/>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2" name="Google Shape;1782;p38"/>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3" name="Google Shape;1783;p38"/>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4" name="Google Shape;1784;p38"/>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85" name="Google Shape;1785;p38"/>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6" name="Google Shape;1786;p38"/>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7" name="Google Shape;1787;p38"/>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88" name="Google Shape;1788;p38"/>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89" name="Google Shape;1789;p38"/>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0" name="Google Shape;1790;p38"/>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791" name="Google Shape;1791;p38"/>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92" name="Google Shape;1792;p38"/>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93" name="Google Shape;1793;p38"/>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4" name="Google Shape;1794;p38"/>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5" name="Google Shape;1795;p38"/>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6" name="Google Shape;1796;p38"/>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7" name="Google Shape;1797;p38"/>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798" name="Google Shape;1798;p38"/>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799" name="Google Shape;1799;p38"/>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0" name="Google Shape;1800;p38"/>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01" name="Google Shape;1801;p38"/>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02" name="Google Shape;1802;p38"/>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03" name="Google Shape;1803;p38"/>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04" name="Google Shape;1804;p38"/>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5" name="Google Shape;1805;p38"/>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06" name="Google Shape;1806;p38"/>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07" name="Google Shape;1807;p38"/>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8" name="Google Shape;1808;p38"/>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09" name="Google Shape;1809;p38"/>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0" name="Google Shape;1810;p38"/>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11" name="Google Shape;1811;p38"/>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2" name="Google Shape;1812;p38"/>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3" name="Google Shape;1813;p38"/>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14" name="Google Shape;1814;p38"/>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15" name="Google Shape;1815;p38"/>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16" name="Google Shape;1816;p38"/>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17" name="Google Shape;1817;p38"/>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8" name="Google Shape;1818;p38"/>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19" name="Google Shape;1819;p38"/>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20" name="Google Shape;1820;p38"/>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21" name="Google Shape;1821;p38"/>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22" name="Google Shape;1822;p38"/>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823" name="Google Shape;1823;p38"/>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24" name="Google Shape;1824;p38"/>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825" name="Google Shape;1825;p38"/>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826" name="Google Shape;1826;p38"/>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27" name="Google Shape;1827;p38"/>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828" name="Google Shape;1828;p38"/>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29" name="Google Shape;1829;p38"/>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830" name="Google Shape;1830;p38"/>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31" name="Google Shape;1831;p38"/>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832" name="Google Shape;1832;p38"/>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833" name="Google Shape;1833;p38"/>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34" name="Google Shape;1834;p38"/>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35" name="Google Shape;1835;p38"/>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36" name="Google Shape;1836;p38"/>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837" name="Google Shape;1837;p38"/>
          <p:cNvGrpSpPr/>
          <p:nvPr/>
        </p:nvGrpSpPr>
        <p:grpSpPr>
          <a:xfrm>
            <a:off x="7620000" y="228600"/>
            <a:ext cx="1066800" cy="838200"/>
            <a:chOff x="0" y="0"/>
            <a:chExt cx="672" cy="528"/>
          </a:xfrm>
        </p:grpSpPr>
        <p:sp>
          <p:nvSpPr>
            <p:cNvPr id="1838" name="Google Shape;1838;p38"/>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39" name="Google Shape;1839;p38"/>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840" name="Google Shape;1840;p38"/>
            <p:cNvGrpSpPr/>
            <p:nvPr/>
          </p:nvGrpSpPr>
          <p:grpSpPr>
            <a:xfrm>
              <a:off x="35" y="75"/>
              <a:ext cx="566" cy="378"/>
              <a:chOff x="0" y="0"/>
              <a:chExt cx="566" cy="378"/>
            </a:xfrm>
          </p:grpSpPr>
          <p:sp>
            <p:nvSpPr>
              <p:cNvPr id="1841" name="Google Shape;1841;p38"/>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2" name="Google Shape;1842;p38"/>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3" name="Google Shape;1843;p38"/>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4" name="Google Shape;1844;p38"/>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5" name="Google Shape;1845;p38"/>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6" name="Google Shape;1846;p38"/>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847" name="Google Shape;1847;p38"/>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8" name="Google Shape;1848;p38"/>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49" name="Google Shape;1849;p38"/>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50" name="Google Shape;1850;p38"/>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851" name="Google Shape;1851;p38"/>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1.2 Networks</a:t>
            </a:r>
            <a:endParaRPr/>
          </a:p>
        </p:txBody>
      </p:sp>
      <p:sp>
        <p:nvSpPr>
          <p:cNvPr id="1852" name="Google Shape;1852;p38"/>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dirty="0">
                <a:solidFill>
                  <a:schemeClr val="dk1"/>
                </a:solidFill>
                <a:latin typeface="Times New Roman"/>
                <a:ea typeface="Times New Roman"/>
                <a:cs typeface="Times New Roman"/>
                <a:sym typeface="Times New Roman"/>
              </a:rPr>
              <a:t>A network is a </a:t>
            </a:r>
            <a:r>
              <a:rPr lang="en-US" sz="2800" b="1" i="1" u="none" dirty="0">
                <a:solidFill>
                  <a:srgbClr val="FF0000"/>
                </a:solidFill>
                <a:latin typeface="Times New Roman"/>
                <a:ea typeface="Times New Roman"/>
                <a:cs typeface="Times New Roman"/>
                <a:sym typeface="Times New Roman"/>
              </a:rPr>
              <a:t>set of devices </a:t>
            </a:r>
            <a:r>
              <a:rPr lang="en-US" sz="2800" b="1" i="1" u="none" dirty="0">
                <a:solidFill>
                  <a:schemeClr val="dk1"/>
                </a:solidFill>
                <a:latin typeface="Times New Roman"/>
                <a:ea typeface="Times New Roman"/>
                <a:cs typeface="Times New Roman"/>
                <a:sym typeface="Times New Roman"/>
              </a:rPr>
              <a:t>(often referred to as nodes)</a:t>
            </a:r>
            <a:r>
              <a:rPr lang="en-US" sz="2800" b="0" i="1" u="none" dirty="0">
                <a:solidFill>
                  <a:schemeClr val="dk1"/>
                </a:solidFill>
                <a:latin typeface="Times New Roman"/>
                <a:ea typeface="Times New Roman"/>
                <a:cs typeface="Times New Roman"/>
                <a:sym typeface="Times New Roman"/>
              </a:rPr>
              <a:t> </a:t>
            </a:r>
            <a:r>
              <a:rPr lang="en-US" sz="2800" b="1" i="1" u="none" dirty="0">
                <a:solidFill>
                  <a:srgbClr val="7030A0"/>
                </a:solidFill>
                <a:latin typeface="Times New Roman"/>
                <a:ea typeface="Times New Roman"/>
                <a:cs typeface="Times New Roman"/>
                <a:sym typeface="Times New Roman"/>
              </a:rPr>
              <a:t>connected by </a:t>
            </a:r>
            <a:r>
              <a:rPr lang="en-US" sz="2800" b="1" i="1" u="none" dirty="0">
                <a:solidFill>
                  <a:srgbClr val="FF0000"/>
                </a:solidFill>
                <a:latin typeface="Times New Roman"/>
                <a:ea typeface="Times New Roman"/>
                <a:cs typeface="Times New Roman"/>
                <a:sym typeface="Times New Roman"/>
              </a:rPr>
              <a:t>communication links</a:t>
            </a:r>
            <a:r>
              <a:rPr lang="en-US" sz="2800" b="1" i="1" u="none" dirty="0">
                <a:solidFill>
                  <a:schemeClr val="dk1"/>
                </a:solidFill>
                <a:latin typeface="Times New Roman"/>
                <a:ea typeface="Times New Roman"/>
                <a:cs typeface="Times New Roman"/>
                <a:sym typeface="Times New Roman"/>
              </a:rPr>
              <a:t>. </a:t>
            </a:r>
            <a:endParaRPr dirty="0"/>
          </a:p>
          <a:p>
            <a:pPr marL="39687" lvl="0" indent="-177800"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A </a:t>
            </a:r>
            <a:r>
              <a:rPr lang="en-US" sz="2800" b="0" i="0" u="none" dirty="0">
                <a:solidFill>
                  <a:srgbClr val="C00000"/>
                </a:solidFill>
                <a:latin typeface="Times New Roman"/>
                <a:ea typeface="Times New Roman"/>
                <a:cs typeface="Times New Roman"/>
                <a:sym typeface="Times New Roman"/>
              </a:rPr>
              <a:t>node</a:t>
            </a:r>
            <a:r>
              <a:rPr lang="en-US" sz="2800" b="0" i="0" u="none" dirty="0">
                <a:solidFill>
                  <a:schemeClr val="dk1"/>
                </a:solidFill>
                <a:latin typeface="Times New Roman"/>
                <a:ea typeface="Times New Roman"/>
                <a:cs typeface="Times New Roman"/>
                <a:sym typeface="Times New Roman"/>
              </a:rPr>
              <a:t> can be a computer, printer, or any other device </a:t>
            </a:r>
            <a:r>
              <a:rPr lang="en-US" sz="2800" b="1" i="1" u="none" dirty="0">
                <a:solidFill>
                  <a:srgbClr val="00B050"/>
                </a:solidFill>
                <a:latin typeface="Times New Roman"/>
                <a:ea typeface="Times New Roman"/>
                <a:cs typeface="Times New Roman"/>
                <a:sym typeface="Times New Roman"/>
              </a:rPr>
              <a:t>capable of sending and/or receiving data </a:t>
            </a:r>
            <a:r>
              <a:rPr lang="en-US" sz="2800" b="0" i="0" u="none" dirty="0">
                <a:solidFill>
                  <a:schemeClr val="dk1"/>
                </a:solidFill>
                <a:latin typeface="Times New Roman"/>
                <a:ea typeface="Times New Roman"/>
                <a:cs typeface="Times New Roman"/>
                <a:sym typeface="Times New Roman"/>
              </a:rPr>
              <a:t>generated by other nodes on the network.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39"/>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15</a:t>
            </a:fld>
            <a:endParaRPr/>
          </a:p>
        </p:txBody>
      </p:sp>
      <p:grpSp>
        <p:nvGrpSpPr>
          <p:cNvPr id="1858" name="Google Shape;1858;p39"/>
          <p:cNvGrpSpPr/>
          <p:nvPr/>
        </p:nvGrpSpPr>
        <p:grpSpPr>
          <a:xfrm>
            <a:off x="0" y="68262"/>
            <a:ext cx="457200" cy="6715125"/>
            <a:chOff x="0" y="0"/>
            <a:chExt cx="288" cy="4230"/>
          </a:xfrm>
        </p:grpSpPr>
        <p:cxnSp>
          <p:nvCxnSpPr>
            <p:cNvPr id="1859" name="Google Shape;1859;p39"/>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60" name="Google Shape;1860;p39"/>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61" name="Google Shape;1861;p39"/>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2" name="Google Shape;1862;p39"/>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3" name="Google Shape;1863;p39"/>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64" name="Google Shape;1864;p39"/>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5" name="Google Shape;1865;p39"/>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66" name="Google Shape;1866;p39"/>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67" name="Google Shape;1867;p39"/>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8" name="Google Shape;1868;p39"/>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69" name="Google Shape;1869;p39"/>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0" name="Google Shape;1870;p39"/>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1" name="Google Shape;1871;p39"/>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2" name="Google Shape;1872;p39"/>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3" name="Google Shape;1873;p39"/>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74" name="Google Shape;1874;p39"/>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5" name="Google Shape;1875;p39"/>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76" name="Google Shape;1876;p39"/>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77" name="Google Shape;1877;p39"/>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78" name="Google Shape;1878;p39"/>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79" name="Google Shape;1879;p39"/>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80" name="Google Shape;1880;p39"/>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1" name="Google Shape;1881;p39"/>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82" name="Google Shape;1882;p39"/>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83" name="Google Shape;1883;p39"/>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4" name="Google Shape;1884;p39"/>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85" name="Google Shape;1885;p39"/>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86" name="Google Shape;1886;p39"/>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87" name="Google Shape;1887;p39"/>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88" name="Google Shape;1888;p39"/>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89" name="Google Shape;1889;p39"/>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90" name="Google Shape;1890;p39"/>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1" name="Google Shape;1891;p39"/>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92" name="Google Shape;1892;p39"/>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3" name="Google Shape;1893;p39"/>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4" name="Google Shape;1894;p39"/>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95" name="Google Shape;1895;p39"/>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6" name="Google Shape;1896;p39"/>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897" name="Google Shape;1897;p39"/>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898" name="Google Shape;1898;p39"/>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899" name="Google Shape;1899;p39"/>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0" name="Google Shape;1900;p39"/>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01" name="Google Shape;1901;p39"/>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2" name="Google Shape;1902;p39"/>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3" name="Google Shape;1903;p39"/>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4" name="Google Shape;1904;p39"/>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05" name="Google Shape;1905;p39"/>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06" name="Google Shape;1906;p39"/>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07" name="Google Shape;1907;p39"/>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08" name="Google Shape;1908;p39"/>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09" name="Google Shape;1909;p39"/>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0" name="Google Shape;1910;p39"/>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1" name="Google Shape;1911;p39"/>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12" name="Google Shape;1912;p39"/>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3" name="Google Shape;1913;p39"/>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14" name="Google Shape;1914;p39"/>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15" name="Google Shape;1915;p39"/>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6" name="Google Shape;1916;p39"/>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17" name="Google Shape;1917;p39"/>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18" name="Google Shape;1918;p39"/>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19" name="Google Shape;1919;p39"/>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0" name="Google Shape;1920;p39"/>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1" name="Google Shape;1921;p39"/>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22" name="Google Shape;1922;p39"/>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3" name="Google Shape;1923;p39"/>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4" name="Google Shape;1924;p39"/>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25" name="Google Shape;1925;p39"/>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26" name="Google Shape;1926;p39"/>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27" name="Google Shape;1927;p39"/>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28" name="Google Shape;1928;p39"/>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29" name="Google Shape;1929;p39"/>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30" name="Google Shape;1930;p39"/>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31" name="Google Shape;1931;p39"/>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32" name="Google Shape;1932;p39"/>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33" name="Google Shape;1933;p39"/>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34" name="Google Shape;1934;p39"/>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35" name="Google Shape;1935;p39"/>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36" name="Google Shape;1936;p39"/>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37" name="Google Shape;1937;p39"/>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38" name="Google Shape;1938;p39"/>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39" name="Google Shape;1939;p39"/>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40" name="Google Shape;1940;p39"/>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41" name="Google Shape;1941;p39"/>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42" name="Google Shape;1942;p39"/>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43" name="Google Shape;1943;p39"/>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44" name="Google Shape;1944;p39"/>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45" name="Google Shape;1945;p39"/>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46" name="Google Shape;1946;p39"/>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947" name="Google Shape;1947;p39"/>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48" name="Google Shape;1948;p39"/>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949" name="Google Shape;1949;p39"/>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950" name="Google Shape;1950;p39"/>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51" name="Google Shape;1951;p39"/>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952" name="Google Shape;1952;p39"/>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53" name="Google Shape;1953;p39"/>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954" name="Google Shape;1954;p39"/>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55" name="Google Shape;1955;p39"/>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956" name="Google Shape;1956;p39"/>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957" name="Google Shape;1957;p39"/>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58" name="Google Shape;1958;p39"/>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59" name="Google Shape;1959;p39"/>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0" name="Google Shape;1960;p39"/>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961" name="Google Shape;1961;p39"/>
          <p:cNvGrpSpPr/>
          <p:nvPr/>
        </p:nvGrpSpPr>
        <p:grpSpPr>
          <a:xfrm>
            <a:off x="7620000" y="228600"/>
            <a:ext cx="1066800" cy="838200"/>
            <a:chOff x="0" y="0"/>
            <a:chExt cx="672" cy="528"/>
          </a:xfrm>
        </p:grpSpPr>
        <p:sp>
          <p:nvSpPr>
            <p:cNvPr id="1962" name="Google Shape;1962;p39"/>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3" name="Google Shape;1963;p39"/>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964" name="Google Shape;1964;p39"/>
            <p:cNvGrpSpPr/>
            <p:nvPr/>
          </p:nvGrpSpPr>
          <p:grpSpPr>
            <a:xfrm>
              <a:off x="35" y="75"/>
              <a:ext cx="566" cy="378"/>
              <a:chOff x="0" y="0"/>
              <a:chExt cx="566" cy="378"/>
            </a:xfrm>
          </p:grpSpPr>
          <p:sp>
            <p:nvSpPr>
              <p:cNvPr id="1965" name="Google Shape;1965;p39"/>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6" name="Google Shape;1966;p39"/>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7" name="Google Shape;1967;p39"/>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8" name="Google Shape;1968;p39"/>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69" name="Google Shape;1969;p39"/>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0" name="Google Shape;1970;p39"/>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971" name="Google Shape;1971;p39"/>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2" name="Google Shape;1972;p39"/>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3" name="Google Shape;1973;p39"/>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74" name="Google Shape;1974;p39"/>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975" name="Google Shape;1975;p39"/>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
            </a:r>
            <a:br>
              <a:rPr lang="en-US" sz="3200" b="1" i="0" u="none">
                <a:solidFill>
                  <a:srgbClr val="800000"/>
                </a:solidFill>
                <a:latin typeface="Times New Roman"/>
                <a:ea typeface="Times New Roman"/>
                <a:cs typeface="Times New Roman"/>
                <a:sym typeface="Times New Roman"/>
              </a:rPr>
            </a:br>
            <a:r>
              <a:rPr lang="en-US" sz="3200" b="1" i="0" u="none">
                <a:solidFill>
                  <a:srgbClr val="800000"/>
                </a:solidFill>
                <a:latin typeface="Times New Roman"/>
                <a:ea typeface="Times New Roman"/>
                <a:cs typeface="Times New Roman"/>
                <a:sym typeface="Times New Roman"/>
              </a:rPr>
              <a:t>Distributed Processing</a:t>
            </a:r>
            <a:br>
              <a:rPr lang="en-US" sz="3200" b="1" i="0" u="none">
                <a:solidFill>
                  <a:srgbClr val="800000"/>
                </a:solidFill>
                <a:latin typeface="Times New Roman"/>
                <a:ea typeface="Times New Roman"/>
                <a:cs typeface="Times New Roman"/>
                <a:sym typeface="Times New Roman"/>
              </a:rPr>
            </a:br>
            <a:endParaRPr/>
          </a:p>
        </p:txBody>
      </p:sp>
      <p:sp>
        <p:nvSpPr>
          <p:cNvPr id="1976" name="Google Shape;1976;p39"/>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a:solidFill>
                  <a:schemeClr val="dk1"/>
                </a:solidFill>
                <a:latin typeface="Times New Roman"/>
                <a:ea typeface="Times New Roman"/>
                <a:cs typeface="Times New Roman"/>
                <a:sym typeface="Times New Roman"/>
              </a:rPr>
              <a:t>Most networks use distributed processing, in which </a:t>
            </a:r>
            <a:r>
              <a:rPr lang="en-US" sz="2800" b="1" i="1" u="none">
                <a:solidFill>
                  <a:srgbClr val="7030A0"/>
                </a:solidFill>
                <a:latin typeface="Times New Roman"/>
                <a:ea typeface="Times New Roman"/>
                <a:cs typeface="Times New Roman"/>
                <a:sym typeface="Times New Roman"/>
              </a:rPr>
              <a:t>a task is </a:t>
            </a:r>
            <a:r>
              <a:rPr lang="en-US" sz="2800" b="1" i="1" u="none">
                <a:solidFill>
                  <a:srgbClr val="FF0000"/>
                </a:solidFill>
                <a:latin typeface="Times New Roman"/>
                <a:ea typeface="Times New Roman"/>
                <a:cs typeface="Times New Roman"/>
                <a:sym typeface="Times New Roman"/>
              </a:rPr>
              <a:t>divided among multiple computers. </a:t>
            </a:r>
            <a:endParaRPr/>
          </a:p>
          <a:p>
            <a:pPr marL="39687" lvl="0" indent="-177800" algn="just" rtl="0">
              <a:lnSpc>
                <a:spcPct val="100000"/>
              </a:lnSpc>
              <a:spcBef>
                <a:spcPts val="60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Instead of one single large machine being responsible for all aspects of a process, separate computers (usually a personal computer or workstation) handle a subset.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40"/>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16</a:t>
            </a:fld>
            <a:endParaRPr/>
          </a:p>
        </p:txBody>
      </p:sp>
      <p:grpSp>
        <p:nvGrpSpPr>
          <p:cNvPr id="1982" name="Google Shape;1982;p40"/>
          <p:cNvGrpSpPr/>
          <p:nvPr/>
        </p:nvGrpSpPr>
        <p:grpSpPr>
          <a:xfrm>
            <a:off x="0" y="68262"/>
            <a:ext cx="457200" cy="6715125"/>
            <a:chOff x="0" y="0"/>
            <a:chExt cx="288" cy="4230"/>
          </a:xfrm>
        </p:grpSpPr>
        <p:cxnSp>
          <p:nvCxnSpPr>
            <p:cNvPr id="1983" name="Google Shape;1983;p40"/>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84" name="Google Shape;1984;p40"/>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85" name="Google Shape;1985;p40"/>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86" name="Google Shape;1986;p40"/>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87" name="Google Shape;1987;p40"/>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88" name="Google Shape;1988;p40"/>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89" name="Google Shape;1989;p40"/>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90" name="Google Shape;1990;p40"/>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991" name="Google Shape;1991;p40"/>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92" name="Google Shape;1992;p40"/>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93" name="Google Shape;1993;p40"/>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94" name="Google Shape;1994;p40"/>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95" name="Google Shape;1995;p40"/>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96" name="Google Shape;1996;p40"/>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97" name="Google Shape;1997;p40"/>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998" name="Google Shape;1998;p40"/>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999" name="Google Shape;1999;p40"/>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00" name="Google Shape;2000;p40"/>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01" name="Google Shape;2001;p40"/>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02" name="Google Shape;2002;p40"/>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03" name="Google Shape;2003;p40"/>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04" name="Google Shape;2004;p40"/>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05" name="Google Shape;2005;p40"/>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06" name="Google Shape;2006;p40"/>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07" name="Google Shape;2007;p40"/>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08" name="Google Shape;2008;p40"/>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09" name="Google Shape;2009;p40"/>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0" name="Google Shape;2010;p40"/>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1" name="Google Shape;2011;p40"/>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2" name="Google Shape;2012;p40"/>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3" name="Google Shape;2013;p40"/>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14" name="Google Shape;2014;p40"/>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5" name="Google Shape;2015;p40"/>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16" name="Google Shape;2016;p40"/>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7" name="Google Shape;2017;p40"/>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18" name="Google Shape;2018;p40"/>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19" name="Google Shape;2019;p40"/>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20" name="Google Shape;2020;p40"/>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21" name="Google Shape;2021;p40"/>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22" name="Google Shape;2022;p40"/>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23" name="Google Shape;2023;p40"/>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24" name="Google Shape;2024;p40"/>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25" name="Google Shape;2025;p40"/>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26" name="Google Shape;2026;p40"/>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27" name="Google Shape;2027;p40"/>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28" name="Google Shape;2028;p40"/>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29" name="Google Shape;2029;p40"/>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30" name="Google Shape;2030;p40"/>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31" name="Google Shape;2031;p40"/>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32" name="Google Shape;2032;p40"/>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33" name="Google Shape;2033;p40"/>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34" name="Google Shape;2034;p40"/>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35" name="Google Shape;2035;p40"/>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36" name="Google Shape;2036;p40"/>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37" name="Google Shape;2037;p40"/>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38" name="Google Shape;2038;p40"/>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39" name="Google Shape;2039;p40"/>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40" name="Google Shape;2040;p40"/>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41" name="Google Shape;2041;p40"/>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2" name="Google Shape;2042;p40"/>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3" name="Google Shape;2043;p40"/>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4" name="Google Shape;2044;p40"/>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5" name="Google Shape;2045;p40"/>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46" name="Google Shape;2046;p40"/>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7" name="Google Shape;2047;p40"/>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48" name="Google Shape;2048;p40"/>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49" name="Google Shape;2049;p40"/>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50" name="Google Shape;2050;p40"/>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51" name="Google Shape;2051;p40"/>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52" name="Google Shape;2052;p40"/>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53" name="Google Shape;2053;p40"/>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54" name="Google Shape;2054;p40"/>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55" name="Google Shape;2055;p40"/>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56" name="Google Shape;2056;p40"/>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57" name="Google Shape;2057;p40"/>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58" name="Google Shape;2058;p40"/>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59" name="Google Shape;2059;p40"/>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60" name="Google Shape;2060;p40"/>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61" name="Google Shape;2061;p40"/>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62" name="Google Shape;2062;p40"/>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63" name="Google Shape;2063;p40"/>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64" name="Google Shape;2064;p40"/>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65" name="Google Shape;2065;p40"/>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66" name="Google Shape;2066;p40"/>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067" name="Google Shape;2067;p40"/>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68" name="Google Shape;2068;p40"/>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069" name="Google Shape;2069;p40"/>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070" name="Google Shape;2070;p40"/>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071" name="Google Shape;2071;p40"/>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72" name="Google Shape;2072;p40"/>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073" name="Google Shape;2073;p40"/>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074" name="Google Shape;2074;p40"/>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75" name="Google Shape;2075;p40"/>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076" name="Google Shape;2076;p40"/>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77" name="Google Shape;2077;p40"/>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078" name="Google Shape;2078;p40"/>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79" name="Google Shape;2079;p40"/>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080" name="Google Shape;2080;p40"/>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081" name="Google Shape;2081;p40"/>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82" name="Google Shape;2082;p40"/>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83" name="Google Shape;2083;p40"/>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84" name="Google Shape;2084;p40"/>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085" name="Google Shape;2085;p40"/>
          <p:cNvGrpSpPr/>
          <p:nvPr/>
        </p:nvGrpSpPr>
        <p:grpSpPr>
          <a:xfrm>
            <a:off x="7620000" y="228600"/>
            <a:ext cx="1066800" cy="838200"/>
            <a:chOff x="0" y="0"/>
            <a:chExt cx="672" cy="528"/>
          </a:xfrm>
        </p:grpSpPr>
        <p:sp>
          <p:nvSpPr>
            <p:cNvPr id="2086" name="Google Shape;2086;p40"/>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87" name="Google Shape;2087;p40"/>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088" name="Google Shape;2088;p40"/>
            <p:cNvGrpSpPr/>
            <p:nvPr/>
          </p:nvGrpSpPr>
          <p:grpSpPr>
            <a:xfrm>
              <a:off x="35" y="75"/>
              <a:ext cx="566" cy="378"/>
              <a:chOff x="0" y="0"/>
              <a:chExt cx="566" cy="378"/>
            </a:xfrm>
          </p:grpSpPr>
          <p:sp>
            <p:nvSpPr>
              <p:cNvPr id="2089" name="Google Shape;2089;p40"/>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0" name="Google Shape;2090;p40"/>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1" name="Google Shape;2091;p40"/>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2" name="Google Shape;2092;p40"/>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3" name="Google Shape;2093;p40"/>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4" name="Google Shape;2094;p40"/>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095" name="Google Shape;2095;p40"/>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6" name="Google Shape;2096;p40"/>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7" name="Google Shape;2097;p40"/>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98" name="Google Shape;2098;p40"/>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099" name="Google Shape;2099;p40"/>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Network Criteria</a:t>
            </a:r>
            <a:endParaRPr/>
          </a:p>
        </p:txBody>
      </p:sp>
      <p:sp>
        <p:nvSpPr>
          <p:cNvPr id="2100" name="Google Shape;2100;p40"/>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400"/>
              <a:buNone/>
            </a:pPr>
            <a:r>
              <a:rPr lang="en-US" sz="2400" b="0" i="0" u="none" dirty="0">
                <a:solidFill>
                  <a:schemeClr val="dk1"/>
                </a:solidFill>
                <a:latin typeface="Times New Roman"/>
                <a:ea typeface="Times New Roman"/>
                <a:cs typeface="Times New Roman"/>
                <a:sym typeface="Times New Roman"/>
              </a:rPr>
              <a:t>A network must be able to meet a certain number of criteria. The most important of these are </a:t>
            </a:r>
            <a:r>
              <a:rPr lang="en-US" sz="2400" b="1" i="1" u="none" dirty="0">
                <a:solidFill>
                  <a:srgbClr val="00B050"/>
                </a:solidFill>
                <a:latin typeface="Times New Roman"/>
                <a:ea typeface="Times New Roman"/>
                <a:cs typeface="Times New Roman"/>
                <a:sym typeface="Times New Roman"/>
              </a:rPr>
              <a:t>performance, reliability, and security.</a:t>
            </a:r>
            <a:endParaRPr dirty="0"/>
          </a:p>
          <a:p>
            <a:pPr marL="39687" lvl="0" indent="0" algn="just" rtl="0">
              <a:lnSpc>
                <a:spcPct val="100000"/>
              </a:lnSpc>
              <a:spcBef>
                <a:spcPts val="600"/>
              </a:spcBef>
              <a:spcAft>
                <a:spcPts val="0"/>
              </a:spcAft>
              <a:buSzPts val="2400"/>
              <a:buNone/>
            </a:pPr>
            <a:r>
              <a:rPr lang="en-US" sz="2400" b="1" i="0" u="none" dirty="0">
                <a:solidFill>
                  <a:schemeClr val="dk1"/>
                </a:solidFill>
                <a:latin typeface="Times New Roman"/>
                <a:ea typeface="Times New Roman"/>
                <a:cs typeface="Times New Roman"/>
                <a:sym typeface="Times New Roman"/>
              </a:rPr>
              <a:t>Performance:</a:t>
            </a:r>
            <a:endParaRPr dirty="0"/>
          </a:p>
          <a:p>
            <a:pPr marL="39687" lvl="0"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Performance can be measured in many ways, including transit time and response time. </a:t>
            </a:r>
            <a:endParaRPr dirty="0"/>
          </a:p>
          <a:p>
            <a:pPr marL="731837" lvl="1" indent="-342899" algn="just" rtl="0">
              <a:lnSpc>
                <a:spcPct val="100000"/>
              </a:lnSpc>
              <a:spcBef>
                <a:spcPts val="600"/>
              </a:spcBef>
              <a:spcAft>
                <a:spcPts val="0"/>
              </a:spcAft>
              <a:buClr>
                <a:srgbClr val="003366"/>
              </a:buClr>
              <a:buSzPts val="2400"/>
              <a:buFont typeface="Noto Sans Symbols"/>
              <a:buChar char="✔"/>
            </a:pPr>
            <a:r>
              <a:rPr lang="en-US" sz="2400" b="1" i="1" u="none" dirty="0">
                <a:solidFill>
                  <a:schemeClr val="dk1"/>
                </a:solidFill>
                <a:latin typeface="Times New Roman"/>
                <a:ea typeface="Times New Roman"/>
                <a:cs typeface="Times New Roman"/>
                <a:sym typeface="Times New Roman"/>
              </a:rPr>
              <a:t>Transit time </a:t>
            </a:r>
            <a:r>
              <a:rPr lang="en-US" sz="2400" b="0" i="0" u="none" dirty="0">
                <a:solidFill>
                  <a:schemeClr val="dk1"/>
                </a:solidFill>
                <a:latin typeface="Times New Roman"/>
                <a:ea typeface="Times New Roman"/>
                <a:cs typeface="Times New Roman"/>
                <a:sym typeface="Times New Roman"/>
              </a:rPr>
              <a:t>is the amount of time required for a message to travel from one device to another. </a:t>
            </a:r>
            <a:endParaRPr dirty="0"/>
          </a:p>
          <a:p>
            <a:pPr marL="731837" lvl="1" indent="-342899" algn="just" rtl="0">
              <a:lnSpc>
                <a:spcPct val="100000"/>
              </a:lnSpc>
              <a:spcBef>
                <a:spcPts val="600"/>
              </a:spcBef>
              <a:spcAft>
                <a:spcPts val="0"/>
              </a:spcAft>
              <a:buClr>
                <a:srgbClr val="003366"/>
              </a:buClr>
              <a:buSzPts val="2400"/>
              <a:buFont typeface="Noto Sans Symbols"/>
              <a:buChar char="✔"/>
            </a:pPr>
            <a:r>
              <a:rPr lang="en-US" sz="2400" b="1" i="1" u="none" dirty="0">
                <a:solidFill>
                  <a:schemeClr val="dk1"/>
                </a:solidFill>
                <a:latin typeface="Times New Roman"/>
                <a:ea typeface="Times New Roman"/>
                <a:cs typeface="Times New Roman"/>
                <a:sym typeface="Times New Roman"/>
              </a:rPr>
              <a:t>Response time </a:t>
            </a:r>
            <a:r>
              <a:rPr lang="en-US" sz="2400" b="0" i="0" u="none" dirty="0">
                <a:solidFill>
                  <a:schemeClr val="dk1"/>
                </a:solidFill>
                <a:latin typeface="Times New Roman"/>
                <a:ea typeface="Times New Roman"/>
                <a:cs typeface="Times New Roman"/>
                <a:sym typeface="Times New Roman"/>
              </a:rPr>
              <a:t>is the elapsed time between an request and a response. </a:t>
            </a:r>
            <a:endParaRPr dirty="0"/>
          </a:p>
          <a:p>
            <a:pPr marL="39687" lvl="0"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The performance of a network </a:t>
            </a:r>
            <a:r>
              <a:rPr lang="en-US" sz="2400" b="1" i="1" u="none" dirty="0">
                <a:solidFill>
                  <a:srgbClr val="7030A0"/>
                </a:solidFill>
                <a:latin typeface="Times New Roman"/>
                <a:ea typeface="Times New Roman"/>
                <a:cs typeface="Times New Roman"/>
                <a:sym typeface="Times New Roman"/>
              </a:rPr>
              <a:t>depends on a number of factors, </a:t>
            </a:r>
            <a:r>
              <a:rPr lang="en-US" sz="2400" b="0" i="0" u="none" dirty="0">
                <a:solidFill>
                  <a:schemeClr val="dk1"/>
                </a:solidFill>
                <a:latin typeface="Times New Roman"/>
                <a:ea typeface="Times New Roman"/>
                <a:cs typeface="Times New Roman"/>
                <a:sym typeface="Times New Roman"/>
              </a:rPr>
              <a:t>including the </a:t>
            </a:r>
            <a:r>
              <a:rPr lang="en-US" sz="2400" b="0" i="0" u="none" dirty="0">
                <a:solidFill>
                  <a:srgbClr val="C00000"/>
                </a:solidFill>
                <a:latin typeface="Times New Roman"/>
                <a:ea typeface="Times New Roman"/>
                <a:cs typeface="Times New Roman"/>
                <a:sym typeface="Times New Roman"/>
              </a:rPr>
              <a:t>number of users</a:t>
            </a:r>
            <a:r>
              <a:rPr lang="en-US" sz="2400" b="0" i="0" u="none" dirty="0">
                <a:solidFill>
                  <a:schemeClr val="dk1"/>
                </a:solidFill>
                <a:latin typeface="Times New Roman"/>
                <a:ea typeface="Times New Roman"/>
                <a:cs typeface="Times New Roman"/>
                <a:sym typeface="Times New Roman"/>
              </a:rPr>
              <a:t>, the </a:t>
            </a:r>
            <a:r>
              <a:rPr lang="en-US" sz="2400" b="0" i="0" u="none" dirty="0">
                <a:solidFill>
                  <a:srgbClr val="C00000"/>
                </a:solidFill>
                <a:latin typeface="Times New Roman"/>
                <a:ea typeface="Times New Roman"/>
                <a:cs typeface="Times New Roman"/>
                <a:sym typeface="Times New Roman"/>
              </a:rPr>
              <a:t>type of transmission medium</a:t>
            </a:r>
            <a:r>
              <a:rPr lang="en-US" sz="2400" b="0" i="0" u="none" dirty="0">
                <a:solidFill>
                  <a:schemeClr val="dk1"/>
                </a:solidFill>
                <a:latin typeface="Times New Roman"/>
                <a:ea typeface="Times New Roman"/>
                <a:cs typeface="Times New Roman"/>
                <a:sym typeface="Times New Roman"/>
              </a:rPr>
              <a:t>, the </a:t>
            </a:r>
            <a:r>
              <a:rPr lang="en-US" sz="2400" b="0" i="0" u="none" dirty="0">
                <a:solidFill>
                  <a:srgbClr val="C00000"/>
                </a:solidFill>
                <a:latin typeface="Times New Roman"/>
                <a:ea typeface="Times New Roman"/>
                <a:cs typeface="Times New Roman"/>
                <a:sym typeface="Times New Roman"/>
              </a:rPr>
              <a:t>capabilities</a:t>
            </a:r>
            <a:r>
              <a:rPr lang="en-US" sz="2400" b="0" i="0" u="none" dirty="0">
                <a:solidFill>
                  <a:schemeClr val="dk1"/>
                </a:solidFill>
                <a:latin typeface="Times New Roman"/>
                <a:ea typeface="Times New Roman"/>
                <a:cs typeface="Times New Roman"/>
                <a:sym typeface="Times New Roman"/>
              </a:rPr>
              <a:t> of the </a:t>
            </a:r>
            <a:r>
              <a:rPr lang="en-US" sz="2400" b="0" i="0" u="none" dirty="0">
                <a:solidFill>
                  <a:srgbClr val="C00000"/>
                </a:solidFill>
                <a:latin typeface="Times New Roman"/>
                <a:ea typeface="Times New Roman"/>
                <a:cs typeface="Times New Roman"/>
                <a:sym typeface="Times New Roman"/>
              </a:rPr>
              <a:t>connected hardware</a:t>
            </a:r>
            <a:r>
              <a:rPr lang="en-US" sz="2400" b="0" i="0" u="none" dirty="0">
                <a:solidFill>
                  <a:schemeClr val="dk1"/>
                </a:solidFill>
                <a:latin typeface="Times New Roman"/>
                <a:ea typeface="Times New Roman"/>
                <a:cs typeface="Times New Roman"/>
                <a:sym typeface="Times New Roman"/>
              </a:rPr>
              <a:t>, and the </a:t>
            </a:r>
            <a:r>
              <a:rPr lang="en-US" sz="2400" b="0" i="0" u="none" dirty="0">
                <a:solidFill>
                  <a:srgbClr val="C00000"/>
                </a:solidFill>
                <a:latin typeface="Times New Roman"/>
                <a:ea typeface="Times New Roman"/>
                <a:cs typeface="Times New Roman"/>
                <a:sym typeface="Times New Roman"/>
              </a:rPr>
              <a:t>efficiency</a:t>
            </a:r>
            <a:r>
              <a:rPr lang="en-US" sz="2400" b="0" i="0" u="none" dirty="0">
                <a:solidFill>
                  <a:schemeClr val="dk1"/>
                </a:solidFill>
                <a:latin typeface="Times New Roman"/>
                <a:ea typeface="Times New Roman"/>
                <a:cs typeface="Times New Roman"/>
                <a:sym typeface="Times New Roman"/>
              </a:rPr>
              <a:t> of the </a:t>
            </a:r>
            <a:r>
              <a:rPr lang="en-US" sz="2400" b="0" i="0" u="none" dirty="0">
                <a:solidFill>
                  <a:srgbClr val="C00000"/>
                </a:solidFill>
                <a:latin typeface="Times New Roman"/>
                <a:ea typeface="Times New Roman"/>
                <a:cs typeface="Times New Roman"/>
                <a:sym typeface="Times New Roman"/>
              </a:rPr>
              <a:t>software</a:t>
            </a:r>
            <a:r>
              <a:rPr lang="en-US" sz="2400" b="0" i="0" u="none" dirty="0" smtClean="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41"/>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17</a:t>
            </a:fld>
            <a:endParaRPr/>
          </a:p>
        </p:txBody>
      </p:sp>
      <p:grpSp>
        <p:nvGrpSpPr>
          <p:cNvPr id="2106" name="Google Shape;2106;p41"/>
          <p:cNvGrpSpPr/>
          <p:nvPr/>
        </p:nvGrpSpPr>
        <p:grpSpPr>
          <a:xfrm>
            <a:off x="0" y="68262"/>
            <a:ext cx="457200" cy="6715125"/>
            <a:chOff x="0" y="0"/>
            <a:chExt cx="288" cy="4230"/>
          </a:xfrm>
        </p:grpSpPr>
        <p:cxnSp>
          <p:nvCxnSpPr>
            <p:cNvPr id="2107" name="Google Shape;2107;p41"/>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08" name="Google Shape;2108;p41"/>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09" name="Google Shape;2109;p41"/>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10" name="Google Shape;2110;p41"/>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11" name="Google Shape;2111;p41"/>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12" name="Google Shape;2112;p41"/>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13" name="Google Shape;2113;p41"/>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14" name="Google Shape;2114;p41"/>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15" name="Google Shape;2115;p41"/>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16" name="Google Shape;2116;p41"/>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17" name="Google Shape;2117;p41"/>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18" name="Google Shape;2118;p41"/>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19" name="Google Shape;2119;p41"/>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0" name="Google Shape;2120;p41"/>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1" name="Google Shape;2121;p41"/>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22" name="Google Shape;2122;p41"/>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3" name="Google Shape;2123;p41"/>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4" name="Google Shape;2124;p41"/>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25" name="Google Shape;2125;p41"/>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26" name="Google Shape;2126;p41"/>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27" name="Google Shape;2127;p41"/>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28" name="Google Shape;2128;p41"/>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29" name="Google Shape;2129;p41"/>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30" name="Google Shape;2130;p41"/>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31" name="Google Shape;2131;p41"/>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32" name="Google Shape;2132;p41"/>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33" name="Google Shape;2133;p41"/>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34" name="Google Shape;2134;p41"/>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35" name="Google Shape;2135;p41"/>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36" name="Google Shape;2136;p41"/>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37" name="Google Shape;2137;p41"/>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38" name="Google Shape;2138;p41"/>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39" name="Google Shape;2139;p41"/>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40" name="Google Shape;2140;p41"/>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1" name="Google Shape;2141;p41"/>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2" name="Google Shape;2142;p41"/>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43" name="Google Shape;2143;p41"/>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4" name="Google Shape;2144;p41"/>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5" name="Google Shape;2145;p41"/>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46" name="Google Shape;2146;p41"/>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47" name="Google Shape;2147;p41"/>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48" name="Google Shape;2148;p41"/>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49" name="Google Shape;2149;p41"/>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0" name="Google Shape;2150;p41"/>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1" name="Google Shape;2151;p41"/>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2" name="Google Shape;2152;p41"/>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53" name="Google Shape;2153;p41"/>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4" name="Google Shape;2154;p41"/>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55" name="Google Shape;2155;p41"/>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56" name="Google Shape;2156;p41"/>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57" name="Google Shape;2157;p41"/>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8" name="Google Shape;2158;p41"/>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59" name="Google Shape;2159;p41"/>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0" name="Google Shape;2160;p41"/>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61" name="Google Shape;2161;p41"/>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2" name="Google Shape;2162;p41"/>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63" name="Google Shape;2163;p41"/>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64" name="Google Shape;2164;p41"/>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65" name="Google Shape;2165;p41"/>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6" name="Google Shape;2166;p41"/>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7" name="Google Shape;2167;p41"/>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8" name="Google Shape;2168;p41"/>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69" name="Google Shape;2169;p41"/>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70" name="Google Shape;2170;p41"/>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71" name="Google Shape;2171;p41"/>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72" name="Google Shape;2172;p41"/>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73" name="Google Shape;2173;p41"/>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74" name="Google Shape;2174;p41"/>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75" name="Google Shape;2175;p41"/>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76" name="Google Shape;2176;p41"/>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77" name="Google Shape;2177;p41"/>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78" name="Google Shape;2178;p41"/>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79" name="Google Shape;2179;p41"/>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0" name="Google Shape;2180;p41"/>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1" name="Google Shape;2181;p41"/>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2" name="Google Shape;2182;p41"/>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83" name="Google Shape;2183;p41"/>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4" name="Google Shape;2184;p41"/>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85" name="Google Shape;2185;p41"/>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86" name="Google Shape;2186;p41"/>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87" name="Google Shape;2187;p41"/>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88" name="Google Shape;2188;p41"/>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89" name="Google Shape;2189;p41"/>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90" name="Google Shape;2190;p41"/>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191" name="Google Shape;2191;p41"/>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192" name="Google Shape;2192;p41"/>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193" name="Google Shape;2193;p41"/>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194" name="Google Shape;2194;p41"/>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195" name="Google Shape;2195;p41"/>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196" name="Google Shape;2196;p41"/>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197" name="Google Shape;2197;p41"/>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198" name="Google Shape;2198;p41"/>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199" name="Google Shape;2199;p41"/>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200" name="Google Shape;2200;p41"/>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201" name="Google Shape;2201;p41"/>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202" name="Google Shape;2202;p41"/>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203" name="Google Shape;2203;p41"/>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204" name="Google Shape;2204;p41"/>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205" name="Google Shape;2205;p41"/>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06" name="Google Shape;2206;p41"/>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07" name="Google Shape;2207;p41"/>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08" name="Google Shape;2208;p41"/>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209" name="Google Shape;2209;p41"/>
          <p:cNvGrpSpPr/>
          <p:nvPr/>
        </p:nvGrpSpPr>
        <p:grpSpPr>
          <a:xfrm>
            <a:off x="7620000" y="228600"/>
            <a:ext cx="1066800" cy="838200"/>
            <a:chOff x="0" y="0"/>
            <a:chExt cx="672" cy="528"/>
          </a:xfrm>
        </p:grpSpPr>
        <p:sp>
          <p:nvSpPr>
            <p:cNvPr id="2210" name="Google Shape;2210;p41"/>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1" name="Google Shape;2211;p41"/>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212" name="Google Shape;2212;p41"/>
            <p:cNvGrpSpPr/>
            <p:nvPr/>
          </p:nvGrpSpPr>
          <p:grpSpPr>
            <a:xfrm>
              <a:off x="35" y="75"/>
              <a:ext cx="566" cy="378"/>
              <a:chOff x="0" y="0"/>
              <a:chExt cx="566" cy="378"/>
            </a:xfrm>
          </p:grpSpPr>
          <p:sp>
            <p:nvSpPr>
              <p:cNvPr id="2213" name="Google Shape;2213;p41"/>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4" name="Google Shape;2214;p41"/>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5" name="Google Shape;2215;p41"/>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6" name="Google Shape;2216;p41"/>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7" name="Google Shape;2217;p41"/>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18" name="Google Shape;2218;p41"/>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219" name="Google Shape;2219;p41"/>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0" name="Google Shape;2220;p41"/>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1" name="Google Shape;2221;p41"/>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22" name="Google Shape;2222;p41"/>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223" name="Google Shape;2223;p41"/>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2224" name="Google Shape;2224;p41"/>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1" i="0" u="none">
                <a:solidFill>
                  <a:schemeClr val="dk1"/>
                </a:solidFill>
                <a:latin typeface="Times New Roman"/>
                <a:ea typeface="Times New Roman"/>
                <a:cs typeface="Times New Roman"/>
                <a:sym typeface="Times New Roman"/>
              </a:rPr>
              <a:t>Reliability:</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In addition to accuracy of delivery, network reliability is measured by the frequency of failure, the time it takes a link to </a:t>
            </a:r>
            <a:r>
              <a:rPr lang="en-US" sz="2800" b="1" i="1" u="none">
                <a:solidFill>
                  <a:srgbClr val="FF0000"/>
                </a:solidFill>
                <a:latin typeface="Times New Roman"/>
                <a:ea typeface="Times New Roman"/>
                <a:cs typeface="Times New Roman"/>
                <a:sym typeface="Times New Roman"/>
              </a:rPr>
              <a:t>recover from a failure</a:t>
            </a:r>
            <a:r>
              <a:rPr lang="en-US" sz="2800" b="0" i="0" u="none">
                <a:solidFill>
                  <a:schemeClr val="dk1"/>
                </a:solidFill>
                <a:latin typeface="Times New Roman"/>
                <a:ea typeface="Times New Roman"/>
                <a:cs typeface="Times New Roman"/>
                <a:sym typeface="Times New Roman"/>
              </a:rPr>
              <a:t>, and the network's robustness in a catastrophe.</a:t>
            </a:r>
            <a:endParaRPr/>
          </a:p>
          <a:p>
            <a:pPr marL="39687" lvl="0" indent="0" algn="just" rtl="0">
              <a:lnSpc>
                <a:spcPct val="100000"/>
              </a:lnSpc>
              <a:spcBef>
                <a:spcPts val="600"/>
              </a:spcBef>
              <a:spcAft>
                <a:spcPts val="0"/>
              </a:spcAft>
              <a:buSzPts val="2800"/>
              <a:buNone/>
            </a:pPr>
            <a:r>
              <a:rPr lang="en-US" sz="2800" b="1" i="0" u="none">
                <a:solidFill>
                  <a:schemeClr val="dk1"/>
                </a:solidFill>
                <a:latin typeface="Times New Roman"/>
                <a:ea typeface="Times New Roman"/>
                <a:cs typeface="Times New Roman"/>
                <a:sym typeface="Times New Roman"/>
              </a:rPr>
              <a:t>Security:</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Network security issues include </a:t>
            </a:r>
            <a:r>
              <a:rPr lang="en-US" sz="2800" b="1" i="1" u="none">
                <a:solidFill>
                  <a:srgbClr val="FF0000"/>
                </a:solidFill>
                <a:latin typeface="Times New Roman"/>
                <a:ea typeface="Times New Roman"/>
                <a:cs typeface="Times New Roman"/>
                <a:sym typeface="Times New Roman"/>
              </a:rPr>
              <a:t>protecting data from unauthorized access,</a:t>
            </a:r>
            <a:r>
              <a:rPr lang="en-US" sz="2800" b="0" i="0" u="none">
                <a:solidFill>
                  <a:schemeClr val="dk1"/>
                </a:solidFill>
                <a:latin typeface="Times New Roman"/>
                <a:ea typeface="Times New Roman"/>
                <a:cs typeface="Times New Roman"/>
                <a:sym typeface="Times New Roman"/>
              </a:rPr>
              <a:t> </a:t>
            </a:r>
            <a:r>
              <a:rPr lang="en-US" sz="2800" b="1" i="1" u="none">
                <a:solidFill>
                  <a:srgbClr val="7030A0"/>
                </a:solidFill>
                <a:latin typeface="Times New Roman"/>
                <a:ea typeface="Times New Roman"/>
                <a:cs typeface="Times New Roman"/>
                <a:sym typeface="Times New Roman"/>
              </a:rPr>
              <a:t>protecting data from damage </a:t>
            </a:r>
            <a:r>
              <a:rPr lang="en-US" sz="2800" b="0" i="0" u="none">
                <a:solidFill>
                  <a:schemeClr val="dk1"/>
                </a:solidFill>
                <a:latin typeface="Times New Roman"/>
                <a:ea typeface="Times New Roman"/>
                <a:cs typeface="Times New Roman"/>
                <a:sym typeface="Times New Roman"/>
              </a:rPr>
              <a:t>and development, and implementing policies and procedures for recovery from breaches and data losses.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42"/>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18</a:t>
            </a:fld>
            <a:endParaRPr/>
          </a:p>
        </p:txBody>
      </p:sp>
      <p:grpSp>
        <p:nvGrpSpPr>
          <p:cNvPr id="2230" name="Google Shape;2230;p42"/>
          <p:cNvGrpSpPr/>
          <p:nvPr/>
        </p:nvGrpSpPr>
        <p:grpSpPr>
          <a:xfrm>
            <a:off x="0" y="68262"/>
            <a:ext cx="457200" cy="6715125"/>
            <a:chOff x="0" y="0"/>
            <a:chExt cx="288" cy="4230"/>
          </a:xfrm>
        </p:grpSpPr>
        <p:cxnSp>
          <p:nvCxnSpPr>
            <p:cNvPr id="2231" name="Google Shape;2231;p42"/>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32" name="Google Shape;2232;p42"/>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33" name="Google Shape;2233;p42"/>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34" name="Google Shape;2234;p42"/>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35" name="Google Shape;2235;p42"/>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36" name="Google Shape;2236;p42"/>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37" name="Google Shape;2237;p42"/>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38" name="Google Shape;2238;p42"/>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39" name="Google Shape;2239;p42"/>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40" name="Google Shape;2240;p42"/>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41" name="Google Shape;2241;p42"/>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2" name="Google Shape;2242;p42"/>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3" name="Google Shape;2243;p42"/>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4" name="Google Shape;2244;p42"/>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5" name="Google Shape;2245;p42"/>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46" name="Google Shape;2246;p42"/>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7" name="Google Shape;2247;p42"/>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48" name="Google Shape;2248;p42"/>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49" name="Google Shape;2249;p42"/>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50" name="Google Shape;2250;p42"/>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51" name="Google Shape;2251;p42"/>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52" name="Google Shape;2252;p42"/>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53" name="Google Shape;2253;p42"/>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54" name="Google Shape;2254;p42"/>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55" name="Google Shape;2255;p42"/>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56" name="Google Shape;2256;p42"/>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57" name="Google Shape;2257;p42"/>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58" name="Google Shape;2258;p42"/>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59" name="Google Shape;2259;p42"/>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0" name="Google Shape;2260;p42"/>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1" name="Google Shape;2261;p42"/>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62" name="Google Shape;2262;p42"/>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3" name="Google Shape;2263;p42"/>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64" name="Google Shape;2264;p42"/>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5" name="Google Shape;2265;p42"/>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6" name="Google Shape;2266;p42"/>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67" name="Google Shape;2267;p42"/>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8" name="Google Shape;2268;p42"/>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69" name="Google Shape;2269;p42"/>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70" name="Google Shape;2270;p42"/>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1" name="Google Shape;2271;p42"/>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2" name="Google Shape;2272;p42"/>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73" name="Google Shape;2273;p42"/>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4" name="Google Shape;2274;p42"/>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5" name="Google Shape;2275;p42"/>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6" name="Google Shape;2276;p42"/>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77" name="Google Shape;2277;p42"/>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78" name="Google Shape;2278;p42"/>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79" name="Google Shape;2279;p42"/>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80" name="Google Shape;2280;p42"/>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81" name="Google Shape;2281;p42"/>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2" name="Google Shape;2282;p42"/>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3" name="Google Shape;2283;p42"/>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84" name="Google Shape;2284;p42"/>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5" name="Google Shape;2285;p42"/>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86" name="Google Shape;2286;p42"/>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87" name="Google Shape;2287;p42"/>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8" name="Google Shape;2288;p42"/>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89" name="Google Shape;2289;p42"/>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0" name="Google Shape;2290;p42"/>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1" name="Google Shape;2291;p42"/>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2" name="Google Shape;2292;p42"/>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3" name="Google Shape;2293;p42"/>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94" name="Google Shape;2294;p42"/>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5" name="Google Shape;2295;p42"/>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296" name="Google Shape;2296;p42"/>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297" name="Google Shape;2297;p42"/>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98" name="Google Shape;2298;p42"/>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299" name="Google Shape;2299;p42"/>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00" name="Google Shape;2300;p42"/>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1" name="Google Shape;2301;p42"/>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02" name="Google Shape;2302;p42"/>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03" name="Google Shape;2303;p42"/>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4" name="Google Shape;2304;p42"/>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5" name="Google Shape;2305;p42"/>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6" name="Google Shape;2306;p42"/>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07" name="Google Shape;2307;p42"/>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8" name="Google Shape;2308;p42"/>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09" name="Google Shape;2309;p42"/>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10" name="Google Shape;2310;p42"/>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11" name="Google Shape;2311;p42"/>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12" name="Google Shape;2312;p42"/>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13" name="Google Shape;2313;p42"/>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14" name="Google Shape;2314;p42"/>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15" name="Google Shape;2315;p42"/>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16" name="Google Shape;2316;p42"/>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17" name="Google Shape;2317;p42"/>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18" name="Google Shape;2318;p42"/>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319" name="Google Shape;2319;p42"/>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20" name="Google Shape;2320;p42"/>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321" name="Google Shape;2321;p42"/>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322" name="Google Shape;2322;p42"/>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23" name="Google Shape;2323;p42"/>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324" name="Google Shape;2324;p42"/>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25" name="Google Shape;2325;p42"/>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326" name="Google Shape;2326;p42"/>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27" name="Google Shape;2327;p42"/>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328" name="Google Shape;2328;p42"/>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329" name="Google Shape;2329;p42"/>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30" name="Google Shape;2330;p42"/>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31" name="Google Shape;2331;p42"/>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32" name="Google Shape;2332;p42"/>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333" name="Google Shape;2333;p42"/>
          <p:cNvGrpSpPr/>
          <p:nvPr/>
        </p:nvGrpSpPr>
        <p:grpSpPr>
          <a:xfrm>
            <a:off x="7620000" y="228600"/>
            <a:ext cx="1066800" cy="838200"/>
            <a:chOff x="0" y="0"/>
            <a:chExt cx="672" cy="528"/>
          </a:xfrm>
        </p:grpSpPr>
        <p:sp>
          <p:nvSpPr>
            <p:cNvPr id="2334" name="Google Shape;2334;p42"/>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35" name="Google Shape;2335;p42"/>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336" name="Google Shape;2336;p42"/>
            <p:cNvGrpSpPr/>
            <p:nvPr/>
          </p:nvGrpSpPr>
          <p:grpSpPr>
            <a:xfrm>
              <a:off x="35" y="75"/>
              <a:ext cx="566" cy="378"/>
              <a:chOff x="0" y="0"/>
              <a:chExt cx="566" cy="378"/>
            </a:xfrm>
          </p:grpSpPr>
          <p:sp>
            <p:nvSpPr>
              <p:cNvPr id="2337" name="Google Shape;2337;p42"/>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38" name="Google Shape;2338;p42"/>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39" name="Google Shape;2339;p42"/>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0" name="Google Shape;2340;p42"/>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1" name="Google Shape;2341;p42"/>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2" name="Google Shape;2342;p42"/>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343" name="Google Shape;2343;p42"/>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4" name="Google Shape;2344;p42"/>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5" name="Google Shape;2345;p42"/>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46" name="Google Shape;2346;p42"/>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347" name="Google Shape;2347;p42"/>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Physical Structures</a:t>
            </a:r>
            <a:endParaRPr/>
          </a:p>
        </p:txBody>
      </p:sp>
      <p:sp>
        <p:nvSpPr>
          <p:cNvPr id="2348" name="Google Shape;2348;p42"/>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a:solidFill>
                  <a:schemeClr val="dk1"/>
                </a:solidFill>
                <a:latin typeface="Times New Roman"/>
                <a:ea typeface="Times New Roman"/>
                <a:cs typeface="Times New Roman"/>
                <a:sym typeface="Times New Roman"/>
              </a:rPr>
              <a:t>Before discussing networks, we need to define some network attributes.</a:t>
            </a:r>
            <a:endParaRPr/>
          </a:p>
          <a:p>
            <a:pPr marL="39687" lvl="0" indent="0" algn="just" rtl="0">
              <a:lnSpc>
                <a:spcPct val="100000"/>
              </a:lnSpc>
              <a:spcBef>
                <a:spcPts val="600"/>
              </a:spcBef>
              <a:spcAft>
                <a:spcPts val="0"/>
              </a:spcAft>
              <a:buSzPts val="2800"/>
              <a:buNone/>
            </a:pPr>
            <a:r>
              <a:rPr lang="en-US" sz="2800" b="1" i="1" u="none">
                <a:solidFill>
                  <a:schemeClr val="dk1"/>
                </a:solidFill>
                <a:latin typeface="Times New Roman"/>
                <a:ea typeface="Times New Roman"/>
                <a:cs typeface="Times New Roman"/>
                <a:sym typeface="Times New Roman"/>
              </a:rPr>
              <a:t>Type of Connection</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A network is two or more devices connected through links. A link is a communications pathway that transfers data from one device to another. </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There are </a:t>
            </a:r>
            <a:r>
              <a:rPr lang="en-US" sz="2800" b="1" i="1" u="none">
                <a:solidFill>
                  <a:srgbClr val="FF0000"/>
                </a:solidFill>
                <a:latin typeface="Times New Roman"/>
                <a:ea typeface="Times New Roman"/>
                <a:cs typeface="Times New Roman"/>
                <a:sym typeface="Times New Roman"/>
              </a:rPr>
              <a:t>two</a:t>
            </a:r>
            <a:r>
              <a:rPr lang="en-US" sz="2800" b="0" i="0" u="none">
                <a:solidFill>
                  <a:schemeClr val="dk1"/>
                </a:solidFill>
                <a:latin typeface="Times New Roman"/>
                <a:ea typeface="Times New Roman"/>
                <a:cs typeface="Times New Roman"/>
                <a:sym typeface="Times New Roman"/>
              </a:rPr>
              <a:t> possible types of connections: </a:t>
            </a:r>
            <a:endParaRPr/>
          </a:p>
          <a:p>
            <a:pPr marL="388937" lvl="1"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(1). Point-to-point and </a:t>
            </a:r>
            <a:endParaRPr/>
          </a:p>
          <a:p>
            <a:pPr marL="388937" lvl="1"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(2). Multipoint.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43"/>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19</a:t>
            </a:fld>
            <a:endParaRPr/>
          </a:p>
        </p:txBody>
      </p:sp>
      <p:grpSp>
        <p:nvGrpSpPr>
          <p:cNvPr id="2354" name="Google Shape;2354;p43"/>
          <p:cNvGrpSpPr/>
          <p:nvPr/>
        </p:nvGrpSpPr>
        <p:grpSpPr>
          <a:xfrm>
            <a:off x="0" y="68262"/>
            <a:ext cx="457200" cy="6715125"/>
            <a:chOff x="0" y="0"/>
            <a:chExt cx="288" cy="4230"/>
          </a:xfrm>
        </p:grpSpPr>
        <p:cxnSp>
          <p:nvCxnSpPr>
            <p:cNvPr id="2355" name="Google Shape;2355;p43"/>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56" name="Google Shape;2356;p43"/>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57" name="Google Shape;2357;p43"/>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58" name="Google Shape;2358;p43"/>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59" name="Google Shape;2359;p43"/>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60" name="Google Shape;2360;p43"/>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61" name="Google Shape;2361;p43"/>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62" name="Google Shape;2362;p43"/>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63" name="Google Shape;2363;p43"/>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64" name="Google Shape;2364;p43"/>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65" name="Google Shape;2365;p43"/>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66" name="Google Shape;2366;p43"/>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67" name="Google Shape;2367;p43"/>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68" name="Google Shape;2368;p43"/>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69" name="Google Shape;2369;p43"/>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70" name="Google Shape;2370;p43"/>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1" name="Google Shape;2371;p43"/>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2" name="Google Shape;2372;p43"/>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73" name="Google Shape;2373;p43"/>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74" name="Google Shape;2374;p43"/>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75" name="Google Shape;2375;p43"/>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6" name="Google Shape;2376;p43"/>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77" name="Google Shape;2377;p43"/>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78" name="Google Shape;2378;p43"/>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79" name="Google Shape;2379;p43"/>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80" name="Google Shape;2380;p43"/>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81" name="Google Shape;2381;p43"/>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2" name="Google Shape;2382;p43"/>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3" name="Google Shape;2383;p43"/>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4" name="Google Shape;2384;p43"/>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5" name="Google Shape;2385;p43"/>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86" name="Google Shape;2386;p43"/>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7" name="Google Shape;2387;p43"/>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88" name="Google Shape;2388;p43"/>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89" name="Google Shape;2389;p43"/>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0" name="Google Shape;2390;p43"/>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91" name="Google Shape;2391;p43"/>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2" name="Google Shape;2392;p43"/>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3" name="Google Shape;2393;p43"/>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394" name="Google Shape;2394;p43"/>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95" name="Google Shape;2395;p43"/>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96" name="Google Shape;2396;p43"/>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397" name="Google Shape;2397;p43"/>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98" name="Google Shape;2398;p43"/>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399" name="Google Shape;2399;p43"/>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0" name="Google Shape;2400;p43"/>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01" name="Google Shape;2401;p43"/>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2" name="Google Shape;2402;p43"/>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03" name="Google Shape;2403;p43"/>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04" name="Google Shape;2404;p43"/>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05" name="Google Shape;2405;p43"/>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6" name="Google Shape;2406;p43"/>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7" name="Google Shape;2407;p43"/>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08" name="Google Shape;2408;p43"/>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09" name="Google Shape;2409;p43"/>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10" name="Google Shape;2410;p43"/>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11" name="Google Shape;2411;p43"/>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12" name="Google Shape;2412;p43"/>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13" name="Google Shape;2413;p43"/>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14" name="Google Shape;2414;p43"/>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15" name="Google Shape;2415;p43"/>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16" name="Google Shape;2416;p43"/>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17" name="Google Shape;2417;p43"/>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18" name="Google Shape;2418;p43"/>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19" name="Google Shape;2419;p43"/>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20" name="Google Shape;2420;p43"/>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21" name="Google Shape;2421;p43"/>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22" name="Google Shape;2422;p43"/>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23" name="Google Shape;2423;p43"/>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24" name="Google Shape;2424;p43"/>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25" name="Google Shape;2425;p43"/>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26" name="Google Shape;2426;p43"/>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27" name="Google Shape;2427;p43"/>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28" name="Google Shape;2428;p43"/>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29" name="Google Shape;2429;p43"/>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0" name="Google Shape;2430;p43"/>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31" name="Google Shape;2431;p43"/>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2" name="Google Shape;2432;p43"/>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3" name="Google Shape;2433;p43"/>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34" name="Google Shape;2434;p43"/>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35" name="Google Shape;2435;p43"/>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36" name="Google Shape;2436;p43"/>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37" name="Google Shape;2437;p43"/>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8" name="Google Shape;2438;p43"/>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39" name="Google Shape;2439;p43"/>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40" name="Google Shape;2440;p43"/>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41" name="Google Shape;2441;p43"/>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42" name="Google Shape;2442;p43"/>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443" name="Google Shape;2443;p43"/>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44" name="Google Shape;2444;p43"/>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445" name="Google Shape;2445;p43"/>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446" name="Google Shape;2446;p43"/>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47" name="Google Shape;2447;p43"/>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448" name="Google Shape;2448;p43"/>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49" name="Google Shape;2449;p43"/>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450" name="Google Shape;2450;p43"/>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51" name="Google Shape;2451;p43"/>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452" name="Google Shape;2452;p43"/>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453" name="Google Shape;2453;p43"/>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54" name="Google Shape;2454;p43"/>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55" name="Google Shape;2455;p43"/>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56" name="Google Shape;2456;p43"/>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457" name="Google Shape;2457;p43"/>
          <p:cNvGrpSpPr/>
          <p:nvPr/>
        </p:nvGrpSpPr>
        <p:grpSpPr>
          <a:xfrm>
            <a:off x="7620000" y="228600"/>
            <a:ext cx="1066800" cy="838200"/>
            <a:chOff x="0" y="0"/>
            <a:chExt cx="672" cy="528"/>
          </a:xfrm>
        </p:grpSpPr>
        <p:sp>
          <p:nvSpPr>
            <p:cNvPr id="2458" name="Google Shape;2458;p43"/>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59" name="Google Shape;2459;p43"/>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460" name="Google Shape;2460;p43"/>
            <p:cNvGrpSpPr/>
            <p:nvPr/>
          </p:nvGrpSpPr>
          <p:grpSpPr>
            <a:xfrm>
              <a:off x="35" y="75"/>
              <a:ext cx="566" cy="378"/>
              <a:chOff x="0" y="0"/>
              <a:chExt cx="566" cy="378"/>
            </a:xfrm>
          </p:grpSpPr>
          <p:sp>
            <p:nvSpPr>
              <p:cNvPr id="2461" name="Google Shape;2461;p43"/>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2" name="Google Shape;2462;p43"/>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3" name="Google Shape;2463;p43"/>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4" name="Google Shape;2464;p43"/>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5" name="Google Shape;2465;p43"/>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6" name="Google Shape;2466;p43"/>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467" name="Google Shape;2467;p43"/>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8" name="Google Shape;2468;p43"/>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9" name="Google Shape;2469;p43"/>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70" name="Google Shape;2470;p43"/>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471" name="Google Shape;2471;p43"/>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Point-to-Point</a:t>
            </a:r>
            <a:endParaRPr/>
          </a:p>
        </p:txBody>
      </p:sp>
      <p:sp>
        <p:nvSpPr>
          <p:cNvPr id="2472" name="Google Shape;2472;p43"/>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dirty="0">
                <a:solidFill>
                  <a:schemeClr val="dk1"/>
                </a:solidFill>
                <a:latin typeface="Times New Roman"/>
                <a:ea typeface="Times New Roman"/>
                <a:cs typeface="Times New Roman"/>
                <a:sym typeface="Times New Roman"/>
              </a:rPr>
              <a:t>A point-to-point connection provides a </a:t>
            </a:r>
            <a:r>
              <a:rPr lang="en-US" sz="2800" b="0" i="0" u="none" dirty="0">
                <a:solidFill>
                  <a:srgbClr val="FF0000"/>
                </a:solidFill>
                <a:latin typeface="Times New Roman"/>
                <a:ea typeface="Times New Roman"/>
                <a:cs typeface="Times New Roman"/>
                <a:sym typeface="Times New Roman"/>
              </a:rPr>
              <a:t>dedicated link </a:t>
            </a:r>
            <a:r>
              <a:rPr lang="en-US" sz="2800" b="0" i="0" u="none" dirty="0">
                <a:solidFill>
                  <a:schemeClr val="dk1"/>
                </a:solidFill>
                <a:latin typeface="Times New Roman"/>
                <a:ea typeface="Times New Roman"/>
                <a:cs typeface="Times New Roman"/>
                <a:sym typeface="Times New Roman"/>
              </a:rPr>
              <a:t>between two devices. </a:t>
            </a:r>
            <a:endParaRPr dirty="0"/>
          </a:p>
          <a:p>
            <a:pPr marL="39687" lvl="0" indent="-177800"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The entire capacity of the link is reserved for transmission between those two devices. </a:t>
            </a:r>
            <a:endParaRPr dirty="0"/>
          </a:p>
          <a:p>
            <a:pPr marL="731837" lvl="1" indent="-285749" algn="just" rtl="0">
              <a:lnSpc>
                <a:spcPct val="100000"/>
              </a:lnSpc>
              <a:spcBef>
                <a:spcPts val="600"/>
              </a:spcBef>
              <a:spcAft>
                <a:spcPts val="0"/>
              </a:spcAft>
              <a:buClr>
                <a:srgbClr val="003366"/>
              </a:buClr>
              <a:buSzPts val="2800"/>
              <a:buFont typeface="Noto Sans Symbols"/>
              <a:buChar char="✔"/>
            </a:pPr>
            <a:r>
              <a:rPr lang="en-US" sz="2800" b="0" i="0" u="none" dirty="0">
                <a:solidFill>
                  <a:schemeClr val="dk1"/>
                </a:solidFill>
                <a:latin typeface="Times New Roman"/>
                <a:ea typeface="Times New Roman"/>
                <a:cs typeface="Times New Roman"/>
                <a:sym typeface="Times New Roman"/>
              </a:rPr>
              <a:t>When you change television channels by </a:t>
            </a:r>
            <a:r>
              <a:rPr lang="en-US" sz="2800" b="1" i="1" u="none" dirty="0">
                <a:solidFill>
                  <a:srgbClr val="7030A0"/>
                </a:solidFill>
                <a:latin typeface="Times New Roman"/>
                <a:ea typeface="Times New Roman"/>
                <a:cs typeface="Times New Roman"/>
                <a:sym typeface="Times New Roman"/>
              </a:rPr>
              <a:t>infrared remote control</a:t>
            </a:r>
            <a:r>
              <a:rPr lang="en-US" sz="2800" b="0" i="0" u="none" dirty="0">
                <a:solidFill>
                  <a:schemeClr val="dk1"/>
                </a:solidFill>
                <a:latin typeface="Times New Roman"/>
                <a:ea typeface="Times New Roman"/>
                <a:cs typeface="Times New Roman"/>
                <a:sym typeface="Times New Roman"/>
              </a:rPr>
              <a:t>, you are establishing a point-to-point connection between the </a:t>
            </a:r>
            <a:r>
              <a:rPr lang="en-US" sz="2800" b="0" i="0" u="none" dirty="0">
                <a:solidFill>
                  <a:srgbClr val="C00000"/>
                </a:solidFill>
                <a:latin typeface="Times New Roman"/>
                <a:ea typeface="Times New Roman"/>
                <a:cs typeface="Times New Roman"/>
                <a:sym typeface="Times New Roman"/>
              </a:rPr>
              <a:t>remote control and the television's control system.</a:t>
            </a:r>
            <a:endParaRPr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txBox="1"/>
          <p:nvPr/>
        </p:nvSpPr>
        <p:spPr>
          <a:xfrm>
            <a:off x="7261225" y="6513512"/>
            <a:ext cx="311150" cy="3048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a:t>
            </a:fld>
            <a:endParaRPr/>
          </a:p>
        </p:txBody>
      </p:sp>
      <p:grpSp>
        <p:nvGrpSpPr>
          <p:cNvPr id="244" name="Google Shape;244;p26"/>
          <p:cNvGrpSpPr/>
          <p:nvPr/>
        </p:nvGrpSpPr>
        <p:grpSpPr>
          <a:xfrm>
            <a:off x="0" y="68262"/>
            <a:ext cx="457200" cy="6715125"/>
            <a:chOff x="0" y="0"/>
            <a:chExt cx="288" cy="4230"/>
          </a:xfrm>
        </p:grpSpPr>
        <p:cxnSp>
          <p:nvCxnSpPr>
            <p:cNvPr id="245" name="Google Shape;245;p26"/>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6" name="Google Shape;246;p26"/>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7" name="Google Shape;247;p26"/>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8" name="Google Shape;248;p26"/>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9" name="Google Shape;249;p26"/>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 name="Google Shape;250;p26"/>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1" name="Google Shape;251;p26"/>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2" name="Google Shape;252;p26"/>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3" name="Google Shape;253;p26"/>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4" name="Google Shape;254;p26"/>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5" name="Google Shape;255;p26"/>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6" name="Google Shape;256;p26"/>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7" name="Google Shape;257;p26"/>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8" name="Google Shape;258;p26"/>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9" name="Google Shape;259;p26"/>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0" name="Google Shape;260;p26"/>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 name="Google Shape;261;p26"/>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 name="Google Shape;262;p26"/>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3" name="Google Shape;263;p26"/>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 name="Google Shape;264;p26"/>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 name="Google Shape;265;p26"/>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 name="Google Shape;266;p26"/>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 name="Google Shape;267;p26"/>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 name="Google Shape;268;p26"/>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9" name="Google Shape;269;p26"/>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0" name="Google Shape;270;p26"/>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1" name="Google Shape;271;p26"/>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2" name="Google Shape;272;p26"/>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3" name="Google Shape;273;p26"/>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 name="Google Shape;274;p26"/>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 name="Google Shape;275;p26"/>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6" name="Google Shape;276;p26"/>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7" name="Google Shape;277;p26"/>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8" name="Google Shape;278;p26"/>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 name="Google Shape;279;p26"/>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 name="Google Shape;280;p26"/>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1" name="Google Shape;281;p26"/>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2" name="Google Shape;282;p26"/>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3" name="Google Shape;283;p26"/>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4" name="Google Shape;284;p26"/>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5" name="Google Shape;285;p26"/>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 name="Google Shape;286;p26"/>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 name="Google Shape;287;p26"/>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8" name="Google Shape;288;p26"/>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 name="Google Shape;289;p26"/>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 name="Google Shape;290;p26"/>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 name="Google Shape;291;p26"/>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 name="Google Shape;292;p26"/>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3" name="Google Shape;293;p26"/>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4" name="Google Shape;294;p26"/>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5" name="Google Shape;295;p26"/>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6" name="Google Shape;296;p26"/>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7" name="Google Shape;297;p26"/>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 name="Google Shape;298;p26"/>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9" name="Google Shape;299;p26"/>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 name="Google Shape;300;p26"/>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1" name="Google Shape;301;p26"/>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 name="Google Shape;302;p26"/>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 name="Google Shape;303;p26"/>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 name="Google Shape;304;p26"/>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 name="Google Shape;305;p26"/>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6" name="Google Shape;306;p26"/>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7" name="Google Shape;307;p26"/>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8" name="Google Shape;308;p26"/>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9" name="Google Shape;309;p26"/>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0" name="Google Shape;310;p26"/>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1" name="Google Shape;311;p26"/>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2" name="Google Shape;312;p26"/>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3" name="Google Shape;313;p26"/>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 name="Google Shape;314;p26"/>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 name="Google Shape;315;p26"/>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6" name="Google Shape;316;p26"/>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 name="Google Shape;317;p26"/>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8" name="Google Shape;318;p26"/>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9" name="Google Shape;319;p26"/>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0" name="Google Shape;320;p26"/>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1" name="Google Shape;321;p26"/>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2" name="Google Shape;322;p26"/>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3" name="Google Shape;323;p26"/>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4" name="Google Shape;324;p26"/>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5" name="Google Shape;325;p26"/>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 name="Google Shape;326;p26"/>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7" name="Google Shape;327;p26"/>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 name="Google Shape;328;p26"/>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 name="Google Shape;329;p26"/>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0" name="Google Shape;330;p26"/>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1" name="Google Shape;331;p26"/>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2" name="Google Shape;332;p26"/>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3" name="Google Shape;333;p26"/>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4" name="Google Shape;334;p26"/>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5" name="Google Shape;335;p26"/>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6" name="Google Shape;336;p26"/>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7" name="Google Shape;337;p26"/>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8" name="Google Shape;338;p26"/>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9" name="Google Shape;339;p26"/>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40" name="Google Shape;340;p26"/>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1" name="Google Shape;341;p26"/>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2" name="Google Shape;342;p26"/>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43" name="Google Shape;343;p26"/>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4" name="Google Shape;344;p26"/>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5" name="Google Shape;345;p26"/>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6" name="Google Shape;346;p26"/>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47" name="Google Shape;347;p26"/>
          <p:cNvGrpSpPr/>
          <p:nvPr/>
        </p:nvGrpSpPr>
        <p:grpSpPr>
          <a:xfrm>
            <a:off x="7620000" y="228600"/>
            <a:ext cx="1066800" cy="838200"/>
            <a:chOff x="0" y="0"/>
            <a:chExt cx="672" cy="528"/>
          </a:xfrm>
        </p:grpSpPr>
        <p:sp>
          <p:nvSpPr>
            <p:cNvPr id="348" name="Google Shape;348;p26"/>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9" name="Google Shape;349;p26"/>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50" name="Google Shape;350;p26"/>
            <p:cNvGrpSpPr/>
            <p:nvPr/>
          </p:nvGrpSpPr>
          <p:grpSpPr>
            <a:xfrm>
              <a:off x="35" y="75"/>
              <a:ext cx="566" cy="378"/>
              <a:chOff x="0" y="0"/>
              <a:chExt cx="566" cy="378"/>
            </a:xfrm>
          </p:grpSpPr>
          <p:sp>
            <p:nvSpPr>
              <p:cNvPr id="351" name="Google Shape;351;p26"/>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2" name="Google Shape;352;p26"/>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3" name="Google Shape;353;p26"/>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4" name="Google Shape;354;p26"/>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5" name="Google Shape;355;p26"/>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6" name="Google Shape;356;p26"/>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57" name="Google Shape;357;p26"/>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8" name="Google Shape;358;p26"/>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9" name="Google Shape;359;p26"/>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0" name="Google Shape;360;p26"/>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61" name="Google Shape;361;p26"/>
          <p:cNvSpPr txBox="1">
            <a:spLocks noGrp="1"/>
          </p:cNvSpPr>
          <p:nvPr>
            <p:ph type="title"/>
          </p:nvPr>
        </p:nvSpPr>
        <p:spPr>
          <a:xfrm>
            <a:off x="434975" y="76200"/>
            <a:ext cx="8251825" cy="1446212"/>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Reference Books</a:t>
            </a:r>
            <a:endParaRPr/>
          </a:p>
        </p:txBody>
      </p:sp>
      <p:sp>
        <p:nvSpPr>
          <p:cNvPr id="362" name="Google Shape;362;p26"/>
          <p:cNvSpPr txBox="1">
            <a:spLocks noGrp="1"/>
          </p:cNvSpPr>
          <p:nvPr>
            <p:ph type="body" idx="1"/>
          </p:nvPr>
        </p:nvSpPr>
        <p:spPr>
          <a:xfrm>
            <a:off x="457200" y="1682750"/>
            <a:ext cx="8475662" cy="4768850"/>
          </a:xfrm>
          <a:prstGeom prst="rect">
            <a:avLst/>
          </a:prstGeom>
          <a:noFill/>
          <a:ln>
            <a:noFill/>
          </a:ln>
        </p:spPr>
        <p:txBody>
          <a:bodyPr spcFirstLastPara="1" wrap="square" lIns="50800" tIns="50800" rIns="132075" bIns="50800" anchor="t" anchorCtr="0">
            <a:noAutofit/>
          </a:bodyPr>
          <a:lstStyle/>
          <a:p>
            <a:pPr marL="0" lvl="0" indent="0" algn="l" rtl="0">
              <a:lnSpc>
                <a:spcPct val="100000"/>
              </a:lnSpc>
              <a:spcBef>
                <a:spcPts val="0"/>
              </a:spcBef>
              <a:spcAft>
                <a:spcPts val="0"/>
              </a:spcAft>
              <a:buClr>
                <a:srgbClr val="FF0000"/>
              </a:buClr>
              <a:buSzPts val="2400"/>
              <a:buFont typeface="Times New Roman"/>
              <a:buNone/>
            </a:pPr>
            <a:r>
              <a:rPr lang="en-US" sz="2400" b="1" i="1" u="none">
                <a:solidFill>
                  <a:srgbClr val="FF0000"/>
                </a:solidFill>
                <a:latin typeface="Times New Roman"/>
                <a:ea typeface="Times New Roman"/>
                <a:cs typeface="Times New Roman"/>
                <a:sym typeface="Times New Roman"/>
              </a:rPr>
              <a:t>Textbooks: </a:t>
            </a:r>
            <a:endParaRPr/>
          </a:p>
          <a:p>
            <a:pPr marL="406400" lvl="1" indent="0" algn="l" rtl="0">
              <a:lnSpc>
                <a:spcPct val="100000"/>
              </a:lnSpc>
              <a:spcBef>
                <a:spcPts val="60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1. </a:t>
            </a:r>
            <a:r>
              <a:rPr lang="en-US" sz="2800" b="0" i="0" u="none">
                <a:solidFill>
                  <a:schemeClr val="dk1"/>
                </a:solidFill>
                <a:latin typeface="Times New Roman"/>
                <a:ea typeface="Times New Roman"/>
                <a:cs typeface="Times New Roman"/>
                <a:sym typeface="Times New Roman"/>
              </a:rPr>
              <a:t>Data Communications &amp; Networking. </a:t>
            </a:r>
            <a:endParaRPr/>
          </a:p>
          <a:p>
            <a:pPr marL="406400" lvl="1" indent="0" algn="l" rtl="0">
              <a:lnSpc>
                <a:spcPct val="100000"/>
              </a:lnSpc>
              <a:spcBef>
                <a:spcPts val="60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Behrouz A. Forouzan</a:t>
            </a:r>
            <a:endParaRPr/>
          </a:p>
          <a:p>
            <a:pPr marL="406400" lvl="1" indent="0" algn="l" rtl="0">
              <a:lnSpc>
                <a:spcPct val="100000"/>
              </a:lnSpc>
              <a:spcBef>
                <a:spcPts val="60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2. </a:t>
            </a:r>
            <a:r>
              <a:rPr lang="en-US" sz="2800" b="0" i="0" u="none">
                <a:solidFill>
                  <a:schemeClr val="dk1"/>
                </a:solidFill>
                <a:latin typeface="Times New Roman"/>
                <a:ea typeface="Times New Roman"/>
                <a:cs typeface="Times New Roman"/>
                <a:sym typeface="Times New Roman"/>
              </a:rPr>
              <a:t>Data and Computer Communications.</a:t>
            </a:r>
            <a:endParaRPr/>
          </a:p>
          <a:p>
            <a:pPr marL="406400" lvl="1" indent="0" algn="l" rtl="0">
              <a:lnSpc>
                <a:spcPct val="100000"/>
              </a:lnSpc>
              <a:spcBef>
                <a:spcPts val="60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William Stallings</a:t>
            </a:r>
            <a:endParaRPr/>
          </a:p>
          <a:p>
            <a:pPr marL="0" lvl="0" indent="0" algn="l" rtl="0">
              <a:lnSpc>
                <a:spcPct val="100000"/>
              </a:lnSpc>
              <a:spcBef>
                <a:spcPts val="60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39688" lvl="0" indent="0" algn="ctr" rtl="0">
              <a:spcBef>
                <a:spcPts val="60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6"/>
        <p:cNvGrpSpPr/>
        <p:nvPr/>
      </p:nvGrpSpPr>
      <p:grpSpPr>
        <a:xfrm>
          <a:off x="0" y="0"/>
          <a:ext cx="0" cy="0"/>
          <a:chOff x="0" y="0"/>
          <a:chExt cx="0" cy="0"/>
        </a:xfrm>
      </p:grpSpPr>
      <p:sp>
        <p:nvSpPr>
          <p:cNvPr id="2477" name="Google Shape;2477;p44"/>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20</a:t>
            </a:fld>
            <a:endParaRPr/>
          </a:p>
        </p:txBody>
      </p:sp>
      <p:grpSp>
        <p:nvGrpSpPr>
          <p:cNvPr id="2478" name="Google Shape;2478;p44"/>
          <p:cNvGrpSpPr/>
          <p:nvPr/>
        </p:nvGrpSpPr>
        <p:grpSpPr>
          <a:xfrm>
            <a:off x="0" y="68262"/>
            <a:ext cx="457200" cy="6715125"/>
            <a:chOff x="0" y="0"/>
            <a:chExt cx="288" cy="4230"/>
          </a:xfrm>
        </p:grpSpPr>
        <p:cxnSp>
          <p:nvCxnSpPr>
            <p:cNvPr id="2479" name="Google Shape;2479;p44"/>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80" name="Google Shape;2480;p44"/>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81" name="Google Shape;2481;p44"/>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82" name="Google Shape;2482;p44"/>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83" name="Google Shape;2483;p44"/>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84" name="Google Shape;2484;p44"/>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85" name="Google Shape;2485;p44"/>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86" name="Google Shape;2486;p44"/>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87" name="Google Shape;2487;p44"/>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88" name="Google Shape;2488;p44"/>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89" name="Google Shape;2489;p44"/>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0" name="Google Shape;2490;p44"/>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1" name="Google Shape;2491;p44"/>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2" name="Google Shape;2492;p44"/>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3" name="Google Shape;2493;p44"/>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94" name="Google Shape;2494;p44"/>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5" name="Google Shape;2495;p44"/>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496" name="Google Shape;2496;p44"/>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497" name="Google Shape;2497;p44"/>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98" name="Google Shape;2498;p44"/>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499" name="Google Shape;2499;p44"/>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0" name="Google Shape;2500;p44"/>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01" name="Google Shape;2501;p44"/>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2" name="Google Shape;2502;p44"/>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03" name="Google Shape;2503;p44"/>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04" name="Google Shape;2504;p44"/>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05" name="Google Shape;2505;p44"/>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6" name="Google Shape;2506;p44"/>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7" name="Google Shape;2507;p44"/>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8" name="Google Shape;2508;p44"/>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09" name="Google Shape;2509;p44"/>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10" name="Google Shape;2510;p44"/>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1" name="Google Shape;2511;p44"/>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12" name="Google Shape;2512;p44"/>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3" name="Google Shape;2513;p44"/>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4" name="Google Shape;2514;p44"/>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15" name="Google Shape;2515;p44"/>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6" name="Google Shape;2516;p44"/>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17" name="Google Shape;2517;p44"/>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18" name="Google Shape;2518;p44"/>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19" name="Google Shape;2519;p44"/>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0" name="Google Shape;2520;p44"/>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21" name="Google Shape;2521;p44"/>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2" name="Google Shape;2522;p44"/>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3" name="Google Shape;2523;p44"/>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4" name="Google Shape;2524;p44"/>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25" name="Google Shape;2525;p44"/>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26" name="Google Shape;2526;p44"/>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27" name="Google Shape;2527;p44"/>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28" name="Google Shape;2528;p44"/>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29" name="Google Shape;2529;p44"/>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30" name="Google Shape;2530;p44"/>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31" name="Google Shape;2531;p44"/>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32" name="Google Shape;2532;p44"/>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33" name="Google Shape;2533;p44"/>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34" name="Google Shape;2534;p44"/>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35" name="Google Shape;2535;p44"/>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36" name="Google Shape;2536;p44"/>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37" name="Google Shape;2537;p44"/>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38" name="Google Shape;2538;p44"/>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39" name="Google Shape;2539;p44"/>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0" name="Google Shape;2540;p44"/>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1" name="Google Shape;2541;p44"/>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42" name="Google Shape;2542;p44"/>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3" name="Google Shape;2543;p44"/>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4" name="Google Shape;2544;p44"/>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45" name="Google Shape;2545;p44"/>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46" name="Google Shape;2546;p44"/>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47" name="Google Shape;2547;p44"/>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48" name="Google Shape;2548;p44"/>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49" name="Google Shape;2549;p44"/>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50" name="Google Shape;2550;p44"/>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51" name="Google Shape;2551;p44"/>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52" name="Google Shape;2552;p44"/>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53" name="Google Shape;2553;p44"/>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54" name="Google Shape;2554;p44"/>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55" name="Google Shape;2555;p44"/>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56" name="Google Shape;2556;p44"/>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57" name="Google Shape;2557;p44"/>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58" name="Google Shape;2558;p44"/>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59" name="Google Shape;2559;p44"/>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60" name="Google Shape;2560;p44"/>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61" name="Google Shape;2561;p44"/>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62" name="Google Shape;2562;p44"/>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563" name="Google Shape;2563;p44"/>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64" name="Google Shape;2564;p44"/>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565" name="Google Shape;2565;p44"/>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566" name="Google Shape;2566;p44"/>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567" name="Google Shape;2567;p44"/>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68" name="Google Shape;2568;p44"/>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569" name="Google Shape;2569;p44"/>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570" name="Google Shape;2570;p44"/>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71" name="Google Shape;2571;p44"/>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572" name="Google Shape;2572;p44"/>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73" name="Google Shape;2573;p44"/>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574" name="Google Shape;2574;p44"/>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75" name="Google Shape;2575;p44"/>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576" name="Google Shape;2576;p44"/>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577" name="Google Shape;2577;p44"/>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78" name="Google Shape;2578;p44"/>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79" name="Google Shape;2579;p44"/>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0" name="Google Shape;2580;p44"/>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581" name="Google Shape;2581;p44"/>
          <p:cNvGrpSpPr/>
          <p:nvPr/>
        </p:nvGrpSpPr>
        <p:grpSpPr>
          <a:xfrm>
            <a:off x="7620000" y="228600"/>
            <a:ext cx="1066800" cy="838200"/>
            <a:chOff x="0" y="0"/>
            <a:chExt cx="672" cy="528"/>
          </a:xfrm>
        </p:grpSpPr>
        <p:sp>
          <p:nvSpPr>
            <p:cNvPr id="2582" name="Google Shape;2582;p44"/>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3" name="Google Shape;2583;p44"/>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584" name="Google Shape;2584;p44"/>
            <p:cNvGrpSpPr/>
            <p:nvPr/>
          </p:nvGrpSpPr>
          <p:grpSpPr>
            <a:xfrm>
              <a:off x="35" y="75"/>
              <a:ext cx="566" cy="378"/>
              <a:chOff x="0" y="0"/>
              <a:chExt cx="566" cy="378"/>
            </a:xfrm>
          </p:grpSpPr>
          <p:sp>
            <p:nvSpPr>
              <p:cNvPr id="2585" name="Google Shape;2585;p44"/>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6" name="Google Shape;2586;p44"/>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7" name="Google Shape;2587;p44"/>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8" name="Google Shape;2588;p44"/>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9" name="Google Shape;2589;p44"/>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0" name="Google Shape;2590;p44"/>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591" name="Google Shape;2591;p44"/>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2" name="Google Shape;2592;p44"/>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3" name="Google Shape;2593;p44"/>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94" name="Google Shape;2594;p44"/>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595" name="Google Shape;2595;p44"/>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Multipoint</a:t>
            </a:r>
            <a:endParaRPr/>
          </a:p>
        </p:txBody>
      </p:sp>
      <p:sp>
        <p:nvSpPr>
          <p:cNvPr id="2596" name="Google Shape;2596;p44"/>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dirty="0">
                <a:solidFill>
                  <a:schemeClr val="dk1"/>
                </a:solidFill>
                <a:latin typeface="Times New Roman"/>
                <a:ea typeface="Times New Roman"/>
                <a:cs typeface="Times New Roman"/>
                <a:sym typeface="Times New Roman"/>
              </a:rPr>
              <a:t>A multipoint (also called </a:t>
            </a:r>
            <a:r>
              <a:rPr lang="en-US" sz="2800" b="0" i="0" u="none" dirty="0" err="1">
                <a:solidFill>
                  <a:srgbClr val="C00000"/>
                </a:solidFill>
                <a:latin typeface="Times New Roman"/>
                <a:ea typeface="Times New Roman"/>
                <a:cs typeface="Times New Roman"/>
                <a:sym typeface="Times New Roman"/>
              </a:rPr>
              <a:t>multidrop</a:t>
            </a:r>
            <a:r>
              <a:rPr lang="en-US" sz="2800" b="0" i="0" u="none" dirty="0">
                <a:solidFill>
                  <a:schemeClr val="dk1"/>
                </a:solidFill>
                <a:latin typeface="Times New Roman"/>
                <a:ea typeface="Times New Roman"/>
                <a:cs typeface="Times New Roman"/>
                <a:sym typeface="Times New Roman"/>
              </a:rPr>
              <a:t>) connection is one in which more than </a:t>
            </a:r>
            <a:r>
              <a:rPr lang="en-US" sz="2800" b="1" i="1" u="none" dirty="0">
                <a:solidFill>
                  <a:srgbClr val="7030A0"/>
                </a:solidFill>
                <a:latin typeface="Times New Roman"/>
                <a:ea typeface="Times New Roman"/>
                <a:cs typeface="Times New Roman"/>
                <a:sym typeface="Times New Roman"/>
              </a:rPr>
              <a:t>two specific devices </a:t>
            </a:r>
            <a:r>
              <a:rPr lang="en-US" sz="2800" b="1" i="1" u="none" dirty="0">
                <a:solidFill>
                  <a:srgbClr val="FF0000"/>
                </a:solidFill>
                <a:latin typeface="Times New Roman"/>
                <a:ea typeface="Times New Roman"/>
                <a:cs typeface="Times New Roman"/>
                <a:sym typeface="Times New Roman"/>
              </a:rPr>
              <a:t>share a single link</a:t>
            </a:r>
            <a:r>
              <a:rPr lang="en-US" sz="2800" b="1" i="1" u="none" dirty="0">
                <a:solidFill>
                  <a:schemeClr val="dk1"/>
                </a:solidFill>
                <a:latin typeface="Times New Roman"/>
                <a:ea typeface="Times New Roman"/>
                <a:cs typeface="Times New Roman"/>
                <a:sym typeface="Times New Roman"/>
              </a:rPr>
              <a:t>.</a:t>
            </a:r>
            <a:endParaRPr dirty="0"/>
          </a:p>
          <a:p>
            <a:pPr marL="39687" lvl="0" indent="0" algn="just" rtl="0">
              <a:lnSpc>
                <a:spcPct val="100000"/>
              </a:lnSpc>
              <a:spcBef>
                <a:spcPts val="600"/>
              </a:spcBef>
              <a:spcAft>
                <a:spcPts val="0"/>
              </a:spcAft>
              <a:buSzPts val="2800"/>
              <a:buNone/>
            </a:pPr>
            <a:r>
              <a:rPr lang="en-US" sz="2800" b="0" i="0" u="none" dirty="0">
                <a:solidFill>
                  <a:schemeClr val="dk1"/>
                </a:solidFill>
                <a:latin typeface="Times New Roman"/>
                <a:ea typeface="Times New Roman"/>
                <a:cs typeface="Times New Roman"/>
                <a:sym typeface="Times New Roman"/>
              </a:rPr>
              <a:t>In a multipoint environment, the capacity of the channel </a:t>
            </a:r>
            <a:r>
              <a:rPr lang="en-US" sz="2800" b="1" i="1" u="none" dirty="0">
                <a:solidFill>
                  <a:srgbClr val="FF0000"/>
                </a:solidFill>
                <a:latin typeface="Times New Roman"/>
                <a:ea typeface="Times New Roman"/>
                <a:cs typeface="Times New Roman"/>
                <a:sym typeface="Times New Roman"/>
              </a:rPr>
              <a:t>is shared</a:t>
            </a:r>
            <a:r>
              <a:rPr lang="en-US" sz="2800" b="1" i="1" u="none" dirty="0">
                <a:solidFill>
                  <a:schemeClr val="dk1"/>
                </a:solidFill>
                <a:latin typeface="Times New Roman"/>
                <a:ea typeface="Times New Roman"/>
                <a:cs typeface="Times New Roman"/>
                <a:sym typeface="Times New Roman"/>
              </a:rPr>
              <a:t>, </a:t>
            </a:r>
            <a:r>
              <a:rPr lang="en-US" sz="2800" b="0" i="0" u="none" dirty="0">
                <a:solidFill>
                  <a:schemeClr val="dk1"/>
                </a:solidFill>
                <a:latin typeface="Times New Roman"/>
                <a:ea typeface="Times New Roman"/>
                <a:cs typeface="Times New Roman"/>
                <a:sym typeface="Times New Roman"/>
              </a:rPr>
              <a:t>either spatially or temporally. </a:t>
            </a:r>
            <a:endParaRPr dirty="0"/>
          </a:p>
          <a:p>
            <a:pPr marL="39687" lvl="0" indent="0" algn="just" rtl="0">
              <a:lnSpc>
                <a:spcPct val="100000"/>
              </a:lnSpc>
              <a:spcBef>
                <a:spcPts val="600"/>
              </a:spcBef>
              <a:spcAft>
                <a:spcPts val="0"/>
              </a:spcAft>
              <a:buSzPts val="2800"/>
              <a:buNone/>
            </a:pPr>
            <a:r>
              <a:rPr lang="en-US" sz="2800" b="0" i="0" u="none" dirty="0">
                <a:solidFill>
                  <a:schemeClr val="dk1"/>
                </a:solidFill>
                <a:latin typeface="Times New Roman"/>
                <a:ea typeface="Times New Roman"/>
                <a:cs typeface="Times New Roman"/>
                <a:sym typeface="Times New Roman"/>
              </a:rPr>
              <a:t>If several devices can use the link simultaneously, it is a </a:t>
            </a:r>
            <a:r>
              <a:rPr lang="en-US" sz="2800" b="0" i="1" u="none" dirty="0">
                <a:solidFill>
                  <a:schemeClr val="dk1"/>
                </a:solidFill>
                <a:latin typeface="Times New Roman"/>
                <a:ea typeface="Times New Roman"/>
                <a:cs typeface="Times New Roman"/>
                <a:sym typeface="Times New Roman"/>
              </a:rPr>
              <a:t>spatially shared </a:t>
            </a:r>
            <a:r>
              <a:rPr lang="en-US" sz="2800" b="0" i="0" u="none" dirty="0">
                <a:solidFill>
                  <a:schemeClr val="dk1"/>
                </a:solidFill>
                <a:latin typeface="Times New Roman"/>
                <a:ea typeface="Times New Roman"/>
                <a:cs typeface="Times New Roman"/>
                <a:sym typeface="Times New Roman"/>
              </a:rPr>
              <a:t>connection. If users must take turns, it is a </a:t>
            </a:r>
            <a:r>
              <a:rPr lang="en-US" sz="2800" b="0" i="1" u="none" dirty="0">
                <a:solidFill>
                  <a:srgbClr val="C00000"/>
                </a:solidFill>
                <a:latin typeface="Times New Roman"/>
                <a:ea typeface="Times New Roman"/>
                <a:cs typeface="Times New Roman"/>
                <a:sym typeface="Times New Roman"/>
              </a:rPr>
              <a:t>timeshared </a:t>
            </a:r>
            <a:r>
              <a:rPr lang="en-US" sz="2800" b="0" i="0" u="none" dirty="0">
                <a:solidFill>
                  <a:srgbClr val="C00000"/>
                </a:solidFill>
                <a:latin typeface="Times New Roman"/>
                <a:ea typeface="Times New Roman"/>
                <a:cs typeface="Times New Roman"/>
                <a:sym typeface="Times New Roman"/>
              </a:rPr>
              <a:t>connection</a:t>
            </a:r>
            <a:r>
              <a:rPr lang="en-US" sz="2800" b="0" i="0" u="none" dirty="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0"/>
        <p:cNvGrpSpPr/>
        <p:nvPr/>
      </p:nvGrpSpPr>
      <p:grpSpPr>
        <a:xfrm>
          <a:off x="0" y="0"/>
          <a:ext cx="0" cy="0"/>
          <a:chOff x="0" y="0"/>
          <a:chExt cx="0" cy="0"/>
        </a:xfrm>
      </p:grpSpPr>
      <p:sp>
        <p:nvSpPr>
          <p:cNvPr id="2601" name="Google Shape;2601;p45"/>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21</a:t>
            </a:fld>
            <a:endParaRPr/>
          </a:p>
        </p:txBody>
      </p:sp>
      <p:grpSp>
        <p:nvGrpSpPr>
          <p:cNvPr id="2602" name="Google Shape;2602;p45"/>
          <p:cNvGrpSpPr/>
          <p:nvPr/>
        </p:nvGrpSpPr>
        <p:grpSpPr>
          <a:xfrm>
            <a:off x="0" y="68262"/>
            <a:ext cx="457200" cy="6715125"/>
            <a:chOff x="0" y="0"/>
            <a:chExt cx="288" cy="4230"/>
          </a:xfrm>
        </p:grpSpPr>
        <p:cxnSp>
          <p:nvCxnSpPr>
            <p:cNvPr id="2603" name="Google Shape;2603;p45"/>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04" name="Google Shape;2604;p45"/>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05" name="Google Shape;2605;p45"/>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06" name="Google Shape;2606;p45"/>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07" name="Google Shape;2607;p45"/>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08" name="Google Shape;2608;p45"/>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09" name="Google Shape;2609;p45"/>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0" name="Google Shape;2610;p45"/>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11" name="Google Shape;2611;p45"/>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12" name="Google Shape;2612;p45"/>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13" name="Google Shape;2613;p45"/>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4" name="Google Shape;2614;p45"/>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5" name="Google Shape;2615;p45"/>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6" name="Google Shape;2616;p45"/>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7" name="Google Shape;2617;p45"/>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18" name="Google Shape;2618;p45"/>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19" name="Google Shape;2619;p45"/>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0" name="Google Shape;2620;p45"/>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21" name="Google Shape;2621;p45"/>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22" name="Google Shape;2622;p45"/>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23" name="Google Shape;2623;p45"/>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4" name="Google Shape;2624;p45"/>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25" name="Google Shape;2625;p45"/>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26" name="Google Shape;2626;p45"/>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27" name="Google Shape;2627;p45"/>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28" name="Google Shape;2628;p45"/>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29" name="Google Shape;2629;p45"/>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0" name="Google Shape;2630;p45"/>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1" name="Google Shape;2631;p45"/>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2" name="Google Shape;2632;p45"/>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3" name="Google Shape;2633;p45"/>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34" name="Google Shape;2634;p45"/>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5" name="Google Shape;2635;p45"/>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36" name="Google Shape;2636;p45"/>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7" name="Google Shape;2637;p45"/>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38" name="Google Shape;2638;p45"/>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39" name="Google Shape;2639;p45"/>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40" name="Google Shape;2640;p45"/>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41" name="Google Shape;2641;p45"/>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42" name="Google Shape;2642;p45"/>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3" name="Google Shape;2643;p45"/>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4" name="Google Shape;2644;p45"/>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45" name="Google Shape;2645;p45"/>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6" name="Google Shape;2646;p45"/>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7" name="Google Shape;2647;p45"/>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48" name="Google Shape;2648;p45"/>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49" name="Google Shape;2649;p45"/>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0" name="Google Shape;2650;p45"/>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51" name="Google Shape;2651;p45"/>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52" name="Google Shape;2652;p45"/>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53" name="Google Shape;2653;p45"/>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4" name="Google Shape;2654;p45"/>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5" name="Google Shape;2655;p45"/>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56" name="Google Shape;2656;p45"/>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57" name="Google Shape;2657;p45"/>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58" name="Google Shape;2658;p45"/>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59" name="Google Shape;2659;p45"/>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60" name="Google Shape;2660;p45"/>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61" name="Google Shape;2661;p45"/>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2" name="Google Shape;2662;p45"/>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3" name="Google Shape;2663;p45"/>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4" name="Google Shape;2664;p45"/>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5" name="Google Shape;2665;p45"/>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66" name="Google Shape;2666;p45"/>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7" name="Google Shape;2667;p45"/>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68" name="Google Shape;2668;p45"/>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69" name="Google Shape;2669;p45"/>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0" name="Google Shape;2670;p45"/>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1" name="Google Shape;2671;p45"/>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2" name="Google Shape;2672;p45"/>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73" name="Google Shape;2673;p45"/>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74" name="Google Shape;2674;p45"/>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5" name="Google Shape;2675;p45"/>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76" name="Google Shape;2676;p45"/>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77" name="Google Shape;2677;p45"/>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78" name="Google Shape;2678;p45"/>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79" name="Google Shape;2679;p45"/>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0" name="Google Shape;2680;p45"/>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1" name="Google Shape;2681;p45"/>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82" name="Google Shape;2682;p45"/>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83" name="Google Shape;2683;p45"/>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84" name="Google Shape;2684;p45"/>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85" name="Google Shape;2685;p45"/>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6" name="Google Shape;2686;p45"/>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687" name="Google Shape;2687;p45"/>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688" name="Google Shape;2688;p45"/>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689" name="Google Shape;2689;p45"/>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690" name="Google Shape;2690;p45"/>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691" name="Google Shape;2691;p45"/>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692" name="Google Shape;2692;p45"/>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693" name="Google Shape;2693;p45"/>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694" name="Google Shape;2694;p45"/>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695" name="Google Shape;2695;p45"/>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696" name="Google Shape;2696;p45"/>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697" name="Google Shape;2697;p45"/>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698" name="Google Shape;2698;p45"/>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699" name="Google Shape;2699;p45"/>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700" name="Google Shape;2700;p45"/>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701" name="Google Shape;2701;p45"/>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02" name="Google Shape;2702;p45"/>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03" name="Google Shape;2703;p45"/>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04" name="Google Shape;2704;p45"/>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705" name="Google Shape;2705;p45"/>
          <p:cNvGrpSpPr/>
          <p:nvPr/>
        </p:nvGrpSpPr>
        <p:grpSpPr>
          <a:xfrm>
            <a:off x="7620000" y="228600"/>
            <a:ext cx="1066800" cy="838200"/>
            <a:chOff x="0" y="0"/>
            <a:chExt cx="672" cy="528"/>
          </a:xfrm>
        </p:grpSpPr>
        <p:sp>
          <p:nvSpPr>
            <p:cNvPr id="2706" name="Google Shape;2706;p45"/>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07" name="Google Shape;2707;p45"/>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708" name="Google Shape;2708;p45"/>
            <p:cNvGrpSpPr/>
            <p:nvPr/>
          </p:nvGrpSpPr>
          <p:grpSpPr>
            <a:xfrm>
              <a:off x="35" y="75"/>
              <a:ext cx="566" cy="378"/>
              <a:chOff x="0" y="0"/>
              <a:chExt cx="566" cy="378"/>
            </a:xfrm>
          </p:grpSpPr>
          <p:sp>
            <p:nvSpPr>
              <p:cNvPr id="2709" name="Google Shape;2709;p45"/>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0" name="Google Shape;2710;p45"/>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1" name="Google Shape;2711;p45"/>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2" name="Google Shape;2712;p45"/>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3" name="Google Shape;2713;p45"/>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4" name="Google Shape;2714;p45"/>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715" name="Google Shape;2715;p45"/>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6" name="Google Shape;2716;p45"/>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7" name="Google Shape;2717;p45"/>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18" name="Google Shape;2718;p45"/>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719" name="Google Shape;2719;p45"/>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pic>
        <p:nvPicPr>
          <p:cNvPr id="2720" name="Google Shape;2720;p45"/>
          <p:cNvPicPr preferRelativeResize="0"/>
          <p:nvPr/>
        </p:nvPicPr>
        <p:blipFill rotWithShape="1">
          <a:blip r:embed="rId3">
            <a:alphaModFix/>
          </a:blip>
          <a:srcRect/>
          <a:stretch/>
        </p:blipFill>
        <p:spPr>
          <a:xfrm>
            <a:off x="1154112" y="2185987"/>
            <a:ext cx="6581775" cy="337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4"/>
        <p:cNvGrpSpPr/>
        <p:nvPr/>
      </p:nvGrpSpPr>
      <p:grpSpPr>
        <a:xfrm>
          <a:off x="0" y="0"/>
          <a:ext cx="0" cy="0"/>
          <a:chOff x="0" y="0"/>
          <a:chExt cx="0" cy="0"/>
        </a:xfrm>
      </p:grpSpPr>
      <p:sp>
        <p:nvSpPr>
          <p:cNvPr id="2725" name="Google Shape;2725;p46"/>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22</a:t>
            </a:fld>
            <a:endParaRPr/>
          </a:p>
        </p:txBody>
      </p:sp>
      <p:grpSp>
        <p:nvGrpSpPr>
          <p:cNvPr id="2726" name="Google Shape;2726;p46"/>
          <p:cNvGrpSpPr/>
          <p:nvPr/>
        </p:nvGrpSpPr>
        <p:grpSpPr>
          <a:xfrm>
            <a:off x="0" y="68262"/>
            <a:ext cx="457200" cy="6715125"/>
            <a:chOff x="0" y="0"/>
            <a:chExt cx="288" cy="4230"/>
          </a:xfrm>
        </p:grpSpPr>
        <p:cxnSp>
          <p:nvCxnSpPr>
            <p:cNvPr id="2727" name="Google Shape;2727;p46"/>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28" name="Google Shape;2728;p46"/>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29" name="Google Shape;2729;p46"/>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30" name="Google Shape;2730;p46"/>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31" name="Google Shape;2731;p46"/>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32" name="Google Shape;2732;p46"/>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33" name="Google Shape;2733;p46"/>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34" name="Google Shape;2734;p46"/>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35" name="Google Shape;2735;p46"/>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36" name="Google Shape;2736;p46"/>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37" name="Google Shape;2737;p46"/>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38" name="Google Shape;2738;p46"/>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39" name="Google Shape;2739;p46"/>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0" name="Google Shape;2740;p46"/>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1" name="Google Shape;2741;p46"/>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42" name="Google Shape;2742;p46"/>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3" name="Google Shape;2743;p46"/>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4" name="Google Shape;2744;p46"/>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45" name="Google Shape;2745;p46"/>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46" name="Google Shape;2746;p46"/>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47" name="Google Shape;2747;p46"/>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48" name="Google Shape;2748;p46"/>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49" name="Google Shape;2749;p46"/>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0" name="Google Shape;2750;p46"/>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51" name="Google Shape;2751;p46"/>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52" name="Google Shape;2752;p46"/>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53" name="Google Shape;2753;p46"/>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4" name="Google Shape;2754;p46"/>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5" name="Google Shape;2755;p46"/>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6" name="Google Shape;2756;p46"/>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7" name="Google Shape;2757;p46"/>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58" name="Google Shape;2758;p46"/>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59" name="Google Shape;2759;p46"/>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60" name="Google Shape;2760;p46"/>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1" name="Google Shape;2761;p46"/>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2" name="Google Shape;2762;p46"/>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63" name="Google Shape;2763;p46"/>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4" name="Google Shape;2764;p46"/>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5" name="Google Shape;2765;p46"/>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66" name="Google Shape;2766;p46"/>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67" name="Google Shape;2767;p46"/>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68" name="Google Shape;2768;p46"/>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69" name="Google Shape;2769;p46"/>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0" name="Google Shape;2770;p46"/>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1" name="Google Shape;2771;p46"/>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2" name="Google Shape;2772;p46"/>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73" name="Google Shape;2773;p46"/>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4" name="Google Shape;2774;p46"/>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75" name="Google Shape;2775;p46"/>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76" name="Google Shape;2776;p46"/>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77" name="Google Shape;2777;p46"/>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8" name="Google Shape;2778;p46"/>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79" name="Google Shape;2779;p46"/>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0" name="Google Shape;2780;p46"/>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81" name="Google Shape;2781;p46"/>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2" name="Google Shape;2782;p46"/>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83" name="Google Shape;2783;p46"/>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84" name="Google Shape;2784;p46"/>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85" name="Google Shape;2785;p46"/>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6" name="Google Shape;2786;p46"/>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7" name="Google Shape;2787;p46"/>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8" name="Google Shape;2788;p46"/>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89" name="Google Shape;2789;p46"/>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90" name="Google Shape;2790;p46"/>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1" name="Google Shape;2791;p46"/>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2" name="Google Shape;2792;p46"/>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93" name="Google Shape;2793;p46"/>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94" name="Google Shape;2794;p46"/>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95" name="Google Shape;2795;p46"/>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96" name="Google Shape;2796;p46"/>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797" name="Google Shape;2797;p46"/>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798" name="Google Shape;2798;p46"/>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799" name="Google Shape;2799;p46"/>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0" name="Google Shape;2800;p46"/>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1" name="Google Shape;2801;p46"/>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2" name="Google Shape;2802;p46"/>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03" name="Google Shape;2803;p46"/>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4" name="Google Shape;2804;p46"/>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05" name="Google Shape;2805;p46"/>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06" name="Google Shape;2806;p46"/>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07" name="Google Shape;2807;p46"/>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08" name="Google Shape;2808;p46"/>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09" name="Google Shape;2809;p46"/>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10" name="Google Shape;2810;p46"/>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11" name="Google Shape;2811;p46"/>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12" name="Google Shape;2812;p46"/>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13" name="Google Shape;2813;p46"/>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14" name="Google Shape;2814;p46"/>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815" name="Google Shape;2815;p46"/>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16" name="Google Shape;2816;p46"/>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817" name="Google Shape;2817;p46"/>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818" name="Google Shape;2818;p46"/>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19" name="Google Shape;2819;p46"/>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820" name="Google Shape;2820;p46"/>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21" name="Google Shape;2821;p46"/>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822" name="Google Shape;2822;p46"/>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23" name="Google Shape;2823;p46"/>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824" name="Google Shape;2824;p46"/>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825" name="Google Shape;2825;p46"/>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26" name="Google Shape;2826;p46"/>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27" name="Google Shape;2827;p46"/>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28" name="Google Shape;2828;p46"/>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829" name="Google Shape;2829;p46"/>
          <p:cNvGrpSpPr/>
          <p:nvPr/>
        </p:nvGrpSpPr>
        <p:grpSpPr>
          <a:xfrm>
            <a:off x="7620000" y="228600"/>
            <a:ext cx="1066800" cy="838200"/>
            <a:chOff x="0" y="0"/>
            <a:chExt cx="672" cy="528"/>
          </a:xfrm>
        </p:grpSpPr>
        <p:sp>
          <p:nvSpPr>
            <p:cNvPr id="2830" name="Google Shape;2830;p46"/>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1" name="Google Shape;2831;p46"/>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832" name="Google Shape;2832;p46"/>
            <p:cNvGrpSpPr/>
            <p:nvPr/>
          </p:nvGrpSpPr>
          <p:grpSpPr>
            <a:xfrm>
              <a:off x="35" y="75"/>
              <a:ext cx="566" cy="378"/>
              <a:chOff x="0" y="0"/>
              <a:chExt cx="566" cy="378"/>
            </a:xfrm>
          </p:grpSpPr>
          <p:sp>
            <p:nvSpPr>
              <p:cNvPr id="2833" name="Google Shape;2833;p46"/>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4" name="Google Shape;2834;p46"/>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5" name="Google Shape;2835;p46"/>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6" name="Google Shape;2836;p46"/>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7" name="Google Shape;2837;p46"/>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38" name="Google Shape;2838;p46"/>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839" name="Google Shape;2839;p46"/>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0" name="Google Shape;2840;p46"/>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1" name="Google Shape;2841;p46"/>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42" name="Google Shape;2842;p46"/>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843" name="Google Shape;2843;p46"/>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1" u="none">
                <a:solidFill>
                  <a:srgbClr val="800000"/>
                </a:solidFill>
                <a:latin typeface="Times New Roman"/>
                <a:ea typeface="Times New Roman"/>
                <a:cs typeface="Times New Roman"/>
                <a:sym typeface="Times New Roman"/>
              </a:rPr>
              <a:t>Physical Topology</a:t>
            </a:r>
            <a:endParaRPr/>
          </a:p>
        </p:txBody>
      </p:sp>
      <p:sp>
        <p:nvSpPr>
          <p:cNvPr id="2844" name="Google Shape;2844;p46"/>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a:solidFill>
                  <a:schemeClr val="dk1"/>
                </a:solidFill>
                <a:latin typeface="Times New Roman"/>
                <a:ea typeface="Times New Roman"/>
                <a:cs typeface="Times New Roman"/>
                <a:sym typeface="Times New Roman"/>
              </a:rPr>
              <a:t>The term </a:t>
            </a:r>
            <a:r>
              <a:rPr lang="en-US" sz="2800" b="0" i="1" u="none">
                <a:solidFill>
                  <a:schemeClr val="dk1"/>
                </a:solidFill>
                <a:latin typeface="Times New Roman"/>
                <a:ea typeface="Times New Roman"/>
                <a:cs typeface="Times New Roman"/>
                <a:sym typeface="Times New Roman"/>
              </a:rPr>
              <a:t>physical topology </a:t>
            </a:r>
            <a:r>
              <a:rPr lang="en-US" sz="2800" b="0" i="0" u="none">
                <a:solidFill>
                  <a:schemeClr val="dk1"/>
                </a:solidFill>
                <a:latin typeface="Times New Roman"/>
                <a:ea typeface="Times New Roman"/>
                <a:cs typeface="Times New Roman"/>
                <a:sym typeface="Times New Roman"/>
              </a:rPr>
              <a:t>refers to the way in which a network is laid out physically.:</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Two or more devices connect to a link; two or more links form a topology. </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The topology of a network is the </a:t>
            </a:r>
            <a:r>
              <a:rPr lang="en-US" sz="2800" b="1" i="1" u="none">
                <a:solidFill>
                  <a:srgbClr val="FF0000"/>
                </a:solidFill>
                <a:latin typeface="Times New Roman"/>
                <a:ea typeface="Times New Roman"/>
                <a:cs typeface="Times New Roman"/>
                <a:sym typeface="Times New Roman"/>
              </a:rPr>
              <a:t>geometric representation </a:t>
            </a:r>
            <a:r>
              <a:rPr lang="en-US" sz="2800" b="0" i="0" u="none">
                <a:solidFill>
                  <a:schemeClr val="dk1"/>
                </a:solidFill>
                <a:latin typeface="Times New Roman"/>
                <a:ea typeface="Times New Roman"/>
                <a:cs typeface="Times New Roman"/>
                <a:sym typeface="Times New Roman"/>
              </a:rPr>
              <a:t>of the relationship of </a:t>
            </a:r>
            <a:r>
              <a:rPr lang="en-US" sz="2800" b="1" i="1" u="none">
                <a:solidFill>
                  <a:srgbClr val="7030A0"/>
                </a:solidFill>
                <a:latin typeface="Times New Roman"/>
                <a:ea typeface="Times New Roman"/>
                <a:cs typeface="Times New Roman"/>
                <a:sym typeface="Times New Roman"/>
              </a:rPr>
              <a:t>all the links and linking devices</a:t>
            </a:r>
            <a:r>
              <a:rPr lang="en-US" sz="2800" b="0" i="0" u="none">
                <a:solidFill>
                  <a:schemeClr val="dk1"/>
                </a:solidFill>
                <a:latin typeface="Times New Roman"/>
                <a:ea typeface="Times New Roman"/>
                <a:cs typeface="Times New Roman"/>
                <a:sym typeface="Times New Roman"/>
              </a:rPr>
              <a:t> (usually called nodes) to one another. </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There are </a:t>
            </a:r>
            <a:r>
              <a:rPr lang="en-US" sz="2800" b="1" i="1" u="none">
                <a:solidFill>
                  <a:srgbClr val="FF0000"/>
                </a:solidFill>
                <a:latin typeface="Times New Roman"/>
                <a:ea typeface="Times New Roman"/>
                <a:cs typeface="Times New Roman"/>
                <a:sym typeface="Times New Roman"/>
              </a:rPr>
              <a:t>four basic topologies </a:t>
            </a:r>
            <a:r>
              <a:rPr lang="en-US" sz="2800" b="0" i="0" u="none">
                <a:solidFill>
                  <a:schemeClr val="dk1"/>
                </a:solidFill>
                <a:latin typeface="Times New Roman"/>
                <a:ea typeface="Times New Roman"/>
                <a:cs typeface="Times New Roman"/>
                <a:sym typeface="Times New Roman"/>
              </a:rPr>
              <a:t>possible: mesh, star, bus, and 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sp>
        <p:nvSpPr>
          <p:cNvPr id="2849" name="Google Shape;2849;p47"/>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23</a:t>
            </a:fld>
            <a:endParaRPr/>
          </a:p>
        </p:txBody>
      </p:sp>
      <p:grpSp>
        <p:nvGrpSpPr>
          <p:cNvPr id="2850" name="Google Shape;2850;p47"/>
          <p:cNvGrpSpPr/>
          <p:nvPr/>
        </p:nvGrpSpPr>
        <p:grpSpPr>
          <a:xfrm>
            <a:off x="0" y="68262"/>
            <a:ext cx="457200" cy="6715125"/>
            <a:chOff x="0" y="0"/>
            <a:chExt cx="288" cy="4230"/>
          </a:xfrm>
        </p:grpSpPr>
        <p:cxnSp>
          <p:nvCxnSpPr>
            <p:cNvPr id="2851" name="Google Shape;2851;p47"/>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52" name="Google Shape;2852;p47"/>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53" name="Google Shape;2853;p47"/>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54" name="Google Shape;2854;p47"/>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55" name="Google Shape;2855;p47"/>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56" name="Google Shape;2856;p47"/>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57" name="Google Shape;2857;p47"/>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58" name="Google Shape;2858;p47"/>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59" name="Google Shape;2859;p47"/>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0" name="Google Shape;2860;p47"/>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1" name="Google Shape;2861;p47"/>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2" name="Google Shape;2862;p47"/>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3" name="Google Shape;2863;p47"/>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4" name="Google Shape;2864;p47"/>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5" name="Google Shape;2865;p47"/>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66" name="Google Shape;2866;p47"/>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7" name="Google Shape;2867;p47"/>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68" name="Google Shape;2868;p47"/>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69" name="Google Shape;2869;p47"/>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70" name="Google Shape;2870;p47"/>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71" name="Google Shape;2871;p47"/>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2" name="Google Shape;2872;p47"/>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73" name="Google Shape;2873;p47"/>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4" name="Google Shape;2874;p47"/>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75" name="Google Shape;2875;p47"/>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76" name="Google Shape;2876;p47"/>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77" name="Google Shape;2877;p47"/>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8" name="Google Shape;2878;p47"/>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79" name="Google Shape;2879;p47"/>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0" name="Google Shape;2880;p47"/>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1" name="Google Shape;2881;p47"/>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82" name="Google Shape;2882;p47"/>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3" name="Google Shape;2883;p47"/>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84" name="Google Shape;2884;p47"/>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5" name="Google Shape;2885;p47"/>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6" name="Google Shape;2886;p47"/>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87" name="Google Shape;2887;p47"/>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8" name="Google Shape;2888;p47"/>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89" name="Google Shape;2889;p47"/>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890" name="Google Shape;2890;p47"/>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1" name="Google Shape;2891;p47"/>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2" name="Google Shape;2892;p47"/>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93" name="Google Shape;2893;p47"/>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4" name="Google Shape;2894;p47"/>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5" name="Google Shape;2895;p47"/>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6" name="Google Shape;2896;p47"/>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97" name="Google Shape;2897;p47"/>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898" name="Google Shape;2898;p47"/>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899" name="Google Shape;2899;p47"/>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00" name="Google Shape;2900;p47"/>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01" name="Google Shape;2901;p47"/>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2" name="Google Shape;2902;p47"/>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3" name="Google Shape;2903;p47"/>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04" name="Google Shape;2904;p47"/>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5" name="Google Shape;2905;p47"/>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06" name="Google Shape;2906;p47"/>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07" name="Google Shape;2907;p47"/>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8" name="Google Shape;2908;p47"/>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09" name="Google Shape;2909;p47"/>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0" name="Google Shape;2910;p47"/>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1" name="Google Shape;2911;p47"/>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2" name="Google Shape;2912;p47"/>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3" name="Google Shape;2913;p47"/>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14" name="Google Shape;2914;p47"/>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5" name="Google Shape;2915;p47"/>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16" name="Google Shape;2916;p47"/>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17" name="Google Shape;2917;p47"/>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18" name="Google Shape;2918;p47"/>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19" name="Google Shape;2919;p47"/>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0" name="Google Shape;2920;p47"/>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21" name="Google Shape;2921;p47"/>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22" name="Google Shape;2922;p47"/>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3" name="Google Shape;2923;p47"/>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24" name="Google Shape;2924;p47"/>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25" name="Google Shape;2925;p47"/>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26" name="Google Shape;2926;p47"/>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27" name="Google Shape;2927;p47"/>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28" name="Google Shape;2928;p47"/>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29" name="Google Shape;2929;p47"/>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30" name="Google Shape;2930;p47"/>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31" name="Google Shape;2931;p47"/>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32" name="Google Shape;2932;p47"/>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33" name="Google Shape;2933;p47"/>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34" name="Google Shape;2934;p47"/>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35" name="Google Shape;2935;p47"/>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36" name="Google Shape;2936;p47"/>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37" name="Google Shape;2937;p47"/>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38" name="Google Shape;2938;p47"/>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939" name="Google Shape;2939;p47"/>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40" name="Google Shape;2940;p47"/>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941" name="Google Shape;2941;p47"/>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942" name="Google Shape;2942;p47"/>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43" name="Google Shape;2943;p47"/>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2944" name="Google Shape;2944;p47"/>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45" name="Google Shape;2945;p47"/>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2946" name="Google Shape;2946;p47"/>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47" name="Google Shape;2947;p47"/>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2948" name="Google Shape;2948;p47"/>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2949" name="Google Shape;2949;p47"/>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50" name="Google Shape;2950;p47"/>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51" name="Google Shape;2951;p47"/>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52" name="Google Shape;2952;p47"/>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953" name="Google Shape;2953;p47"/>
          <p:cNvGrpSpPr/>
          <p:nvPr/>
        </p:nvGrpSpPr>
        <p:grpSpPr>
          <a:xfrm>
            <a:off x="7620000" y="228600"/>
            <a:ext cx="1066800" cy="838200"/>
            <a:chOff x="0" y="0"/>
            <a:chExt cx="672" cy="528"/>
          </a:xfrm>
        </p:grpSpPr>
        <p:sp>
          <p:nvSpPr>
            <p:cNvPr id="2954" name="Google Shape;2954;p47"/>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55" name="Google Shape;2955;p47"/>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2956" name="Google Shape;2956;p47"/>
            <p:cNvGrpSpPr/>
            <p:nvPr/>
          </p:nvGrpSpPr>
          <p:grpSpPr>
            <a:xfrm>
              <a:off x="35" y="75"/>
              <a:ext cx="566" cy="378"/>
              <a:chOff x="0" y="0"/>
              <a:chExt cx="566" cy="378"/>
            </a:xfrm>
          </p:grpSpPr>
          <p:sp>
            <p:nvSpPr>
              <p:cNvPr id="2957" name="Google Shape;2957;p47"/>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58" name="Google Shape;2958;p47"/>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59" name="Google Shape;2959;p47"/>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0" name="Google Shape;2960;p47"/>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1" name="Google Shape;2961;p47"/>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2" name="Google Shape;2962;p47"/>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963" name="Google Shape;2963;p47"/>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4" name="Google Shape;2964;p47"/>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5" name="Google Shape;2965;p47"/>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66" name="Google Shape;2966;p47"/>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2967" name="Google Shape;2967;p47"/>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4000"/>
              <a:buFont typeface="Times New Roman"/>
              <a:buNone/>
            </a:pPr>
            <a:r>
              <a:rPr lang="en-US" sz="4000" b="1" i="0" u="none">
                <a:solidFill>
                  <a:srgbClr val="800000"/>
                </a:solidFill>
                <a:latin typeface="Times New Roman"/>
                <a:ea typeface="Times New Roman"/>
                <a:cs typeface="Times New Roman"/>
                <a:sym typeface="Times New Roman"/>
              </a:rPr>
              <a:t>H.W</a:t>
            </a:r>
            <a:endParaRPr/>
          </a:p>
        </p:txBody>
      </p:sp>
      <p:pic>
        <p:nvPicPr>
          <p:cNvPr id="2968" name="Google Shape;2968;p47"/>
          <p:cNvPicPr preferRelativeResize="0"/>
          <p:nvPr/>
        </p:nvPicPr>
        <p:blipFill rotWithShape="1">
          <a:blip r:embed="rId3">
            <a:alphaModFix/>
          </a:blip>
          <a:srcRect/>
          <a:stretch/>
        </p:blipFill>
        <p:spPr>
          <a:xfrm>
            <a:off x="1300162" y="2792412"/>
            <a:ext cx="6486525"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2"/>
        <p:cNvGrpSpPr/>
        <p:nvPr/>
      </p:nvGrpSpPr>
      <p:grpSpPr>
        <a:xfrm>
          <a:off x="0" y="0"/>
          <a:ext cx="0" cy="0"/>
          <a:chOff x="0" y="0"/>
          <a:chExt cx="0" cy="0"/>
        </a:xfrm>
      </p:grpSpPr>
      <p:sp>
        <p:nvSpPr>
          <p:cNvPr id="2973" name="Google Shape;2973;p48"/>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24</a:t>
            </a:fld>
            <a:endParaRPr/>
          </a:p>
        </p:txBody>
      </p:sp>
      <p:grpSp>
        <p:nvGrpSpPr>
          <p:cNvPr id="2974" name="Google Shape;2974;p48"/>
          <p:cNvGrpSpPr/>
          <p:nvPr/>
        </p:nvGrpSpPr>
        <p:grpSpPr>
          <a:xfrm>
            <a:off x="0" y="68262"/>
            <a:ext cx="457200" cy="6715125"/>
            <a:chOff x="0" y="0"/>
            <a:chExt cx="288" cy="4230"/>
          </a:xfrm>
        </p:grpSpPr>
        <p:cxnSp>
          <p:nvCxnSpPr>
            <p:cNvPr id="2975" name="Google Shape;2975;p48"/>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76" name="Google Shape;2976;p48"/>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77" name="Google Shape;2977;p48"/>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78" name="Google Shape;2978;p48"/>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79" name="Google Shape;2979;p48"/>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0" name="Google Shape;2980;p48"/>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81" name="Google Shape;2981;p48"/>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2" name="Google Shape;2982;p48"/>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83" name="Google Shape;2983;p48"/>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84" name="Google Shape;2984;p48"/>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85" name="Google Shape;2985;p48"/>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6" name="Google Shape;2986;p48"/>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7" name="Google Shape;2987;p48"/>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8" name="Google Shape;2988;p48"/>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89" name="Google Shape;2989;p48"/>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90" name="Google Shape;2990;p48"/>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1" name="Google Shape;2991;p48"/>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2" name="Google Shape;2992;p48"/>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93" name="Google Shape;2993;p48"/>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94" name="Google Shape;2994;p48"/>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95" name="Google Shape;2995;p48"/>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6" name="Google Shape;2996;p48"/>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2997" name="Google Shape;2997;p48"/>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2998" name="Google Shape;2998;p48"/>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2999" name="Google Shape;2999;p48"/>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00" name="Google Shape;3000;p48"/>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01" name="Google Shape;3001;p48"/>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2" name="Google Shape;3002;p48"/>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3" name="Google Shape;3003;p48"/>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4" name="Google Shape;3004;p48"/>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5" name="Google Shape;3005;p48"/>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06" name="Google Shape;3006;p48"/>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7" name="Google Shape;3007;p48"/>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08" name="Google Shape;3008;p48"/>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09" name="Google Shape;3009;p48"/>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0" name="Google Shape;3010;p48"/>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11" name="Google Shape;3011;p48"/>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2" name="Google Shape;3012;p48"/>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3" name="Google Shape;3013;p48"/>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14" name="Google Shape;3014;p48"/>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15" name="Google Shape;3015;p48"/>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16" name="Google Shape;3016;p48"/>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17" name="Google Shape;3017;p48"/>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18" name="Google Shape;3018;p48"/>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19" name="Google Shape;3019;p48"/>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0" name="Google Shape;3020;p48"/>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21" name="Google Shape;3021;p48"/>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2" name="Google Shape;3022;p48"/>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23" name="Google Shape;3023;p48"/>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24" name="Google Shape;3024;p48"/>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25" name="Google Shape;3025;p48"/>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6" name="Google Shape;3026;p48"/>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7" name="Google Shape;3027;p48"/>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28" name="Google Shape;3028;p48"/>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29" name="Google Shape;3029;p48"/>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30" name="Google Shape;3030;p48"/>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31" name="Google Shape;3031;p48"/>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2" name="Google Shape;3032;p48"/>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3" name="Google Shape;3033;p48"/>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34" name="Google Shape;3034;p48"/>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35" name="Google Shape;3035;p48"/>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36" name="Google Shape;3036;p48"/>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37" name="Google Shape;3037;p48"/>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38" name="Google Shape;3038;p48"/>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39" name="Google Shape;3039;p48"/>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0" name="Google Shape;3040;p48"/>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41" name="Google Shape;3041;p48"/>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42" name="Google Shape;3042;p48"/>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43" name="Google Shape;3043;p48"/>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44" name="Google Shape;3044;p48"/>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5" name="Google Shape;3045;p48"/>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46" name="Google Shape;3046;p48"/>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47" name="Google Shape;3047;p48"/>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8" name="Google Shape;3048;p48"/>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49" name="Google Shape;3049;p48"/>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0" name="Google Shape;3050;p48"/>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51" name="Google Shape;3051;p48"/>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2" name="Google Shape;3052;p48"/>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3" name="Google Shape;3053;p48"/>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54" name="Google Shape;3054;p48"/>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55" name="Google Shape;3055;p48"/>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56" name="Google Shape;3056;p48"/>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57" name="Google Shape;3057;p48"/>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8" name="Google Shape;3058;p48"/>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059" name="Google Shape;3059;p48"/>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60" name="Google Shape;3060;p48"/>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061" name="Google Shape;3061;p48"/>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062" name="Google Shape;3062;p48"/>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063" name="Google Shape;3063;p48"/>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64" name="Google Shape;3064;p48"/>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065" name="Google Shape;3065;p48"/>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066" name="Google Shape;3066;p48"/>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67" name="Google Shape;3067;p48"/>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068" name="Google Shape;3068;p48"/>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69" name="Google Shape;3069;p48"/>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070" name="Google Shape;3070;p48"/>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71" name="Google Shape;3071;p48"/>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072" name="Google Shape;3072;p48"/>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073" name="Google Shape;3073;p48"/>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74" name="Google Shape;3074;p48"/>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75" name="Google Shape;3075;p48"/>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76" name="Google Shape;3076;p48"/>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077" name="Google Shape;3077;p48"/>
          <p:cNvGrpSpPr/>
          <p:nvPr/>
        </p:nvGrpSpPr>
        <p:grpSpPr>
          <a:xfrm>
            <a:off x="7620000" y="228600"/>
            <a:ext cx="1066800" cy="838200"/>
            <a:chOff x="0" y="0"/>
            <a:chExt cx="672" cy="528"/>
          </a:xfrm>
        </p:grpSpPr>
        <p:sp>
          <p:nvSpPr>
            <p:cNvPr id="3078" name="Google Shape;3078;p48"/>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79" name="Google Shape;3079;p48"/>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080" name="Google Shape;3080;p48"/>
            <p:cNvGrpSpPr/>
            <p:nvPr/>
          </p:nvGrpSpPr>
          <p:grpSpPr>
            <a:xfrm>
              <a:off x="35" y="75"/>
              <a:ext cx="566" cy="378"/>
              <a:chOff x="0" y="0"/>
              <a:chExt cx="566" cy="378"/>
            </a:xfrm>
          </p:grpSpPr>
          <p:sp>
            <p:nvSpPr>
              <p:cNvPr id="3081" name="Google Shape;3081;p48"/>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2" name="Google Shape;3082;p48"/>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3" name="Google Shape;3083;p48"/>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4" name="Google Shape;3084;p48"/>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5" name="Google Shape;3085;p48"/>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6" name="Google Shape;3086;p48"/>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087" name="Google Shape;3087;p48"/>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8" name="Google Shape;3088;p48"/>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89" name="Google Shape;3089;p48"/>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90" name="Google Shape;3090;p48"/>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091" name="Google Shape;3091;p48"/>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1.4 Protocols and Standards</a:t>
            </a:r>
            <a:endParaRPr/>
          </a:p>
        </p:txBody>
      </p:sp>
      <p:sp>
        <p:nvSpPr>
          <p:cNvPr id="3092" name="Google Shape;3092;p48"/>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1" i="1" u="none">
                <a:solidFill>
                  <a:srgbClr val="FF0000"/>
                </a:solidFill>
                <a:latin typeface="Times New Roman"/>
                <a:ea typeface="Times New Roman"/>
                <a:cs typeface="Times New Roman"/>
                <a:sym typeface="Times New Roman"/>
              </a:rPr>
              <a:t>Protocol:</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A protocol is a set of rules that govern data communications. </a:t>
            </a:r>
            <a:endParaRPr/>
          </a:p>
          <a:p>
            <a:pPr marL="388937" lvl="1" indent="0" algn="just" rtl="0">
              <a:lnSpc>
                <a:spcPct val="100000"/>
              </a:lnSpc>
              <a:spcBef>
                <a:spcPts val="600"/>
              </a:spcBef>
              <a:spcAft>
                <a:spcPts val="0"/>
              </a:spcAft>
              <a:buSzPts val="2800"/>
              <a:buNone/>
            </a:pPr>
            <a:r>
              <a:rPr lang="en-US" sz="2800" b="1" i="1" u="none">
                <a:solidFill>
                  <a:srgbClr val="7030A0"/>
                </a:solidFill>
                <a:latin typeface="Times New Roman"/>
                <a:ea typeface="Times New Roman"/>
                <a:cs typeface="Times New Roman"/>
                <a:sym typeface="Times New Roman"/>
              </a:rPr>
              <a:t>A protocol defines </a:t>
            </a:r>
            <a:r>
              <a:rPr lang="en-US" sz="2800" b="1" i="1" u="none">
                <a:solidFill>
                  <a:srgbClr val="FF0000"/>
                </a:solidFill>
                <a:latin typeface="Times New Roman"/>
                <a:ea typeface="Times New Roman"/>
                <a:cs typeface="Times New Roman"/>
                <a:sym typeface="Times New Roman"/>
              </a:rPr>
              <a:t>what is </a:t>
            </a:r>
            <a:r>
              <a:rPr lang="en-US" sz="2800" b="1" i="1" u="none">
                <a:solidFill>
                  <a:srgbClr val="7030A0"/>
                </a:solidFill>
                <a:latin typeface="Times New Roman"/>
                <a:ea typeface="Times New Roman"/>
                <a:cs typeface="Times New Roman"/>
                <a:sym typeface="Times New Roman"/>
              </a:rPr>
              <a:t>communicated, </a:t>
            </a:r>
            <a:r>
              <a:rPr lang="en-US" sz="2800" b="1" i="1" u="none">
                <a:solidFill>
                  <a:srgbClr val="FF0000"/>
                </a:solidFill>
                <a:latin typeface="Times New Roman"/>
                <a:ea typeface="Times New Roman"/>
                <a:cs typeface="Times New Roman"/>
                <a:sym typeface="Times New Roman"/>
              </a:rPr>
              <a:t>how it </a:t>
            </a:r>
            <a:r>
              <a:rPr lang="en-US" sz="2800" b="1" i="1" u="none">
                <a:solidFill>
                  <a:srgbClr val="7030A0"/>
                </a:solidFill>
                <a:latin typeface="Times New Roman"/>
                <a:ea typeface="Times New Roman"/>
                <a:cs typeface="Times New Roman"/>
                <a:sym typeface="Times New Roman"/>
              </a:rPr>
              <a:t>is communicated, and </a:t>
            </a:r>
            <a:r>
              <a:rPr lang="en-US" sz="2800" b="1" i="1" u="none">
                <a:solidFill>
                  <a:srgbClr val="FF0000"/>
                </a:solidFill>
                <a:latin typeface="Times New Roman"/>
                <a:ea typeface="Times New Roman"/>
                <a:cs typeface="Times New Roman"/>
                <a:sym typeface="Times New Roman"/>
              </a:rPr>
              <a:t>when it </a:t>
            </a:r>
            <a:r>
              <a:rPr lang="en-US" sz="2800" b="1" i="1" u="none">
                <a:solidFill>
                  <a:srgbClr val="7030A0"/>
                </a:solidFill>
                <a:latin typeface="Times New Roman"/>
                <a:ea typeface="Times New Roman"/>
                <a:cs typeface="Times New Roman"/>
                <a:sym typeface="Times New Roman"/>
              </a:rPr>
              <a:t>is communicated.</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The </a:t>
            </a:r>
            <a:r>
              <a:rPr lang="en-US" sz="2800" b="1" i="1" u="none">
                <a:solidFill>
                  <a:schemeClr val="dk1"/>
                </a:solidFill>
                <a:latin typeface="Times New Roman"/>
                <a:ea typeface="Times New Roman"/>
                <a:cs typeface="Times New Roman"/>
                <a:sym typeface="Times New Roman"/>
              </a:rPr>
              <a:t>key elements </a:t>
            </a:r>
            <a:r>
              <a:rPr lang="en-US" sz="2800" b="0" i="0" u="none">
                <a:solidFill>
                  <a:schemeClr val="dk1"/>
                </a:solidFill>
                <a:latin typeface="Times New Roman"/>
                <a:ea typeface="Times New Roman"/>
                <a:cs typeface="Times New Roman"/>
                <a:sym typeface="Times New Roman"/>
              </a:rPr>
              <a:t>of a protocol are syntax, semantics, and timing.</a:t>
            </a:r>
            <a:endParaRPr/>
          </a:p>
          <a:p>
            <a:pPr marL="382588" lvl="0" indent="-165100" algn="l" rtl="0">
              <a:spcBef>
                <a:spcPts val="600"/>
              </a:spcBef>
              <a:spcAft>
                <a:spcPts val="0"/>
              </a:spcAft>
              <a:buSzPts val="2800"/>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6"/>
        <p:cNvGrpSpPr/>
        <p:nvPr/>
      </p:nvGrpSpPr>
      <p:grpSpPr>
        <a:xfrm>
          <a:off x="0" y="0"/>
          <a:ext cx="0" cy="0"/>
          <a:chOff x="0" y="0"/>
          <a:chExt cx="0" cy="0"/>
        </a:xfrm>
      </p:grpSpPr>
      <p:sp>
        <p:nvSpPr>
          <p:cNvPr id="3097" name="Google Shape;3097;p49"/>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25</a:t>
            </a:fld>
            <a:endParaRPr/>
          </a:p>
        </p:txBody>
      </p:sp>
      <p:grpSp>
        <p:nvGrpSpPr>
          <p:cNvPr id="3098" name="Google Shape;3098;p49"/>
          <p:cNvGrpSpPr/>
          <p:nvPr/>
        </p:nvGrpSpPr>
        <p:grpSpPr>
          <a:xfrm>
            <a:off x="0" y="68262"/>
            <a:ext cx="457200" cy="6715125"/>
            <a:chOff x="0" y="0"/>
            <a:chExt cx="288" cy="4230"/>
          </a:xfrm>
        </p:grpSpPr>
        <p:cxnSp>
          <p:nvCxnSpPr>
            <p:cNvPr id="3099" name="Google Shape;3099;p49"/>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00" name="Google Shape;3100;p49"/>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01" name="Google Shape;3101;p49"/>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02" name="Google Shape;3102;p49"/>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03" name="Google Shape;3103;p49"/>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04" name="Google Shape;3104;p49"/>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05" name="Google Shape;3105;p49"/>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06" name="Google Shape;3106;p49"/>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07" name="Google Shape;3107;p49"/>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08" name="Google Shape;3108;p49"/>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09" name="Google Shape;3109;p49"/>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10" name="Google Shape;3110;p49"/>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11" name="Google Shape;3111;p49"/>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12" name="Google Shape;3112;p49"/>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13" name="Google Shape;3113;p49"/>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14" name="Google Shape;3114;p49"/>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15" name="Google Shape;3115;p49"/>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16" name="Google Shape;3116;p49"/>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17" name="Google Shape;3117;p49"/>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18" name="Google Shape;3118;p49"/>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19" name="Google Shape;3119;p49"/>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20" name="Google Shape;3120;p49"/>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21" name="Google Shape;3121;p49"/>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22" name="Google Shape;3122;p49"/>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23" name="Google Shape;3123;p49"/>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24" name="Google Shape;3124;p49"/>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25" name="Google Shape;3125;p49"/>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26" name="Google Shape;3126;p49"/>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27" name="Google Shape;3127;p49"/>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28" name="Google Shape;3128;p49"/>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29" name="Google Shape;3129;p49"/>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30" name="Google Shape;3130;p49"/>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31" name="Google Shape;3131;p49"/>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32" name="Google Shape;3132;p49"/>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33" name="Google Shape;3133;p49"/>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34" name="Google Shape;3134;p49"/>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35" name="Google Shape;3135;p49"/>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36" name="Google Shape;3136;p49"/>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37" name="Google Shape;3137;p49"/>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38" name="Google Shape;3138;p49"/>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39" name="Google Shape;3139;p49"/>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0" name="Google Shape;3140;p49"/>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1" name="Google Shape;3141;p49"/>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2" name="Google Shape;3142;p49"/>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3" name="Google Shape;3143;p49"/>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4" name="Google Shape;3144;p49"/>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5" name="Google Shape;3145;p49"/>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46" name="Google Shape;3146;p49"/>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7" name="Google Shape;3147;p49"/>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48" name="Google Shape;3148;p49"/>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49" name="Google Shape;3149;p49"/>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50" name="Google Shape;3150;p49"/>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51" name="Google Shape;3151;p49"/>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2" name="Google Shape;3152;p49"/>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53" name="Google Shape;3153;p49"/>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4" name="Google Shape;3154;p49"/>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55" name="Google Shape;3155;p49"/>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56" name="Google Shape;3156;p49"/>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57" name="Google Shape;3157;p49"/>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8" name="Google Shape;3158;p49"/>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59" name="Google Shape;3159;p49"/>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0" name="Google Shape;3160;p49"/>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1" name="Google Shape;3161;p49"/>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62" name="Google Shape;3162;p49"/>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3" name="Google Shape;3163;p49"/>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4" name="Google Shape;3164;p49"/>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65" name="Google Shape;3165;p49"/>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66" name="Google Shape;3166;p49"/>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67" name="Google Shape;3167;p49"/>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68" name="Google Shape;3168;p49"/>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69" name="Google Shape;3169;p49"/>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70" name="Google Shape;3170;p49"/>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1" name="Google Shape;3171;p49"/>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72" name="Google Shape;3172;p49"/>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73" name="Google Shape;3173;p49"/>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74" name="Google Shape;3174;p49"/>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5" name="Google Shape;3175;p49"/>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76" name="Google Shape;3176;p49"/>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77" name="Google Shape;3177;p49"/>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78" name="Google Shape;3178;p49"/>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79" name="Google Shape;3179;p49"/>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80" name="Google Shape;3180;p49"/>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81" name="Google Shape;3181;p49"/>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82" name="Google Shape;3182;p49"/>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183" name="Google Shape;3183;p49"/>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184" name="Google Shape;3184;p49"/>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185" name="Google Shape;3185;p49"/>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186" name="Google Shape;3186;p49"/>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187" name="Google Shape;3187;p49"/>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188" name="Google Shape;3188;p49"/>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189" name="Google Shape;3189;p49"/>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190" name="Google Shape;3190;p49"/>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191" name="Google Shape;3191;p49"/>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192" name="Google Shape;3192;p49"/>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193" name="Google Shape;3193;p49"/>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194" name="Google Shape;3194;p49"/>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195" name="Google Shape;3195;p49"/>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196" name="Google Shape;3196;p49"/>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197" name="Google Shape;3197;p49"/>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98" name="Google Shape;3198;p49"/>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99" name="Google Shape;3199;p49"/>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00" name="Google Shape;3200;p49"/>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201" name="Google Shape;3201;p49"/>
          <p:cNvGrpSpPr/>
          <p:nvPr/>
        </p:nvGrpSpPr>
        <p:grpSpPr>
          <a:xfrm>
            <a:off x="7620000" y="228600"/>
            <a:ext cx="1066800" cy="838200"/>
            <a:chOff x="0" y="0"/>
            <a:chExt cx="672" cy="528"/>
          </a:xfrm>
        </p:grpSpPr>
        <p:sp>
          <p:nvSpPr>
            <p:cNvPr id="3202" name="Google Shape;3202;p49"/>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03" name="Google Shape;3203;p49"/>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204" name="Google Shape;3204;p49"/>
            <p:cNvGrpSpPr/>
            <p:nvPr/>
          </p:nvGrpSpPr>
          <p:grpSpPr>
            <a:xfrm>
              <a:off x="35" y="75"/>
              <a:ext cx="566" cy="378"/>
              <a:chOff x="0" y="0"/>
              <a:chExt cx="566" cy="378"/>
            </a:xfrm>
          </p:grpSpPr>
          <p:sp>
            <p:nvSpPr>
              <p:cNvPr id="3205" name="Google Shape;3205;p49"/>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06" name="Google Shape;3206;p49"/>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07" name="Google Shape;3207;p49"/>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08" name="Google Shape;3208;p49"/>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09" name="Google Shape;3209;p49"/>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10" name="Google Shape;3210;p49"/>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211" name="Google Shape;3211;p49"/>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12" name="Google Shape;3212;p49"/>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13" name="Google Shape;3213;p49"/>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14" name="Google Shape;3214;p49"/>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215" name="Google Shape;3215;p49"/>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3216" name="Google Shape;3216;p49"/>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1" i="0" u="none">
                <a:solidFill>
                  <a:schemeClr val="dk1"/>
                </a:solidFill>
                <a:latin typeface="Times New Roman"/>
                <a:ea typeface="Times New Roman"/>
                <a:cs typeface="Times New Roman"/>
                <a:sym typeface="Times New Roman"/>
              </a:rPr>
              <a:t>Syntax:</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The term </a:t>
            </a:r>
            <a:r>
              <a:rPr lang="en-US" sz="2800" b="0" i="1" u="none">
                <a:solidFill>
                  <a:schemeClr val="dk1"/>
                </a:solidFill>
                <a:latin typeface="Times New Roman"/>
                <a:ea typeface="Times New Roman"/>
                <a:cs typeface="Times New Roman"/>
                <a:sym typeface="Times New Roman"/>
              </a:rPr>
              <a:t>syntax </a:t>
            </a:r>
            <a:r>
              <a:rPr lang="en-US" sz="2800" b="0" i="0" u="none">
                <a:solidFill>
                  <a:schemeClr val="dk1"/>
                </a:solidFill>
                <a:latin typeface="Times New Roman"/>
                <a:ea typeface="Times New Roman"/>
                <a:cs typeface="Times New Roman"/>
                <a:sym typeface="Times New Roman"/>
              </a:rPr>
              <a:t>refers to the </a:t>
            </a:r>
            <a:r>
              <a:rPr lang="en-US" sz="2800" b="0" i="0" u="none">
                <a:solidFill>
                  <a:srgbClr val="FF0000"/>
                </a:solidFill>
                <a:latin typeface="Times New Roman"/>
                <a:ea typeface="Times New Roman"/>
                <a:cs typeface="Times New Roman"/>
                <a:sym typeface="Times New Roman"/>
              </a:rPr>
              <a:t>structure or format of the data</a:t>
            </a:r>
            <a:r>
              <a:rPr lang="en-US" sz="2800" b="0" i="0" u="none">
                <a:solidFill>
                  <a:schemeClr val="dk1"/>
                </a:solidFill>
                <a:latin typeface="Times New Roman"/>
                <a:ea typeface="Times New Roman"/>
                <a:cs typeface="Times New Roman"/>
                <a:sym typeface="Times New Roman"/>
              </a:rPr>
              <a:t>, meaning the order in which they are presented. </a:t>
            </a:r>
            <a:endParaRPr/>
          </a:p>
          <a:p>
            <a:pPr marL="388937" lvl="1" indent="0" algn="just" rtl="0">
              <a:lnSpc>
                <a:spcPct val="100000"/>
              </a:lnSpc>
              <a:spcBef>
                <a:spcPts val="600"/>
              </a:spcBef>
              <a:spcAft>
                <a:spcPts val="0"/>
              </a:spcAft>
              <a:buSzPts val="2400"/>
              <a:buNone/>
            </a:pPr>
            <a:r>
              <a:rPr lang="en-US" sz="2400" b="1" i="1" u="none">
                <a:solidFill>
                  <a:schemeClr val="dk1"/>
                </a:solidFill>
                <a:latin typeface="Times New Roman"/>
                <a:ea typeface="Times New Roman"/>
                <a:cs typeface="Times New Roman"/>
                <a:sym typeface="Times New Roman"/>
              </a:rPr>
              <a:t>For example, </a:t>
            </a:r>
            <a:r>
              <a:rPr lang="en-US" sz="2400" b="0" i="0" u="none">
                <a:solidFill>
                  <a:schemeClr val="dk1"/>
                </a:solidFill>
                <a:latin typeface="Times New Roman"/>
                <a:ea typeface="Times New Roman"/>
                <a:cs typeface="Times New Roman"/>
                <a:sym typeface="Times New Roman"/>
              </a:rPr>
              <a:t>a simple protocol might expect the first 8 bits of data to be the address of the sender, the second 8 bits to be the address of the receiver, and the rest of the stream to be the message itself.</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0"/>
        <p:cNvGrpSpPr/>
        <p:nvPr/>
      </p:nvGrpSpPr>
      <p:grpSpPr>
        <a:xfrm>
          <a:off x="0" y="0"/>
          <a:ext cx="0" cy="0"/>
          <a:chOff x="0" y="0"/>
          <a:chExt cx="0" cy="0"/>
        </a:xfrm>
      </p:grpSpPr>
      <p:sp>
        <p:nvSpPr>
          <p:cNvPr id="3221" name="Google Shape;3221;p50"/>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26</a:t>
            </a:fld>
            <a:endParaRPr/>
          </a:p>
        </p:txBody>
      </p:sp>
      <p:grpSp>
        <p:nvGrpSpPr>
          <p:cNvPr id="3222" name="Google Shape;3222;p50"/>
          <p:cNvGrpSpPr/>
          <p:nvPr/>
        </p:nvGrpSpPr>
        <p:grpSpPr>
          <a:xfrm>
            <a:off x="0" y="68262"/>
            <a:ext cx="457200" cy="6715125"/>
            <a:chOff x="0" y="0"/>
            <a:chExt cx="288" cy="4230"/>
          </a:xfrm>
        </p:grpSpPr>
        <p:cxnSp>
          <p:nvCxnSpPr>
            <p:cNvPr id="3223" name="Google Shape;3223;p50"/>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24" name="Google Shape;3224;p50"/>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25" name="Google Shape;3225;p50"/>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26" name="Google Shape;3226;p50"/>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27" name="Google Shape;3227;p50"/>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28" name="Google Shape;3228;p50"/>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29" name="Google Shape;3229;p50"/>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30" name="Google Shape;3230;p50"/>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31" name="Google Shape;3231;p50"/>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32" name="Google Shape;3232;p50"/>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33" name="Google Shape;3233;p50"/>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34" name="Google Shape;3234;p50"/>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35" name="Google Shape;3235;p50"/>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36" name="Google Shape;3236;p50"/>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37" name="Google Shape;3237;p50"/>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38" name="Google Shape;3238;p50"/>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39" name="Google Shape;3239;p50"/>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40" name="Google Shape;3240;p50"/>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41" name="Google Shape;3241;p50"/>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42" name="Google Shape;3242;p50"/>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43" name="Google Shape;3243;p50"/>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44" name="Google Shape;3244;p50"/>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45" name="Google Shape;3245;p50"/>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46" name="Google Shape;3246;p50"/>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47" name="Google Shape;3247;p50"/>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48" name="Google Shape;3248;p50"/>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49" name="Google Shape;3249;p50"/>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50" name="Google Shape;3250;p50"/>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51" name="Google Shape;3251;p50"/>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52" name="Google Shape;3252;p50"/>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53" name="Google Shape;3253;p50"/>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54" name="Google Shape;3254;p50"/>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55" name="Google Shape;3255;p50"/>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56" name="Google Shape;3256;p50"/>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57" name="Google Shape;3257;p50"/>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58" name="Google Shape;3258;p50"/>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59" name="Google Shape;3259;p50"/>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60" name="Google Shape;3260;p50"/>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61" name="Google Shape;3261;p50"/>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62" name="Google Shape;3262;p50"/>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3" name="Google Shape;3263;p50"/>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4" name="Google Shape;3264;p50"/>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65" name="Google Shape;3265;p50"/>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6" name="Google Shape;3266;p50"/>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7" name="Google Shape;3267;p50"/>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68" name="Google Shape;3268;p50"/>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69" name="Google Shape;3269;p50"/>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70" name="Google Shape;3270;p50"/>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1" name="Google Shape;3271;p50"/>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2" name="Google Shape;3272;p50"/>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73" name="Google Shape;3273;p50"/>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74" name="Google Shape;3274;p50"/>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75" name="Google Shape;3275;p50"/>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6" name="Google Shape;3276;p50"/>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77" name="Google Shape;3277;p50"/>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78" name="Google Shape;3278;p50"/>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79" name="Google Shape;3279;p50"/>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80" name="Google Shape;3280;p50"/>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81" name="Google Shape;3281;p50"/>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2" name="Google Shape;3282;p50"/>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3" name="Google Shape;3283;p50"/>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4" name="Google Shape;3284;p50"/>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5" name="Google Shape;3285;p50"/>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86" name="Google Shape;3286;p50"/>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7" name="Google Shape;3287;p50"/>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88" name="Google Shape;3288;p50"/>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89" name="Google Shape;3289;p50"/>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90" name="Google Shape;3290;p50"/>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91" name="Google Shape;3291;p50"/>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92" name="Google Shape;3292;p50"/>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3" name="Google Shape;3293;p50"/>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294" name="Google Shape;3294;p50"/>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95" name="Google Shape;3295;p50"/>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6" name="Google Shape;3296;p50"/>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7" name="Google Shape;3297;p50"/>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298" name="Google Shape;3298;p50"/>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299" name="Google Shape;3299;p50"/>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00" name="Google Shape;3300;p50"/>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01" name="Google Shape;3301;p50"/>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02" name="Google Shape;3302;p50"/>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03" name="Google Shape;3303;p50"/>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04" name="Google Shape;3304;p50"/>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05" name="Google Shape;3305;p50"/>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06" name="Google Shape;3306;p50"/>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07" name="Google Shape;3307;p50"/>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08" name="Google Shape;3308;p50"/>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09" name="Google Shape;3309;p50"/>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10" name="Google Shape;3310;p50"/>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11" name="Google Shape;3311;p50"/>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12" name="Google Shape;3312;p50"/>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13" name="Google Shape;3313;p50"/>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14" name="Google Shape;3314;p50"/>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15" name="Google Shape;3315;p50"/>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316" name="Google Shape;3316;p50"/>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17" name="Google Shape;3317;p50"/>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318" name="Google Shape;3318;p50"/>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19" name="Google Shape;3319;p50"/>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320" name="Google Shape;3320;p50"/>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321" name="Google Shape;3321;p50"/>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22" name="Google Shape;3322;p50"/>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23" name="Google Shape;3323;p50"/>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24" name="Google Shape;3324;p50"/>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325" name="Google Shape;3325;p50"/>
          <p:cNvGrpSpPr/>
          <p:nvPr/>
        </p:nvGrpSpPr>
        <p:grpSpPr>
          <a:xfrm>
            <a:off x="7620000" y="228600"/>
            <a:ext cx="1066800" cy="838200"/>
            <a:chOff x="0" y="0"/>
            <a:chExt cx="672" cy="528"/>
          </a:xfrm>
        </p:grpSpPr>
        <p:sp>
          <p:nvSpPr>
            <p:cNvPr id="3326" name="Google Shape;3326;p50"/>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27" name="Google Shape;3327;p50"/>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328" name="Google Shape;3328;p50"/>
            <p:cNvGrpSpPr/>
            <p:nvPr/>
          </p:nvGrpSpPr>
          <p:grpSpPr>
            <a:xfrm>
              <a:off x="35" y="75"/>
              <a:ext cx="566" cy="378"/>
              <a:chOff x="0" y="0"/>
              <a:chExt cx="566" cy="378"/>
            </a:xfrm>
          </p:grpSpPr>
          <p:sp>
            <p:nvSpPr>
              <p:cNvPr id="3329" name="Google Shape;3329;p50"/>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30" name="Google Shape;3330;p50"/>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31" name="Google Shape;3331;p50"/>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32" name="Google Shape;3332;p50"/>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33" name="Google Shape;3333;p50"/>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34" name="Google Shape;3334;p50"/>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335" name="Google Shape;3335;p50"/>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36" name="Google Shape;3336;p50"/>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37" name="Google Shape;3337;p50"/>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38" name="Google Shape;3338;p50"/>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339" name="Google Shape;3339;p50"/>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3340" name="Google Shape;3340;p50"/>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400"/>
              <a:buNone/>
            </a:pPr>
            <a:r>
              <a:rPr lang="en-US" sz="2400" b="1" i="0" u="none">
                <a:solidFill>
                  <a:schemeClr val="dk1"/>
                </a:solidFill>
                <a:latin typeface="Times New Roman"/>
                <a:ea typeface="Times New Roman"/>
                <a:cs typeface="Times New Roman"/>
                <a:sym typeface="Times New Roman"/>
              </a:rPr>
              <a:t>Semantics: </a:t>
            </a:r>
            <a:endParaRPr/>
          </a:p>
          <a:p>
            <a:pPr marL="39687" lvl="0"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The word </a:t>
            </a:r>
            <a:r>
              <a:rPr lang="en-US" sz="2400" b="0" i="1" u="none">
                <a:solidFill>
                  <a:schemeClr val="dk1"/>
                </a:solidFill>
                <a:latin typeface="Times New Roman"/>
                <a:ea typeface="Times New Roman"/>
                <a:cs typeface="Times New Roman"/>
                <a:sym typeface="Times New Roman"/>
              </a:rPr>
              <a:t>semantics </a:t>
            </a:r>
            <a:r>
              <a:rPr lang="en-US" sz="2400" b="0" i="0" u="none">
                <a:solidFill>
                  <a:schemeClr val="dk1"/>
                </a:solidFill>
                <a:latin typeface="Times New Roman"/>
                <a:ea typeface="Times New Roman"/>
                <a:cs typeface="Times New Roman"/>
                <a:sym typeface="Times New Roman"/>
              </a:rPr>
              <a:t>determine what </a:t>
            </a:r>
            <a:r>
              <a:rPr lang="en-US" sz="2400" b="1" i="1" u="none">
                <a:solidFill>
                  <a:srgbClr val="7030A0"/>
                </a:solidFill>
                <a:latin typeface="Times New Roman"/>
                <a:ea typeface="Times New Roman"/>
                <a:cs typeface="Times New Roman"/>
                <a:sym typeface="Times New Roman"/>
              </a:rPr>
              <a:t>individual pieces of information </a:t>
            </a:r>
            <a:r>
              <a:rPr lang="en-US" sz="2400" b="1" i="1" u="none">
                <a:solidFill>
                  <a:srgbClr val="00B050"/>
                </a:solidFill>
                <a:latin typeface="Times New Roman"/>
                <a:ea typeface="Times New Roman"/>
                <a:cs typeface="Times New Roman"/>
                <a:sym typeface="Times New Roman"/>
              </a:rPr>
              <a:t>within a network protocol mean.</a:t>
            </a:r>
            <a:r>
              <a:rPr lang="en-US" sz="2400" b="0" i="0" u="none">
                <a:solidFill>
                  <a:schemeClr val="dk1"/>
                </a:solidFill>
                <a:latin typeface="Times New Roman"/>
                <a:ea typeface="Times New Roman"/>
                <a:cs typeface="Times New Roman"/>
                <a:sym typeface="Times New Roman"/>
              </a:rPr>
              <a:t> How is a particular pattern to be interpreted, and what action is to be taken based on that interpretation? For example, does an address identify the route to be taken or the message's final destination?</a:t>
            </a:r>
            <a:endParaRPr sz="2400" b="0" i="0" u="none">
              <a:solidFill>
                <a:schemeClr val="dk1"/>
              </a:solidFill>
              <a:latin typeface="Arial"/>
              <a:ea typeface="Arial"/>
              <a:cs typeface="Arial"/>
              <a:sym typeface="Arial"/>
            </a:endParaRPr>
          </a:p>
          <a:p>
            <a:pPr marL="39687" lvl="0" indent="0" algn="just" rtl="0">
              <a:lnSpc>
                <a:spcPct val="100000"/>
              </a:lnSpc>
              <a:spcBef>
                <a:spcPts val="600"/>
              </a:spcBef>
              <a:spcAft>
                <a:spcPts val="0"/>
              </a:spcAft>
              <a:buSzPts val="2400"/>
              <a:buNone/>
            </a:pPr>
            <a:r>
              <a:rPr lang="en-US" sz="2400" b="1" i="0" u="none">
                <a:solidFill>
                  <a:schemeClr val="dk1"/>
                </a:solidFill>
                <a:latin typeface="Times New Roman"/>
                <a:ea typeface="Times New Roman"/>
                <a:cs typeface="Times New Roman"/>
                <a:sym typeface="Times New Roman"/>
              </a:rPr>
              <a:t>Timing:</a:t>
            </a:r>
            <a:endParaRPr/>
          </a:p>
          <a:p>
            <a:pPr marL="39687" lvl="0"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The term </a:t>
            </a:r>
            <a:r>
              <a:rPr lang="en-US" sz="2400" b="0" i="1" u="none">
                <a:solidFill>
                  <a:schemeClr val="dk1"/>
                </a:solidFill>
                <a:latin typeface="Times New Roman"/>
                <a:ea typeface="Times New Roman"/>
                <a:cs typeface="Times New Roman"/>
                <a:sym typeface="Times New Roman"/>
              </a:rPr>
              <a:t>timing </a:t>
            </a:r>
            <a:r>
              <a:rPr lang="en-US" sz="2400" b="0" i="0" u="none">
                <a:solidFill>
                  <a:schemeClr val="dk1"/>
                </a:solidFill>
                <a:latin typeface="Times New Roman"/>
                <a:ea typeface="Times New Roman"/>
                <a:cs typeface="Times New Roman"/>
                <a:sym typeface="Times New Roman"/>
              </a:rPr>
              <a:t>refers to </a:t>
            </a:r>
            <a:r>
              <a:rPr lang="en-US" sz="2400" b="1" i="1" u="none">
                <a:solidFill>
                  <a:srgbClr val="7030A0"/>
                </a:solidFill>
                <a:latin typeface="Times New Roman"/>
                <a:ea typeface="Times New Roman"/>
                <a:cs typeface="Times New Roman"/>
                <a:sym typeface="Times New Roman"/>
              </a:rPr>
              <a:t>two characteristics</a:t>
            </a:r>
            <a:r>
              <a:rPr lang="en-US" sz="2400" b="0" i="0" u="none">
                <a:solidFill>
                  <a:schemeClr val="dk1"/>
                </a:solidFill>
                <a:latin typeface="Times New Roman"/>
                <a:ea typeface="Times New Roman"/>
                <a:cs typeface="Times New Roman"/>
                <a:sym typeface="Times New Roman"/>
              </a:rPr>
              <a:t>: </a:t>
            </a:r>
            <a:r>
              <a:rPr lang="en-US" sz="2400" b="1" i="1" u="none">
                <a:solidFill>
                  <a:schemeClr val="dk1"/>
                </a:solidFill>
                <a:latin typeface="Times New Roman"/>
                <a:ea typeface="Times New Roman"/>
                <a:cs typeface="Times New Roman"/>
                <a:sym typeface="Times New Roman"/>
              </a:rPr>
              <a:t>when data should be sent and how fast they can be sent. </a:t>
            </a:r>
            <a:endParaRPr/>
          </a:p>
          <a:p>
            <a:pPr marL="388937" lvl="1" indent="0" algn="just" rtl="0">
              <a:lnSpc>
                <a:spcPct val="100000"/>
              </a:lnSpc>
              <a:spcBef>
                <a:spcPts val="600"/>
              </a:spcBef>
              <a:spcAft>
                <a:spcPts val="0"/>
              </a:spcAft>
              <a:buSzPts val="2400"/>
              <a:buNone/>
            </a:pPr>
            <a:r>
              <a:rPr lang="en-US" sz="2400" b="1" i="1" u="none">
                <a:solidFill>
                  <a:schemeClr val="dk1"/>
                </a:solidFill>
                <a:latin typeface="Times New Roman"/>
                <a:ea typeface="Times New Roman"/>
                <a:cs typeface="Times New Roman"/>
                <a:sym typeface="Times New Roman"/>
              </a:rPr>
              <a:t>For example</a:t>
            </a:r>
            <a:r>
              <a:rPr lang="en-US" sz="2400" b="0" i="0" u="none">
                <a:solidFill>
                  <a:schemeClr val="dk1"/>
                </a:solidFill>
                <a:latin typeface="Times New Roman"/>
                <a:ea typeface="Times New Roman"/>
                <a:cs typeface="Times New Roman"/>
                <a:sym typeface="Times New Roman"/>
              </a:rPr>
              <a:t>, if a sender produces data at 100 Mbps but the receiver can process data at only 1 Mbps, the transmission will overload the  receiver and some data will be lost.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4"/>
        <p:cNvGrpSpPr/>
        <p:nvPr/>
      </p:nvGrpSpPr>
      <p:grpSpPr>
        <a:xfrm>
          <a:off x="0" y="0"/>
          <a:ext cx="0" cy="0"/>
          <a:chOff x="0" y="0"/>
          <a:chExt cx="0" cy="0"/>
        </a:xfrm>
      </p:grpSpPr>
      <p:sp>
        <p:nvSpPr>
          <p:cNvPr id="3345" name="Google Shape;3345;p51"/>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27</a:t>
            </a:fld>
            <a:endParaRPr/>
          </a:p>
        </p:txBody>
      </p:sp>
      <p:grpSp>
        <p:nvGrpSpPr>
          <p:cNvPr id="3346" name="Google Shape;3346;p51"/>
          <p:cNvGrpSpPr/>
          <p:nvPr/>
        </p:nvGrpSpPr>
        <p:grpSpPr>
          <a:xfrm>
            <a:off x="0" y="68262"/>
            <a:ext cx="457200" cy="6715125"/>
            <a:chOff x="0" y="0"/>
            <a:chExt cx="288" cy="4230"/>
          </a:xfrm>
        </p:grpSpPr>
        <p:cxnSp>
          <p:nvCxnSpPr>
            <p:cNvPr id="3347" name="Google Shape;3347;p51"/>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48" name="Google Shape;3348;p51"/>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49" name="Google Shape;3349;p51"/>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50" name="Google Shape;3350;p51"/>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51" name="Google Shape;3351;p51"/>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52" name="Google Shape;3352;p51"/>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53" name="Google Shape;3353;p51"/>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54" name="Google Shape;3354;p51"/>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55" name="Google Shape;3355;p51"/>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56" name="Google Shape;3356;p51"/>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57" name="Google Shape;3357;p51"/>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58" name="Google Shape;3358;p51"/>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59" name="Google Shape;3359;p51"/>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60" name="Google Shape;3360;p51"/>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61" name="Google Shape;3361;p51"/>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62" name="Google Shape;3362;p51"/>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63" name="Google Shape;3363;p51"/>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64" name="Google Shape;3364;p51"/>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65" name="Google Shape;3365;p51"/>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66" name="Google Shape;3366;p51"/>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67" name="Google Shape;3367;p51"/>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68" name="Google Shape;3368;p51"/>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69" name="Google Shape;3369;p51"/>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70" name="Google Shape;3370;p51"/>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71" name="Google Shape;3371;p51"/>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72" name="Google Shape;3372;p51"/>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73" name="Google Shape;3373;p51"/>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74" name="Google Shape;3374;p51"/>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75" name="Google Shape;3375;p51"/>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76" name="Google Shape;3376;p51"/>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77" name="Google Shape;3377;p51"/>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78" name="Google Shape;3378;p51"/>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79" name="Google Shape;3379;p51"/>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80" name="Google Shape;3380;p51"/>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81" name="Google Shape;3381;p51"/>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82" name="Google Shape;3382;p51"/>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83" name="Google Shape;3383;p51"/>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84" name="Google Shape;3384;p51"/>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85" name="Google Shape;3385;p51"/>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86" name="Google Shape;3386;p51"/>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87" name="Google Shape;3387;p51"/>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88" name="Google Shape;3388;p51"/>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89" name="Google Shape;3389;p51"/>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0" name="Google Shape;3390;p51"/>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1" name="Google Shape;3391;p51"/>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2" name="Google Shape;3392;p51"/>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93" name="Google Shape;3393;p51"/>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4" name="Google Shape;3394;p51"/>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95" name="Google Shape;3395;p51"/>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396" name="Google Shape;3396;p51"/>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397" name="Google Shape;3397;p51"/>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8" name="Google Shape;3398;p51"/>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399" name="Google Shape;3399;p51"/>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0" name="Google Shape;3400;p51"/>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01" name="Google Shape;3401;p51"/>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2" name="Google Shape;3402;p51"/>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03" name="Google Shape;3403;p51"/>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04" name="Google Shape;3404;p51"/>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05" name="Google Shape;3405;p51"/>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6" name="Google Shape;3406;p51"/>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7" name="Google Shape;3407;p51"/>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8" name="Google Shape;3408;p51"/>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09" name="Google Shape;3409;p51"/>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10" name="Google Shape;3410;p51"/>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11" name="Google Shape;3411;p51"/>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12" name="Google Shape;3412;p51"/>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13" name="Google Shape;3413;p51"/>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14" name="Google Shape;3414;p51"/>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15" name="Google Shape;3415;p51"/>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16" name="Google Shape;3416;p51"/>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17" name="Google Shape;3417;p51"/>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18" name="Google Shape;3418;p51"/>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19" name="Google Shape;3419;p51"/>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0" name="Google Shape;3420;p51"/>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1" name="Google Shape;3421;p51"/>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2" name="Google Shape;3422;p51"/>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23" name="Google Shape;3423;p51"/>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4" name="Google Shape;3424;p51"/>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25" name="Google Shape;3425;p51"/>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26" name="Google Shape;3426;p51"/>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27" name="Google Shape;3427;p51"/>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28" name="Google Shape;3428;p51"/>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29" name="Google Shape;3429;p51"/>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30" name="Google Shape;3430;p51"/>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31" name="Google Shape;3431;p51"/>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32" name="Google Shape;3432;p51"/>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33" name="Google Shape;3433;p51"/>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34" name="Google Shape;3434;p51"/>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435" name="Google Shape;3435;p51"/>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36" name="Google Shape;3436;p51"/>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437" name="Google Shape;3437;p51"/>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438" name="Google Shape;3438;p51"/>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39" name="Google Shape;3439;p51"/>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440" name="Google Shape;3440;p51"/>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41" name="Google Shape;3441;p51"/>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442" name="Google Shape;3442;p51"/>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43" name="Google Shape;3443;p51"/>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444" name="Google Shape;3444;p51"/>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445" name="Google Shape;3445;p51"/>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46" name="Google Shape;3446;p51"/>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47" name="Google Shape;3447;p51"/>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48" name="Google Shape;3448;p51"/>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449" name="Google Shape;3449;p51"/>
          <p:cNvGrpSpPr/>
          <p:nvPr/>
        </p:nvGrpSpPr>
        <p:grpSpPr>
          <a:xfrm>
            <a:off x="7620000" y="228600"/>
            <a:ext cx="1066800" cy="838200"/>
            <a:chOff x="0" y="0"/>
            <a:chExt cx="672" cy="528"/>
          </a:xfrm>
        </p:grpSpPr>
        <p:sp>
          <p:nvSpPr>
            <p:cNvPr id="3450" name="Google Shape;3450;p51"/>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51" name="Google Shape;3451;p51"/>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452" name="Google Shape;3452;p51"/>
            <p:cNvGrpSpPr/>
            <p:nvPr/>
          </p:nvGrpSpPr>
          <p:grpSpPr>
            <a:xfrm>
              <a:off x="35" y="75"/>
              <a:ext cx="566" cy="378"/>
              <a:chOff x="0" y="0"/>
              <a:chExt cx="566" cy="378"/>
            </a:xfrm>
          </p:grpSpPr>
          <p:sp>
            <p:nvSpPr>
              <p:cNvPr id="3453" name="Google Shape;3453;p51"/>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54" name="Google Shape;3454;p51"/>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55" name="Google Shape;3455;p51"/>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56" name="Google Shape;3456;p51"/>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57" name="Google Shape;3457;p51"/>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58" name="Google Shape;3458;p51"/>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459" name="Google Shape;3459;p51"/>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60" name="Google Shape;3460;p51"/>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61" name="Google Shape;3461;p51"/>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62" name="Google Shape;3462;p51"/>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463" name="Google Shape;3463;p51"/>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Standards</a:t>
            </a:r>
            <a:endParaRPr/>
          </a:p>
        </p:txBody>
      </p:sp>
      <p:sp>
        <p:nvSpPr>
          <p:cNvPr id="3464" name="Google Shape;3464;p51"/>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a:solidFill>
                  <a:schemeClr val="dk1"/>
                </a:solidFill>
                <a:latin typeface="Times New Roman"/>
                <a:ea typeface="Times New Roman"/>
                <a:cs typeface="Times New Roman"/>
                <a:sym typeface="Times New Roman"/>
              </a:rPr>
              <a:t>Standards are essential in creating and maintaining an open and competitive market for equipment manufacturers and in guaranteeing national and international interoperability of data and telecommunications technology and processes. </a:t>
            </a:r>
            <a:endParaRPr/>
          </a:p>
          <a:p>
            <a:pPr marL="39687" lvl="0"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Standards </a:t>
            </a:r>
            <a:r>
              <a:rPr lang="en-US" sz="2800" b="0" i="0" u="none">
                <a:solidFill>
                  <a:srgbClr val="FF0000"/>
                </a:solidFill>
                <a:latin typeface="Times New Roman"/>
                <a:ea typeface="Times New Roman"/>
                <a:cs typeface="Times New Roman"/>
                <a:sym typeface="Times New Roman"/>
              </a:rPr>
              <a:t>provide</a:t>
            </a:r>
            <a:r>
              <a:rPr lang="en-US" sz="2800" b="0" i="0" u="none">
                <a:solidFill>
                  <a:schemeClr val="dk1"/>
                </a:solidFill>
                <a:latin typeface="Times New Roman"/>
                <a:ea typeface="Times New Roman"/>
                <a:cs typeface="Times New Roman"/>
                <a:sym typeface="Times New Roman"/>
              </a:rPr>
              <a:t> </a:t>
            </a:r>
            <a:r>
              <a:rPr lang="en-US" sz="2800" b="0" i="0" u="none">
                <a:solidFill>
                  <a:srgbClr val="FF0000"/>
                </a:solidFill>
                <a:latin typeface="Times New Roman"/>
                <a:ea typeface="Times New Roman"/>
                <a:cs typeface="Times New Roman"/>
                <a:sym typeface="Times New Roman"/>
              </a:rPr>
              <a:t>guidelines to </a:t>
            </a:r>
            <a:r>
              <a:rPr lang="en-US" sz="2800" b="0" i="0" u="none">
                <a:solidFill>
                  <a:schemeClr val="dk1"/>
                </a:solidFill>
                <a:latin typeface="Times New Roman"/>
                <a:ea typeface="Times New Roman"/>
                <a:cs typeface="Times New Roman"/>
                <a:sym typeface="Times New Roman"/>
              </a:rPr>
              <a:t>manufacturers, vendors, government agencies, and other service providers to ensure the kind of interconnectivity necessary in today's marketplace and in international communications.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8"/>
        <p:cNvGrpSpPr/>
        <p:nvPr/>
      </p:nvGrpSpPr>
      <p:grpSpPr>
        <a:xfrm>
          <a:off x="0" y="0"/>
          <a:ext cx="0" cy="0"/>
          <a:chOff x="0" y="0"/>
          <a:chExt cx="0" cy="0"/>
        </a:xfrm>
      </p:grpSpPr>
      <p:sp>
        <p:nvSpPr>
          <p:cNvPr id="3469" name="Google Shape;3469;p52"/>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28</a:t>
            </a:fld>
            <a:endParaRPr/>
          </a:p>
        </p:txBody>
      </p:sp>
      <p:grpSp>
        <p:nvGrpSpPr>
          <p:cNvPr id="3470" name="Google Shape;3470;p52"/>
          <p:cNvGrpSpPr/>
          <p:nvPr/>
        </p:nvGrpSpPr>
        <p:grpSpPr>
          <a:xfrm>
            <a:off x="0" y="68262"/>
            <a:ext cx="457200" cy="6715125"/>
            <a:chOff x="0" y="0"/>
            <a:chExt cx="288" cy="4230"/>
          </a:xfrm>
        </p:grpSpPr>
        <p:cxnSp>
          <p:nvCxnSpPr>
            <p:cNvPr id="3471" name="Google Shape;3471;p52"/>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72" name="Google Shape;3472;p52"/>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73" name="Google Shape;3473;p52"/>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74" name="Google Shape;3474;p52"/>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75" name="Google Shape;3475;p52"/>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76" name="Google Shape;3476;p52"/>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77" name="Google Shape;3477;p52"/>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78" name="Google Shape;3478;p52"/>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79" name="Google Shape;3479;p52"/>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80" name="Google Shape;3480;p52"/>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81" name="Google Shape;3481;p52"/>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82" name="Google Shape;3482;p52"/>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83" name="Google Shape;3483;p52"/>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84" name="Google Shape;3484;p52"/>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85" name="Google Shape;3485;p52"/>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86" name="Google Shape;3486;p52"/>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87" name="Google Shape;3487;p52"/>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88" name="Google Shape;3488;p52"/>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89" name="Google Shape;3489;p52"/>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90" name="Google Shape;3490;p52"/>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91" name="Google Shape;3491;p52"/>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92" name="Google Shape;3492;p52"/>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93" name="Google Shape;3493;p52"/>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94" name="Google Shape;3494;p52"/>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495" name="Google Shape;3495;p52"/>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96" name="Google Shape;3496;p52"/>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497" name="Google Shape;3497;p52"/>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98" name="Google Shape;3498;p52"/>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499" name="Google Shape;3499;p52"/>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00" name="Google Shape;3500;p52"/>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01" name="Google Shape;3501;p52"/>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02" name="Google Shape;3502;p52"/>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03" name="Google Shape;3503;p52"/>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04" name="Google Shape;3504;p52"/>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05" name="Google Shape;3505;p52"/>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06" name="Google Shape;3506;p52"/>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07" name="Google Shape;3507;p52"/>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08" name="Google Shape;3508;p52"/>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09" name="Google Shape;3509;p52"/>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10" name="Google Shape;3510;p52"/>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1" name="Google Shape;3511;p52"/>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2" name="Google Shape;3512;p52"/>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13" name="Google Shape;3513;p52"/>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4" name="Google Shape;3514;p52"/>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5" name="Google Shape;3515;p52"/>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6" name="Google Shape;3516;p52"/>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17" name="Google Shape;3517;p52"/>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18" name="Google Shape;3518;p52"/>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19" name="Google Shape;3519;p52"/>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20" name="Google Shape;3520;p52"/>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21" name="Google Shape;3521;p52"/>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22" name="Google Shape;3522;p52"/>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23" name="Google Shape;3523;p52"/>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24" name="Google Shape;3524;p52"/>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25" name="Google Shape;3525;p52"/>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26" name="Google Shape;3526;p52"/>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27" name="Google Shape;3527;p52"/>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28" name="Google Shape;3528;p52"/>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29" name="Google Shape;3529;p52"/>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0" name="Google Shape;3530;p52"/>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1" name="Google Shape;3531;p52"/>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2" name="Google Shape;3532;p52"/>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3" name="Google Shape;3533;p52"/>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34" name="Google Shape;3534;p52"/>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5" name="Google Shape;3535;p52"/>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36" name="Google Shape;3536;p52"/>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37" name="Google Shape;3537;p52"/>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38" name="Google Shape;3538;p52"/>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39" name="Google Shape;3539;p52"/>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40" name="Google Shape;3540;p52"/>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1" name="Google Shape;3541;p52"/>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42" name="Google Shape;3542;p52"/>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43" name="Google Shape;3543;p52"/>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4" name="Google Shape;3544;p52"/>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5" name="Google Shape;3545;p52"/>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6" name="Google Shape;3546;p52"/>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47" name="Google Shape;3547;p52"/>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8" name="Google Shape;3548;p52"/>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49" name="Google Shape;3549;p52"/>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50" name="Google Shape;3550;p52"/>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1" name="Google Shape;3551;p52"/>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2" name="Google Shape;3552;p52"/>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3" name="Google Shape;3553;p52"/>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54" name="Google Shape;3554;p52"/>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55" name="Google Shape;3555;p52"/>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556" name="Google Shape;3556;p52"/>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57" name="Google Shape;3557;p52"/>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58" name="Google Shape;3558;p52"/>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559" name="Google Shape;3559;p52"/>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560" name="Google Shape;3560;p52"/>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561" name="Google Shape;3561;p52"/>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562" name="Google Shape;3562;p52"/>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563" name="Google Shape;3563;p52"/>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564" name="Google Shape;3564;p52"/>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565" name="Google Shape;3565;p52"/>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566" name="Google Shape;3566;p52"/>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567" name="Google Shape;3567;p52"/>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568" name="Google Shape;3568;p52"/>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569" name="Google Shape;3569;p52"/>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70" name="Google Shape;3570;p52"/>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71" name="Google Shape;3571;p52"/>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72" name="Google Shape;3572;p52"/>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573" name="Google Shape;3573;p52"/>
          <p:cNvGrpSpPr/>
          <p:nvPr/>
        </p:nvGrpSpPr>
        <p:grpSpPr>
          <a:xfrm>
            <a:off x="7620000" y="228600"/>
            <a:ext cx="1066800" cy="838200"/>
            <a:chOff x="0" y="0"/>
            <a:chExt cx="672" cy="528"/>
          </a:xfrm>
        </p:grpSpPr>
        <p:sp>
          <p:nvSpPr>
            <p:cNvPr id="3574" name="Google Shape;3574;p52"/>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75" name="Google Shape;3575;p52"/>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576" name="Google Shape;3576;p52"/>
            <p:cNvGrpSpPr/>
            <p:nvPr/>
          </p:nvGrpSpPr>
          <p:grpSpPr>
            <a:xfrm>
              <a:off x="35" y="75"/>
              <a:ext cx="566" cy="378"/>
              <a:chOff x="0" y="0"/>
              <a:chExt cx="566" cy="378"/>
            </a:xfrm>
          </p:grpSpPr>
          <p:sp>
            <p:nvSpPr>
              <p:cNvPr id="3577" name="Google Shape;3577;p52"/>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78" name="Google Shape;3578;p52"/>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79" name="Google Shape;3579;p52"/>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80" name="Google Shape;3580;p52"/>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81" name="Google Shape;3581;p52"/>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82" name="Google Shape;3582;p52"/>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583" name="Google Shape;3583;p52"/>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84" name="Google Shape;3584;p52"/>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85" name="Google Shape;3585;p52"/>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86" name="Google Shape;3586;p52"/>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587" name="Google Shape;3587;p52"/>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3588" name="Google Shape;3588;p52"/>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l" rtl="0">
              <a:lnSpc>
                <a:spcPct val="100000"/>
              </a:lnSpc>
              <a:spcBef>
                <a:spcPts val="0"/>
              </a:spcBef>
              <a:spcAft>
                <a:spcPts val="0"/>
              </a:spcAft>
              <a:buSzPts val="2800"/>
              <a:buNone/>
            </a:pPr>
            <a:endParaRPr sz="2800" b="0" i="0" u="none">
              <a:solidFill>
                <a:schemeClr val="dk1"/>
              </a:solidFill>
              <a:latin typeface="Times New Roman"/>
              <a:ea typeface="Times New Roman"/>
              <a:cs typeface="Times New Roman"/>
              <a:sym typeface="Times New Roman"/>
            </a:endParaRPr>
          </a:p>
          <a:p>
            <a:pPr marL="39687" lvl="0" indent="0" algn="l"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Data communication standards fall into </a:t>
            </a:r>
            <a:r>
              <a:rPr lang="en-US" sz="2800" b="0" i="0" u="none">
                <a:solidFill>
                  <a:srgbClr val="FF0000"/>
                </a:solidFill>
                <a:latin typeface="Times New Roman"/>
                <a:ea typeface="Times New Roman"/>
                <a:cs typeface="Times New Roman"/>
                <a:sym typeface="Times New Roman"/>
              </a:rPr>
              <a:t>two</a:t>
            </a:r>
            <a:r>
              <a:rPr lang="en-US" sz="2800" b="0" i="0" u="none">
                <a:solidFill>
                  <a:schemeClr val="dk1"/>
                </a:solidFill>
                <a:latin typeface="Times New Roman"/>
                <a:ea typeface="Times New Roman"/>
                <a:cs typeface="Times New Roman"/>
                <a:sym typeface="Times New Roman"/>
              </a:rPr>
              <a:t> categories: </a:t>
            </a:r>
            <a:endParaRPr/>
          </a:p>
          <a:p>
            <a:pPr marL="903287" lvl="1" indent="-514349" algn="l" rtl="0">
              <a:lnSpc>
                <a:spcPct val="100000"/>
              </a:lnSpc>
              <a:spcBef>
                <a:spcPts val="600"/>
              </a:spcBef>
              <a:spcAft>
                <a:spcPts val="0"/>
              </a:spcAft>
              <a:buClr>
                <a:srgbClr val="003366"/>
              </a:buClr>
              <a:buSzPts val="2800"/>
              <a:buFont typeface="Arial"/>
              <a:buAutoNum type="arabicPeriod"/>
            </a:pPr>
            <a:r>
              <a:rPr lang="en-US" sz="2800" b="0" i="1" u="none">
                <a:solidFill>
                  <a:schemeClr val="dk1"/>
                </a:solidFill>
                <a:latin typeface="Times New Roman"/>
                <a:ea typeface="Times New Roman"/>
                <a:cs typeface="Times New Roman"/>
                <a:sym typeface="Times New Roman"/>
              </a:rPr>
              <a:t>de facto </a:t>
            </a:r>
            <a:r>
              <a:rPr lang="en-US" sz="2800" b="0" i="0" u="none">
                <a:solidFill>
                  <a:schemeClr val="dk1"/>
                </a:solidFill>
                <a:latin typeface="Times New Roman"/>
                <a:ea typeface="Times New Roman"/>
                <a:cs typeface="Times New Roman"/>
                <a:sym typeface="Times New Roman"/>
              </a:rPr>
              <a:t>(meaning "by fact" or "by convention")  </a:t>
            </a:r>
            <a:endParaRPr/>
          </a:p>
          <a:p>
            <a:pPr marL="903287" lvl="1" indent="-514349" algn="l" rtl="0">
              <a:lnSpc>
                <a:spcPct val="100000"/>
              </a:lnSpc>
              <a:spcBef>
                <a:spcPts val="600"/>
              </a:spcBef>
              <a:spcAft>
                <a:spcPts val="0"/>
              </a:spcAft>
              <a:buClr>
                <a:srgbClr val="003366"/>
              </a:buClr>
              <a:buSzPts val="2800"/>
              <a:buFont typeface="Arial"/>
              <a:buAutoNum type="arabicPeriod"/>
            </a:pPr>
            <a:r>
              <a:rPr lang="en-US" sz="2800" b="0" i="1" u="none">
                <a:solidFill>
                  <a:schemeClr val="dk1"/>
                </a:solidFill>
                <a:latin typeface="Times New Roman"/>
                <a:ea typeface="Times New Roman"/>
                <a:cs typeface="Times New Roman"/>
                <a:sym typeface="Times New Roman"/>
              </a:rPr>
              <a:t>de jure </a:t>
            </a:r>
            <a:r>
              <a:rPr lang="en-US" sz="2800" b="0" i="0" u="none">
                <a:solidFill>
                  <a:schemeClr val="dk1"/>
                </a:solidFill>
                <a:latin typeface="Times New Roman"/>
                <a:ea typeface="Times New Roman"/>
                <a:cs typeface="Times New Roman"/>
                <a:sym typeface="Times New Roman"/>
              </a:rPr>
              <a:t>(meaning "by law" or "by regulation").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2"/>
        <p:cNvGrpSpPr/>
        <p:nvPr/>
      </p:nvGrpSpPr>
      <p:grpSpPr>
        <a:xfrm>
          <a:off x="0" y="0"/>
          <a:ext cx="0" cy="0"/>
          <a:chOff x="0" y="0"/>
          <a:chExt cx="0" cy="0"/>
        </a:xfrm>
      </p:grpSpPr>
      <p:sp>
        <p:nvSpPr>
          <p:cNvPr id="3593" name="Google Shape;3593;p53"/>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29</a:t>
            </a:fld>
            <a:endParaRPr/>
          </a:p>
        </p:txBody>
      </p:sp>
      <p:grpSp>
        <p:nvGrpSpPr>
          <p:cNvPr id="3594" name="Google Shape;3594;p53"/>
          <p:cNvGrpSpPr/>
          <p:nvPr/>
        </p:nvGrpSpPr>
        <p:grpSpPr>
          <a:xfrm>
            <a:off x="0" y="68262"/>
            <a:ext cx="457200" cy="6715125"/>
            <a:chOff x="0" y="0"/>
            <a:chExt cx="288" cy="4230"/>
          </a:xfrm>
        </p:grpSpPr>
        <p:cxnSp>
          <p:nvCxnSpPr>
            <p:cNvPr id="3595" name="Google Shape;3595;p53"/>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596" name="Google Shape;3596;p53"/>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597" name="Google Shape;3597;p53"/>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98" name="Google Shape;3598;p53"/>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599" name="Google Shape;3599;p53"/>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00" name="Google Shape;3600;p53"/>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01" name="Google Shape;3601;p53"/>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02" name="Google Shape;3602;p53"/>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03" name="Google Shape;3603;p53"/>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04" name="Google Shape;3604;p53"/>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05" name="Google Shape;3605;p53"/>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06" name="Google Shape;3606;p53"/>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07" name="Google Shape;3607;p53"/>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08" name="Google Shape;3608;p53"/>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09" name="Google Shape;3609;p53"/>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10" name="Google Shape;3610;p53"/>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11" name="Google Shape;3611;p53"/>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12" name="Google Shape;3612;p53"/>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13" name="Google Shape;3613;p53"/>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14" name="Google Shape;3614;p53"/>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15" name="Google Shape;3615;p53"/>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16" name="Google Shape;3616;p53"/>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17" name="Google Shape;3617;p53"/>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18" name="Google Shape;3618;p53"/>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19" name="Google Shape;3619;p53"/>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20" name="Google Shape;3620;p53"/>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21" name="Google Shape;3621;p53"/>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22" name="Google Shape;3622;p53"/>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23" name="Google Shape;3623;p53"/>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24" name="Google Shape;3624;p53"/>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25" name="Google Shape;3625;p53"/>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26" name="Google Shape;3626;p53"/>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27" name="Google Shape;3627;p53"/>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28" name="Google Shape;3628;p53"/>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29" name="Google Shape;3629;p53"/>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30" name="Google Shape;3630;p53"/>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31" name="Google Shape;3631;p53"/>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32" name="Google Shape;3632;p53"/>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33" name="Google Shape;3633;p53"/>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34" name="Google Shape;3634;p53"/>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35" name="Google Shape;3635;p53"/>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36" name="Google Shape;3636;p53"/>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37" name="Google Shape;3637;p53"/>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38" name="Google Shape;3638;p53"/>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39" name="Google Shape;3639;p53"/>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40" name="Google Shape;3640;p53"/>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1" name="Google Shape;3641;p53"/>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42" name="Google Shape;3642;p53"/>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3" name="Google Shape;3643;p53"/>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4" name="Google Shape;3644;p53"/>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45" name="Google Shape;3645;p53"/>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46" name="Google Shape;3646;p53"/>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47" name="Google Shape;3647;p53"/>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48" name="Google Shape;3648;p53"/>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49" name="Google Shape;3649;p53"/>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0" name="Google Shape;3650;p53"/>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51" name="Google Shape;3651;p53"/>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52" name="Google Shape;3652;p53"/>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53" name="Google Shape;3653;p53"/>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4" name="Google Shape;3654;p53"/>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5" name="Google Shape;3655;p53"/>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6" name="Google Shape;3656;p53"/>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7" name="Google Shape;3657;p53"/>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58" name="Google Shape;3658;p53"/>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59" name="Google Shape;3659;p53"/>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0" name="Google Shape;3660;p53"/>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61" name="Google Shape;3661;p53"/>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62" name="Google Shape;3662;p53"/>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63" name="Google Shape;3663;p53"/>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64" name="Google Shape;3664;p53"/>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5" name="Google Shape;3665;p53"/>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66" name="Google Shape;3666;p53"/>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67" name="Google Shape;3667;p53"/>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8" name="Google Shape;3668;p53"/>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69" name="Google Shape;3669;p53"/>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70" name="Google Shape;3670;p53"/>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71" name="Google Shape;3671;p53"/>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72" name="Google Shape;3672;p53"/>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73" name="Google Shape;3673;p53"/>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74" name="Google Shape;3674;p53"/>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75" name="Google Shape;3675;p53"/>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76" name="Google Shape;3676;p53"/>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77" name="Google Shape;3677;p53"/>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78" name="Google Shape;3678;p53"/>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679" name="Google Shape;3679;p53"/>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80" name="Google Shape;3680;p53"/>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681" name="Google Shape;3681;p53"/>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682" name="Google Shape;3682;p53"/>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683" name="Google Shape;3683;p53"/>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84" name="Google Shape;3684;p53"/>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685" name="Google Shape;3685;p53"/>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686" name="Google Shape;3686;p53"/>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87" name="Google Shape;3687;p53"/>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688" name="Google Shape;3688;p53"/>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89" name="Google Shape;3689;p53"/>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690" name="Google Shape;3690;p53"/>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91" name="Google Shape;3691;p53"/>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692" name="Google Shape;3692;p53"/>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693" name="Google Shape;3693;p53"/>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94" name="Google Shape;3694;p53"/>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95" name="Google Shape;3695;p53"/>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96" name="Google Shape;3696;p53"/>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697" name="Google Shape;3697;p53"/>
          <p:cNvGrpSpPr/>
          <p:nvPr/>
        </p:nvGrpSpPr>
        <p:grpSpPr>
          <a:xfrm>
            <a:off x="7620000" y="228600"/>
            <a:ext cx="1066800" cy="838200"/>
            <a:chOff x="0" y="0"/>
            <a:chExt cx="672" cy="528"/>
          </a:xfrm>
        </p:grpSpPr>
        <p:sp>
          <p:nvSpPr>
            <p:cNvPr id="3698" name="Google Shape;3698;p53"/>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99" name="Google Shape;3699;p53"/>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700" name="Google Shape;3700;p53"/>
            <p:cNvGrpSpPr/>
            <p:nvPr/>
          </p:nvGrpSpPr>
          <p:grpSpPr>
            <a:xfrm>
              <a:off x="35" y="75"/>
              <a:ext cx="566" cy="378"/>
              <a:chOff x="0" y="0"/>
              <a:chExt cx="566" cy="378"/>
            </a:xfrm>
          </p:grpSpPr>
          <p:sp>
            <p:nvSpPr>
              <p:cNvPr id="3701" name="Google Shape;3701;p53"/>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02" name="Google Shape;3702;p53"/>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03" name="Google Shape;3703;p53"/>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04" name="Google Shape;3704;p53"/>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05" name="Google Shape;3705;p53"/>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06" name="Google Shape;3706;p53"/>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707" name="Google Shape;3707;p53"/>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08" name="Google Shape;3708;p53"/>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09" name="Google Shape;3709;p53"/>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10" name="Google Shape;3710;p53"/>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711" name="Google Shape;3711;p53"/>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3712" name="Google Shape;3712;p53"/>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l" rtl="0">
              <a:lnSpc>
                <a:spcPct val="100000"/>
              </a:lnSpc>
              <a:spcBef>
                <a:spcPts val="0"/>
              </a:spcBef>
              <a:spcAft>
                <a:spcPts val="0"/>
              </a:spcAft>
              <a:buSzPts val="2800"/>
              <a:buNone/>
            </a:pPr>
            <a:endParaRPr sz="2800" b="1" i="0" u="none" dirty="0">
              <a:solidFill>
                <a:schemeClr val="dk1"/>
              </a:solidFill>
              <a:latin typeface="Times New Roman"/>
              <a:ea typeface="Times New Roman"/>
              <a:cs typeface="Times New Roman"/>
              <a:sym typeface="Times New Roman"/>
            </a:endParaRPr>
          </a:p>
          <a:p>
            <a:pPr marL="39687" lvl="0" indent="0" algn="l" rtl="0">
              <a:lnSpc>
                <a:spcPct val="100000"/>
              </a:lnSpc>
              <a:spcBef>
                <a:spcPts val="600"/>
              </a:spcBef>
              <a:spcAft>
                <a:spcPts val="0"/>
              </a:spcAft>
              <a:buSzPts val="2800"/>
              <a:buNone/>
            </a:pPr>
            <a:r>
              <a:rPr lang="en-US" sz="2800" b="1" i="0" u="none" dirty="0">
                <a:solidFill>
                  <a:schemeClr val="dk1"/>
                </a:solidFill>
                <a:latin typeface="Times New Roman"/>
                <a:ea typeface="Times New Roman"/>
                <a:cs typeface="Times New Roman"/>
                <a:sym typeface="Times New Roman"/>
              </a:rPr>
              <a:t>De facto. </a:t>
            </a:r>
            <a:r>
              <a:rPr lang="en-US" sz="2800" b="0" i="0" u="none" dirty="0">
                <a:solidFill>
                  <a:schemeClr val="dk1"/>
                </a:solidFill>
                <a:latin typeface="Times New Roman"/>
                <a:ea typeface="Times New Roman"/>
                <a:cs typeface="Times New Roman"/>
                <a:sym typeface="Times New Roman"/>
              </a:rPr>
              <a:t>Standards that have </a:t>
            </a:r>
            <a:r>
              <a:rPr lang="en-US" sz="2800" b="0" i="0" u="none" dirty="0">
                <a:solidFill>
                  <a:srgbClr val="FF0000"/>
                </a:solidFill>
                <a:latin typeface="Times New Roman"/>
                <a:ea typeface="Times New Roman"/>
                <a:cs typeface="Times New Roman"/>
                <a:sym typeface="Times New Roman"/>
              </a:rPr>
              <a:t>not been approved by an organized body</a:t>
            </a:r>
            <a:r>
              <a:rPr lang="en-US" sz="2800" b="0" i="0" u="none" dirty="0">
                <a:solidFill>
                  <a:schemeClr val="dk1"/>
                </a:solidFill>
                <a:latin typeface="Times New Roman"/>
                <a:ea typeface="Times New Roman"/>
                <a:cs typeface="Times New Roman"/>
                <a:sym typeface="Times New Roman"/>
              </a:rPr>
              <a:t> but </a:t>
            </a:r>
            <a:r>
              <a:rPr lang="en-US" sz="2800" b="0" i="0" u="none" dirty="0">
                <a:solidFill>
                  <a:srgbClr val="C00000"/>
                </a:solidFill>
                <a:latin typeface="Times New Roman"/>
                <a:ea typeface="Times New Roman"/>
                <a:cs typeface="Times New Roman"/>
                <a:sym typeface="Times New Roman"/>
              </a:rPr>
              <a:t>have been adopted </a:t>
            </a:r>
            <a:r>
              <a:rPr lang="en-US" sz="2800" b="0" i="0" u="none" dirty="0">
                <a:solidFill>
                  <a:schemeClr val="dk1"/>
                </a:solidFill>
                <a:latin typeface="Times New Roman"/>
                <a:ea typeface="Times New Roman"/>
                <a:cs typeface="Times New Roman"/>
                <a:sym typeface="Times New Roman"/>
              </a:rPr>
              <a:t>as standards through </a:t>
            </a:r>
            <a:r>
              <a:rPr lang="en-US" sz="2800" b="0" i="0" u="none" dirty="0">
                <a:solidFill>
                  <a:srgbClr val="FF0000"/>
                </a:solidFill>
                <a:latin typeface="Times New Roman"/>
                <a:ea typeface="Times New Roman"/>
                <a:cs typeface="Times New Roman"/>
                <a:sym typeface="Times New Roman"/>
              </a:rPr>
              <a:t>widespread</a:t>
            </a:r>
            <a:r>
              <a:rPr lang="en-US" sz="2800" b="0" i="0" u="none" dirty="0">
                <a:solidFill>
                  <a:schemeClr val="dk1"/>
                </a:solidFill>
                <a:latin typeface="Times New Roman"/>
                <a:ea typeface="Times New Roman"/>
                <a:cs typeface="Times New Roman"/>
                <a:sym typeface="Times New Roman"/>
              </a:rPr>
              <a:t> use are de facto standards. </a:t>
            </a:r>
            <a:endParaRPr dirty="0"/>
          </a:p>
          <a:p>
            <a:pPr marL="39687" lvl="0" indent="0" algn="l" rtl="0">
              <a:lnSpc>
                <a:spcPct val="100000"/>
              </a:lnSpc>
              <a:spcBef>
                <a:spcPts val="600"/>
              </a:spcBef>
              <a:spcAft>
                <a:spcPts val="0"/>
              </a:spcAft>
              <a:buSzPts val="2800"/>
              <a:buNone/>
            </a:pPr>
            <a:r>
              <a:rPr lang="en-US" sz="2800" b="1" i="0" u="none" dirty="0">
                <a:solidFill>
                  <a:schemeClr val="dk1"/>
                </a:solidFill>
                <a:latin typeface="Times New Roman"/>
                <a:ea typeface="Times New Roman"/>
                <a:cs typeface="Times New Roman"/>
                <a:sym typeface="Times New Roman"/>
              </a:rPr>
              <a:t>De jure. </a:t>
            </a:r>
            <a:r>
              <a:rPr lang="en-US" sz="2800" b="0" i="0" u="none" dirty="0">
                <a:solidFill>
                  <a:schemeClr val="dk1"/>
                </a:solidFill>
                <a:latin typeface="Times New Roman"/>
                <a:ea typeface="Times New Roman"/>
                <a:cs typeface="Times New Roman"/>
                <a:sym typeface="Times New Roman"/>
              </a:rPr>
              <a:t>Those standards that </a:t>
            </a:r>
            <a:r>
              <a:rPr lang="en-US" sz="2800" b="0" i="0" u="none" dirty="0">
                <a:solidFill>
                  <a:srgbClr val="C00000"/>
                </a:solidFill>
                <a:latin typeface="Times New Roman"/>
                <a:ea typeface="Times New Roman"/>
                <a:cs typeface="Times New Roman"/>
                <a:sym typeface="Times New Roman"/>
              </a:rPr>
              <a:t>have been legislated </a:t>
            </a:r>
            <a:r>
              <a:rPr lang="en-US" sz="2800" b="0" i="0" u="none" dirty="0">
                <a:solidFill>
                  <a:schemeClr val="dk1"/>
                </a:solidFill>
                <a:latin typeface="Times New Roman"/>
                <a:ea typeface="Times New Roman"/>
                <a:cs typeface="Times New Roman"/>
                <a:sym typeface="Times New Roman"/>
              </a:rPr>
              <a:t>by an </a:t>
            </a:r>
            <a:r>
              <a:rPr lang="en-US" sz="2800" b="0" i="0" u="none" dirty="0">
                <a:solidFill>
                  <a:srgbClr val="FF0000"/>
                </a:solidFill>
                <a:latin typeface="Times New Roman"/>
                <a:ea typeface="Times New Roman"/>
                <a:cs typeface="Times New Roman"/>
                <a:sym typeface="Times New Roman"/>
              </a:rPr>
              <a:t>officially recognized body </a:t>
            </a:r>
            <a:r>
              <a:rPr lang="en-US" sz="2800" b="0" i="0" u="none" dirty="0">
                <a:solidFill>
                  <a:schemeClr val="dk1"/>
                </a:solidFill>
                <a:latin typeface="Times New Roman"/>
                <a:ea typeface="Times New Roman"/>
                <a:cs typeface="Times New Roman"/>
                <a:sym typeface="Times New Roman"/>
              </a:rPr>
              <a:t>are de jure standards.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7"/>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a:t>
            </a:fld>
            <a:endParaRPr/>
          </a:p>
        </p:txBody>
      </p:sp>
      <p:grpSp>
        <p:nvGrpSpPr>
          <p:cNvPr id="368" name="Google Shape;368;p27"/>
          <p:cNvGrpSpPr/>
          <p:nvPr/>
        </p:nvGrpSpPr>
        <p:grpSpPr>
          <a:xfrm>
            <a:off x="0" y="68262"/>
            <a:ext cx="457200" cy="6715125"/>
            <a:chOff x="0" y="0"/>
            <a:chExt cx="288" cy="4230"/>
          </a:xfrm>
        </p:grpSpPr>
        <p:cxnSp>
          <p:nvCxnSpPr>
            <p:cNvPr id="369" name="Google Shape;369;p27"/>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0" name="Google Shape;370;p27"/>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1" name="Google Shape;371;p27"/>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2" name="Google Shape;372;p27"/>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3" name="Google Shape;373;p27"/>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4" name="Google Shape;374;p27"/>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5" name="Google Shape;375;p27"/>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6" name="Google Shape;376;p27"/>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7" name="Google Shape;377;p27"/>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8" name="Google Shape;378;p27"/>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9" name="Google Shape;379;p27"/>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0" name="Google Shape;380;p27"/>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1" name="Google Shape;381;p27"/>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2" name="Google Shape;382;p27"/>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3" name="Google Shape;383;p27"/>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4" name="Google Shape;384;p27"/>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5" name="Google Shape;385;p27"/>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6" name="Google Shape;386;p27"/>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7" name="Google Shape;387;p27"/>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8" name="Google Shape;388;p27"/>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9" name="Google Shape;389;p27"/>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0" name="Google Shape;390;p27"/>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1" name="Google Shape;391;p27"/>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2" name="Google Shape;392;p27"/>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93" name="Google Shape;393;p27"/>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4" name="Google Shape;394;p27"/>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95" name="Google Shape;395;p27"/>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6" name="Google Shape;396;p27"/>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7" name="Google Shape;397;p27"/>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8" name="Google Shape;398;p27"/>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99" name="Google Shape;399;p27"/>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0" name="Google Shape;400;p27"/>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1" name="Google Shape;401;p27"/>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2" name="Google Shape;402;p27"/>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3" name="Google Shape;403;p27"/>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4" name="Google Shape;404;p27"/>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5" name="Google Shape;405;p27"/>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6" name="Google Shape;406;p27"/>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07" name="Google Shape;407;p27"/>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08" name="Google Shape;408;p27"/>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09" name="Google Shape;409;p27"/>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0" name="Google Shape;410;p27"/>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1" name="Google Shape;411;p27"/>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2" name="Google Shape;412;p27"/>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3" name="Google Shape;413;p27"/>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4" name="Google Shape;414;p27"/>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5" name="Google Shape;415;p27"/>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16" name="Google Shape;416;p27"/>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7" name="Google Shape;417;p27"/>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18" name="Google Shape;418;p27"/>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19" name="Google Shape;419;p27"/>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0" name="Google Shape;420;p27"/>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1" name="Google Shape;421;p27"/>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2" name="Google Shape;422;p27"/>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3" name="Google Shape;423;p27"/>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4" name="Google Shape;424;p27"/>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25" name="Google Shape;425;p27"/>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6" name="Google Shape;426;p27"/>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27" name="Google Shape;427;p27"/>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8" name="Google Shape;428;p27"/>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29" name="Google Shape;429;p27"/>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0" name="Google Shape;430;p27"/>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1" name="Google Shape;431;p27"/>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2" name="Google Shape;432;p27"/>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3" name="Google Shape;433;p27"/>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4" name="Google Shape;434;p27"/>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35" name="Google Shape;435;p27"/>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6" name="Google Shape;436;p27"/>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7" name="Google Shape;437;p27"/>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38" name="Google Shape;438;p27"/>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39" name="Google Shape;439;p27"/>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0" name="Google Shape;440;p27"/>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1" name="Google Shape;441;p27"/>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2" name="Google Shape;442;p27"/>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3" name="Google Shape;443;p27"/>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4" name="Google Shape;444;p27"/>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5" name="Google Shape;445;p27"/>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6" name="Google Shape;446;p27"/>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47" name="Google Shape;447;p27"/>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48" name="Google Shape;448;p27"/>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49" name="Google Shape;449;p27"/>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0" name="Google Shape;450;p27"/>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1" name="Google Shape;451;p27"/>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2" name="Google Shape;452;p27"/>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53" name="Google Shape;453;p27"/>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54" name="Google Shape;454;p27"/>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55" name="Google Shape;455;p27"/>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56" name="Google Shape;456;p27"/>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57" name="Google Shape;457;p27"/>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58" name="Google Shape;458;p27"/>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59" name="Google Shape;459;p27"/>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60" name="Google Shape;460;p27"/>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1" name="Google Shape;461;p27"/>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462" name="Google Shape;462;p27"/>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3" name="Google Shape;463;p27"/>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464" name="Google Shape;464;p27"/>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5" name="Google Shape;465;p27"/>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466" name="Google Shape;466;p27"/>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467" name="Google Shape;467;p27"/>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8" name="Google Shape;468;p27"/>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9" name="Google Shape;469;p27"/>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0" name="Google Shape;470;p27"/>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71" name="Google Shape;471;p27"/>
          <p:cNvGrpSpPr/>
          <p:nvPr/>
        </p:nvGrpSpPr>
        <p:grpSpPr>
          <a:xfrm>
            <a:off x="7620000" y="228600"/>
            <a:ext cx="1066800" cy="838200"/>
            <a:chOff x="0" y="0"/>
            <a:chExt cx="672" cy="528"/>
          </a:xfrm>
        </p:grpSpPr>
        <p:sp>
          <p:nvSpPr>
            <p:cNvPr id="472" name="Google Shape;472;p27"/>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3" name="Google Shape;473;p27"/>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474" name="Google Shape;474;p27"/>
            <p:cNvGrpSpPr/>
            <p:nvPr/>
          </p:nvGrpSpPr>
          <p:grpSpPr>
            <a:xfrm>
              <a:off x="35" y="75"/>
              <a:ext cx="566" cy="378"/>
              <a:chOff x="0" y="0"/>
              <a:chExt cx="566" cy="378"/>
            </a:xfrm>
          </p:grpSpPr>
          <p:sp>
            <p:nvSpPr>
              <p:cNvPr id="475" name="Google Shape;475;p27"/>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6" name="Google Shape;476;p27"/>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7" name="Google Shape;477;p27"/>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8" name="Google Shape;478;p27"/>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9" name="Google Shape;479;p27"/>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0" name="Google Shape;480;p27"/>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81" name="Google Shape;481;p27"/>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2" name="Google Shape;482;p27"/>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3" name="Google Shape;483;p27"/>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4" name="Google Shape;484;p27"/>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485" name="Google Shape;485;p27"/>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1.1 Data Communications</a:t>
            </a:r>
            <a:endParaRPr/>
          </a:p>
        </p:txBody>
      </p:sp>
      <p:sp>
        <p:nvSpPr>
          <p:cNvPr id="486" name="Google Shape;486;p27"/>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82587" lvl="0" indent="-342898" algn="just" rtl="0">
              <a:lnSpc>
                <a:spcPct val="100000"/>
              </a:lnSpc>
              <a:spcBef>
                <a:spcPts val="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When we communicate, we are </a:t>
            </a:r>
            <a:r>
              <a:rPr lang="en-US" sz="2800" b="1" i="1" u="none">
                <a:solidFill>
                  <a:srgbClr val="7030A0"/>
                </a:solidFill>
                <a:latin typeface="Times New Roman"/>
                <a:ea typeface="Times New Roman"/>
                <a:cs typeface="Times New Roman"/>
                <a:sym typeface="Times New Roman"/>
              </a:rPr>
              <a:t>sharing information</a:t>
            </a:r>
            <a:r>
              <a:rPr lang="en-US" sz="2800" b="0" i="0" u="none">
                <a:solidFill>
                  <a:schemeClr val="dk1"/>
                </a:solidFill>
                <a:latin typeface="Times New Roman"/>
                <a:ea typeface="Times New Roman"/>
                <a:cs typeface="Times New Roman"/>
                <a:sym typeface="Times New Roman"/>
              </a:rPr>
              <a:t>. </a:t>
            </a:r>
            <a:endParaRPr/>
          </a:p>
          <a:p>
            <a:pPr marL="382587" lvl="0" indent="-342898" algn="just" rtl="0">
              <a:lnSpc>
                <a:spcPct val="100000"/>
              </a:lnSpc>
              <a:spcBef>
                <a:spcPts val="60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This sharing can be </a:t>
            </a:r>
            <a:r>
              <a:rPr lang="en-US" sz="2800" b="1" i="1" u="none">
                <a:solidFill>
                  <a:srgbClr val="7030A0"/>
                </a:solidFill>
                <a:latin typeface="Times New Roman"/>
                <a:ea typeface="Times New Roman"/>
                <a:cs typeface="Times New Roman"/>
                <a:sym typeface="Times New Roman"/>
              </a:rPr>
              <a:t>local or remote. </a:t>
            </a:r>
            <a:endParaRPr/>
          </a:p>
          <a:p>
            <a:pPr marL="382587" lvl="0" indent="-342898" algn="just" rtl="0">
              <a:lnSpc>
                <a:spcPct val="100000"/>
              </a:lnSpc>
              <a:spcBef>
                <a:spcPts val="600"/>
              </a:spcBef>
              <a:spcAft>
                <a:spcPts val="0"/>
              </a:spcAft>
              <a:buClr>
                <a:srgbClr val="003366"/>
              </a:buClr>
              <a:buSzPts val="2800"/>
              <a:buFont typeface="Noto Sans Symbols"/>
              <a:buChar char="❖"/>
            </a:pPr>
            <a:r>
              <a:rPr lang="en-US" sz="2800" b="0" i="0" u="none">
                <a:solidFill>
                  <a:schemeClr val="dk1"/>
                </a:solidFill>
                <a:latin typeface="Times New Roman"/>
                <a:ea typeface="Times New Roman"/>
                <a:cs typeface="Times New Roman"/>
                <a:sym typeface="Times New Roman"/>
              </a:rPr>
              <a:t>Between individuals, local communication usually occurs </a:t>
            </a:r>
            <a:r>
              <a:rPr lang="en-US" sz="2800" b="1" i="1" u="none">
                <a:solidFill>
                  <a:srgbClr val="00B050"/>
                </a:solidFill>
                <a:latin typeface="Times New Roman"/>
                <a:ea typeface="Times New Roman"/>
                <a:cs typeface="Times New Roman"/>
                <a:sym typeface="Times New Roman"/>
              </a:rPr>
              <a:t>face to face</a:t>
            </a:r>
            <a:r>
              <a:rPr lang="en-US" sz="2800" b="0" i="0" u="none">
                <a:solidFill>
                  <a:schemeClr val="dk1"/>
                </a:solidFill>
                <a:latin typeface="Times New Roman"/>
                <a:ea typeface="Times New Roman"/>
                <a:cs typeface="Times New Roman"/>
                <a:sym typeface="Times New Roman"/>
              </a:rPr>
              <a:t>, while remote communication takes place </a:t>
            </a:r>
            <a:r>
              <a:rPr lang="en-US" sz="2800" b="1" i="1" u="none">
                <a:solidFill>
                  <a:srgbClr val="00B050"/>
                </a:solidFill>
                <a:latin typeface="Times New Roman"/>
                <a:ea typeface="Times New Roman"/>
                <a:cs typeface="Times New Roman"/>
                <a:sym typeface="Times New Roman"/>
              </a:rPr>
              <a:t>over distance</a:t>
            </a:r>
            <a:r>
              <a:rPr lang="en-US" sz="2800" b="0"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6"/>
        <p:cNvGrpSpPr/>
        <p:nvPr/>
      </p:nvGrpSpPr>
      <p:grpSpPr>
        <a:xfrm>
          <a:off x="0" y="0"/>
          <a:ext cx="0" cy="0"/>
          <a:chOff x="0" y="0"/>
          <a:chExt cx="0" cy="0"/>
        </a:xfrm>
      </p:grpSpPr>
      <p:sp>
        <p:nvSpPr>
          <p:cNvPr id="3717" name="Google Shape;3717;p54"/>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30</a:t>
            </a:fld>
            <a:endParaRPr/>
          </a:p>
        </p:txBody>
      </p:sp>
      <p:grpSp>
        <p:nvGrpSpPr>
          <p:cNvPr id="3718" name="Google Shape;3718;p54"/>
          <p:cNvGrpSpPr/>
          <p:nvPr/>
        </p:nvGrpSpPr>
        <p:grpSpPr>
          <a:xfrm>
            <a:off x="0" y="68262"/>
            <a:ext cx="457200" cy="6715125"/>
            <a:chOff x="0" y="0"/>
            <a:chExt cx="288" cy="4230"/>
          </a:xfrm>
        </p:grpSpPr>
        <p:cxnSp>
          <p:nvCxnSpPr>
            <p:cNvPr id="3719" name="Google Shape;3719;p54"/>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20" name="Google Shape;3720;p54"/>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21" name="Google Shape;3721;p54"/>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22" name="Google Shape;3722;p54"/>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23" name="Google Shape;3723;p54"/>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24" name="Google Shape;3724;p54"/>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25" name="Google Shape;3725;p54"/>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26" name="Google Shape;3726;p54"/>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27" name="Google Shape;3727;p54"/>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28" name="Google Shape;3728;p54"/>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29" name="Google Shape;3729;p54"/>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30" name="Google Shape;3730;p54"/>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31" name="Google Shape;3731;p54"/>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32" name="Google Shape;3732;p54"/>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33" name="Google Shape;3733;p54"/>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34" name="Google Shape;3734;p54"/>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35" name="Google Shape;3735;p54"/>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36" name="Google Shape;3736;p54"/>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37" name="Google Shape;3737;p54"/>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38" name="Google Shape;3738;p54"/>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39" name="Google Shape;3739;p54"/>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40" name="Google Shape;3740;p54"/>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41" name="Google Shape;3741;p54"/>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42" name="Google Shape;3742;p54"/>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43" name="Google Shape;3743;p54"/>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44" name="Google Shape;3744;p54"/>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45" name="Google Shape;3745;p54"/>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46" name="Google Shape;3746;p54"/>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47" name="Google Shape;3747;p54"/>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48" name="Google Shape;3748;p54"/>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49" name="Google Shape;3749;p54"/>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50" name="Google Shape;3750;p54"/>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51" name="Google Shape;3751;p54"/>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52" name="Google Shape;3752;p54"/>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53" name="Google Shape;3753;p54"/>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54" name="Google Shape;3754;p54"/>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55" name="Google Shape;3755;p54"/>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56" name="Google Shape;3756;p54"/>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57" name="Google Shape;3757;p54"/>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58" name="Google Shape;3758;p54"/>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59" name="Google Shape;3759;p54"/>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60" name="Google Shape;3760;p54"/>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61" name="Google Shape;3761;p54"/>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62" name="Google Shape;3762;p54"/>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63" name="Google Shape;3763;p54"/>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64" name="Google Shape;3764;p54"/>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65" name="Google Shape;3765;p54"/>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66" name="Google Shape;3766;p54"/>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67" name="Google Shape;3767;p54"/>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68" name="Google Shape;3768;p54"/>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69" name="Google Shape;3769;p54"/>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70" name="Google Shape;3770;p54"/>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71" name="Google Shape;3771;p54"/>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72" name="Google Shape;3772;p54"/>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73" name="Google Shape;3773;p54"/>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74" name="Google Shape;3774;p54"/>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75" name="Google Shape;3775;p54"/>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76" name="Google Shape;3776;p54"/>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77" name="Google Shape;3777;p54"/>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78" name="Google Shape;3778;p54"/>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79" name="Google Shape;3779;p54"/>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80" name="Google Shape;3780;p54"/>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81" name="Google Shape;3781;p54"/>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82" name="Google Shape;3782;p54"/>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83" name="Google Shape;3783;p54"/>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84" name="Google Shape;3784;p54"/>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85" name="Google Shape;3785;p54"/>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86" name="Google Shape;3786;p54"/>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87" name="Google Shape;3787;p54"/>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88" name="Google Shape;3788;p54"/>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89" name="Google Shape;3789;p54"/>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90" name="Google Shape;3790;p54"/>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91" name="Google Shape;3791;p54"/>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2" name="Google Shape;3792;p54"/>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3" name="Google Shape;3793;p54"/>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4" name="Google Shape;3794;p54"/>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95" name="Google Shape;3795;p54"/>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6" name="Google Shape;3796;p54"/>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797" name="Google Shape;3797;p54"/>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798" name="Google Shape;3798;p54"/>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799" name="Google Shape;3799;p54"/>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00" name="Google Shape;3800;p54"/>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01" name="Google Shape;3801;p54"/>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02" name="Google Shape;3802;p54"/>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3803" name="Google Shape;3803;p54"/>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04" name="Google Shape;3804;p54"/>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3805" name="Google Shape;3805;p54"/>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3806" name="Google Shape;3806;p54"/>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807" name="Google Shape;3807;p54"/>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08" name="Google Shape;3808;p54"/>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809" name="Google Shape;3809;p54"/>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810" name="Google Shape;3810;p54"/>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11" name="Google Shape;3811;p54"/>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3812" name="Google Shape;3812;p54"/>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13" name="Google Shape;3813;p54"/>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3814" name="Google Shape;3814;p54"/>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15" name="Google Shape;3815;p54"/>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3816" name="Google Shape;3816;p54"/>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3817" name="Google Shape;3817;p54"/>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18" name="Google Shape;3818;p54"/>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19" name="Google Shape;3819;p54"/>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20" name="Google Shape;3820;p54"/>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821" name="Google Shape;3821;p54"/>
          <p:cNvGrpSpPr/>
          <p:nvPr/>
        </p:nvGrpSpPr>
        <p:grpSpPr>
          <a:xfrm>
            <a:off x="7620000" y="228600"/>
            <a:ext cx="1066800" cy="838200"/>
            <a:chOff x="0" y="0"/>
            <a:chExt cx="672" cy="528"/>
          </a:xfrm>
        </p:grpSpPr>
        <p:sp>
          <p:nvSpPr>
            <p:cNvPr id="3822" name="Google Shape;3822;p54"/>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23" name="Google Shape;3823;p54"/>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3824" name="Google Shape;3824;p54"/>
            <p:cNvGrpSpPr/>
            <p:nvPr/>
          </p:nvGrpSpPr>
          <p:grpSpPr>
            <a:xfrm>
              <a:off x="35" y="75"/>
              <a:ext cx="566" cy="378"/>
              <a:chOff x="0" y="0"/>
              <a:chExt cx="566" cy="378"/>
            </a:xfrm>
          </p:grpSpPr>
          <p:sp>
            <p:nvSpPr>
              <p:cNvPr id="3825" name="Google Shape;3825;p54"/>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26" name="Google Shape;3826;p54"/>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27" name="Google Shape;3827;p54"/>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28" name="Google Shape;3828;p54"/>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29" name="Google Shape;3829;p54"/>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30" name="Google Shape;3830;p54"/>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831" name="Google Shape;3831;p54"/>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32" name="Google Shape;3832;p54"/>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33" name="Google Shape;3833;p54"/>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34" name="Google Shape;3834;p54"/>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3835" name="Google Shape;3835;p54"/>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
            </a:r>
            <a:br>
              <a:rPr lang="en-US" sz="3200" b="0" i="0" u="none">
                <a:solidFill>
                  <a:srgbClr val="800000"/>
                </a:solidFill>
                <a:latin typeface="Arial"/>
                <a:ea typeface="Arial"/>
                <a:cs typeface="Arial"/>
                <a:sym typeface="Arial"/>
              </a:rPr>
            </a:br>
            <a:r>
              <a:rPr lang="en-US" sz="3200" b="0" i="0" u="none">
                <a:solidFill>
                  <a:srgbClr val="800000"/>
                </a:solidFill>
                <a:latin typeface="Times New Roman"/>
                <a:ea typeface="Times New Roman"/>
                <a:cs typeface="Times New Roman"/>
                <a:sym typeface="Times New Roman"/>
              </a:rPr>
              <a:t>Standards Organizations</a:t>
            </a:r>
            <a:r>
              <a:rPr lang="en-US" sz="3200" b="0" i="0" u="none">
                <a:solidFill>
                  <a:srgbClr val="800000"/>
                </a:solidFill>
                <a:latin typeface="Arial"/>
                <a:ea typeface="Arial"/>
                <a:cs typeface="Arial"/>
                <a:sym typeface="Arial"/>
              </a:rPr>
              <a:t/>
            </a:r>
            <a:br>
              <a:rPr lang="en-US" sz="3200" b="0" i="0" u="none">
                <a:solidFill>
                  <a:srgbClr val="800000"/>
                </a:solidFill>
                <a:latin typeface="Arial"/>
                <a:ea typeface="Arial"/>
                <a:cs typeface="Arial"/>
                <a:sym typeface="Arial"/>
              </a:rPr>
            </a:br>
            <a:endParaRPr/>
          </a:p>
        </p:txBody>
      </p:sp>
      <p:sp>
        <p:nvSpPr>
          <p:cNvPr id="3836" name="Google Shape;3836;p54"/>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l" rtl="0">
              <a:lnSpc>
                <a:spcPct val="100000"/>
              </a:lnSpc>
              <a:spcBef>
                <a:spcPts val="0"/>
              </a:spcBef>
              <a:spcAft>
                <a:spcPts val="0"/>
              </a:spcAft>
              <a:buSzPts val="2800"/>
              <a:buNone/>
            </a:pPr>
            <a:r>
              <a:rPr lang="en-US" sz="2800" b="0" i="0" u="none">
                <a:solidFill>
                  <a:schemeClr val="dk1"/>
                </a:solidFill>
                <a:latin typeface="Times New Roman"/>
                <a:ea typeface="Times New Roman"/>
                <a:cs typeface="Times New Roman"/>
                <a:sym typeface="Times New Roman"/>
              </a:rPr>
              <a:t>Standards are developed through the cooperation of standards creation committees, forums, and government regulatory agencies.</a:t>
            </a:r>
            <a:endParaRPr/>
          </a:p>
          <a:p>
            <a:pPr marL="39687" lvl="0" indent="0" algn="l" rtl="0">
              <a:lnSpc>
                <a:spcPct val="90000"/>
              </a:lnSpc>
              <a:spcBef>
                <a:spcPts val="600"/>
              </a:spcBef>
              <a:spcAft>
                <a:spcPts val="0"/>
              </a:spcAft>
              <a:buSzPts val="2800"/>
              <a:buNone/>
            </a:pPr>
            <a:r>
              <a:rPr lang="en-US" sz="2800" b="1" i="0" u="none">
                <a:solidFill>
                  <a:schemeClr val="dk1"/>
                </a:solidFill>
                <a:latin typeface="Times New Roman"/>
                <a:ea typeface="Times New Roman"/>
                <a:cs typeface="Times New Roman"/>
                <a:sym typeface="Times New Roman"/>
              </a:rPr>
              <a:t>Standards Creation Committees:</a:t>
            </a:r>
            <a:endParaRPr/>
          </a:p>
          <a:p>
            <a:pPr marL="806450" lvl="1" indent="-457200" algn="l" rtl="0">
              <a:lnSpc>
                <a:spcPct val="90000"/>
              </a:lnSpc>
              <a:spcBef>
                <a:spcPts val="600"/>
              </a:spcBef>
              <a:spcAft>
                <a:spcPts val="0"/>
              </a:spcAft>
              <a:buClr>
                <a:srgbClr val="003366"/>
              </a:buClr>
              <a:buSzPts val="2400"/>
              <a:buFont typeface="Arial"/>
              <a:buAutoNum type="alphaLcPeriod"/>
            </a:pPr>
            <a:r>
              <a:rPr lang="en-US" sz="2400" b="0" i="0" u="none">
                <a:solidFill>
                  <a:schemeClr val="dk1"/>
                </a:solidFill>
                <a:latin typeface="Times New Roman"/>
                <a:ea typeface="Times New Roman"/>
                <a:cs typeface="Times New Roman"/>
                <a:sym typeface="Times New Roman"/>
              </a:rPr>
              <a:t>International Standards Organization (ISO)</a:t>
            </a:r>
            <a:endParaRPr/>
          </a:p>
          <a:p>
            <a:pPr marL="806450" lvl="1" indent="-457200" algn="l" rtl="0">
              <a:lnSpc>
                <a:spcPct val="90000"/>
              </a:lnSpc>
              <a:spcBef>
                <a:spcPts val="600"/>
              </a:spcBef>
              <a:spcAft>
                <a:spcPts val="0"/>
              </a:spcAft>
              <a:buClr>
                <a:srgbClr val="003366"/>
              </a:buClr>
              <a:buSzPts val="2400"/>
              <a:buFont typeface="Arial"/>
              <a:buAutoNum type="alphaLcPeriod"/>
            </a:pPr>
            <a:r>
              <a:rPr lang="en-US" sz="2400" b="0" i="0" u="none">
                <a:solidFill>
                  <a:schemeClr val="dk1"/>
                </a:solidFill>
                <a:latin typeface="Times New Roman"/>
                <a:ea typeface="Times New Roman"/>
                <a:cs typeface="Times New Roman"/>
                <a:sym typeface="Times New Roman"/>
              </a:rPr>
              <a:t>International Telecommunications Union (ITU)</a:t>
            </a:r>
            <a:endParaRPr/>
          </a:p>
          <a:p>
            <a:pPr marL="806450" lvl="1" indent="-457200" algn="l" rtl="0">
              <a:lnSpc>
                <a:spcPct val="90000"/>
              </a:lnSpc>
              <a:spcBef>
                <a:spcPts val="600"/>
              </a:spcBef>
              <a:spcAft>
                <a:spcPts val="0"/>
              </a:spcAft>
              <a:buClr>
                <a:srgbClr val="003366"/>
              </a:buClr>
              <a:buSzPts val="2400"/>
              <a:buFont typeface="Arial"/>
              <a:buAutoNum type="alphaLcPeriod"/>
            </a:pPr>
            <a:r>
              <a:rPr lang="en-US" sz="2400" b="0" i="0" u="none">
                <a:solidFill>
                  <a:schemeClr val="dk1"/>
                </a:solidFill>
                <a:latin typeface="Times New Roman"/>
                <a:ea typeface="Times New Roman"/>
                <a:cs typeface="Times New Roman"/>
                <a:sym typeface="Times New Roman"/>
              </a:rPr>
              <a:t>American National Standards Institute (ANSI)</a:t>
            </a:r>
            <a:endParaRPr/>
          </a:p>
          <a:p>
            <a:pPr marL="806450" lvl="1" indent="-457200" algn="l" rtl="0">
              <a:lnSpc>
                <a:spcPct val="90000"/>
              </a:lnSpc>
              <a:spcBef>
                <a:spcPts val="600"/>
              </a:spcBef>
              <a:spcAft>
                <a:spcPts val="0"/>
              </a:spcAft>
              <a:buClr>
                <a:srgbClr val="003366"/>
              </a:buClr>
              <a:buSzPts val="2400"/>
              <a:buFont typeface="Arial"/>
              <a:buAutoNum type="alphaLcPeriod"/>
            </a:pPr>
            <a:r>
              <a:rPr lang="en-US" sz="2400" b="0" i="0" u="none">
                <a:solidFill>
                  <a:schemeClr val="dk1"/>
                </a:solidFill>
                <a:latin typeface="Times New Roman"/>
                <a:ea typeface="Times New Roman"/>
                <a:cs typeface="Times New Roman"/>
                <a:sym typeface="Times New Roman"/>
              </a:rPr>
              <a:t>Institute of Electrical and Electronics Engineers (IEEE)</a:t>
            </a:r>
            <a:endParaRPr/>
          </a:p>
          <a:p>
            <a:pPr marL="806450" lvl="1" indent="-457200" algn="l" rtl="0">
              <a:lnSpc>
                <a:spcPct val="90000"/>
              </a:lnSpc>
              <a:spcBef>
                <a:spcPts val="600"/>
              </a:spcBef>
              <a:spcAft>
                <a:spcPts val="0"/>
              </a:spcAft>
              <a:buClr>
                <a:srgbClr val="003366"/>
              </a:buClr>
              <a:buSzPts val="2400"/>
              <a:buFont typeface="Arial"/>
              <a:buAutoNum type="alphaLcPeriod"/>
            </a:pPr>
            <a:r>
              <a:rPr lang="en-US" sz="2400" b="0" i="0" u="none">
                <a:solidFill>
                  <a:schemeClr val="dk1"/>
                </a:solidFill>
                <a:latin typeface="Times New Roman"/>
                <a:ea typeface="Times New Roman"/>
                <a:cs typeface="Times New Roman"/>
                <a:sym typeface="Times New Roman"/>
              </a:rPr>
              <a:t>Electronic Industries Association (EIA)</a:t>
            </a:r>
            <a:endParaRPr/>
          </a:p>
          <a:p>
            <a:pPr marL="806450" lvl="1" indent="-457200" algn="l" rtl="0">
              <a:lnSpc>
                <a:spcPct val="90000"/>
              </a:lnSpc>
              <a:spcBef>
                <a:spcPts val="600"/>
              </a:spcBef>
              <a:spcAft>
                <a:spcPts val="0"/>
              </a:spcAft>
              <a:buClr>
                <a:srgbClr val="003366"/>
              </a:buClr>
              <a:buSzPts val="2400"/>
              <a:buFont typeface="Arial"/>
              <a:buAutoNum type="alphaLcPeriod"/>
            </a:pPr>
            <a:r>
              <a:rPr lang="en-US" sz="2400" b="0" i="0" u="none">
                <a:solidFill>
                  <a:schemeClr val="dk1"/>
                </a:solidFill>
                <a:latin typeface="Times New Roman"/>
                <a:ea typeface="Times New Roman"/>
                <a:cs typeface="Times New Roman"/>
                <a:sym typeface="Times New Roman"/>
              </a:rPr>
              <a:t>Internet Engineering Task Force (IETF)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8"/>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4</a:t>
            </a:fld>
            <a:endParaRPr/>
          </a:p>
        </p:txBody>
      </p:sp>
      <p:grpSp>
        <p:nvGrpSpPr>
          <p:cNvPr id="492" name="Google Shape;492;p28"/>
          <p:cNvGrpSpPr/>
          <p:nvPr/>
        </p:nvGrpSpPr>
        <p:grpSpPr>
          <a:xfrm>
            <a:off x="0" y="68262"/>
            <a:ext cx="457200" cy="6715125"/>
            <a:chOff x="0" y="0"/>
            <a:chExt cx="288" cy="4230"/>
          </a:xfrm>
        </p:grpSpPr>
        <p:cxnSp>
          <p:nvCxnSpPr>
            <p:cNvPr id="493" name="Google Shape;493;p28"/>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4" name="Google Shape;494;p28"/>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495" name="Google Shape;495;p28"/>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6" name="Google Shape;496;p28"/>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7" name="Google Shape;497;p28"/>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498" name="Google Shape;498;p28"/>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499" name="Google Shape;499;p28"/>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0" name="Google Shape;500;p28"/>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01" name="Google Shape;501;p28"/>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02" name="Google Shape;502;p28"/>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03" name="Google Shape;503;p28"/>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4" name="Google Shape;504;p28"/>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5" name="Google Shape;505;p28"/>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6" name="Google Shape;506;p28"/>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7" name="Google Shape;507;p28"/>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08" name="Google Shape;508;p28"/>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09" name="Google Shape;509;p28"/>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10" name="Google Shape;510;p28"/>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11" name="Google Shape;511;p28"/>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2" name="Google Shape;512;p28"/>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3" name="Google Shape;513;p28"/>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14" name="Google Shape;514;p28"/>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5" name="Google Shape;515;p28"/>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16" name="Google Shape;516;p28"/>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17" name="Google Shape;517;p28"/>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8" name="Google Shape;518;p28"/>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19" name="Google Shape;519;p28"/>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0" name="Google Shape;520;p28"/>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1" name="Google Shape;521;p28"/>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2" name="Google Shape;522;p28"/>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3" name="Google Shape;523;p28"/>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24" name="Google Shape;524;p28"/>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5" name="Google Shape;525;p28"/>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26" name="Google Shape;526;p28"/>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7" name="Google Shape;527;p28"/>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28" name="Google Shape;528;p28"/>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29" name="Google Shape;529;p28"/>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30" name="Google Shape;530;p28"/>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31" name="Google Shape;531;p28"/>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32" name="Google Shape;532;p28"/>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3" name="Google Shape;533;p28"/>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4" name="Google Shape;534;p28"/>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35" name="Google Shape;535;p28"/>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6" name="Google Shape;536;p28"/>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7" name="Google Shape;537;p28"/>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38" name="Google Shape;538;p28"/>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39" name="Google Shape;539;p28"/>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40" name="Google Shape;540;p28"/>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41" name="Google Shape;541;p28"/>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42" name="Google Shape;542;p28"/>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43" name="Google Shape;543;p28"/>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44" name="Google Shape;544;p28"/>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45" name="Google Shape;545;p28"/>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46" name="Google Shape;546;p28"/>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47" name="Google Shape;547;p28"/>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48" name="Google Shape;548;p28"/>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49" name="Google Shape;549;p28"/>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50" name="Google Shape;550;p28"/>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51" name="Google Shape;551;p28"/>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2" name="Google Shape;552;p28"/>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3" name="Google Shape;553;p28"/>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4" name="Google Shape;554;p28"/>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5" name="Google Shape;555;p28"/>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56" name="Google Shape;556;p28"/>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7" name="Google Shape;557;p28"/>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58" name="Google Shape;558;p28"/>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59" name="Google Shape;559;p28"/>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0" name="Google Shape;560;p28"/>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1" name="Google Shape;561;p28"/>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2" name="Google Shape;562;p28"/>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63" name="Google Shape;563;p28"/>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64" name="Google Shape;564;p28"/>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5" name="Google Shape;565;p28"/>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66" name="Google Shape;566;p28"/>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67" name="Google Shape;567;p28"/>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68" name="Google Shape;568;p28"/>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69" name="Google Shape;569;p28"/>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70" name="Google Shape;570;p28"/>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71" name="Google Shape;571;p28"/>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72" name="Google Shape;572;p28"/>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73" name="Google Shape;573;p28"/>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74" name="Google Shape;574;p28"/>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75" name="Google Shape;575;p28"/>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76" name="Google Shape;576;p28"/>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577" name="Google Shape;577;p28"/>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78" name="Google Shape;578;p28"/>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579" name="Google Shape;579;p28"/>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580" name="Google Shape;580;p28"/>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581" name="Google Shape;581;p28"/>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82" name="Google Shape;582;p28"/>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583" name="Google Shape;583;p28"/>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584" name="Google Shape;584;p28"/>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85" name="Google Shape;585;p28"/>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586" name="Google Shape;586;p28"/>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87" name="Google Shape;587;p28"/>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588" name="Google Shape;588;p28"/>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89" name="Google Shape;589;p28"/>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590" name="Google Shape;590;p28"/>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591" name="Google Shape;591;p28"/>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92" name="Google Shape;592;p28"/>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93" name="Google Shape;593;p28"/>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94" name="Google Shape;594;p28"/>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595" name="Google Shape;595;p28"/>
          <p:cNvGrpSpPr/>
          <p:nvPr/>
        </p:nvGrpSpPr>
        <p:grpSpPr>
          <a:xfrm>
            <a:off x="7620000" y="228600"/>
            <a:ext cx="1066800" cy="838200"/>
            <a:chOff x="0" y="0"/>
            <a:chExt cx="672" cy="528"/>
          </a:xfrm>
        </p:grpSpPr>
        <p:sp>
          <p:nvSpPr>
            <p:cNvPr id="596" name="Google Shape;596;p28"/>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97" name="Google Shape;597;p28"/>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598" name="Google Shape;598;p28"/>
            <p:cNvGrpSpPr/>
            <p:nvPr/>
          </p:nvGrpSpPr>
          <p:grpSpPr>
            <a:xfrm>
              <a:off x="35" y="75"/>
              <a:ext cx="566" cy="378"/>
              <a:chOff x="0" y="0"/>
              <a:chExt cx="566" cy="378"/>
            </a:xfrm>
          </p:grpSpPr>
          <p:sp>
            <p:nvSpPr>
              <p:cNvPr id="599" name="Google Shape;599;p28"/>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0" name="Google Shape;600;p28"/>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1" name="Google Shape;601;p28"/>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2" name="Google Shape;602;p28"/>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3" name="Google Shape;603;p28"/>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4" name="Google Shape;604;p28"/>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605" name="Google Shape;605;p28"/>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6" name="Google Shape;606;p28"/>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7" name="Google Shape;607;p28"/>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8" name="Google Shape;608;p28"/>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609" name="Google Shape;609;p28"/>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610" name="Google Shape;610;p28"/>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800"/>
              <a:buNone/>
            </a:pPr>
            <a:r>
              <a:rPr lang="en-US" sz="2800" b="0" i="0" u="none">
                <a:solidFill>
                  <a:schemeClr val="dk1"/>
                </a:solidFill>
                <a:latin typeface="Times New Roman"/>
                <a:ea typeface="Times New Roman"/>
                <a:cs typeface="Times New Roman"/>
                <a:sym typeface="Times New Roman"/>
              </a:rPr>
              <a:t>Data communications are the </a:t>
            </a:r>
            <a:r>
              <a:rPr lang="en-US" sz="2800" b="1" i="1" u="none">
                <a:solidFill>
                  <a:srgbClr val="FF0000"/>
                </a:solidFill>
                <a:latin typeface="Times New Roman"/>
                <a:ea typeface="Times New Roman"/>
                <a:cs typeface="Times New Roman"/>
                <a:sym typeface="Times New Roman"/>
              </a:rPr>
              <a:t>exchange of data </a:t>
            </a:r>
            <a:r>
              <a:rPr lang="en-US" sz="2800" b="1" i="1" u="none">
                <a:solidFill>
                  <a:srgbClr val="7030A0"/>
                </a:solidFill>
                <a:latin typeface="Times New Roman"/>
                <a:ea typeface="Times New Roman"/>
                <a:cs typeface="Times New Roman"/>
                <a:sym typeface="Times New Roman"/>
              </a:rPr>
              <a:t>between two devices</a:t>
            </a:r>
            <a:r>
              <a:rPr lang="en-US" sz="2800" b="1" i="1" u="none">
                <a:solidFill>
                  <a:schemeClr val="dk1"/>
                </a:solidFill>
                <a:latin typeface="Times New Roman"/>
                <a:ea typeface="Times New Roman"/>
                <a:cs typeface="Times New Roman"/>
                <a:sym typeface="Times New Roman"/>
              </a:rPr>
              <a:t> </a:t>
            </a:r>
            <a:r>
              <a:rPr lang="en-US" sz="2800" b="1" i="1" u="none">
                <a:solidFill>
                  <a:srgbClr val="FF0000"/>
                </a:solidFill>
                <a:latin typeface="Times New Roman"/>
                <a:ea typeface="Times New Roman"/>
                <a:cs typeface="Times New Roman"/>
                <a:sym typeface="Times New Roman"/>
              </a:rPr>
              <a:t>via some form of transmission medium </a:t>
            </a:r>
            <a:r>
              <a:rPr lang="en-US" sz="2800" b="0" i="0" u="none">
                <a:solidFill>
                  <a:schemeClr val="dk1"/>
                </a:solidFill>
                <a:latin typeface="Times New Roman"/>
                <a:ea typeface="Times New Roman"/>
                <a:cs typeface="Times New Roman"/>
                <a:sym typeface="Times New Roman"/>
              </a:rPr>
              <a:t>such as a wire cable. </a:t>
            </a:r>
            <a:endParaRPr/>
          </a:p>
          <a:p>
            <a:pPr marL="388937" lvl="1" indent="0" algn="just" rtl="0">
              <a:lnSpc>
                <a:spcPct val="100000"/>
              </a:lnSpc>
              <a:spcBef>
                <a:spcPts val="600"/>
              </a:spcBef>
              <a:spcAft>
                <a:spcPts val="0"/>
              </a:spcAft>
              <a:buSzPts val="2800"/>
              <a:buNone/>
            </a:pPr>
            <a:r>
              <a:rPr lang="en-US" sz="2800" b="0" i="0" u="none">
                <a:solidFill>
                  <a:schemeClr val="dk1"/>
                </a:solidFill>
                <a:latin typeface="Times New Roman"/>
                <a:ea typeface="Times New Roman"/>
                <a:cs typeface="Times New Roman"/>
                <a:sym typeface="Times New Roman"/>
              </a:rPr>
              <a:t>For data communications to occur, the </a:t>
            </a:r>
            <a:r>
              <a:rPr lang="en-US" sz="2800" b="1" i="1" u="none">
                <a:solidFill>
                  <a:srgbClr val="7030A0"/>
                </a:solidFill>
                <a:latin typeface="Times New Roman"/>
                <a:ea typeface="Times New Roman"/>
                <a:cs typeface="Times New Roman"/>
                <a:sym typeface="Times New Roman"/>
              </a:rPr>
              <a:t>communicating devices</a:t>
            </a:r>
            <a:r>
              <a:rPr lang="en-US" sz="2800" b="0" i="0" u="none">
                <a:solidFill>
                  <a:srgbClr val="7030A0"/>
                </a:solidFill>
                <a:latin typeface="Times New Roman"/>
                <a:ea typeface="Times New Roman"/>
                <a:cs typeface="Times New Roman"/>
                <a:sym typeface="Times New Roman"/>
              </a:rPr>
              <a:t> </a:t>
            </a:r>
            <a:r>
              <a:rPr lang="en-US" sz="2800" b="0" i="0" u="none">
                <a:solidFill>
                  <a:schemeClr val="dk1"/>
                </a:solidFill>
                <a:latin typeface="Times New Roman"/>
                <a:ea typeface="Times New Roman"/>
                <a:cs typeface="Times New Roman"/>
                <a:sym typeface="Times New Roman"/>
              </a:rPr>
              <a:t>must be </a:t>
            </a:r>
            <a:r>
              <a:rPr lang="en-US" sz="2800" b="1" i="1" u="none">
                <a:solidFill>
                  <a:srgbClr val="FF0000"/>
                </a:solidFill>
                <a:latin typeface="Times New Roman"/>
                <a:ea typeface="Times New Roman"/>
                <a:cs typeface="Times New Roman"/>
                <a:sym typeface="Times New Roman"/>
              </a:rPr>
              <a:t>part of a communication system </a:t>
            </a:r>
            <a:r>
              <a:rPr lang="en-US" sz="2800" b="0" i="0" u="none">
                <a:solidFill>
                  <a:schemeClr val="dk1"/>
                </a:solidFill>
                <a:latin typeface="Times New Roman"/>
                <a:ea typeface="Times New Roman"/>
                <a:cs typeface="Times New Roman"/>
                <a:sym typeface="Times New Roman"/>
              </a:rPr>
              <a:t>made up of a </a:t>
            </a:r>
            <a:r>
              <a:rPr lang="en-US" sz="2800" b="1" i="1" u="none">
                <a:solidFill>
                  <a:srgbClr val="7030A0"/>
                </a:solidFill>
                <a:latin typeface="Times New Roman"/>
                <a:ea typeface="Times New Roman"/>
                <a:cs typeface="Times New Roman"/>
                <a:sym typeface="Times New Roman"/>
              </a:rPr>
              <a:t>combination of </a:t>
            </a:r>
            <a:r>
              <a:rPr lang="en-US" sz="2800" b="1" i="1" u="none">
                <a:solidFill>
                  <a:srgbClr val="FF0000"/>
                </a:solidFill>
                <a:latin typeface="Times New Roman"/>
                <a:ea typeface="Times New Roman"/>
                <a:cs typeface="Times New Roman"/>
                <a:sym typeface="Times New Roman"/>
              </a:rPr>
              <a:t>hardware</a:t>
            </a:r>
            <a:r>
              <a:rPr lang="en-US" sz="2800" b="1" i="1" u="none">
                <a:solidFill>
                  <a:schemeClr val="dk1"/>
                </a:solidFill>
                <a:latin typeface="Times New Roman"/>
                <a:ea typeface="Times New Roman"/>
                <a:cs typeface="Times New Roman"/>
                <a:sym typeface="Times New Roman"/>
              </a:rPr>
              <a:t> </a:t>
            </a:r>
            <a:r>
              <a:rPr lang="en-US" sz="2800" b="0" i="0" u="none">
                <a:solidFill>
                  <a:schemeClr val="dk1"/>
                </a:solidFill>
                <a:latin typeface="Times New Roman"/>
                <a:ea typeface="Times New Roman"/>
                <a:cs typeface="Times New Roman"/>
                <a:sym typeface="Times New Roman"/>
              </a:rPr>
              <a:t>(physical equipment) and </a:t>
            </a:r>
            <a:r>
              <a:rPr lang="en-US" sz="2800" b="1" i="1" u="none">
                <a:solidFill>
                  <a:srgbClr val="FF0000"/>
                </a:solidFill>
                <a:latin typeface="Times New Roman"/>
                <a:ea typeface="Times New Roman"/>
                <a:cs typeface="Times New Roman"/>
                <a:sym typeface="Times New Roman"/>
              </a:rPr>
              <a:t>software</a:t>
            </a:r>
            <a:r>
              <a:rPr lang="en-US" sz="2800" b="0" i="0" u="none">
                <a:solidFill>
                  <a:schemeClr val="dk1"/>
                </a:solidFill>
                <a:latin typeface="Times New Roman"/>
                <a:ea typeface="Times New Roman"/>
                <a:cs typeface="Times New Roman"/>
                <a:sym typeface="Times New Roman"/>
              </a:rPr>
              <a:t> (programs).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29"/>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5</a:t>
            </a:fld>
            <a:endParaRPr/>
          </a:p>
        </p:txBody>
      </p:sp>
      <p:grpSp>
        <p:nvGrpSpPr>
          <p:cNvPr id="616" name="Google Shape;616;p29"/>
          <p:cNvGrpSpPr/>
          <p:nvPr/>
        </p:nvGrpSpPr>
        <p:grpSpPr>
          <a:xfrm>
            <a:off x="0" y="68262"/>
            <a:ext cx="457200" cy="6715125"/>
            <a:chOff x="0" y="0"/>
            <a:chExt cx="288" cy="4230"/>
          </a:xfrm>
        </p:grpSpPr>
        <p:cxnSp>
          <p:nvCxnSpPr>
            <p:cNvPr id="617" name="Google Shape;617;p29"/>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18" name="Google Shape;618;p29"/>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19" name="Google Shape;619;p29"/>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0" name="Google Shape;620;p29"/>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1" name="Google Shape;621;p29"/>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22" name="Google Shape;622;p29"/>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3" name="Google Shape;623;p29"/>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24" name="Google Shape;624;p29"/>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25" name="Google Shape;625;p29"/>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6" name="Google Shape;626;p29"/>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27" name="Google Shape;627;p29"/>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28" name="Google Shape;628;p29"/>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29" name="Google Shape;629;p29"/>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0" name="Google Shape;630;p29"/>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1" name="Google Shape;631;p29"/>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32" name="Google Shape;632;p29"/>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3" name="Google Shape;633;p29"/>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4" name="Google Shape;634;p29"/>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35" name="Google Shape;635;p29"/>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36" name="Google Shape;636;p29"/>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37" name="Google Shape;637;p29"/>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38" name="Google Shape;638;p29"/>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39" name="Google Shape;639;p29"/>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0" name="Google Shape;640;p29"/>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41" name="Google Shape;641;p29"/>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42" name="Google Shape;642;p29"/>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43" name="Google Shape;643;p29"/>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4" name="Google Shape;644;p29"/>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5" name="Google Shape;645;p29"/>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6" name="Google Shape;646;p29"/>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7" name="Google Shape;647;p29"/>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48" name="Google Shape;648;p29"/>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49" name="Google Shape;649;p29"/>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50" name="Google Shape;650;p29"/>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1" name="Google Shape;651;p29"/>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2" name="Google Shape;652;p29"/>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53" name="Google Shape;653;p29"/>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4" name="Google Shape;654;p29"/>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5" name="Google Shape;655;p29"/>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56" name="Google Shape;656;p29"/>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57" name="Google Shape;657;p29"/>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58" name="Google Shape;658;p29"/>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59" name="Google Shape;659;p29"/>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0" name="Google Shape;660;p29"/>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1" name="Google Shape;661;p29"/>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2" name="Google Shape;662;p29"/>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63" name="Google Shape;663;p29"/>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4" name="Google Shape;664;p29"/>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65" name="Google Shape;665;p29"/>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66" name="Google Shape;666;p29"/>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67" name="Google Shape;667;p29"/>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8" name="Google Shape;668;p29"/>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69" name="Google Shape;669;p29"/>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0" name="Google Shape;670;p29"/>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71" name="Google Shape;671;p29"/>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2" name="Google Shape;672;p29"/>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73" name="Google Shape;673;p29"/>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74" name="Google Shape;674;p29"/>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75" name="Google Shape;675;p29"/>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6" name="Google Shape;676;p29"/>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7" name="Google Shape;677;p29"/>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8" name="Google Shape;678;p29"/>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79" name="Google Shape;679;p29"/>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0" name="Google Shape;680;p29"/>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81" name="Google Shape;681;p29"/>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82" name="Google Shape;682;p29"/>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83" name="Google Shape;683;p29"/>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4" name="Google Shape;684;p29"/>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5" name="Google Shape;685;p29"/>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6" name="Google Shape;686;p29"/>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87" name="Google Shape;687;p29"/>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88" name="Google Shape;688;p29"/>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89" name="Google Shape;689;p29"/>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0" name="Google Shape;690;p29"/>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1" name="Google Shape;691;p29"/>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2" name="Google Shape;692;p29"/>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93" name="Google Shape;693;p29"/>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4" name="Google Shape;694;p29"/>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695" name="Google Shape;695;p29"/>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696" name="Google Shape;696;p29"/>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97" name="Google Shape;697;p29"/>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98" name="Google Shape;698;p29"/>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699" name="Google Shape;699;p29"/>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00" name="Google Shape;700;p29"/>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01" name="Google Shape;701;p29"/>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02" name="Google Shape;702;p29"/>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03" name="Google Shape;703;p29"/>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04" name="Google Shape;704;p29"/>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705" name="Google Shape;705;p29"/>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06" name="Google Shape;706;p29"/>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707" name="Google Shape;707;p29"/>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708" name="Google Shape;708;p29"/>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09" name="Google Shape;709;p29"/>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710" name="Google Shape;710;p29"/>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11" name="Google Shape;711;p29"/>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712" name="Google Shape;712;p29"/>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13" name="Google Shape;713;p29"/>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714" name="Google Shape;714;p29"/>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715" name="Google Shape;715;p29"/>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16" name="Google Shape;716;p29"/>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17" name="Google Shape;717;p29"/>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18" name="Google Shape;718;p29"/>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719" name="Google Shape;719;p29"/>
          <p:cNvGrpSpPr/>
          <p:nvPr/>
        </p:nvGrpSpPr>
        <p:grpSpPr>
          <a:xfrm>
            <a:off x="7620000" y="228600"/>
            <a:ext cx="1066800" cy="838200"/>
            <a:chOff x="0" y="0"/>
            <a:chExt cx="672" cy="528"/>
          </a:xfrm>
        </p:grpSpPr>
        <p:sp>
          <p:nvSpPr>
            <p:cNvPr id="720" name="Google Shape;720;p29"/>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1" name="Google Shape;721;p29"/>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722" name="Google Shape;722;p29"/>
            <p:cNvGrpSpPr/>
            <p:nvPr/>
          </p:nvGrpSpPr>
          <p:grpSpPr>
            <a:xfrm>
              <a:off x="35" y="75"/>
              <a:ext cx="566" cy="378"/>
              <a:chOff x="0" y="0"/>
              <a:chExt cx="566" cy="378"/>
            </a:xfrm>
          </p:grpSpPr>
          <p:sp>
            <p:nvSpPr>
              <p:cNvPr id="723" name="Google Shape;723;p29"/>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4" name="Google Shape;724;p29"/>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5" name="Google Shape;725;p29"/>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6" name="Google Shape;726;p29"/>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7" name="Google Shape;727;p29"/>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8" name="Google Shape;728;p29"/>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729" name="Google Shape;729;p29"/>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30" name="Google Shape;730;p29"/>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31" name="Google Shape;731;p29"/>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32" name="Google Shape;732;p29"/>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733" name="Google Shape;733;p29"/>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734" name="Google Shape;734;p29"/>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400"/>
              <a:buNone/>
            </a:pPr>
            <a:r>
              <a:rPr lang="en-US" sz="2400" b="0" i="0" u="none">
                <a:solidFill>
                  <a:schemeClr val="dk1"/>
                </a:solidFill>
                <a:latin typeface="Times New Roman"/>
                <a:ea typeface="Times New Roman"/>
                <a:cs typeface="Times New Roman"/>
                <a:sym typeface="Times New Roman"/>
              </a:rPr>
              <a:t>The effectiveness of a data communications system depends on </a:t>
            </a:r>
            <a:r>
              <a:rPr lang="en-US" sz="2400" b="1" i="1" u="none">
                <a:solidFill>
                  <a:srgbClr val="FF0000"/>
                </a:solidFill>
                <a:latin typeface="Times New Roman"/>
                <a:ea typeface="Times New Roman"/>
                <a:cs typeface="Times New Roman"/>
                <a:sym typeface="Times New Roman"/>
              </a:rPr>
              <a:t>four </a:t>
            </a:r>
            <a:r>
              <a:rPr lang="en-US" sz="2400" b="1" i="1" u="none">
                <a:solidFill>
                  <a:srgbClr val="7030A0"/>
                </a:solidFill>
                <a:latin typeface="Times New Roman"/>
                <a:ea typeface="Times New Roman"/>
                <a:cs typeface="Times New Roman"/>
                <a:sym typeface="Times New Roman"/>
              </a:rPr>
              <a:t>fundamental characteristics</a:t>
            </a:r>
            <a:r>
              <a:rPr lang="en-US" sz="2400" b="1" i="1"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a:t>
            </a:r>
            <a:endParaRPr/>
          </a:p>
          <a:p>
            <a:pPr marL="39687" lvl="0"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(1). Delivery, (2). Accuracy, (3). Timeliness, (4). Jitter.</a:t>
            </a:r>
            <a:endParaRPr/>
          </a:p>
          <a:p>
            <a:pPr marL="39687" lvl="0" indent="0" algn="just" rtl="0">
              <a:lnSpc>
                <a:spcPct val="100000"/>
              </a:lnSpc>
              <a:spcBef>
                <a:spcPts val="600"/>
              </a:spcBef>
              <a:spcAft>
                <a:spcPts val="0"/>
              </a:spcAft>
              <a:buSzPts val="2400"/>
              <a:buNone/>
            </a:pPr>
            <a:endParaRPr sz="2400" b="0" i="0" u="none">
              <a:solidFill>
                <a:schemeClr val="dk1"/>
              </a:solidFill>
              <a:latin typeface="Times New Roman"/>
              <a:ea typeface="Times New Roman"/>
              <a:cs typeface="Times New Roman"/>
              <a:sym typeface="Times New Roman"/>
            </a:endParaRPr>
          </a:p>
          <a:p>
            <a:pPr marL="39687" lvl="0" indent="0" algn="just" rtl="0">
              <a:lnSpc>
                <a:spcPct val="100000"/>
              </a:lnSpc>
              <a:spcBef>
                <a:spcPts val="600"/>
              </a:spcBef>
              <a:spcAft>
                <a:spcPts val="0"/>
              </a:spcAft>
              <a:buSzPts val="2400"/>
              <a:buNone/>
            </a:pPr>
            <a:r>
              <a:rPr lang="en-US" sz="2400" b="1" i="0" u="none">
                <a:solidFill>
                  <a:schemeClr val="dk1"/>
                </a:solidFill>
                <a:latin typeface="Times New Roman"/>
                <a:ea typeface="Times New Roman"/>
                <a:cs typeface="Times New Roman"/>
                <a:sym typeface="Times New Roman"/>
              </a:rPr>
              <a:t>Delivery: </a:t>
            </a:r>
            <a:endParaRPr/>
          </a:p>
          <a:p>
            <a:pPr marL="388937" lvl="1"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The system must deliver data to the </a:t>
            </a:r>
            <a:r>
              <a:rPr lang="en-US" sz="2400" b="1" i="1" u="none">
                <a:solidFill>
                  <a:srgbClr val="FF0000"/>
                </a:solidFill>
                <a:latin typeface="Times New Roman"/>
                <a:ea typeface="Times New Roman"/>
                <a:cs typeface="Times New Roman"/>
                <a:sym typeface="Times New Roman"/>
              </a:rPr>
              <a:t>correct destination</a:t>
            </a:r>
            <a:r>
              <a:rPr lang="en-US" sz="2400" b="1" i="1" u="none">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Data must be received by the intended device or user and only by that device or user.</a:t>
            </a:r>
            <a:endParaRPr/>
          </a:p>
          <a:p>
            <a:pPr marL="39687" lvl="0" indent="0" algn="just" rtl="0">
              <a:lnSpc>
                <a:spcPct val="100000"/>
              </a:lnSpc>
              <a:spcBef>
                <a:spcPts val="600"/>
              </a:spcBef>
              <a:spcAft>
                <a:spcPts val="0"/>
              </a:spcAft>
              <a:buSzPts val="2400"/>
              <a:buNone/>
            </a:pPr>
            <a:r>
              <a:rPr lang="en-US" sz="2400" b="1" i="0" u="none">
                <a:solidFill>
                  <a:schemeClr val="dk1"/>
                </a:solidFill>
                <a:latin typeface="Times New Roman"/>
                <a:ea typeface="Times New Roman"/>
                <a:cs typeface="Times New Roman"/>
                <a:sym typeface="Times New Roman"/>
              </a:rPr>
              <a:t>Accuracy:</a:t>
            </a:r>
            <a:endParaRPr/>
          </a:p>
          <a:p>
            <a:pPr marL="388937" lvl="1"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The system must deliver the data </a:t>
            </a:r>
            <a:r>
              <a:rPr lang="en-US" sz="2400" b="1" i="1" u="none">
                <a:solidFill>
                  <a:srgbClr val="00B050"/>
                </a:solidFill>
                <a:latin typeface="Times New Roman"/>
                <a:ea typeface="Times New Roman"/>
                <a:cs typeface="Times New Roman"/>
                <a:sym typeface="Times New Roman"/>
              </a:rPr>
              <a:t>accurately. </a:t>
            </a:r>
            <a:r>
              <a:rPr lang="en-US" sz="2400" b="0" i="0" u="none">
                <a:solidFill>
                  <a:schemeClr val="dk1"/>
                </a:solidFill>
                <a:latin typeface="Times New Roman"/>
                <a:ea typeface="Times New Roman"/>
                <a:cs typeface="Times New Roman"/>
                <a:sym typeface="Times New Roman"/>
              </a:rPr>
              <a:t>Data that have been </a:t>
            </a:r>
            <a:r>
              <a:rPr lang="en-US" sz="2400" b="1" i="1" u="none">
                <a:solidFill>
                  <a:srgbClr val="00B050"/>
                </a:solidFill>
                <a:latin typeface="Times New Roman"/>
                <a:ea typeface="Times New Roman"/>
                <a:cs typeface="Times New Roman"/>
                <a:sym typeface="Times New Roman"/>
              </a:rPr>
              <a:t>altered</a:t>
            </a:r>
            <a:r>
              <a:rPr lang="en-US" sz="2400" b="0" i="0" u="none">
                <a:solidFill>
                  <a:schemeClr val="dk1"/>
                </a:solidFill>
                <a:latin typeface="Times New Roman"/>
                <a:ea typeface="Times New Roman"/>
                <a:cs typeface="Times New Roman"/>
                <a:sym typeface="Times New Roman"/>
              </a:rPr>
              <a:t> in transmission and left uncorrected are </a:t>
            </a:r>
            <a:r>
              <a:rPr lang="en-US" sz="2400" b="1" i="1" u="none">
                <a:solidFill>
                  <a:srgbClr val="FF0000"/>
                </a:solidFill>
                <a:latin typeface="Times New Roman"/>
                <a:ea typeface="Times New Roman"/>
                <a:cs typeface="Times New Roman"/>
                <a:sym typeface="Times New Roman"/>
              </a:rPr>
              <a:t>unusable.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0"/>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6</a:t>
            </a:fld>
            <a:endParaRPr/>
          </a:p>
        </p:txBody>
      </p:sp>
      <p:grpSp>
        <p:nvGrpSpPr>
          <p:cNvPr id="740" name="Google Shape;740;p30"/>
          <p:cNvGrpSpPr/>
          <p:nvPr/>
        </p:nvGrpSpPr>
        <p:grpSpPr>
          <a:xfrm>
            <a:off x="0" y="68262"/>
            <a:ext cx="457200" cy="6715125"/>
            <a:chOff x="0" y="0"/>
            <a:chExt cx="288" cy="4230"/>
          </a:xfrm>
        </p:grpSpPr>
        <p:cxnSp>
          <p:nvCxnSpPr>
            <p:cNvPr id="741" name="Google Shape;741;p30"/>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42" name="Google Shape;742;p30"/>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43" name="Google Shape;743;p30"/>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44" name="Google Shape;744;p30"/>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45" name="Google Shape;745;p30"/>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46" name="Google Shape;746;p30"/>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47" name="Google Shape;747;p30"/>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48" name="Google Shape;748;p30"/>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49" name="Google Shape;749;p30"/>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50" name="Google Shape;750;p30"/>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51" name="Google Shape;751;p30"/>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2" name="Google Shape;752;p30"/>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3" name="Google Shape;753;p30"/>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4" name="Google Shape;754;p30"/>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5" name="Google Shape;755;p30"/>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56" name="Google Shape;756;p30"/>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7" name="Google Shape;757;p30"/>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58" name="Google Shape;758;p30"/>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59" name="Google Shape;759;p30"/>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0" name="Google Shape;760;p30"/>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1" name="Google Shape;761;p30"/>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62" name="Google Shape;762;p30"/>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3" name="Google Shape;763;p30"/>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64" name="Google Shape;764;p30"/>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65" name="Google Shape;765;p30"/>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6" name="Google Shape;766;p30"/>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67" name="Google Shape;767;p30"/>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68" name="Google Shape;768;p30"/>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69" name="Google Shape;769;p30"/>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0" name="Google Shape;770;p30"/>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1" name="Google Shape;771;p30"/>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72" name="Google Shape;772;p30"/>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3" name="Google Shape;773;p30"/>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74" name="Google Shape;774;p30"/>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5" name="Google Shape;775;p30"/>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6" name="Google Shape;776;p30"/>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77" name="Google Shape;777;p30"/>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8" name="Google Shape;778;p30"/>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79" name="Google Shape;779;p30"/>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80" name="Google Shape;780;p30"/>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1" name="Google Shape;781;p30"/>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2" name="Google Shape;782;p30"/>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83" name="Google Shape;783;p30"/>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4" name="Google Shape;784;p30"/>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5" name="Google Shape;785;p30"/>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6" name="Google Shape;786;p30"/>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87" name="Google Shape;787;p30"/>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88" name="Google Shape;788;p30"/>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89" name="Google Shape;789;p30"/>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90" name="Google Shape;790;p30"/>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91" name="Google Shape;791;p30"/>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2" name="Google Shape;792;p30"/>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3" name="Google Shape;793;p30"/>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94" name="Google Shape;794;p30"/>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5" name="Google Shape;795;p30"/>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796" name="Google Shape;796;p30"/>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797" name="Google Shape;797;p30"/>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8" name="Google Shape;798;p30"/>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799" name="Google Shape;799;p30"/>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0" name="Google Shape;800;p30"/>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1" name="Google Shape;801;p30"/>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2" name="Google Shape;802;p30"/>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3" name="Google Shape;803;p30"/>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04" name="Google Shape;804;p30"/>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5" name="Google Shape;805;p30"/>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06" name="Google Shape;806;p30"/>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07" name="Google Shape;807;p30"/>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08" name="Google Shape;808;p30"/>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09" name="Google Shape;809;p30"/>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10" name="Google Shape;810;p30"/>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1" name="Google Shape;811;p30"/>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12" name="Google Shape;812;p30"/>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13" name="Google Shape;813;p30"/>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4" name="Google Shape;814;p30"/>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5" name="Google Shape;815;p30"/>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6" name="Google Shape;816;p30"/>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17" name="Google Shape;817;p30"/>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8" name="Google Shape;818;p30"/>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19" name="Google Shape;819;p30"/>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20" name="Google Shape;820;p30"/>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21" name="Google Shape;821;p30"/>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22" name="Google Shape;822;p30"/>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23" name="Google Shape;823;p30"/>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24" name="Google Shape;824;p30"/>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25" name="Google Shape;825;p30"/>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26" name="Google Shape;826;p30"/>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27" name="Google Shape;827;p30"/>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28" name="Google Shape;828;p30"/>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829" name="Google Shape;829;p30"/>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0" name="Google Shape;830;p30"/>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831" name="Google Shape;831;p30"/>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832" name="Google Shape;832;p30"/>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3" name="Google Shape;833;p30"/>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834" name="Google Shape;834;p30"/>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5" name="Google Shape;835;p30"/>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836" name="Google Shape;836;p30"/>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7" name="Google Shape;837;p30"/>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838" name="Google Shape;838;p30"/>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839" name="Google Shape;839;p30"/>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0" name="Google Shape;840;p30"/>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1" name="Google Shape;841;p30"/>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2" name="Google Shape;842;p30"/>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843" name="Google Shape;843;p30"/>
          <p:cNvGrpSpPr/>
          <p:nvPr/>
        </p:nvGrpSpPr>
        <p:grpSpPr>
          <a:xfrm>
            <a:off x="7620000" y="228600"/>
            <a:ext cx="1066800" cy="838200"/>
            <a:chOff x="0" y="0"/>
            <a:chExt cx="672" cy="528"/>
          </a:xfrm>
        </p:grpSpPr>
        <p:sp>
          <p:nvSpPr>
            <p:cNvPr id="844" name="Google Shape;844;p30"/>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5" name="Google Shape;845;p30"/>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846" name="Google Shape;846;p30"/>
            <p:cNvGrpSpPr/>
            <p:nvPr/>
          </p:nvGrpSpPr>
          <p:grpSpPr>
            <a:xfrm>
              <a:off x="35" y="75"/>
              <a:ext cx="566" cy="378"/>
              <a:chOff x="0" y="0"/>
              <a:chExt cx="566" cy="378"/>
            </a:xfrm>
          </p:grpSpPr>
          <p:sp>
            <p:nvSpPr>
              <p:cNvPr id="847" name="Google Shape;847;p30"/>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8" name="Google Shape;848;p30"/>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9" name="Google Shape;849;p30"/>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0" name="Google Shape;850;p30"/>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1" name="Google Shape;851;p30"/>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2" name="Google Shape;852;p30"/>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853" name="Google Shape;853;p30"/>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4" name="Google Shape;854;p30"/>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5" name="Google Shape;855;p30"/>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6" name="Google Shape;856;p30"/>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857" name="Google Shape;857;p30"/>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Cont.</a:t>
            </a:r>
            <a:endParaRPr/>
          </a:p>
        </p:txBody>
      </p:sp>
      <p:sp>
        <p:nvSpPr>
          <p:cNvPr id="858" name="Google Shape;858;p30"/>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000"/>
              <a:buNone/>
            </a:pPr>
            <a:endParaRPr sz="2000" b="1" i="0" u="none" dirty="0">
              <a:solidFill>
                <a:schemeClr val="dk1"/>
              </a:solidFill>
              <a:latin typeface="Times New Roman"/>
              <a:ea typeface="Times New Roman"/>
              <a:cs typeface="Times New Roman"/>
              <a:sym typeface="Times New Roman"/>
            </a:endParaRPr>
          </a:p>
          <a:p>
            <a:pPr marL="39687" lvl="0" indent="0" algn="just" rtl="0">
              <a:lnSpc>
                <a:spcPct val="100000"/>
              </a:lnSpc>
              <a:spcBef>
                <a:spcPts val="600"/>
              </a:spcBef>
              <a:spcAft>
                <a:spcPts val="0"/>
              </a:spcAft>
              <a:buSzPts val="2400"/>
              <a:buNone/>
            </a:pPr>
            <a:r>
              <a:rPr lang="en-US" sz="2400" b="1" i="0" u="none" dirty="0">
                <a:solidFill>
                  <a:schemeClr val="dk1"/>
                </a:solidFill>
                <a:latin typeface="Times New Roman"/>
                <a:ea typeface="Times New Roman"/>
                <a:cs typeface="Times New Roman"/>
                <a:sym typeface="Times New Roman"/>
              </a:rPr>
              <a:t>Timeliness: </a:t>
            </a:r>
            <a:endParaRPr dirty="0"/>
          </a:p>
          <a:p>
            <a:pPr marL="388937" lvl="1"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The system must deliver data in a </a:t>
            </a:r>
            <a:r>
              <a:rPr lang="en-US" sz="2400" b="1" i="1" u="none" dirty="0">
                <a:solidFill>
                  <a:srgbClr val="FF0000"/>
                </a:solidFill>
                <a:latin typeface="Times New Roman"/>
                <a:ea typeface="Times New Roman"/>
                <a:cs typeface="Times New Roman"/>
                <a:sym typeface="Times New Roman"/>
              </a:rPr>
              <a:t>timely manner</a:t>
            </a:r>
            <a:r>
              <a:rPr lang="en-US" sz="2400" b="1" i="1" u="none" dirty="0">
                <a:solidFill>
                  <a:schemeClr val="dk1"/>
                </a:solidFill>
                <a:latin typeface="Times New Roman"/>
                <a:ea typeface="Times New Roman"/>
                <a:cs typeface="Times New Roman"/>
                <a:sym typeface="Times New Roman"/>
              </a:rPr>
              <a:t>.</a:t>
            </a:r>
            <a:r>
              <a:rPr lang="en-US" sz="2400" b="0" i="0" u="none" dirty="0">
                <a:solidFill>
                  <a:schemeClr val="dk1"/>
                </a:solidFill>
                <a:latin typeface="Times New Roman"/>
                <a:ea typeface="Times New Roman"/>
                <a:cs typeface="Times New Roman"/>
                <a:sym typeface="Times New Roman"/>
              </a:rPr>
              <a:t> Data delivered late are </a:t>
            </a:r>
            <a:r>
              <a:rPr lang="en-US" sz="2400" b="1" i="1" u="none" dirty="0">
                <a:solidFill>
                  <a:srgbClr val="00B050"/>
                </a:solidFill>
                <a:latin typeface="Times New Roman"/>
                <a:ea typeface="Times New Roman"/>
                <a:cs typeface="Times New Roman"/>
                <a:sym typeface="Times New Roman"/>
              </a:rPr>
              <a:t>useless. </a:t>
            </a:r>
            <a:endParaRPr dirty="0"/>
          </a:p>
          <a:p>
            <a:pPr marL="39687" lvl="0" indent="0" algn="just" rtl="0">
              <a:lnSpc>
                <a:spcPct val="100000"/>
              </a:lnSpc>
              <a:spcBef>
                <a:spcPts val="600"/>
              </a:spcBef>
              <a:spcAft>
                <a:spcPts val="0"/>
              </a:spcAft>
              <a:buSzPts val="2400"/>
              <a:buNone/>
            </a:pPr>
            <a:r>
              <a:rPr lang="en-US" sz="2400" b="1" i="0" u="none" dirty="0">
                <a:solidFill>
                  <a:schemeClr val="dk1"/>
                </a:solidFill>
                <a:latin typeface="Times New Roman"/>
                <a:ea typeface="Times New Roman"/>
                <a:cs typeface="Times New Roman"/>
                <a:sym typeface="Times New Roman"/>
              </a:rPr>
              <a:t>Jitter: </a:t>
            </a:r>
            <a:endParaRPr dirty="0"/>
          </a:p>
          <a:p>
            <a:pPr marL="388937" lvl="1" indent="0" algn="just" rtl="0">
              <a:lnSpc>
                <a:spcPct val="100000"/>
              </a:lnSpc>
              <a:spcBef>
                <a:spcPts val="600"/>
              </a:spcBef>
              <a:spcAft>
                <a:spcPts val="0"/>
              </a:spcAft>
              <a:buSzPts val="2400"/>
              <a:buNone/>
            </a:pPr>
            <a:r>
              <a:rPr lang="en-US" sz="2400" b="0" i="0" u="none" dirty="0">
                <a:solidFill>
                  <a:schemeClr val="dk1"/>
                </a:solidFill>
                <a:latin typeface="Times New Roman"/>
                <a:ea typeface="Times New Roman"/>
                <a:cs typeface="Times New Roman"/>
                <a:sym typeface="Times New Roman"/>
              </a:rPr>
              <a:t>Jitter refers to the </a:t>
            </a:r>
            <a:r>
              <a:rPr lang="en-US" sz="2400" b="1" i="1" u="none" dirty="0">
                <a:solidFill>
                  <a:srgbClr val="FF0000"/>
                </a:solidFill>
                <a:latin typeface="Times New Roman"/>
                <a:ea typeface="Times New Roman"/>
                <a:cs typeface="Times New Roman"/>
                <a:sym typeface="Times New Roman"/>
              </a:rPr>
              <a:t>variation </a:t>
            </a:r>
            <a:r>
              <a:rPr lang="en-US" sz="2400" b="1" i="1" u="none" dirty="0">
                <a:solidFill>
                  <a:srgbClr val="00B050"/>
                </a:solidFill>
                <a:latin typeface="Times New Roman"/>
                <a:ea typeface="Times New Roman"/>
                <a:cs typeface="Times New Roman"/>
                <a:sym typeface="Times New Roman"/>
              </a:rPr>
              <a:t>in the packet </a:t>
            </a:r>
            <a:r>
              <a:rPr lang="en-US" sz="2400" b="1" i="1" u="none" dirty="0">
                <a:solidFill>
                  <a:srgbClr val="FF0000"/>
                </a:solidFill>
                <a:latin typeface="Times New Roman"/>
                <a:ea typeface="Times New Roman"/>
                <a:cs typeface="Times New Roman"/>
                <a:sym typeface="Times New Roman"/>
              </a:rPr>
              <a:t>arrival time</a:t>
            </a:r>
            <a:r>
              <a:rPr lang="en-US" sz="2400" b="1" i="1" u="none"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It is the </a:t>
            </a:r>
            <a:r>
              <a:rPr lang="en-US" sz="2400" b="0" i="0" u="none" dirty="0">
                <a:solidFill>
                  <a:srgbClr val="C00000"/>
                </a:solidFill>
                <a:latin typeface="Times New Roman"/>
                <a:ea typeface="Times New Roman"/>
                <a:cs typeface="Times New Roman"/>
                <a:sym typeface="Times New Roman"/>
              </a:rPr>
              <a:t>uneven delay in the delivery </a:t>
            </a:r>
            <a:r>
              <a:rPr lang="en-US" sz="2400" b="0" i="0" u="none" dirty="0">
                <a:solidFill>
                  <a:schemeClr val="dk1"/>
                </a:solidFill>
                <a:latin typeface="Times New Roman"/>
                <a:ea typeface="Times New Roman"/>
                <a:cs typeface="Times New Roman"/>
                <a:sym typeface="Times New Roman"/>
              </a:rPr>
              <a:t>of audio or video packets. </a:t>
            </a:r>
            <a:endParaRPr dirty="0"/>
          </a:p>
          <a:p>
            <a:pPr marL="731837" lvl="2" indent="0" algn="just" rtl="0">
              <a:lnSpc>
                <a:spcPct val="100000"/>
              </a:lnSpc>
              <a:spcBef>
                <a:spcPts val="500"/>
              </a:spcBef>
              <a:spcAft>
                <a:spcPts val="0"/>
              </a:spcAft>
              <a:buSzPts val="2400"/>
              <a:buNone/>
            </a:pPr>
            <a:r>
              <a:rPr lang="en-US" sz="2400" b="0" i="0" u="none" dirty="0">
                <a:solidFill>
                  <a:schemeClr val="dk1"/>
                </a:solidFill>
                <a:latin typeface="Times New Roman"/>
                <a:ea typeface="Times New Roman"/>
                <a:cs typeface="Times New Roman"/>
                <a:sym typeface="Times New Roman"/>
              </a:rPr>
              <a:t>For example, let us assume that video packets are sent every </a:t>
            </a:r>
            <a:r>
              <a:rPr lang="en-US" sz="2400" b="1" i="1" u="none" dirty="0">
                <a:solidFill>
                  <a:srgbClr val="7030A0"/>
                </a:solidFill>
                <a:latin typeface="Times New Roman"/>
                <a:ea typeface="Times New Roman"/>
                <a:cs typeface="Times New Roman"/>
                <a:sym typeface="Times New Roman"/>
              </a:rPr>
              <a:t>30 </a:t>
            </a:r>
            <a:r>
              <a:rPr lang="en-US" sz="2400" b="1" i="1" u="none" dirty="0" err="1">
                <a:solidFill>
                  <a:srgbClr val="7030A0"/>
                </a:solidFill>
                <a:latin typeface="Times New Roman"/>
                <a:ea typeface="Times New Roman"/>
                <a:cs typeface="Times New Roman"/>
                <a:sym typeface="Times New Roman"/>
              </a:rPr>
              <a:t>ms</a:t>
            </a:r>
            <a:r>
              <a:rPr lang="en-US" sz="2400" b="0" i="0" u="none" dirty="0" err="1">
                <a:solidFill>
                  <a:schemeClr val="dk1"/>
                </a:solidFill>
                <a:latin typeface="Times New Roman"/>
                <a:ea typeface="Times New Roman"/>
                <a:cs typeface="Times New Roman"/>
                <a:sym typeface="Times New Roman"/>
              </a:rPr>
              <a:t>.</a:t>
            </a:r>
            <a:r>
              <a:rPr lang="en-US" sz="2400" b="0" i="0" u="none" dirty="0">
                <a:solidFill>
                  <a:schemeClr val="dk1"/>
                </a:solidFill>
                <a:latin typeface="Times New Roman"/>
                <a:ea typeface="Times New Roman"/>
                <a:cs typeface="Times New Roman"/>
                <a:sym typeface="Times New Roman"/>
              </a:rPr>
              <a:t> If some of the packets arrive with </a:t>
            </a:r>
            <a:r>
              <a:rPr lang="en-US" sz="2400" b="0" i="0" u="none" dirty="0">
                <a:solidFill>
                  <a:srgbClr val="7030A0"/>
                </a:solidFill>
                <a:latin typeface="Times New Roman"/>
                <a:ea typeface="Times New Roman"/>
                <a:cs typeface="Times New Roman"/>
                <a:sym typeface="Times New Roman"/>
              </a:rPr>
              <a:t>30-ms </a:t>
            </a:r>
            <a:r>
              <a:rPr lang="en-US" sz="2400" b="0" i="0" u="none" dirty="0">
                <a:solidFill>
                  <a:schemeClr val="dk1"/>
                </a:solidFill>
                <a:latin typeface="Times New Roman"/>
                <a:ea typeface="Times New Roman"/>
                <a:cs typeface="Times New Roman"/>
                <a:sym typeface="Times New Roman"/>
              </a:rPr>
              <a:t>delay and others with </a:t>
            </a:r>
            <a:r>
              <a:rPr lang="en-US" sz="2400" b="1" i="1" u="none" dirty="0">
                <a:solidFill>
                  <a:srgbClr val="FF0000"/>
                </a:solidFill>
                <a:latin typeface="Times New Roman"/>
                <a:ea typeface="Times New Roman"/>
                <a:cs typeface="Times New Roman"/>
                <a:sym typeface="Times New Roman"/>
              </a:rPr>
              <a:t>40-ms</a:t>
            </a:r>
            <a:r>
              <a:rPr lang="en-US" sz="2400" b="0" i="0" u="none" dirty="0">
                <a:solidFill>
                  <a:schemeClr val="dk1"/>
                </a:solidFill>
                <a:latin typeface="Times New Roman"/>
                <a:ea typeface="Times New Roman"/>
                <a:cs typeface="Times New Roman"/>
                <a:sym typeface="Times New Roman"/>
              </a:rPr>
              <a:t> delay, an uneven quality in the video is the result.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1"/>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7</a:t>
            </a:fld>
            <a:endParaRPr/>
          </a:p>
        </p:txBody>
      </p:sp>
      <p:grpSp>
        <p:nvGrpSpPr>
          <p:cNvPr id="864" name="Google Shape;864;p31"/>
          <p:cNvGrpSpPr/>
          <p:nvPr/>
        </p:nvGrpSpPr>
        <p:grpSpPr>
          <a:xfrm>
            <a:off x="0" y="68262"/>
            <a:ext cx="457200" cy="6715125"/>
            <a:chOff x="0" y="0"/>
            <a:chExt cx="288" cy="4230"/>
          </a:xfrm>
        </p:grpSpPr>
        <p:cxnSp>
          <p:nvCxnSpPr>
            <p:cNvPr id="865" name="Google Shape;865;p31"/>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66" name="Google Shape;866;p31"/>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67" name="Google Shape;867;p31"/>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68" name="Google Shape;868;p31"/>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69" name="Google Shape;869;p31"/>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0" name="Google Shape;870;p31"/>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71" name="Google Shape;871;p31"/>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2" name="Google Shape;872;p31"/>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73" name="Google Shape;873;p31"/>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74" name="Google Shape;874;p31"/>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75" name="Google Shape;875;p31"/>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6" name="Google Shape;876;p31"/>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7" name="Google Shape;877;p31"/>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8" name="Google Shape;878;p31"/>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79" name="Google Shape;879;p31"/>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80" name="Google Shape;880;p31"/>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81" name="Google Shape;881;p31"/>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82" name="Google Shape;882;p31"/>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83" name="Google Shape;883;p31"/>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84" name="Google Shape;884;p31"/>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85" name="Google Shape;885;p31"/>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86" name="Google Shape;886;p31"/>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87" name="Google Shape;887;p31"/>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88" name="Google Shape;888;p31"/>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889" name="Google Shape;889;p31"/>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90" name="Google Shape;890;p31"/>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91" name="Google Shape;891;p31"/>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2" name="Google Shape;892;p31"/>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3" name="Google Shape;893;p31"/>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4" name="Google Shape;894;p31"/>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5" name="Google Shape;895;p31"/>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96" name="Google Shape;896;p31"/>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7" name="Google Shape;897;p31"/>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898" name="Google Shape;898;p31"/>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899" name="Google Shape;899;p31"/>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00" name="Google Shape;900;p31"/>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1" name="Google Shape;901;p31"/>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02" name="Google Shape;902;p31"/>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03" name="Google Shape;903;p31"/>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04" name="Google Shape;904;p31"/>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5" name="Google Shape;905;p31"/>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6" name="Google Shape;906;p31"/>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07" name="Google Shape;907;p31"/>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8" name="Google Shape;908;p31"/>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09" name="Google Shape;909;p31"/>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0" name="Google Shape;910;p31"/>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11" name="Google Shape;911;p31"/>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2" name="Google Shape;912;p31"/>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13" name="Google Shape;913;p31"/>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14" name="Google Shape;914;p31"/>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15" name="Google Shape;915;p31"/>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6" name="Google Shape;916;p31"/>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7" name="Google Shape;917;p31"/>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18" name="Google Shape;918;p31"/>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19" name="Google Shape;919;p31"/>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0" name="Google Shape;920;p31"/>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21" name="Google Shape;921;p31"/>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22" name="Google Shape;922;p31"/>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23" name="Google Shape;923;p31"/>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4" name="Google Shape;924;p31"/>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5" name="Google Shape;925;p31"/>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6" name="Google Shape;926;p31"/>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7" name="Google Shape;927;p31"/>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28" name="Google Shape;928;p31"/>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29" name="Google Shape;929;p31"/>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30" name="Google Shape;930;p31"/>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31" name="Google Shape;931;p31"/>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32" name="Google Shape;932;p31"/>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33" name="Google Shape;933;p31"/>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34" name="Google Shape;934;p31"/>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35" name="Google Shape;935;p31"/>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36" name="Google Shape;936;p31"/>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37" name="Google Shape;937;p31"/>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38" name="Google Shape;938;p31"/>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39" name="Google Shape;939;p31"/>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0" name="Google Shape;940;p31"/>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41" name="Google Shape;941;p31"/>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2" name="Google Shape;942;p31"/>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3" name="Google Shape;943;p31"/>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44" name="Google Shape;944;p31"/>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45" name="Google Shape;945;p31"/>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46" name="Google Shape;946;p31"/>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47" name="Google Shape;947;p31"/>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8" name="Google Shape;948;p31"/>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49" name="Google Shape;949;p31"/>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50" name="Google Shape;950;p31"/>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51" name="Google Shape;951;p31"/>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52" name="Google Shape;952;p31"/>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953" name="Google Shape;953;p31"/>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54" name="Google Shape;954;p31"/>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955" name="Google Shape;955;p31"/>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956" name="Google Shape;956;p31"/>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57" name="Google Shape;957;p31"/>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958" name="Google Shape;958;p31"/>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59" name="Google Shape;959;p31"/>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960" name="Google Shape;960;p31"/>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61" name="Google Shape;961;p31"/>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962" name="Google Shape;962;p31"/>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963" name="Google Shape;963;p31"/>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64" name="Google Shape;964;p31"/>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65" name="Google Shape;965;p31"/>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66" name="Google Shape;966;p31"/>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967" name="Google Shape;967;p31"/>
          <p:cNvGrpSpPr/>
          <p:nvPr/>
        </p:nvGrpSpPr>
        <p:grpSpPr>
          <a:xfrm>
            <a:off x="7620000" y="228600"/>
            <a:ext cx="1066800" cy="838200"/>
            <a:chOff x="0" y="0"/>
            <a:chExt cx="672" cy="528"/>
          </a:xfrm>
        </p:grpSpPr>
        <p:sp>
          <p:nvSpPr>
            <p:cNvPr id="968" name="Google Shape;968;p31"/>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69" name="Google Shape;969;p31"/>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970" name="Google Shape;970;p31"/>
            <p:cNvGrpSpPr/>
            <p:nvPr/>
          </p:nvGrpSpPr>
          <p:grpSpPr>
            <a:xfrm>
              <a:off x="35" y="75"/>
              <a:ext cx="566" cy="378"/>
              <a:chOff x="0" y="0"/>
              <a:chExt cx="566" cy="378"/>
            </a:xfrm>
          </p:grpSpPr>
          <p:sp>
            <p:nvSpPr>
              <p:cNvPr id="971" name="Google Shape;971;p31"/>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2" name="Google Shape;972;p31"/>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3" name="Google Shape;973;p31"/>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4" name="Google Shape;974;p31"/>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5" name="Google Shape;975;p31"/>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6" name="Google Shape;976;p31"/>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977" name="Google Shape;977;p31"/>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8" name="Google Shape;978;p31"/>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79" name="Google Shape;979;p31"/>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80" name="Google Shape;980;p31"/>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981" name="Google Shape;981;p31"/>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0" i="0" u="none">
                <a:solidFill>
                  <a:srgbClr val="800000"/>
                </a:solidFill>
                <a:latin typeface="Times New Roman"/>
                <a:ea typeface="Times New Roman"/>
                <a:cs typeface="Times New Roman"/>
                <a:sym typeface="Times New Roman"/>
              </a:rPr>
              <a:t>Components</a:t>
            </a:r>
            <a:endParaRPr/>
          </a:p>
        </p:txBody>
      </p:sp>
      <p:sp>
        <p:nvSpPr>
          <p:cNvPr id="982" name="Google Shape;982;p31"/>
          <p:cNvSpPr txBox="1">
            <a:spLocks noGrp="1"/>
          </p:cNvSpPr>
          <p:nvPr>
            <p:ph type="body" idx="1"/>
          </p:nvPr>
        </p:nvSpPr>
        <p:spPr>
          <a:xfrm>
            <a:off x="457200" y="1524000"/>
            <a:ext cx="8475662" cy="4960937"/>
          </a:xfrm>
          <a:prstGeom prst="rect">
            <a:avLst/>
          </a:prstGeom>
          <a:noFill/>
          <a:ln>
            <a:noFill/>
          </a:ln>
        </p:spPr>
        <p:txBody>
          <a:bodyPr spcFirstLastPara="1" wrap="square" lIns="50800" tIns="50800" rIns="132075" bIns="50800" anchor="t" anchorCtr="0">
            <a:noAutofit/>
          </a:bodyPr>
          <a:lstStyle/>
          <a:p>
            <a:pPr marL="39687" lvl="0" indent="0" algn="l" rtl="0">
              <a:lnSpc>
                <a:spcPct val="100000"/>
              </a:lnSpc>
              <a:spcBef>
                <a:spcPts val="0"/>
              </a:spcBef>
              <a:spcAft>
                <a:spcPts val="0"/>
              </a:spcAft>
              <a:buSzPts val="2800"/>
              <a:buNone/>
            </a:pPr>
            <a:r>
              <a:rPr lang="en-US" sz="2800" b="0" i="0" u="none">
                <a:solidFill>
                  <a:schemeClr val="dk1"/>
                </a:solidFill>
                <a:latin typeface="Times New Roman"/>
                <a:ea typeface="Times New Roman"/>
                <a:cs typeface="Times New Roman"/>
                <a:sym typeface="Times New Roman"/>
              </a:rPr>
              <a:t>A data communications system has </a:t>
            </a:r>
            <a:r>
              <a:rPr lang="en-US" sz="2800" b="1" i="0" u="none">
                <a:solidFill>
                  <a:srgbClr val="FF0000"/>
                </a:solidFill>
                <a:latin typeface="Times New Roman"/>
                <a:ea typeface="Times New Roman"/>
                <a:cs typeface="Times New Roman"/>
                <a:sym typeface="Times New Roman"/>
              </a:rPr>
              <a:t>five</a:t>
            </a:r>
            <a:r>
              <a:rPr lang="en-US" sz="2800" b="0" i="0" u="none">
                <a:solidFill>
                  <a:schemeClr val="dk1"/>
                </a:solidFill>
                <a:latin typeface="Times New Roman"/>
                <a:ea typeface="Times New Roman"/>
                <a:cs typeface="Times New Roman"/>
                <a:sym typeface="Times New Roman"/>
              </a:rPr>
              <a:t> </a:t>
            </a:r>
            <a:r>
              <a:rPr lang="en-US" sz="2800" b="0" i="0" u="none">
                <a:solidFill>
                  <a:srgbClr val="00B050"/>
                </a:solidFill>
                <a:latin typeface="Times New Roman"/>
                <a:ea typeface="Times New Roman"/>
                <a:cs typeface="Times New Roman"/>
                <a:sym typeface="Times New Roman"/>
              </a:rPr>
              <a:t>components</a:t>
            </a:r>
            <a:r>
              <a:rPr lang="en-US" sz="2800" b="0" i="0" u="none">
                <a:solidFill>
                  <a:schemeClr val="dk1"/>
                </a:solidFill>
                <a:latin typeface="Times New Roman"/>
                <a:ea typeface="Times New Roman"/>
                <a:cs typeface="Times New Roman"/>
                <a:sym typeface="Times New Roman"/>
              </a:rPr>
              <a:t>.</a:t>
            </a:r>
            <a:endParaRPr/>
          </a:p>
          <a:p>
            <a:pPr marL="382588" lvl="0" indent="-165100" algn="l" rtl="0">
              <a:spcBef>
                <a:spcPts val="600"/>
              </a:spcBef>
              <a:spcAft>
                <a:spcPts val="0"/>
              </a:spcAft>
              <a:buSzPts val="2800"/>
              <a:buNone/>
            </a:pPr>
            <a:endParaRPr sz="2800" b="0" i="0" u="none">
              <a:solidFill>
                <a:schemeClr val="dk1"/>
              </a:solidFill>
              <a:latin typeface="Times New Roman"/>
              <a:ea typeface="Times New Roman"/>
              <a:cs typeface="Times New Roman"/>
              <a:sym typeface="Times New Roman"/>
            </a:endParaRPr>
          </a:p>
        </p:txBody>
      </p:sp>
      <p:pic>
        <p:nvPicPr>
          <p:cNvPr id="983" name="Google Shape;983;p31"/>
          <p:cNvPicPr preferRelativeResize="0"/>
          <p:nvPr/>
        </p:nvPicPr>
        <p:blipFill rotWithShape="1">
          <a:blip r:embed="rId3">
            <a:alphaModFix/>
          </a:blip>
          <a:srcRect/>
          <a:stretch/>
        </p:blipFill>
        <p:spPr>
          <a:xfrm>
            <a:off x="414337" y="2744787"/>
            <a:ext cx="8123237" cy="33512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32"/>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8</a:t>
            </a:fld>
            <a:endParaRPr/>
          </a:p>
        </p:txBody>
      </p:sp>
      <p:grpSp>
        <p:nvGrpSpPr>
          <p:cNvPr id="989" name="Google Shape;989;p32"/>
          <p:cNvGrpSpPr/>
          <p:nvPr/>
        </p:nvGrpSpPr>
        <p:grpSpPr>
          <a:xfrm>
            <a:off x="0" y="68262"/>
            <a:ext cx="457200" cy="6715125"/>
            <a:chOff x="0" y="0"/>
            <a:chExt cx="288" cy="4230"/>
          </a:xfrm>
        </p:grpSpPr>
        <p:cxnSp>
          <p:nvCxnSpPr>
            <p:cNvPr id="990" name="Google Shape;990;p32"/>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91" name="Google Shape;991;p32"/>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92" name="Google Shape;992;p32"/>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93" name="Google Shape;993;p32"/>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94" name="Google Shape;994;p32"/>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95" name="Google Shape;995;p32"/>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96" name="Google Shape;996;p32"/>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997" name="Google Shape;997;p32"/>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998" name="Google Shape;998;p32"/>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999" name="Google Shape;999;p32"/>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00" name="Google Shape;1000;p32"/>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1" name="Google Shape;1001;p32"/>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2" name="Google Shape;1002;p32"/>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3" name="Google Shape;1003;p32"/>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4" name="Google Shape;1004;p32"/>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05" name="Google Shape;1005;p32"/>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6" name="Google Shape;1006;p32"/>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07" name="Google Shape;1007;p32"/>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08" name="Google Shape;1008;p32"/>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09" name="Google Shape;1009;p32"/>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10" name="Google Shape;1010;p32"/>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1" name="Google Shape;1011;p32"/>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12" name="Google Shape;1012;p32"/>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3" name="Google Shape;1013;p32"/>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14" name="Google Shape;1014;p32"/>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15" name="Google Shape;1015;p32"/>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16" name="Google Shape;1016;p32"/>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7" name="Google Shape;1017;p32"/>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8" name="Google Shape;1018;p32"/>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19" name="Google Shape;1019;p32"/>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0" name="Google Shape;1020;p32"/>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21" name="Google Shape;1021;p32"/>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2" name="Google Shape;1022;p32"/>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23" name="Google Shape;1023;p32"/>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4" name="Google Shape;1024;p32"/>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5" name="Google Shape;1025;p32"/>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26" name="Google Shape;1026;p32"/>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7" name="Google Shape;1027;p32"/>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28" name="Google Shape;1028;p32"/>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29" name="Google Shape;1029;p32"/>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0" name="Google Shape;1030;p32"/>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1" name="Google Shape;1031;p32"/>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32" name="Google Shape;1032;p32"/>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3" name="Google Shape;1033;p32"/>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4" name="Google Shape;1034;p32"/>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5" name="Google Shape;1035;p32"/>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36" name="Google Shape;1036;p32"/>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37" name="Google Shape;1037;p32"/>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38" name="Google Shape;1038;p32"/>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39" name="Google Shape;1039;p32"/>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40" name="Google Shape;1040;p32"/>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1" name="Google Shape;1041;p32"/>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2" name="Google Shape;1042;p32"/>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43" name="Google Shape;1043;p32"/>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4" name="Google Shape;1044;p32"/>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45" name="Google Shape;1045;p32"/>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46" name="Google Shape;1046;p32"/>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7" name="Google Shape;1047;p32"/>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48" name="Google Shape;1048;p32"/>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49" name="Google Shape;1049;p32"/>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0" name="Google Shape;1050;p32"/>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1" name="Google Shape;1051;p32"/>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2" name="Google Shape;1052;p32"/>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53" name="Google Shape;1053;p32"/>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4" name="Google Shape;1054;p32"/>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55" name="Google Shape;1055;p32"/>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56" name="Google Shape;1056;p32"/>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57" name="Google Shape;1057;p32"/>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58" name="Google Shape;1058;p32"/>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59" name="Google Shape;1059;p32"/>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0" name="Google Shape;1060;p32"/>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61" name="Google Shape;1061;p32"/>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62" name="Google Shape;1062;p32"/>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3" name="Google Shape;1063;p32"/>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4" name="Google Shape;1064;p32"/>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5" name="Google Shape;1065;p32"/>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66" name="Google Shape;1066;p32"/>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7" name="Google Shape;1067;p32"/>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68" name="Google Shape;1068;p32"/>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69" name="Google Shape;1069;p32"/>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70" name="Google Shape;1070;p32"/>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71" name="Google Shape;1071;p32"/>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72" name="Google Shape;1072;p32"/>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73" name="Google Shape;1073;p32"/>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074" name="Google Shape;1074;p32"/>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75" name="Google Shape;1075;p32"/>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076" name="Google Shape;1076;p32"/>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077" name="Google Shape;1077;p32"/>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078" name="Google Shape;1078;p32"/>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79" name="Google Shape;1079;p32"/>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080" name="Google Shape;1080;p32"/>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081" name="Google Shape;1081;p32"/>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82" name="Google Shape;1082;p32"/>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083" name="Google Shape;1083;p32"/>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84" name="Google Shape;1084;p32"/>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085" name="Google Shape;1085;p32"/>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86" name="Google Shape;1086;p32"/>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087" name="Google Shape;1087;p32"/>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088" name="Google Shape;1088;p32"/>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89" name="Google Shape;1089;p32"/>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0" name="Google Shape;1090;p32"/>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1" name="Google Shape;1091;p32"/>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092" name="Google Shape;1092;p32"/>
          <p:cNvGrpSpPr/>
          <p:nvPr/>
        </p:nvGrpSpPr>
        <p:grpSpPr>
          <a:xfrm>
            <a:off x="7620000" y="228600"/>
            <a:ext cx="1066800" cy="838200"/>
            <a:chOff x="0" y="0"/>
            <a:chExt cx="672" cy="528"/>
          </a:xfrm>
        </p:grpSpPr>
        <p:sp>
          <p:nvSpPr>
            <p:cNvPr id="1093" name="Google Shape;1093;p32"/>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4" name="Google Shape;1094;p32"/>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095" name="Google Shape;1095;p32"/>
            <p:cNvGrpSpPr/>
            <p:nvPr/>
          </p:nvGrpSpPr>
          <p:grpSpPr>
            <a:xfrm>
              <a:off x="35" y="75"/>
              <a:ext cx="566" cy="378"/>
              <a:chOff x="0" y="0"/>
              <a:chExt cx="566" cy="378"/>
            </a:xfrm>
          </p:grpSpPr>
          <p:sp>
            <p:nvSpPr>
              <p:cNvPr id="1096" name="Google Shape;1096;p32"/>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7" name="Google Shape;1097;p32"/>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8" name="Google Shape;1098;p32"/>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99" name="Google Shape;1099;p32"/>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0" name="Google Shape;1100;p32"/>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1" name="Google Shape;1101;p32"/>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102" name="Google Shape;1102;p32"/>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3" name="Google Shape;1103;p32"/>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4" name="Google Shape;1104;p32"/>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05" name="Google Shape;1105;p32"/>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106" name="Google Shape;1106;p32"/>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Cont.</a:t>
            </a:r>
            <a:endParaRPr/>
          </a:p>
        </p:txBody>
      </p:sp>
      <p:sp>
        <p:nvSpPr>
          <p:cNvPr id="1107" name="Google Shape;1107;p32"/>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400"/>
              <a:buNone/>
            </a:pPr>
            <a:r>
              <a:rPr lang="en-US" sz="2400" b="1" i="0" u="none">
                <a:solidFill>
                  <a:schemeClr val="dk1"/>
                </a:solidFill>
                <a:latin typeface="Times New Roman"/>
                <a:ea typeface="Times New Roman"/>
                <a:cs typeface="Times New Roman"/>
                <a:sym typeface="Times New Roman"/>
              </a:rPr>
              <a:t>Message:</a:t>
            </a:r>
            <a:endParaRPr/>
          </a:p>
          <a:p>
            <a:pPr marL="388937" lvl="1"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The message is the information (data) to be communicated. Popular forms of information include </a:t>
            </a:r>
            <a:r>
              <a:rPr lang="en-US" sz="2400" b="1" i="1" u="none">
                <a:solidFill>
                  <a:srgbClr val="FF0000"/>
                </a:solidFill>
                <a:latin typeface="Times New Roman"/>
                <a:ea typeface="Times New Roman"/>
                <a:cs typeface="Times New Roman"/>
                <a:sym typeface="Times New Roman"/>
              </a:rPr>
              <a:t>text, numbers, pictures, audio, and video.</a:t>
            </a:r>
            <a:endParaRPr/>
          </a:p>
          <a:p>
            <a:pPr marL="39687" lvl="0" indent="0" algn="just" rtl="0">
              <a:lnSpc>
                <a:spcPct val="100000"/>
              </a:lnSpc>
              <a:spcBef>
                <a:spcPts val="600"/>
              </a:spcBef>
              <a:spcAft>
                <a:spcPts val="0"/>
              </a:spcAft>
              <a:buSzPts val="2400"/>
              <a:buNone/>
            </a:pPr>
            <a:r>
              <a:rPr lang="en-US" sz="2400" b="1" i="0" u="none">
                <a:solidFill>
                  <a:schemeClr val="dk1"/>
                </a:solidFill>
                <a:latin typeface="Times New Roman"/>
                <a:ea typeface="Times New Roman"/>
                <a:cs typeface="Times New Roman"/>
                <a:sym typeface="Times New Roman"/>
              </a:rPr>
              <a:t>Sender: </a:t>
            </a:r>
            <a:endParaRPr/>
          </a:p>
          <a:p>
            <a:pPr marL="388937" lvl="1"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The sender is the device that sends the data message. It can be a </a:t>
            </a:r>
            <a:r>
              <a:rPr lang="en-US" sz="2400" b="1" i="1" u="none">
                <a:solidFill>
                  <a:srgbClr val="FF0000"/>
                </a:solidFill>
                <a:latin typeface="Times New Roman"/>
                <a:ea typeface="Times New Roman"/>
                <a:cs typeface="Times New Roman"/>
                <a:sym typeface="Times New Roman"/>
              </a:rPr>
              <a:t>computer, workstation, telephone handset, video camera, and so on.</a:t>
            </a:r>
            <a:endParaRPr/>
          </a:p>
          <a:p>
            <a:pPr marL="39687" lvl="0" indent="0" algn="just" rtl="0">
              <a:lnSpc>
                <a:spcPct val="100000"/>
              </a:lnSpc>
              <a:spcBef>
                <a:spcPts val="600"/>
              </a:spcBef>
              <a:spcAft>
                <a:spcPts val="0"/>
              </a:spcAft>
              <a:buSzPts val="2400"/>
              <a:buNone/>
            </a:pPr>
            <a:r>
              <a:rPr lang="en-US" sz="2400" b="1" i="0" u="none">
                <a:solidFill>
                  <a:schemeClr val="dk1"/>
                </a:solidFill>
                <a:latin typeface="Times New Roman"/>
                <a:ea typeface="Times New Roman"/>
                <a:cs typeface="Times New Roman"/>
                <a:sym typeface="Times New Roman"/>
              </a:rPr>
              <a:t>Receiver: </a:t>
            </a:r>
            <a:endParaRPr/>
          </a:p>
          <a:p>
            <a:pPr marL="388937" lvl="1"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The receiver is the device that receives the message. It can be a </a:t>
            </a:r>
            <a:r>
              <a:rPr lang="en-US" sz="2400" b="1" i="1" u="none">
                <a:solidFill>
                  <a:srgbClr val="FF0000"/>
                </a:solidFill>
                <a:latin typeface="Times New Roman"/>
                <a:ea typeface="Times New Roman"/>
                <a:cs typeface="Times New Roman"/>
                <a:sym typeface="Times New Roman"/>
              </a:rPr>
              <a:t>computer, workstation, telephone handset, television, and so 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p:nvPr/>
        </p:nvSpPr>
        <p:spPr>
          <a:xfrm>
            <a:off x="7543800" y="6554787"/>
            <a:ext cx="284162" cy="27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800000"/>
              </a:buClr>
              <a:buSzPts val="1200"/>
              <a:buFont typeface="Arial"/>
              <a:buNone/>
            </a:pPr>
            <a:fld id="{00000000-1234-1234-1234-123412341234}" type="slidenum">
              <a:rPr lang="en-US" sz="1200" b="0" i="0" u="none">
                <a:solidFill>
                  <a:srgbClr val="800000"/>
                </a:solidFill>
                <a:latin typeface="Arial"/>
                <a:ea typeface="Arial"/>
                <a:cs typeface="Arial"/>
                <a:sym typeface="Arial"/>
              </a:rPr>
              <a:t>9</a:t>
            </a:fld>
            <a:endParaRPr/>
          </a:p>
        </p:txBody>
      </p:sp>
      <p:grpSp>
        <p:nvGrpSpPr>
          <p:cNvPr id="1113" name="Google Shape;1113;p33"/>
          <p:cNvGrpSpPr/>
          <p:nvPr/>
        </p:nvGrpSpPr>
        <p:grpSpPr>
          <a:xfrm>
            <a:off x="0" y="71450"/>
            <a:ext cx="457200" cy="6715125"/>
            <a:chOff x="0" y="0"/>
            <a:chExt cx="288" cy="4230"/>
          </a:xfrm>
        </p:grpSpPr>
        <p:cxnSp>
          <p:nvCxnSpPr>
            <p:cNvPr id="1114" name="Google Shape;1114;p33"/>
            <p:cNvCxnSpPr/>
            <p:nvPr/>
          </p:nvCxnSpPr>
          <p:spPr>
            <a:xfrm>
              <a:off x="0" y="416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15" name="Google Shape;1115;p33"/>
            <p:cNvCxnSpPr/>
            <p:nvPr/>
          </p:nvCxnSpPr>
          <p:spPr>
            <a:xfrm>
              <a:off x="0" y="41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16" name="Google Shape;1116;p33"/>
            <p:cNvCxnSpPr/>
            <p:nvPr/>
          </p:nvCxnSpPr>
          <p:spPr>
            <a:xfrm>
              <a:off x="0" y="422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17" name="Google Shape;1117;p33"/>
            <p:cNvCxnSpPr/>
            <p:nvPr/>
          </p:nvCxnSpPr>
          <p:spPr>
            <a:xfrm>
              <a:off x="0" y="407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18" name="Google Shape;1118;p33"/>
            <p:cNvCxnSpPr/>
            <p:nvPr/>
          </p:nvCxnSpPr>
          <p:spPr>
            <a:xfrm>
              <a:off x="0" y="402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19" name="Google Shape;1119;p33"/>
            <p:cNvCxnSpPr/>
            <p:nvPr/>
          </p:nvCxnSpPr>
          <p:spPr>
            <a:xfrm>
              <a:off x="0" y="4115"/>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20" name="Google Shape;1120;p33"/>
            <p:cNvCxnSpPr/>
            <p:nvPr/>
          </p:nvCxnSpPr>
          <p:spPr>
            <a:xfrm>
              <a:off x="0" y="362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1" name="Google Shape;1121;p33"/>
            <p:cNvCxnSpPr/>
            <p:nvPr/>
          </p:nvCxnSpPr>
          <p:spPr>
            <a:xfrm>
              <a:off x="0" y="359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22" name="Google Shape;1122;p33"/>
            <p:cNvCxnSpPr/>
            <p:nvPr/>
          </p:nvCxnSpPr>
          <p:spPr>
            <a:xfrm>
              <a:off x="0" y="39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23" name="Google Shape;1123;p33"/>
            <p:cNvCxnSpPr/>
            <p:nvPr/>
          </p:nvCxnSpPr>
          <p:spPr>
            <a:xfrm>
              <a:off x="0" y="385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24" name="Google Shape;1124;p33"/>
            <p:cNvCxnSpPr/>
            <p:nvPr/>
          </p:nvCxnSpPr>
          <p:spPr>
            <a:xfrm>
              <a:off x="0" y="377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5" name="Google Shape;1125;p33"/>
            <p:cNvCxnSpPr/>
            <p:nvPr/>
          </p:nvCxnSpPr>
          <p:spPr>
            <a:xfrm>
              <a:off x="0" y="395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6" name="Google Shape;1126;p33"/>
            <p:cNvCxnSpPr/>
            <p:nvPr/>
          </p:nvCxnSpPr>
          <p:spPr>
            <a:xfrm>
              <a:off x="0" y="364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7" name="Google Shape;1127;p33"/>
            <p:cNvCxnSpPr/>
            <p:nvPr/>
          </p:nvCxnSpPr>
          <p:spPr>
            <a:xfrm>
              <a:off x="0" y="369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28" name="Google Shape;1128;p33"/>
            <p:cNvCxnSpPr/>
            <p:nvPr/>
          </p:nvCxnSpPr>
          <p:spPr>
            <a:xfrm>
              <a:off x="0" y="389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29" name="Google Shape;1129;p33"/>
            <p:cNvCxnSpPr/>
            <p:nvPr/>
          </p:nvCxnSpPr>
          <p:spPr>
            <a:xfrm>
              <a:off x="0" y="38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30" name="Google Shape;1130;p33"/>
            <p:cNvCxnSpPr/>
            <p:nvPr/>
          </p:nvCxnSpPr>
          <p:spPr>
            <a:xfrm>
              <a:off x="0" y="346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31" name="Google Shape;1131;p33"/>
            <p:cNvCxnSpPr/>
            <p:nvPr/>
          </p:nvCxnSpPr>
          <p:spPr>
            <a:xfrm>
              <a:off x="0" y="35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32" name="Google Shape;1132;p33"/>
            <p:cNvCxnSpPr/>
            <p:nvPr/>
          </p:nvCxnSpPr>
          <p:spPr>
            <a:xfrm>
              <a:off x="0" y="353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33" name="Google Shape;1133;p33"/>
            <p:cNvCxnSpPr/>
            <p:nvPr/>
          </p:nvCxnSpPr>
          <p:spPr>
            <a:xfrm>
              <a:off x="0" y="337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34" name="Google Shape;1134;p33"/>
            <p:cNvCxnSpPr/>
            <p:nvPr/>
          </p:nvCxnSpPr>
          <p:spPr>
            <a:xfrm>
              <a:off x="0" y="332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35" name="Google Shape;1135;p33"/>
            <p:cNvCxnSpPr/>
            <p:nvPr/>
          </p:nvCxnSpPr>
          <p:spPr>
            <a:xfrm>
              <a:off x="0" y="342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36" name="Google Shape;1136;p33"/>
            <p:cNvCxnSpPr/>
            <p:nvPr/>
          </p:nvCxnSpPr>
          <p:spPr>
            <a:xfrm>
              <a:off x="0" y="293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37" name="Google Shape;1137;p33"/>
            <p:cNvCxnSpPr/>
            <p:nvPr/>
          </p:nvCxnSpPr>
          <p:spPr>
            <a:xfrm>
              <a:off x="0" y="290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38" name="Google Shape;1138;p33"/>
            <p:cNvCxnSpPr/>
            <p:nvPr/>
          </p:nvCxnSpPr>
          <p:spPr>
            <a:xfrm>
              <a:off x="0" y="328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39" name="Google Shape;1139;p33"/>
            <p:cNvCxnSpPr/>
            <p:nvPr/>
          </p:nvCxnSpPr>
          <p:spPr>
            <a:xfrm>
              <a:off x="0" y="315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40" name="Google Shape;1140;p33"/>
            <p:cNvCxnSpPr/>
            <p:nvPr/>
          </p:nvCxnSpPr>
          <p:spPr>
            <a:xfrm>
              <a:off x="0" y="307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1" name="Google Shape;1141;p33"/>
            <p:cNvCxnSpPr/>
            <p:nvPr/>
          </p:nvCxnSpPr>
          <p:spPr>
            <a:xfrm>
              <a:off x="0" y="326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2" name="Google Shape;1142;p33"/>
            <p:cNvCxnSpPr/>
            <p:nvPr/>
          </p:nvCxnSpPr>
          <p:spPr>
            <a:xfrm>
              <a:off x="0" y="295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3" name="Google Shape;1143;p33"/>
            <p:cNvCxnSpPr/>
            <p:nvPr/>
          </p:nvCxnSpPr>
          <p:spPr>
            <a:xfrm>
              <a:off x="0" y="300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4" name="Google Shape;1144;p33"/>
            <p:cNvCxnSpPr/>
            <p:nvPr/>
          </p:nvCxnSpPr>
          <p:spPr>
            <a:xfrm>
              <a:off x="0" y="320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45" name="Google Shape;1145;p33"/>
            <p:cNvCxnSpPr/>
            <p:nvPr/>
          </p:nvCxnSpPr>
          <p:spPr>
            <a:xfrm>
              <a:off x="0" y="318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6" name="Google Shape;1146;p33"/>
            <p:cNvCxnSpPr/>
            <p:nvPr/>
          </p:nvCxnSpPr>
          <p:spPr>
            <a:xfrm>
              <a:off x="0" y="278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47" name="Google Shape;1147;p33"/>
            <p:cNvCxnSpPr/>
            <p:nvPr/>
          </p:nvCxnSpPr>
          <p:spPr>
            <a:xfrm>
              <a:off x="0" y="27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8" name="Google Shape;1148;p33"/>
            <p:cNvCxnSpPr/>
            <p:nvPr/>
          </p:nvCxnSpPr>
          <p:spPr>
            <a:xfrm>
              <a:off x="0" y="263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49" name="Google Shape;1149;p33"/>
            <p:cNvCxnSpPr/>
            <p:nvPr/>
          </p:nvCxnSpPr>
          <p:spPr>
            <a:xfrm>
              <a:off x="0" y="283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0" name="Google Shape;1150;p33"/>
            <p:cNvCxnSpPr/>
            <p:nvPr/>
          </p:nvCxnSpPr>
          <p:spPr>
            <a:xfrm>
              <a:off x="0" y="281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51" name="Google Shape;1151;p33"/>
            <p:cNvCxnSpPr/>
            <p:nvPr/>
          </p:nvCxnSpPr>
          <p:spPr>
            <a:xfrm>
              <a:off x="0" y="251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52" name="Google Shape;1152;p33"/>
            <p:cNvCxnSpPr/>
            <p:nvPr/>
          </p:nvCxnSpPr>
          <p:spPr>
            <a:xfrm>
              <a:off x="0" y="2547"/>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53" name="Google Shape;1153;p33"/>
            <p:cNvCxnSpPr/>
            <p:nvPr/>
          </p:nvCxnSpPr>
          <p:spPr>
            <a:xfrm>
              <a:off x="0" y="2580"/>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4" name="Google Shape;1154;p33"/>
            <p:cNvCxnSpPr/>
            <p:nvPr/>
          </p:nvCxnSpPr>
          <p:spPr>
            <a:xfrm>
              <a:off x="0" y="242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5" name="Google Shape;1155;p33"/>
            <p:cNvCxnSpPr/>
            <p:nvPr/>
          </p:nvCxnSpPr>
          <p:spPr>
            <a:xfrm>
              <a:off x="0" y="23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56" name="Google Shape;1156;p33"/>
            <p:cNvCxnSpPr/>
            <p:nvPr/>
          </p:nvCxnSpPr>
          <p:spPr>
            <a:xfrm>
              <a:off x="0" y="246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7" name="Google Shape;1157;p33"/>
            <p:cNvCxnSpPr/>
            <p:nvPr/>
          </p:nvCxnSpPr>
          <p:spPr>
            <a:xfrm>
              <a:off x="0" y="232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8" name="Google Shape;1158;p33"/>
            <p:cNvCxnSpPr/>
            <p:nvPr/>
          </p:nvCxnSpPr>
          <p:spPr>
            <a:xfrm>
              <a:off x="0" y="220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59" name="Google Shape;1159;p33"/>
            <p:cNvCxnSpPr/>
            <p:nvPr/>
          </p:nvCxnSpPr>
          <p:spPr>
            <a:xfrm>
              <a:off x="0" y="230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0" name="Google Shape;1160;p33"/>
            <p:cNvCxnSpPr/>
            <p:nvPr/>
          </p:nvCxnSpPr>
          <p:spPr>
            <a:xfrm>
              <a:off x="0" y="224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61" name="Google Shape;1161;p33"/>
            <p:cNvCxnSpPr/>
            <p:nvPr/>
          </p:nvCxnSpPr>
          <p:spPr>
            <a:xfrm>
              <a:off x="0" y="2226"/>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2" name="Google Shape;1162;p33"/>
            <p:cNvCxnSpPr/>
            <p:nvPr/>
          </p:nvCxnSpPr>
          <p:spPr>
            <a:xfrm>
              <a:off x="0" y="208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3" name="Google Shape;1163;p33"/>
            <p:cNvCxnSpPr/>
            <p:nvPr/>
          </p:nvCxnSpPr>
          <p:spPr>
            <a:xfrm>
              <a:off x="0" y="21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64" name="Google Shape;1164;p33"/>
            <p:cNvCxnSpPr/>
            <p:nvPr/>
          </p:nvCxnSpPr>
          <p:spPr>
            <a:xfrm>
              <a:off x="0" y="215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65" name="Google Shape;1165;p33"/>
            <p:cNvCxnSpPr/>
            <p:nvPr/>
          </p:nvCxnSpPr>
          <p:spPr>
            <a:xfrm>
              <a:off x="0" y="199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66" name="Google Shape;1166;p33"/>
            <p:cNvCxnSpPr/>
            <p:nvPr/>
          </p:nvCxnSpPr>
          <p:spPr>
            <a:xfrm>
              <a:off x="0" y="1949"/>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7" name="Google Shape;1167;p33"/>
            <p:cNvCxnSpPr/>
            <p:nvPr/>
          </p:nvCxnSpPr>
          <p:spPr>
            <a:xfrm>
              <a:off x="0" y="204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68" name="Google Shape;1168;p33"/>
            <p:cNvCxnSpPr/>
            <p:nvPr/>
          </p:nvCxnSpPr>
          <p:spPr>
            <a:xfrm>
              <a:off x="0" y="155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69" name="Google Shape;1169;p33"/>
            <p:cNvCxnSpPr/>
            <p:nvPr/>
          </p:nvCxnSpPr>
          <p:spPr>
            <a:xfrm>
              <a:off x="0" y="152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70" name="Google Shape;1170;p33"/>
            <p:cNvCxnSpPr/>
            <p:nvPr/>
          </p:nvCxnSpPr>
          <p:spPr>
            <a:xfrm>
              <a:off x="0" y="19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71" name="Google Shape;1171;p33"/>
            <p:cNvCxnSpPr/>
            <p:nvPr/>
          </p:nvCxnSpPr>
          <p:spPr>
            <a:xfrm>
              <a:off x="0" y="177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72" name="Google Shape;1172;p33"/>
            <p:cNvCxnSpPr/>
            <p:nvPr/>
          </p:nvCxnSpPr>
          <p:spPr>
            <a:xfrm>
              <a:off x="0" y="169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3" name="Google Shape;1173;p33"/>
            <p:cNvCxnSpPr/>
            <p:nvPr/>
          </p:nvCxnSpPr>
          <p:spPr>
            <a:xfrm>
              <a:off x="0" y="188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4" name="Google Shape;1174;p33"/>
            <p:cNvCxnSpPr/>
            <p:nvPr/>
          </p:nvCxnSpPr>
          <p:spPr>
            <a:xfrm>
              <a:off x="0" y="1571"/>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5" name="Google Shape;1175;p33"/>
            <p:cNvCxnSpPr/>
            <p:nvPr/>
          </p:nvCxnSpPr>
          <p:spPr>
            <a:xfrm>
              <a:off x="0" y="16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6" name="Google Shape;1176;p33"/>
            <p:cNvCxnSpPr/>
            <p:nvPr/>
          </p:nvCxnSpPr>
          <p:spPr>
            <a:xfrm>
              <a:off x="0" y="182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77" name="Google Shape;1177;p33"/>
            <p:cNvCxnSpPr/>
            <p:nvPr/>
          </p:nvCxnSpPr>
          <p:spPr>
            <a:xfrm>
              <a:off x="0" y="1802"/>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8" name="Google Shape;1178;p33"/>
            <p:cNvCxnSpPr/>
            <p:nvPr/>
          </p:nvCxnSpPr>
          <p:spPr>
            <a:xfrm>
              <a:off x="0" y="13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79" name="Google Shape;1179;p33"/>
            <p:cNvCxnSpPr/>
            <p:nvPr/>
          </p:nvCxnSpPr>
          <p:spPr>
            <a:xfrm>
              <a:off x="0" y="1430"/>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80" name="Google Shape;1180;p33"/>
            <p:cNvCxnSpPr/>
            <p:nvPr/>
          </p:nvCxnSpPr>
          <p:spPr>
            <a:xfrm>
              <a:off x="0" y="1463"/>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81" name="Google Shape;1181;p33"/>
            <p:cNvCxnSpPr/>
            <p:nvPr/>
          </p:nvCxnSpPr>
          <p:spPr>
            <a:xfrm>
              <a:off x="0" y="1304"/>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82" name="Google Shape;1182;p33"/>
            <p:cNvCxnSpPr/>
            <p:nvPr/>
          </p:nvCxnSpPr>
          <p:spPr>
            <a:xfrm>
              <a:off x="0" y="1349"/>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83" name="Google Shape;1183;p33"/>
            <p:cNvCxnSpPr/>
            <p:nvPr/>
          </p:nvCxnSpPr>
          <p:spPr>
            <a:xfrm>
              <a:off x="0" y="97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84" name="Google Shape;1184;p33"/>
            <p:cNvCxnSpPr/>
            <p:nvPr/>
          </p:nvCxnSpPr>
          <p:spPr>
            <a:xfrm>
              <a:off x="0" y="946"/>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85" name="Google Shape;1185;p33"/>
            <p:cNvCxnSpPr/>
            <p:nvPr/>
          </p:nvCxnSpPr>
          <p:spPr>
            <a:xfrm>
              <a:off x="0" y="1201"/>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86" name="Google Shape;1186;p33"/>
            <p:cNvCxnSpPr/>
            <p:nvPr/>
          </p:nvCxnSpPr>
          <p:spPr>
            <a:xfrm>
              <a:off x="0" y="1120"/>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87" name="Google Shape;1187;p33"/>
            <p:cNvCxnSpPr/>
            <p:nvPr/>
          </p:nvCxnSpPr>
          <p:spPr>
            <a:xfrm>
              <a:off x="0" y="994"/>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88" name="Google Shape;1188;p33"/>
            <p:cNvCxnSpPr/>
            <p:nvPr/>
          </p:nvCxnSpPr>
          <p:spPr>
            <a:xfrm>
              <a:off x="0" y="1048"/>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89" name="Google Shape;1189;p33"/>
            <p:cNvCxnSpPr/>
            <p:nvPr/>
          </p:nvCxnSpPr>
          <p:spPr>
            <a:xfrm>
              <a:off x="0" y="124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90" name="Google Shape;1190;p33"/>
            <p:cNvCxnSpPr/>
            <p:nvPr/>
          </p:nvCxnSpPr>
          <p:spPr>
            <a:xfrm>
              <a:off x="0" y="122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91" name="Google Shape;1191;p33"/>
            <p:cNvCxnSpPr/>
            <p:nvPr/>
          </p:nvCxnSpPr>
          <p:spPr>
            <a:xfrm>
              <a:off x="0" y="817"/>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92" name="Google Shape;1192;p33"/>
            <p:cNvCxnSpPr/>
            <p:nvPr/>
          </p:nvCxnSpPr>
          <p:spPr>
            <a:xfrm>
              <a:off x="0" y="853"/>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193" name="Google Shape;1193;p33"/>
            <p:cNvCxnSpPr/>
            <p:nvPr/>
          </p:nvCxnSpPr>
          <p:spPr>
            <a:xfrm>
              <a:off x="0" y="886"/>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94" name="Google Shape;1194;p33"/>
            <p:cNvCxnSpPr/>
            <p:nvPr/>
          </p:nvCxnSpPr>
          <p:spPr>
            <a:xfrm>
              <a:off x="0" y="727"/>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95" name="Google Shape;1195;p33"/>
            <p:cNvCxnSpPr/>
            <p:nvPr/>
          </p:nvCxnSpPr>
          <p:spPr>
            <a:xfrm>
              <a:off x="0" y="772"/>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196" name="Google Shape;1196;p33"/>
            <p:cNvCxnSpPr/>
            <p:nvPr/>
          </p:nvCxnSpPr>
          <p:spPr>
            <a:xfrm>
              <a:off x="0" y="675"/>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97" name="Google Shape;1197;p33"/>
            <p:cNvCxnSpPr/>
            <p:nvPr/>
          </p:nvCxnSpPr>
          <p:spPr>
            <a:xfrm>
              <a:off x="0" y="603"/>
              <a:ext cx="288" cy="1"/>
            </a:xfrm>
            <a:prstGeom prst="straightConnector1">
              <a:avLst/>
            </a:prstGeom>
            <a:noFill/>
            <a:ln w="12700" cap="flat" cmpd="sng">
              <a:solidFill>
                <a:srgbClr val="C7C48F"/>
              </a:solidFill>
              <a:prstDash val="solid"/>
              <a:miter lim="800000"/>
              <a:headEnd type="none" w="med" len="med"/>
              <a:tailEnd type="none" w="med" len="med"/>
            </a:ln>
          </p:spPr>
        </p:cxnSp>
        <p:cxnSp>
          <p:nvCxnSpPr>
            <p:cNvPr id="1198" name="Google Shape;1198;p33"/>
            <p:cNvCxnSpPr/>
            <p:nvPr/>
          </p:nvCxnSpPr>
          <p:spPr>
            <a:xfrm>
              <a:off x="0" y="479"/>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199" name="Google Shape;1199;p33"/>
            <p:cNvCxnSpPr/>
            <p:nvPr/>
          </p:nvCxnSpPr>
          <p:spPr>
            <a:xfrm>
              <a:off x="0" y="515"/>
              <a:ext cx="288" cy="1"/>
            </a:xfrm>
            <a:prstGeom prst="straightConnector1">
              <a:avLst/>
            </a:prstGeom>
            <a:noFill/>
            <a:ln w="38100" cap="flat" cmpd="sng">
              <a:solidFill>
                <a:srgbClr val="C7C48F"/>
              </a:solidFill>
              <a:prstDash val="solid"/>
              <a:miter lim="800000"/>
              <a:headEnd type="none" w="med" len="med"/>
              <a:tailEnd type="none" w="med" len="med"/>
            </a:ln>
          </p:spPr>
        </p:cxnSp>
        <p:cxnSp>
          <p:nvCxnSpPr>
            <p:cNvPr id="1200" name="Google Shape;1200;p33"/>
            <p:cNvCxnSpPr/>
            <p:nvPr/>
          </p:nvCxnSpPr>
          <p:spPr>
            <a:xfrm>
              <a:off x="0" y="548"/>
              <a:ext cx="288" cy="1"/>
            </a:xfrm>
            <a:prstGeom prst="straightConnector1">
              <a:avLst/>
            </a:prstGeom>
            <a:noFill/>
            <a:ln w="25400" cap="flat" cmpd="sng">
              <a:solidFill>
                <a:srgbClr val="C7C48F"/>
              </a:solidFill>
              <a:prstDash val="solid"/>
              <a:miter lim="800000"/>
              <a:headEnd type="none" w="med" len="med"/>
              <a:tailEnd type="none" w="med" len="med"/>
            </a:ln>
          </p:spPr>
        </p:cxnSp>
        <p:cxnSp>
          <p:nvCxnSpPr>
            <p:cNvPr id="1201" name="Google Shape;1201;p33"/>
            <p:cNvCxnSpPr/>
            <p:nvPr/>
          </p:nvCxnSpPr>
          <p:spPr>
            <a:xfrm>
              <a:off x="0" y="389"/>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202" name="Google Shape;1202;p33"/>
            <p:cNvCxnSpPr/>
            <p:nvPr/>
          </p:nvCxnSpPr>
          <p:spPr>
            <a:xfrm>
              <a:off x="0" y="341"/>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03" name="Google Shape;1203;p33"/>
            <p:cNvCxnSpPr/>
            <p:nvPr/>
          </p:nvCxnSpPr>
          <p:spPr>
            <a:xfrm>
              <a:off x="0" y="434"/>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204" name="Google Shape;1204;p33"/>
            <p:cNvCxnSpPr/>
            <p:nvPr/>
          </p:nvCxnSpPr>
          <p:spPr>
            <a:xfrm>
              <a:off x="0" y="296"/>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205" name="Google Shape;1205;p33"/>
            <p:cNvCxnSpPr/>
            <p:nvPr/>
          </p:nvCxnSpPr>
          <p:spPr>
            <a:xfrm>
              <a:off x="0" y="275"/>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06" name="Google Shape;1206;p33"/>
            <p:cNvCxnSpPr/>
            <p:nvPr/>
          </p:nvCxnSpPr>
          <p:spPr>
            <a:xfrm>
              <a:off x="0" y="215"/>
              <a:ext cx="288" cy="0"/>
            </a:xfrm>
            <a:prstGeom prst="straightConnector1">
              <a:avLst/>
            </a:prstGeom>
            <a:noFill/>
            <a:ln w="25400" cap="flat" cmpd="sng">
              <a:solidFill>
                <a:srgbClr val="C7C48F"/>
              </a:solidFill>
              <a:prstDash val="solid"/>
              <a:miter lim="800000"/>
              <a:headEnd type="none" w="med" len="med"/>
              <a:tailEnd type="none" w="med" len="med"/>
            </a:ln>
          </p:spPr>
        </p:cxnSp>
        <p:cxnSp>
          <p:nvCxnSpPr>
            <p:cNvPr id="1207" name="Google Shape;1207;p33"/>
            <p:cNvCxnSpPr/>
            <p:nvPr/>
          </p:nvCxnSpPr>
          <p:spPr>
            <a:xfrm>
              <a:off x="0" y="27"/>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08" name="Google Shape;1208;p33"/>
            <p:cNvCxnSpPr/>
            <p:nvPr/>
          </p:nvCxnSpPr>
          <p:spPr>
            <a:xfrm>
              <a:off x="0" y="0"/>
              <a:ext cx="288" cy="0"/>
            </a:xfrm>
            <a:prstGeom prst="straightConnector1">
              <a:avLst/>
            </a:prstGeom>
            <a:noFill/>
            <a:ln w="38100" cap="flat" cmpd="sng">
              <a:solidFill>
                <a:srgbClr val="C7C48F"/>
              </a:solidFill>
              <a:prstDash val="solid"/>
              <a:miter lim="800000"/>
              <a:headEnd type="none" w="med" len="med"/>
              <a:tailEnd type="none" w="med" len="med"/>
            </a:ln>
          </p:spPr>
        </p:cxnSp>
        <p:cxnSp>
          <p:nvCxnSpPr>
            <p:cNvPr id="1209" name="Google Shape;1209;p33"/>
            <p:cNvCxnSpPr/>
            <p:nvPr/>
          </p:nvCxnSpPr>
          <p:spPr>
            <a:xfrm>
              <a:off x="0" y="48"/>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10" name="Google Shape;1210;p33"/>
            <p:cNvCxnSpPr/>
            <p:nvPr/>
          </p:nvCxnSpPr>
          <p:spPr>
            <a:xfrm>
              <a:off x="0" y="102"/>
              <a:ext cx="288" cy="0"/>
            </a:xfrm>
            <a:prstGeom prst="straightConnector1">
              <a:avLst/>
            </a:prstGeom>
            <a:noFill/>
            <a:ln w="12700" cap="flat" cmpd="sng">
              <a:solidFill>
                <a:srgbClr val="C7C48F"/>
              </a:solidFill>
              <a:prstDash val="solid"/>
              <a:miter lim="800000"/>
              <a:headEnd type="none" w="med" len="med"/>
              <a:tailEnd type="none" w="med" len="med"/>
            </a:ln>
          </p:spPr>
        </p:cxnSp>
        <p:cxnSp>
          <p:nvCxnSpPr>
            <p:cNvPr id="1211" name="Google Shape;1211;p33"/>
            <p:cNvCxnSpPr/>
            <p:nvPr/>
          </p:nvCxnSpPr>
          <p:spPr>
            <a:xfrm>
              <a:off x="0" y="159"/>
              <a:ext cx="288" cy="0"/>
            </a:xfrm>
            <a:prstGeom prst="straightConnector1">
              <a:avLst/>
            </a:prstGeom>
            <a:noFill/>
            <a:ln w="38100" cap="flat" cmpd="sng">
              <a:solidFill>
                <a:srgbClr val="C7C48F"/>
              </a:solidFill>
              <a:prstDash val="solid"/>
              <a:miter lim="800000"/>
              <a:headEnd type="none" w="med" len="med"/>
              <a:tailEnd type="none" w="med" len="med"/>
            </a:ln>
          </p:spPr>
        </p:cxnSp>
      </p:grpSp>
      <p:sp>
        <p:nvSpPr>
          <p:cNvPr id="1212" name="Google Shape;1212;p33"/>
          <p:cNvSpPr txBox="1"/>
          <p:nvPr/>
        </p:nvSpPr>
        <p:spPr>
          <a:xfrm>
            <a:off x="76200" y="76200"/>
            <a:ext cx="304800" cy="1450975"/>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13" name="Google Shape;1213;p33"/>
          <p:cNvSpPr txBox="1"/>
          <p:nvPr/>
        </p:nvSpPr>
        <p:spPr>
          <a:xfrm>
            <a:off x="204787" y="15081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14" name="Google Shape;1214;p33"/>
          <p:cNvSpPr txBox="1"/>
          <p:nvPr/>
        </p:nvSpPr>
        <p:spPr>
          <a:xfrm>
            <a:off x="7300912" y="1185862"/>
            <a:ext cx="1474787" cy="338137"/>
          </a:xfrm>
          <a:prstGeom prst="rect">
            <a:avLst/>
          </a:prstGeom>
          <a:solidFill>
            <a:srgbClr val="C7C48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15" name="Google Shape;1215;p33"/>
          <p:cNvSpPr txBox="1"/>
          <p:nvPr/>
        </p:nvSpPr>
        <p:spPr>
          <a:xfrm>
            <a:off x="3252787" y="1338262"/>
            <a:ext cx="5662612" cy="77787"/>
          </a:xfrm>
          <a:prstGeom prst="rect">
            <a:avLst/>
          </a:prstGeom>
          <a:solidFill>
            <a:srgbClr val="0033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216" name="Google Shape;1216;p33"/>
          <p:cNvGrpSpPr/>
          <p:nvPr/>
        </p:nvGrpSpPr>
        <p:grpSpPr>
          <a:xfrm>
            <a:off x="7620000" y="228600"/>
            <a:ext cx="1066800" cy="838200"/>
            <a:chOff x="0" y="0"/>
            <a:chExt cx="672" cy="528"/>
          </a:xfrm>
        </p:grpSpPr>
        <p:sp>
          <p:nvSpPr>
            <p:cNvPr id="1217" name="Google Shape;1217;p33"/>
            <p:cNvSpPr txBox="1"/>
            <p:nvPr/>
          </p:nvSpPr>
          <p:spPr>
            <a:xfrm>
              <a:off x="0" y="0"/>
              <a:ext cx="672" cy="528"/>
            </a:xfrm>
            <a:prstGeom prst="rect">
              <a:avLst/>
            </a:prstGeom>
            <a:solidFill>
              <a:srgbClr val="FFFFFF"/>
            </a:solidFill>
            <a:ln w="254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18" name="Google Shape;1218;p33"/>
            <p:cNvSpPr txBox="1"/>
            <p:nvPr/>
          </p:nvSpPr>
          <p:spPr>
            <a:xfrm>
              <a:off x="566" y="377"/>
              <a:ext cx="71" cy="76"/>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nvGrpSpPr>
            <p:cNvPr id="1219" name="Google Shape;1219;p33"/>
            <p:cNvGrpSpPr/>
            <p:nvPr/>
          </p:nvGrpSpPr>
          <p:grpSpPr>
            <a:xfrm>
              <a:off x="35" y="75"/>
              <a:ext cx="566" cy="378"/>
              <a:chOff x="0" y="0"/>
              <a:chExt cx="566" cy="378"/>
            </a:xfrm>
          </p:grpSpPr>
          <p:sp>
            <p:nvSpPr>
              <p:cNvPr id="1220" name="Google Shape;1220;p33"/>
              <p:cNvSpPr/>
              <p:nvPr/>
            </p:nvSpPr>
            <p:spPr>
              <a:xfrm>
                <a:off x="0" y="75"/>
                <a:ext cx="424"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1" name="Google Shape;1221;p33"/>
              <p:cNvSpPr/>
              <p:nvPr/>
            </p:nvSpPr>
            <p:spPr>
              <a:xfrm>
                <a:off x="70" y="0"/>
                <a:ext cx="425"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2" name="Google Shape;1222;p33"/>
              <p:cNvSpPr/>
              <p:nvPr/>
            </p:nvSpPr>
            <p:spPr>
              <a:xfrm>
                <a:off x="70"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3" name="Google Shape;1223;p33"/>
              <p:cNvSpPr/>
              <p:nvPr/>
            </p:nvSpPr>
            <p:spPr>
              <a:xfrm>
                <a:off x="247" y="189"/>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4" name="Google Shape;1224;p33"/>
              <p:cNvSpPr/>
              <p:nvPr/>
            </p:nvSpPr>
            <p:spPr>
              <a:xfrm>
                <a:off x="247"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5" name="Google Shape;1225;p33"/>
              <p:cNvSpPr/>
              <p:nvPr/>
            </p:nvSpPr>
            <p:spPr>
              <a:xfrm>
                <a:off x="318" y="113"/>
                <a:ext cx="248" cy="189"/>
              </a:xfrm>
              <a:prstGeom prst="ellipse">
                <a:avLst/>
              </a:prstGeom>
              <a:solidFill>
                <a:srgbClr val="6F6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226" name="Google Shape;1226;p33"/>
            <p:cNvSpPr txBox="1"/>
            <p:nvPr/>
          </p:nvSpPr>
          <p:spPr>
            <a:xfrm>
              <a:off x="35" y="38"/>
              <a:ext cx="71" cy="75"/>
            </a:xfrm>
            <a:prstGeom prst="rect">
              <a:avLst/>
            </a:prstGeom>
            <a:solidFill>
              <a:srgbClr val="8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7" name="Google Shape;1227;p33"/>
            <p:cNvSpPr txBox="1"/>
            <p:nvPr/>
          </p:nvSpPr>
          <p:spPr>
            <a:xfrm>
              <a:off x="71" y="75"/>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8" name="Google Shape;1228;p33"/>
            <p:cNvSpPr txBox="1"/>
            <p:nvPr/>
          </p:nvSpPr>
          <p:spPr>
            <a:xfrm>
              <a:off x="531" y="339"/>
              <a:ext cx="70" cy="76"/>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29" name="Google Shape;1229;p33"/>
            <p:cNvSpPr/>
            <p:nvPr/>
          </p:nvSpPr>
          <p:spPr>
            <a:xfrm>
              <a:off x="140" y="113"/>
              <a:ext cx="391" cy="264"/>
            </a:xfrm>
            <a:custGeom>
              <a:avLst/>
              <a:gdLst/>
              <a:ahLst/>
              <a:cxnLst/>
              <a:rect l="l" t="t" r="r" b="b"/>
              <a:pathLst>
                <a:path w="21600" h="21600" extrusionOk="0">
                  <a:moveTo>
                    <a:pt x="0" y="0"/>
                  </a:moveTo>
                  <a:cubicBezTo>
                    <a:pt x="5400" y="0"/>
                    <a:pt x="10800" y="5400"/>
                    <a:pt x="10800" y="10800"/>
                  </a:cubicBezTo>
                  <a:cubicBezTo>
                    <a:pt x="10800" y="16200"/>
                    <a:pt x="16200" y="21600"/>
                    <a:pt x="21600" y="21600"/>
                  </a:cubicBezTo>
                </a:path>
              </a:pathLst>
            </a:custGeom>
            <a:noFill/>
            <a:ln w="38100" cap="flat" cmpd="sng">
              <a:solidFill>
                <a:srgbClr val="FFFF00"/>
              </a:solidFill>
              <a:prstDash val="solid"/>
              <a:miter lim="524288"/>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grpSp>
      <p:sp>
        <p:nvSpPr>
          <p:cNvPr id="1230" name="Google Shape;1230;p33"/>
          <p:cNvSpPr txBox="1">
            <a:spLocks noGrp="1"/>
          </p:cNvSpPr>
          <p:nvPr>
            <p:ph type="title"/>
          </p:nvPr>
        </p:nvSpPr>
        <p:spPr>
          <a:xfrm>
            <a:off x="457200" y="0"/>
            <a:ext cx="8458200" cy="1524000"/>
          </a:xfrm>
          <a:prstGeom prst="rect">
            <a:avLst/>
          </a:prstGeom>
          <a:noFill/>
          <a:ln>
            <a:noFill/>
          </a:ln>
        </p:spPr>
        <p:txBody>
          <a:bodyPr spcFirstLastPara="1" wrap="square" lIns="50800" tIns="50800" rIns="132075" bIns="50800" anchor="ctr" anchorCtr="0">
            <a:noAutofit/>
          </a:bodyPr>
          <a:lstStyle/>
          <a:p>
            <a:pPr marL="39687" lvl="0" indent="0" algn="ctr" rtl="0">
              <a:lnSpc>
                <a:spcPct val="85000"/>
              </a:lnSpc>
              <a:spcBef>
                <a:spcPts val="0"/>
              </a:spcBef>
              <a:spcAft>
                <a:spcPts val="0"/>
              </a:spcAft>
              <a:buClr>
                <a:srgbClr val="800000"/>
              </a:buClr>
              <a:buSzPts val="3200"/>
              <a:buFont typeface="Times New Roman"/>
              <a:buNone/>
            </a:pPr>
            <a:r>
              <a:rPr lang="en-US" sz="3200" b="1" i="0" u="none">
                <a:solidFill>
                  <a:srgbClr val="800000"/>
                </a:solidFill>
                <a:latin typeface="Times New Roman"/>
                <a:ea typeface="Times New Roman"/>
                <a:cs typeface="Times New Roman"/>
                <a:sym typeface="Times New Roman"/>
              </a:rPr>
              <a:t>Cont.</a:t>
            </a:r>
            <a:endParaRPr/>
          </a:p>
        </p:txBody>
      </p:sp>
      <p:sp>
        <p:nvSpPr>
          <p:cNvPr id="1231" name="Google Shape;1231;p33"/>
          <p:cNvSpPr txBox="1">
            <a:spLocks noGrp="1"/>
          </p:cNvSpPr>
          <p:nvPr>
            <p:ph type="body" idx="1"/>
          </p:nvPr>
        </p:nvSpPr>
        <p:spPr>
          <a:xfrm>
            <a:off x="457200" y="1524000"/>
            <a:ext cx="8475662" cy="5334000"/>
          </a:xfrm>
          <a:prstGeom prst="rect">
            <a:avLst/>
          </a:prstGeom>
          <a:noFill/>
          <a:ln>
            <a:noFill/>
          </a:ln>
        </p:spPr>
        <p:txBody>
          <a:bodyPr spcFirstLastPara="1" wrap="square" lIns="50800" tIns="50800" rIns="132075" bIns="50800" anchor="t" anchorCtr="0">
            <a:noAutofit/>
          </a:bodyPr>
          <a:lstStyle/>
          <a:p>
            <a:pPr marL="39687" lvl="0" indent="0" algn="just" rtl="0">
              <a:lnSpc>
                <a:spcPct val="100000"/>
              </a:lnSpc>
              <a:spcBef>
                <a:spcPts val="0"/>
              </a:spcBef>
              <a:spcAft>
                <a:spcPts val="0"/>
              </a:spcAft>
              <a:buSzPts val="2400"/>
              <a:buNone/>
            </a:pPr>
            <a:r>
              <a:rPr lang="en-US" sz="2400" b="1" i="0" u="none">
                <a:solidFill>
                  <a:schemeClr val="dk1"/>
                </a:solidFill>
                <a:latin typeface="Times New Roman"/>
                <a:ea typeface="Times New Roman"/>
                <a:cs typeface="Times New Roman"/>
                <a:sym typeface="Times New Roman"/>
              </a:rPr>
              <a:t>Transmission medium:</a:t>
            </a:r>
            <a:endParaRPr/>
          </a:p>
          <a:p>
            <a:pPr marL="388937" lvl="1"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The transmission medium is the </a:t>
            </a:r>
            <a:r>
              <a:rPr lang="en-US" sz="2400" b="1" i="1" u="none">
                <a:solidFill>
                  <a:srgbClr val="FF0000"/>
                </a:solidFill>
                <a:latin typeface="Times New Roman"/>
                <a:ea typeface="Times New Roman"/>
                <a:cs typeface="Times New Roman"/>
                <a:sym typeface="Times New Roman"/>
              </a:rPr>
              <a:t>physical path </a:t>
            </a:r>
            <a:r>
              <a:rPr lang="en-US" sz="2400" b="0" i="0" u="none">
                <a:solidFill>
                  <a:schemeClr val="dk1"/>
                </a:solidFill>
                <a:latin typeface="Times New Roman"/>
                <a:ea typeface="Times New Roman"/>
                <a:cs typeface="Times New Roman"/>
                <a:sym typeface="Times New Roman"/>
              </a:rPr>
              <a:t>by which a message travels from sender to receiver. Some examples of transmission media </a:t>
            </a:r>
            <a:r>
              <a:rPr lang="en-US" sz="2400" b="1" i="1" u="none">
                <a:solidFill>
                  <a:srgbClr val="00B050"/>
                </a:solidFill>
                <a:latin typeface="Times New Roman"/>
                <a:ea typeface="Times New Roman"/>
                <a:cs typeface="Times New Roman"/>
                <a:sym typeface="Times New Roman"/>
              </a:rPr>
              <a:t>include twisted-pair wire, coaxial cable, fiber-optic cable, and radio waves.</a:t>
            </a:r>
            <a:endParaRPr/>
          </a:p>
          <a:p>
            <a:pPr marL="39687" lvl="0" indent="0" algn="just" rtl="0">
              <a:lnSpc>
                <a:spcPct val="100000"/>
              </a:lnSpc>
              <a:spcBef>
                <a:spcPts val="600"/>
              </a:spcBef>
              <a:spcAft>
                <a:spcPts val="0"/>
              </a:spcAft>
              <a:buSzPts val="2400"/>
              <a:buNone/>
            </a:pPr>
            <a:r>
              <a:rPr lang="en-US" sz="2400" b="1" i="0" u="none">
                <a:solidFill>
                  <a:schemeClr val="dk1"/>
                </a:solidFill>
                <a:latin typeface="Times New Roman"/>
                <a:ea typeface="Times New Roman"/>
                <a:cs typeface="Times New Roman"/>
                <a:sym typeface="Times New Roman"/>
              </a:rPr>
              <a:t>Protocol:</a:t>
            </a:r>
            <a:endParaRPr/>
          </a:p>
          <a:p>
            <a:pPr marL="388937" lvl="1" indent="0" algn="just" rtl="0">
              <a:lnSpc>
                <a:spcPct val="100000"/>
              </a:lnSpc>
              <a:spcBef>
                <a:spcPts val="600"/>
              </a:spcBef>
              <a:spcAft>
                <a:spcPts val="0"/>
              </a:spcAft>
              <a:buSzPts val="2400"/>
              <a:buNone/>
            </a:pPr>
            <a:r>
              <a:rPr lang="en-US" sz="2400" b="0" i="0" u="none">
                <a:solidFill>
                  <a:schemeClr val="dk1"/>
                </a:solidFill>
                <a:latin typeface="Times New Roman"/>
                <a:ea typeface="Times New Roman"/>
                <a:cs typeface="Times New Roman"/>
                <a:sym typeface="Times New Roman"/>
              </a:rPr>
              <a:t>A protocol is a </a:t>
            </a:r>
            <a:r>
              <a:rPr lang="en-US" sz="2400" b="1" i="1" u="none">
                <a:solidFill>
                  <a:srgbClr val="FF0000"/>
                </a:solidFill>
                <a:latin typeface="Times New Roman"/>
                <a:ea typeface="Times New Roman"/>
                <a:cs typeface="Times New Roman"/>
                <a:sym typeface="Times New Roman"/>
              </a:rPr>
              <a:t>set of rules </a:t>
            </a:r>
            <a:r>
              <a:rPr lang="en-US" sz="2400" b="0" i="0" u="none">
                <a:solidFill>
                  <a:schemeClr val="dk1"/>
                </a:solidFill>
                <a:latin typeface="Times New Roman"/>
                <a:ea typeface="Times New Roman"/>
                <a:cs typeface="Times New Roman"/>
                <a:sym typeface="Times New Roman"/>
              </a:rPr>
              <a:t>that govern data communications. It represents an </a:t>
            </a:r>
            <a:r>
              <a:rPr lang="en-US" sz="2400" b="1" i="1" u="none">
                <a:solidFill>
                  <a:srgbClr val="FF0000"/>
                </a:solidFill>
                <a:latin typeface="Times New Roman"/>
                <a:ea typeface="Times New Roman"/>
                <a:cs typeface="Times New Roman"/>
                <a:sym typeface="Times New Roman"/>
              </a:rPr>
              <a:t>agreement</a:t>
            </a:r>
            <a:r>
              <a:rPr lang="en-US" sz="2400" b="0" i="0" u="none">
                <a:solidFill>
                  <a:schemeClr val="dk1"/>
                </a:solidFill>
                <a:latin typeface="Times New Roman"/>
                <a:ea typeface="Times New Roman"/>
                <a:cs typeface="Times New Roman"/>
                <a:sym typeface="Times New Roman"/>
              </a:rPr>
              <a:t> between the communicating devices. Without a protocol, two devices </a:t>
            </a:r>
            <a:r>
              <a:rPr lang="en-US" sz="2400" b="1" i="1" u="none">
                <a:solidFill>
                  <a:srgbClr val="FF0000"/>
                </a:solidFill>
                <a:latin typeface="Times New Roman"/>
                <a:ea typeface="Times New Roman"/>
                <a:cs typeface="Times New Roman"/>
                <a:sym typeface="Times New Roman"/>
              </a:rPr>
              <a:t>may be connected </a:t>
            </a:r>
            <a:r>
              <a:rPr lang="en-US" sz="2400" b="1" i="1" u="none">
                <a:solidFill>
                  <a:srgbClr val="7030A0"/>
                </a:solidFill>
                <a:latin typeface="Times New Roman"/>
                <a:ea typeface="Times New Roman"/>
                <a:cs typeface="Times New Roman"/>
                <a:sym typeface="Times New Roman"/>
              </a:rPr>
              <a:t>but not communicating</a:t>
            </a:r>
            <a:r>
              <a:rPr lang="en-US" sz="2400" b="1" i="1"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just as a person speaking French cannot be understood by a person who speaks only Japanese.</a:t>
            </a:r>
            <a:endParaRPr/>
          </a:p>
        </p:txBody>
      </p:sp>
    </p:spTree>
  </p:cSld>
  <p:clrMapOvr>
    <a:masterClrMapping/>
  </p:clrMapOvr>
</p:sld>
</file>

<file path=ppt/theme/theme1.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ABABAB"/>
      </a:accent1>
      <a:accent2>
        <a:srgbClr val="333399"/>
      </a:accent2>
      <a:accent3>
        <a:srgbClr val="FFFFFF"/>
      </a:accent3>
      <a:accent4>
        <a:srgbClr val="000000"/>
      </a:accent4>
      <a:accent5>
        <a:srgbClr val="D2D2D2"/>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ight Edge">
  <a:themeElements>
    <a:clrScheme name="">
      <a:dk1>
        <a:srgbClr val="000000"/>
      </a:dk1>
      <a:lt1>
        <a:srgbClr val="FFFFFF"/>
      </a:lt1>
      <a:dk2>
        <a:srgbClr val="000000"/>
      </a:dk2>
      <a:lt2>
        <a:srgbClr val="C7C48F"/>
      </a:lt2>
      <a:accent1>
        <a:srgbClr val="ABABAB"/>
      </a:accent1>
      <a:accent2>
        <a:srgbClr val="333399"/>
      </a:accent2>
      <a:accent3>
        <a:srgbClr val="FFFFFF"/>
      </a:accent3>
      <a:accent4>
        <a:srgbClr val="000000"/>
      </a:accent4>
      <a:accent5>
        <a:srgbClr val="D2D2D2"/>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1736</Words>
  <Application>Microsoft Office PowerPoint</Application>
  <PresentationFormat>On-screen Show (4:3)</PresentationFormat>
  <Paragraphs>162</Paragraphs>
  <Slides>30</Slides>
  <Notes>30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Noto Sans Symbols</vt:lpstr>
      <vt:lpstr>Times New Roman</vt:lpstr>
      <vt:lpstr>Title &amp; Subtitle</vt:lpstr>
      <vt:lpstr>Straight Edge</vt:lpstr>
      <vt:lpstr>CHAPTER - 1</vt:lpstr>
      <vt:lpstr>Reference Books</vt:lpstr>
      <vt:lpstr>1.1 Data Communications</vt:lpstr>
      <vt:lpstr>Cont.</vt:lpstr>
      <vt:lpstr>Cont.</vt:lpstr>
      <vt:lpstr>Cont.</vt:lpstr>
      <vt:lpstr>Components</vt:lpstr>
      <vt:lpstr>Cont.</vt:lpstr>
      <vt:lpstr>Cont.</vt:lpstr>
      <vt:lpstr> Data Flow </vt:lpstr>
      <vt:lpstr> Simplex </vt:lpstr>
      <vt:lpstr> Half-Duplex </vt:lpstr>
      <vt:lpstr>Full-Duplex</vt:lpstr>
      <vt:lpstr>1.2 Networks</vt:lpstr>
      <vt:lpstr> Distributed Processing </vt:lpstr>
      <vt:lpstr>Network Criteria</vt:lpstr>
      <vt:lpstr>Cont.</vt:lpstr>
      <vt:lpstr>Physical Structures</vt:lpstr>
      <vt:lpstr>Point-to-Point</vt:lpstr>
      <vt:lpstr>Multipoint</vt:lpstr>
      <vt:lpstr>Cont.</vt:lpstr>
      <vt:lpstr>Physical Topology</vt:lpstr>
      <vt:lpstr>H.W</vt:lpstr>
      <vt:lpstr>1.4 Protocols and Standards</vt:lpstr>
      <vt:lpstr>Cont.</vt:lpstr>
      <vt:lpstr>Cont.</vt:lpstr>
      <vt:lpstr>Standards</vt:lpstr>
      <vt:lpstr>Cont.</vt:lpstr>
      <vt:lpstr>Cont.</vt:lpstr>
      <vt:lpstr> Standards Organizations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- 1</dc:title>
  <cp:lastModifiedBy>Habiba Akter</cp:lastModifiedBy>
  <cp:revision>8</cp:revision>
  <dcterms:modified xsi:type="dcterms:W3CDTF">2023-12-09T10:44:30Z</dcterms:modified>
</cp:coreProperties>
</file>