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4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</p:sldIdLst>
  <p:sldSz cx="9144000" cy="6858000" type="screen4x3"/>
  <p:notesSz cx="6858000" cy="9144000"/>
  <p:embeddedFontLst>
    <p:embeddedFont>
      <p:font typeface="Teko" panose="020B0604020202020204" charset="0"/>
      <p:regular r:id="rId49"/>
      <p:bold r:id="rId50"/>
    </p:embeddedFont>
    <p:embeddedFont>
      <p:font typeface="Calibri" panose="020F0502020204030204" pitchFamily="34" charset="0"/>
      <p:regular r:id="rId51"/>
      <p:bold r:id="rId52"/>
      <p:italic r:id="rId53"/>
      <p:boldItalic r:id="rId54"/>
    </p:embeddedFont>
    <p:embeddedFont>
      <p:font typeface="Rockwell" panose="02060603020205020403" pitchFamily="18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F74CC5-A4F5-4112-8B49-D9C3A2F8DFBB}">
  <a:tblStyle styleId="{1DF74CC5-A4F5-4112-8B49-D9C3A2F8DF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00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font" Target="fonts/font6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4.fntdata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8" Type="http://schemas.openxmlformats.org/officeDocument/2006/relationships/slide" Target="slides/slide6.xml"/><Relationship Id="rId51" Type="http://schemas.openxmlformats.org/officeDocument/2006/relationships/font" Target="fonts/font3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2861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47321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0" name="Google Shape;125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7127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5" name="Google Shape;137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4692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9" name="Google Shape;149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8860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3" name="Google Shape;162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895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7" name="Google Shape;17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9066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1" name="Google Shape;187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94149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5" name="Google Shape;199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59005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9" name="Google Shape;211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7657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" name="Google Shape;224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3" name="Google Shape;224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67899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" name="Google Shape;236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8" name="Google Shape;236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201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19198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2" name="Google Shape;2492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3" name="Google Shape;249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25826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Google Shape;261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0" name="Google Shape;262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22859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3" name="Google Shape;274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4" name="Google Shape;274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41057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" name="Google Shape;2867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8" name="Google Shape;286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50499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4" name="Google Shape;2994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95" name="Google Shape;299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24107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8" name="Google Shape;3118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9" name="Google Shape;311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0697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5" name="Google Shape;3245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6" name="Google Shape;324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64263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9" name="Google Shape;3369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0" name="Google Shape;337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12040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6" name="Google Shape;349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7" name="Google Shape;349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94453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0" name="Google Shape;3620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1" name="Google Shape;362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0928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74310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" name="Google Shape;3747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8" name="Google Shape;374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10632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1" name="Google Shape;3871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2" name="Google Shape;387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59568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1" name="Google Shape;4001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2" name="Google Shape;400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87021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5" name="Google Shape;4125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6" name="Google Shape;412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82219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2" name="Google Shape;4252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3" name="Google Shape;425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84348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6" name="Google Shape;4376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7" name="Google Shape;437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11946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0" name="Google Shape;4500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1" name="Google Shape;450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24431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7" name="Google Shape;4627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8" name="Google Shape;462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61051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" name="Google Shape;4751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2" name="Google Shape;475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47233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5" name="Google Shape;4875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6" name="Google Shape;487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7005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12684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9" name="Google Shape;4999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0" name="Google Shape;5000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08451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Google Shape;512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4" name="Google Shape;512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36453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7" name="Google Shape;5247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8" name="Google Shape;5248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90193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1" name="Google Shape;5371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2" name="Google Shape;537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49909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6" name="Google Shape;5496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7" name="Google Shape;549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090711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0" name="Google Shape;5620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5621" name="Google Shape;5621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2" name="Google Shape;5622;p45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8846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6898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444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7418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6017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2788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1981200" y="16764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ctr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1"/>
          </p:nvPr>
        </p:nvSpPr>
        <p:spPr>
          <a:xfrm>
            <a:off x="1566862" y="3429000"/>
            <a:ext cx="6662737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t" anchorCtr="0">
            <a:noAutofit/>
          </a:bodyPr>
          <a:lstStyle>
            <a:lvl1pPr marL="457200" lvl="0" indent="-34290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7261225" y="6513512"/>
            <a:ext cx="3111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t" anchorCtr="0">
            <a:noAutofit/>
          </a:bodyPr>
          <a:lstStyle>
            <a:lvl1pPr marL="457200" lvl="0" indent="-22860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marL="914400" lvl="1" indent="-22860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marL="1371600" lvl="2" indent="-22860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marL="1828800" lvl="3" indent="-2286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marL="2286000" lvl="4" indent="-2286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7261225" y="6513512"/>
            <a:ext cx="3111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t" anchorCtr="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7261225" y="6513512"/>
            <a:ext cx="3111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458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475662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t" anchorCtr="0">
            <a:noAutofit/>
          </a:bodyPr>
          <a:lstStyle>
            <a:lvl1pPr marL="457200" lvl="0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7543800" y="6554787"/>
            <a:ext cx="284162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458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4160838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t" anchorCtr="0">
            <a:noAutofit/>
          </a:bodyPr>
          <a:lstStyle>
            <a:lvl1pPr marL="457200" lvl="0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4770438" y="1524000"/>
            <a:ext cx="4162425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t" anchorCtr="0">
            <a:noAutofit/>
          </a:bodyPr>
          <a:lstStyle>
            <a:lvl1pPr marL="457200" lvl="0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7543800" y="6554787"/>
            <a:ext cx="284162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 rot="5400000">
            <a:off x="4445001" y="2370138"/>
            <a:ext cx="6858000" cy="211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 rot="5400000">
            <a:off x="130969" y="326231"/>
            <a:ext cx="6858000" cy="620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t" anchorCtr="0">
            <a:noAutofit/>
          </a:bodyPr>
          <a:lstStyle>
            <a:lvl1pPr marL="457200" lvl="0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7543800" y="6554787"/>
            <a:ext cx="284162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458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 rot="5400000">
            <a:off x="2028031" y="-46831"/>
            <a:ext cx="5334000" cy="8475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t" anchorCtr="0">
            <a:noAutofit/>
          </a:bodyPr>
          <a:lstStyle>
            <a:lvl1pPr marL="457200" lvl="0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7543800" y="6554787"/>
            <a:ext cx="284162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xfrm>
            <a:off x="7543800" y="6554787"/>
            <a:ext cx="284162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t" anchorCtr="0">
            <a:noAutofit/>
          </a:bodyPr>
          <a:lstStyle>
            <a:lvl1pPr marL="457200" lvl="0" indent="-431800" algn="l">
              <a:spcBef>
                <a:spcPts val="60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spcBef>
                <a:spcPts val="60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ldNum" idx="12"/>
          </p:nvPr>
        </p:nvSpPr>
        <p:spPr>
          <a:xfrm>
            <a:off x="7543800" y="6554787"/>
            <a:ext cx="284162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>
            <a:spLocks noGrp="1"/>
          </p:cNvSpPr>
          <p:nvPr>
            <p:ph type="sldNum" idx="12"/>
          </p:nvPr>
        </p:nvSpPr>
        <p:spPr>
          <a:xfrm>
            <a:off x="7543800" y="6554787"/>
            <a:ext cx="284162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458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sldNum" idx="12"/>
          </p:nvPr>
        </p:nvSpPr>
        <p:spPr>
          <a:xfrm>
            <a:off x="7543800" y="6554787"/>
            <a:ext cx="284162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 rot="5400000">
            <a:off x="5406232" y="3348832"/>
            <a:ext cx="5181600" cy="183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ctr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 rot="5400000">
            <a:off x="1655763" y="1587500"/>
            <a:ext cx="5181600" cy="5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t" anchorCtr="0">
            <a:noAutofit/>
          </a:bodyPr>
          <a:lstStyle>
            <a:lvl1pPr marL="457200" lvl="0" indent="-34290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7261225" y="6513512"/>
            <a:ext cx="3111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b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t" anchorCtr="0">
            <a:noAutofit/>
          </a:bodyPr>
          <a:lstStyle>
            <a:lvl1pPr marL="457200" lvl="0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b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t" anchorCtr="0">
            <a:noAutofit/>
          </a:bodyPr>
          <a:lstStyle>
            <a:lvl1pPr marL="457200" lvl="0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sldNum" idx="12"/>
          </p:nvPr>
        </p:nvSpPr>
        <p:spPr>
          <a:xfrm>
            <a:off x="7543800" y="6554787"/>
            <a:ext cx="284162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6" name="Google Shape;106;p23"/>
          <p:cNvSpPr txBox="1">
            <a:spLocks noGrp="1"/>
          </p:cNvSpPr>
          <p:nvPr>
            <p:ph type="sldNum" idx="12"/>
          </p:nvPr>
        </p:nvSpPr>
        <p:spPr>
          <a:xfrm>
            <a:off x="7543800" y="6554787"/>
            <a:ext cx="284162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t" anchorCtr="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sldNum" idx="12"/>
          </p:nvPr>
        </p:nvSpPr>
        <p:spPr>
          <a:xfrm>
            <a:off x="7543800" y="6554787"/>
            <a:ext cx="284162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981200" y="16764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ctr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 rot="5400000">
            <a:off x="3183730" y="1812132"/>
            <a:ext cx="3429000" cy="666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t" anchorCtr="0">
            <a:noAutofit/>
          </a:bodyPr>
          <a:lstStyle>
            <a:lvl1pPr marL="457200" lvl="0" indent="-34290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7261225" y="6513512"/>
            <a:ext cx="3111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t" anchorCtr="0">
            <a:noAutofit/>
          </a:bodyPr>
          <a:lstStyle>
            <a:lvl1pPr marL="457200" lvl="0" indent="-22860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22860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marL="1371600" lvl="2" indent="-22860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marL="1828800" lvl="3" indent="-2286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marL="2286000" lvl="4" indent="-2286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7261225" y="6513512"/>
            <a:ext cx="3111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t" anchorCtr="0">
            <a:noAutofit/>
          </a:bodyPr>
          <a:lstStyle>
            <a:lvl1pPr marL="457200" lvl="0" indent="-43180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t" anchorCtr="0">
            <a:noAutofit/>
          </a:bodyPr>
          <a:lstStyle>
            <a:lvl1pPr marL="457200" lvl="0" indent="-22860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22860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marL="1371600" lvl="2" indent="-22860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marL="1828800" lvl="3" indent="-2286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marL="2286000" lvl="4" indent="-2286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7261225" y="6513512"/>
            <a:ext cx="3111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7261225" y="6513512"/>
            <a:ext cx="3111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981200" y="16764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ctr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7261225" y="6513512"/>
            <a:ext cx="3111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ctr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b" anchorCtr="0">
            <a:noAutofit/>
          </a:bodyPr>
          <a:lstStyle>
            <a:lvl1pPr marL="457200" lvl="0" indent="-22860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t" anchorCtr="0">
            <a:noAutofit/>
          </a:bodyPr>
          <a:lstStyle>
            <a:lvl1pPr marL="457200" lvl="0" indent="-34290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b" anchorCtr="0">
            <a:noAutofit/>
          </a:bodyPr>
          <a:lstStyle>
            <a:lvl1pPr marL="457200" lvl="0" indent="-22860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t" anchorCtr="0">
            <a:noAutofit/>
          </a:bodyPr>
          <a:lstStyle>
            <a:lvl1pPr marL="457200" lvl="0" indent="-34290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7261225" y="6513512"/>
            <a:ext cx="3111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1981200" y="16764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ctr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1566863" y="3429000"/>
            <a:ext cx="325437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t" anchorCtr="0">
            <a:noAutofit/>
          </a:bodyPr>
          <a:lstStyle>
            <a:lvl1pPr marL="457200" lvl="0" indent="-34290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2"/>
          </p:nvPr>
        </p:nvSpPr>
        <p:spPr>
          <a:xfrm>
            <a:off x="4973638" y="3429000"/>
            <a:ext cx="3255962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t" anchorCtr="0">
            <a:noAutofit/>
          </a:bodyPr>
          <a:lstStyle>
            <a:lvl1pPr marL="457200" lvl="0" indent="-34290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7261225" y="6513512"/>
            <a:ext cx="3111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261225" y="6513512"/>
            <a:ext cx="3111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566862" y="3429000"/>
            <a:ext cx="6662737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t" anchorCtr="0">
            <a:noAutofit/>
          </a:bodyPr>
          <a:lstStyle>
            <a:lvl1pPr marL="457200" marR="0" lvl="0" indent="-4064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1981200" y="16764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ctr" anchorCtr="0">
            <a:noAutofit/>
          </a:bodyPr>
          <a:lstStyle>
            <a:lvl1pPr marR="0"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475662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t" anchorCtr="0">
            <a:noAutofit/>
          </a:bodyPr>
          <a:lstStyle>
            <a:lvl1pPr marL="457200" marR="0" lvl="0" indent="-406400" algn="l" rtl="0"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7543800" y="6554787"/>
            <a:ext cx="284162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  <a:defRPr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458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5"/>
          <p:cNvGrpSpPr/>
          <p:nvPr/>
        </p:nvGrpSpPr>
        <p:grpSpPr>
          <a:xfrm>
            <a:off x="1143000" y="990600"/>
            <a:ext cx="7580312" cy="1485900"/>
            <a:chOff x="0" y="0"/>
            <a:chExt cx="4775" cy="936"/>
          </a:xfrm>
        </p:grpSpPr>
        <p:sp>
          <p:nvSpPr>
            <p:cNvPr id="116" name="Google Shape;116;p25"/>
            <p:cNvSpPr txBox="1"/>
            <p:nvPr/>
          </p:nvSpPr>
          <p:spPr>
            <a:xfrm>
              <a:off x="0" y="0"/>
              <a:ext cx="4775" cy="936"/>
            </a:xfrm>
            <a:prstGeom prst="rect">
              <a:avLst/>
            </a:prstGeom>
            <a:solidFill>
              <a:srgbClr val="C7C48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7" name="Google Shape;117;p25"/>
            <p:cNvSpPr txBox="1"/>
            <p:nvPr/>
          </p:nvSpPr>
          <p:spPr>
            <a:xfrm>
              <a:off x="0" y="0"/>
              <a:ext cx="4775" cy="9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18" name="Google Shape;118;p25"/>
          <p:cNvGrpSpPr/>
          <p:nvPr/>
        </p:nvGrpSpPr>
        <p:grpSpPr>
          <a:xfrm>
            <a:off x="0" y="68262"/>
            <a:ext cx="990600" cy="6715125"/>
            <a:chOff x="0" y="0"/>
            <a:chExt cx="624" cy="4230"/>
          </a:xfrm>
        </p:grpSpPr>
        <p:cxnSp>
          <p:nvCxnSpPr>
            <p:cNvPr id="119" name="Google Shape;119;p25"/>
            <p:cNvCxnSpPr/>
            <p:nvPr/>
          </p:nvCxnSpPr>
          <p:spPr>
            <a:xfrm>
              <a:off x="0" y="4160"/>
              <a:ext cx="624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0" name="Google Shape;120;p25"/>
            <p:cNvCxnSpPr/>
            <p:nvPr/>
          </p:nvCxnSpPr>
          <p:spPr>
            <a:xfrm>
              <a:off x="0" y="4196"/>
              <a:ext cx="624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1" name="Google Shape;121;p25"/>
            <p:cNvCxnSpPr/>
            <p:nvPr/>
          </p:nvCxnSpPr>
          <p:spPr>
            <a:xfrm>
              <a:off x="0" y="4229"/>
              <a:ext cx="624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2" name="Google Shape;122;p25"/>
            <p:cNvCxnSpPr/>
            <p:nvPr/>
          </p:nvCxnSpPr>
          <p:spPr>
            <a:xfrm>
              <a:off x="0" y="4070"/>
              <a:ext cx="624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3" name="Google Shape;123;p25"/>
            <p:cNvCxnSpPr/>
            <p:nvPr/>
          </p:nvCxnSpPr>
          <p:spPr>
            <a:xfrm>
              <a:off x="0" y="4022"/>
              <a:ext cx="624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4" name="Google Shape;124;p25"/>
            <p:cNvCxnSpPr/>
            <p:nvPr/>
          </p:nvCxnSpPr>
          <p:spPr>
            <a:xfrm>
              <a:off x="0" y="4115"/>
              <a:ext cx="624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5" name="Google Shape;125;p25"/>
            <p:cNvCxnSpPr/>
            <p:nvPr/>
          </p:nvCxnSpPr>
          <p:spPr>
            <a:xfrm>
              <a:off x="0" y="3623"/>
              <a:ext cx="624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6" name="Google Shape;126;p25"/>
            <p:cNvCxnSpPr/>
            <p:nvPr/>
          </p:nvCxnSpPr>
          <p:spPr>
            <a:xfrm>
              <a:off x="0" y="3596"/>
              <a:ext cx="624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7" name="Google Shape;127;p25"/>
            <p:cNvCxnSpPr/>
            <p:nvPr/>
          </p:nvCxnSpPr>
          <p:spPr>
            <a:xfrm>
              <a:off x="0" y="3977"/>
              <a:ext cx="624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8" name="Google Shape;128;p25"/>
            <p:cNvCxnSpPr/>
            <p:nvPr/>
          </p:nvCxnSpPr>
          <p:spPr>
            <a:xfrm>
              <a:off x="0" y="3851"/>
              <a:ext cx="624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9" name="Google Shape;129;p25"/>
            <p:cNvCxnSpPr/>
            <p:nvPr/>
          </p:nvCxnSpPr>
          <p:spPr>
            <a:xfrm>
              <a:off x="0" y="3770"/>
              <a:ext cx="624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0" name="Google Shape;130;p25"/>
            <p:cNvCxnSpPr/>
            <p:nvPr/>
          </p:nvCxnSpPr>
          <p:spPr>
            <a:xfrm>
              <a:off x="0" y="3956"/>
              <a:ext cx="624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1" name="Google Shape;131;p25"/>
            <p:cNvCxnSpPr/>
            <p:nvPr/>
          </p:nvCxnSpPr>
          <p:spPr>
            <a:xfrm>
              <a:off x="0" y="3644"/>
              <a:ext cx="624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2" name="Google Shape;132;p25"/>
            <p:cNvCxnSpPr/>
            <p:nvPr/>
          </p:nvCxnSpPr>
          <p:spPr>
            <a:xfrm>
              <a:off x="0" y="3698"/>
              <a:ext cx="624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3" name="Google Shape;133;p25"/>
            <p:cNvCxnSpPr/>
            <p:nvPr/>
          </p:nvCxnSpPr>
          <p:spPr>
            <a:xfrm>
              <a:off x="0" y="3896"/>
              <a:ext cx="624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4" name="Google Shape;134;p25"/>
            <p:cNvCxnSpPr/>
            <p:nvPr/>
          </p:nvCxnSpPr>
          <p:spPr>
            <a:xfrm>
              <a:off x="0" y="3875"/>
              <a:ext cx="624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5" name="Google Shape;135;p25"/>
            <p:cNvCxnSpPr/>
            <p:nvPr/>
          </p:nvCxnSpPr>
          <p:spPr>
            <a:xfrm>
              <a:off x="0" y="3467"/>
              <a:ext cx="624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6" name="Google Shape;136;p25"/>
            <p:cNvCxnSpPr/>
            <p:nvPr/>
          </p:nvCxnSpPr>
          <p:spPr>
            <a:xfrm>
              <a:off x="0" y="3503"/>
              <a:ext cx="624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7" name="Google Shape;137;p25"/>
            <p:cNvCxnSpPr/>
            <p:nvPr/>
          </p:nvCxnSpPr>
          <p:spPr>
            <a:xfrm>
              <a:off x="0" y="3536"/>
              <a:ext cx="624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8" name="Google Shape;138;p25"/>
            <p:cNvCxnSpPr/>
            <p:nvPr/>
          </p:nvCxnSpPr>
          <p:spPr>
            <a:xfrm>
              <a:off x="0" y="3377"/>
              <a:ext cx="624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9" name="Google Shape;139;p25"/>
            <p:cNvCxnSpPr/>
            <p:nvPr/>
          </p:nvCxnSpPr>
          <p:spPr>
            <a:xfrm>
              <a:off x="0" y="3329"/>
              <a:ext cx="624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0" name="Google Shape;140;p25"/>
            <p:cNvCxnSpPr/>
            <p:nvPr/>
          </p:nvCxnSpPr>
          <p:spPr>
            <a:xfrm>
              <a:off x="0" y="3422"/>
              <a:ext cx="624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1" name="Google Shape;141;p25"/>
            <p:cNvCxnSpPr/>
            <p:nvPr/>
          </p:nvCxnSpPr>
          <p:spPr>
            <a:xfrm>
              <a:off x="0" y="2930"/>
              <a:ext cx="624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2" name="Google Shape;142;p25"/>
            <p:cNvCxnSpPr/>
            <p:nvPr/>
          </p:nvCxnSpPr>
          <p:spPr>
            <a:xfrm>
              <a:off x="0" y="2903"/>
              <a:ext cx="624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3" name="Google Shape;143;p25"/>
            <p:cNvCxnSpPr/>
            <p:nvPr/>
          </p:nvCxnSpPr>
          <p:spPr>
            <a:xfrm>
              <a:off x="0" y="3284"/>
              <a:ext cx="624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4" name="Google Shape;144;p25"/>
            <p:cNvCxnSpPr/>
            <p:nvPr/>
          </p:nvCxnSpPr>
          <p:spPr>
            <a:xfrm>
              <a:off x="0" y="3158"/>
              <a:ext cx="624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5" name="Google Shape;145;p25"/>
            <p:cNvCxnSpPr/>
            <p:nvPr/>
          </p:nvCxnSpPr>
          <p:spPr>
            <a:xfrm>
              <a:off x="0" y="3077"/>
              <a:ext cx="624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6" name="Google Shape;146;p25"/>
            <p:cNvCxnSpPr/>
            <p:nvPr/>
          </p:nvCxnSpPr>
          <p:spPr>
            <a:xfrm>
              <a:off x="0" y="3263"/>
              <a:ext cx="624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7" name="Google Shape;147;p25"/>
            <p:cNvCxnSpPr/>
            <p:nvPr/>
          </p:nvCxnSpPr>
          <p:spPr>
            <a:xfrm>
              <a:off x="0" y="2951"/>
              <a:ext cx="624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8" name="Google Shape;148;p25"/>
            <p:cNvCxnSpPr/>
            <p:nvPr/>
          </p:nvCxnSpPr>
          <p:spPr>
            <a:xfrm>
              <a:off x="0" y="3005"/>
              <a:ext cx="624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9" name="Google Shape;149;p25"/>
            <p:cNvCxnSpPr/>
            <p:nvPr/>
          </p:nvCxnSpPr>
          <p:spPr>
            <a:xfrm>
              <a:off x="0" y="3203"/>
              <a:ext cx="624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0" name="Google Shape;150;p25"/>
            <p:cNvCxnSpPr/>
            <p:nvPr/>
          </p:nvCxnSpPr>
          <p:spPr>
            <a:xfrm>
              <a:off x="0" y="3182"/>
              <a:ext cx="624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1" name="Google Shape;151;p25"/>
            <p:cNvCxnSpPr/>
            <p:nvPr/>
          </p:nvCxnSpPr>
          <p:spPr>
            <a:xfrm>
              <a:off x="0" y="2788"/>
              <a:ext cx="624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2" name="Google Shape;152;p25"/>
            <p:cNvCxnSpPr/>
            <p:nvPr/>
          </p:nvCxnSpPr>
          <p:spPr>
            <a:xfrm>
              <a:off x="0" y="2707"/>
              <a:ext cx="624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3" name="Google Shape;153;p25"/>
            <p:cNvCxnSpPr/>
            <p:nvPr/>
          </p:nvCxnSpPr>
          <p:spPr>
            <a:xfrm>
              <a:off x="0" y="2635"/>
              <a:ext cx="624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4" name="Google Shape;154;p25"/>
            <p:cNvCxnSpPr/>
            <p:nvPr/>
          </p:nvCxnSpPr>
          <p:spPr>
            <a:xfrm>
              <a:off x="0" y="2833"/>
              <a:ext cx="624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5" name="Google Shape;155;p25"/>
            <p:cNvCxnSpPr/>
            <p:nvPr/>
          </p:nvCxnSpPr>
          <p:spPr>
            <a:xfrm>
              <a:off x="0" y="2812"/>
              <a:ext cx="624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6" name="Google Shape;156;p25"/>
            <p:cNvCxnSpPr/>
            <p:nvPr/>
          </p:nvCxnSpPr>
          <p:spPr>
            <a:xfrm>
              <a:off x="0" y="2511"/>
              <a:ext cx="624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7" name="Google Shape;157;p25"/>
            <p:cNvCxnSpPr/>
            <p:nvPr/>
          </p:nvCxnSpPr>
          <p:spPr>
            <a:xfrm>
              <a:off x="0" y="2547"/>
              <a:ext cx="624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8" name="Google Shape;158;p25"/>
            <p:cNvCxnSpPr/>
            <p:nvPr/>
          </p:nvCxnSpPr>
          <p:spPr>
            <a:xfrm>
              <a:off x="0" y="2580"/>
              <a:ext cx="624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9" name="Google Shape;159;p25"/>
            <p:cNvCxnSpPr/>
            <p:nvPr/>
          </p:nvCxnSpPr>
          <p:spPr>
            <a:xfrm>
              <a:off x="0" y="2421"/>
              <a:ext cx="624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0" name="Google Shape;160;p25"/>
            <p:cNvCxnSpPr/>
            <p:nvPr/>
          </p:nvCxnSpPr>
          <p:spPr>
            <a:xfrm>
              <a:off x="0" y="2373"/>
              <a:ext cx="624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1" name="Google Shape;161;p25"/>
            <p:cNvCxnSpPr/>
            <p:nvPr/>
          </p:nvCxnSpPr>
          <p:spPr>
            <a:xfrm>
              <a:off x="0" y="2466"/>
              <a:ext cx="624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2" name="Google Shape;162;p25"/>
            <p:cNvCxnSpPr/>
            <p:nvPr/>
          </p:nvCxnSpPr>
          <p:spPr>
            <a:xfrm>
              <a:off x="0" y="2328"/>
              <a:ext cx="624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3" name="Google Shape;163;p25"/>
            <p:cNvCxnSpPr/>
            <p:nvPr/>
          </p:nvCxnSpPr>
          <p:spPr>
            <a:xfrm>
              <a:off x="0" y="2202"/>
              <a:ext cx="624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4" name="Google Shape;164;p25"/>
            <p:cNvCxnSpPr/>
            <p:nvPr/>
          </p:nvCxnSpPr>
          <p:spPr>
            <a:xfrm>
              <a:off x="0" y="2307"/>
              <a:ext cx="624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5" name="Google Shape;165;p25"/>
            <p:cNvCxnSpPr/>
            <p:nvPr/>
          </p:nvCxnSpPr>
          <p:spPr>
            <a:xfrm>
              <a:off x="0" y="2247"/>
              <a:ext cx="624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6" name="Google Shape;166;p25"/>
            <p:cNvCxnSpPr/>
            <p:nvPr/>
          </p:nvCxnSpPr>
          <p:spPr>
            <a:xfrm>
              <a:off x="0" y="2226"/>
              <a:ext cx="624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7" name="Google Shape;167;p25"/>
            <p:cNvCxnSpPr/>
            <p:nvPr/>
          </p:nvCxnSpPr>
          <p:spPr>
            <a:xfrm>
              <a:off x="0" y="2087"/>
              <a:ext cx="624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8" name="Google Shape;168;p25"/>
            <p:cNvCxnSpPr/>
            <p:nvPr/>
          </p:nvCxnSpPr>
          <p:spPr>
            <a:xfrm>
              <a:off x="0" y="2123"/>
              <a:ext cx="624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9" name="Google Shape;169;p25"/>
            <p:cNvCxnSpPr/>
            <p:nvPr/>
          </p:nvCxnSpPr>
          <p:spPr>
            <a:xfrm>
              <a:off x="0" y="2156"/>
              <a:ext cx="624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0" name="Google Shape;170;p25"/>
            <p:cNvCxnSpPr/>
            <p:nvPr/>
          </p:nvCxnSpPr>
          <p:spPr>
            <a:xfrm>
              <a:off x="0" y="1997"/>
              <a:ext cx="624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1" name="Google Shape;171;p25"/>
            <p:cNvCxnSpPr/>
            <p:nvPr/>
          </p:nvCxnSpPr>
          <p:spPr>
            <a:xfrm>
              <a:off x="0" y="1949"/>
              <a:ext cx="624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2" name="Google Shape;172;p25"/>
            <p:cNvCxnSpPr/>
            <p:nvPr/>
          </p:nvCxnSpPr>
          <p:spPr>
            <a:xfrm>
              <a:off x="0" y="2042"/>
              <a:ext cx="624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3" name="Google Shape;173;p25"/>
            <p:cNvCxnSpPr/>
            <p:nvPr/>
          </p:nvCxnSpPr>
          <p:spPr>
            <a:xfrm>
              <a:off x="0" y="1550"/>
              <a:ext cx="624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4" name="Google Shape;174;p25"/>
            <p:cNvCxnSpPr/>
            <p:nvPr/>
          </p:nvCxnSpPr>
          <p:spPr>
            <a:xfrm>
              <a:off x="0" y="1523"/>
              <a:ext cx="624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5" name="Google Shape;175;p25"/>
            <p:cNvCxnSpPr/>
            <p:nvPr/>
          </p:nvCxnSpPr>
          <p:spPr>
            <a:xfrm>
              <a:off x="0" y="1904"/>
              <a:ext cx="624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6" name="Google Shape;176;p25"/>
            <p:cNvCxnSpPr/>
            <p:nvPr/>
          </p:nvCxnSpPr>
          <p:spPr>
            <a:xfrm>
              <a:off x="0" y="1778"/>
              <a:ext cx="624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7" name="Google Shape;177;p25"/>
            <p:cNvCxnSpPr/>
            <p:nvPr/>
          </p:nvCxnSpPr>
          <p:spPr>
            <a:xfrm>
              <a:off x="0" y="1697"/>
              <a:ext cx="624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8" name="Google Shape;178;p25"/>
            <p:cNvCxnSpPr/>
            <p:nvPr/>
          </p:nvCxnSpPr>
          <p:spPr>
            <a:xfrm>
              <a:off x="0" y="1883"/>
              <a:ext cx="624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9" name="Google Shape;179;p25"/>
            <p:cNvCxnSpPr/>
            <p:nvPr/>
          </p:nvCxnSpPr>
          <p:spPr>
            <a:xfrm>
              <a:off x="0" y="1571"/>
              <a:ext cx="624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0" name="Google Shape;180;p25"/>
            <p:cNvCxnSpPr/>
            <p:nvPr/>
          </p:nvCxnSpPr>
          <p:spPr>
            <a:xfrm>
              <a:off x="0" y="1625"/>
              <a:ext cx="624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1" name="Google Shape;181;p25"/>
            <p:cNvCxnSpPr/>
            <p:nvPr/>
          </p:nvCxnSpPr>
          <p:spPr>
            <a:xfrm>
              <a:off x="0" y="1823"/>
              <a:ext cx="624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2" name="Google Shape;182;p25"/>
            <p:cNvCxnSpPr/>
            <p:nvPr/>
          </p:nvCxnSpPr>
          <p:spPr>
            <a:xfrm>
              <a:off x="0" y="1802"/>
              <a:ext cx="624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3" name="Google Shape;183;p25"/>
            <p:cNvCxnSpPr/>
            <p:nvPr/>
          </p:nvCxnSpPr>
          <p:spPr>
            <a:xfrm>
              <a:off x="0" y="1394"/>
              <a:ext cx="624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4" name="Google Shape;184;p25"/>
            <p:cNvCxnSpPr/>
            <p:nvPr/>
          </p:nvCxnSpPr>
          <p:spPr>
            <a:xfrm>
              <a:off x="0" y="1430"/>
              <a:ext cx="624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5" name="Google Shape;185;p25"/>
            <p:cNvCxnSpPr/>
            <p:nvPr/>
          </p:nvCxnSpPr>
          <p:spPr>
            <a:xfrm>
              <a:off x="0" y="1463"/>
              <a:ext cx="624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6" name="Google Shape;186;p25"/>
            <p:cNvCxnSpPr/>
            <p:nvPr/>
          </p:nvCxnSpPr>
          <p:spPr>
            <a:xfrm>
              <a:off x="0" y="1304"/>
              <a:ext cx="624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7" name="Google Shape;187;p25"/>
            <p:cNvCxnSpPr/>
            <p:nvPr/>
          </p:nvCxnSpPr>
          <p:spPr>
            <a:xfrm>
              <a:off x="0" y="1349"/>
              <a:ext cx="624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8" name="Google Shape;188;p25"/>
            <p:cNvCxnSpPr/>
            <p:nvPr/>
          </p:nvCxnSpPr>
          <p:spPr>
            <a:xfrm>
              <a:off x="0" y="973"/>
              <a:ext cx="624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9" name="Google Shape;189;p25"/>
            <p:cNvCxnSpPr/>
            <p:nvPr/>
          </p:nvCxnSpPr>
          <p:spPr>
            <a:xfrm>
              <a:off x="0" y="946"/>
              <a:ext cx="624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0" name="Google Shape;190;p25"/>
            <p:cNvCxnSpPr/>
            <p:nvPr/>
          </p:nvCxnSpPr>
          <p:spPr>
            <a:xfrm>
              <a:off x="0" y="1201"/>
              <a:ext cx="624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1" name="Google Shape;191;p25"/>
            <p:cNvCxnSpPr/>
            <p:nvPr/>
          </p:nvCxnSpPr>
          <p:spPr>
            <a:xfrm>
              <a:off x="0" y="1120"/>
              <a:ext cx="624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2" name="Google Shape;192;p25"/>
            <p:cNvCxnSpPr/>
            <p:nvPr/>
          </p:nvCxnSpPr>
          <p:spPr>
            <a:xfrm>
              <a:off x="0" y="994"/>
              <a:ext cx="624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3" name="Google Shape;193;p25"/>
            <p:cNvCxnSpPr/>
            <p:nvPr/>
          </p:nvCxnSpPr>
          <p:spPr>
            <a:xfrm>
              <a:off x="0" y="1048"/>
              <a:ext cx="624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4" name="Google Shape;194;p25"/>
            <p:cNvCxnSpPr/>
            <p:nvPr/>
          </p:nvCxnSpPr>
          <p:spPr>
            <a:xfrm>
              <a:off x="0" y="1246"/>
              <a:ext cx="624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5" name="Google Shape;195;p25"/>
            <p:cNvCxnSpPr/>
            <p:nvPr/>
          </p:nvCxnSpPr>
          <p:spPr>
            <a:xfrm>
              <a:off x="0" y="1225"/>
              <a:ext cx="624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6" name="Google Shape;196;p25"/>
            <p:cNvCxnSpPr/>
            <p:nvPr/>
          </p:nvCxnSpPr>
          <p:spPr>
            <a:xfrm>
              <a:off x="0" y="817"/>
              <a:ext cx="624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7" name="Google Shape;197;p25"/>
            <p:cNvCxnSpPr/>
            <p:nvPr/>
          </p:nvCxnSpPr>
          <p:spPr>
            <a:xfrm>
              <a:off x="0" y="853"/>
              <a:ext cx="624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8" name="Google Shape;198;p25"/>
            <p:cNvCxnSpPr/>
            <p:nvPr/>
          </p:nvCxnSpPr>
          <p:spPr>
            <a:xfrm>
              <a:off x="0" y="886"/>
              <a:ext cx="624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9" name="Google Shape;199;p25"/>
            <p:cNvCxnSpPr/>
            <p:nvPr/>
          </p:nvCxnSpPr>
          <p:spPr>
            <a:xfrm>
              <a:off x="0" y="727"/>
              <a:ext cx="624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0" name="Google Shape;200;p25"/>
            <p:cNvCxnSpPr/>
            <p:nvPr/>
          </p:nvCxnSpPr>
          <p:spPr>
            <a:xfrm>
              <a:off x="0" y="772"/>
              <a:ext cx="624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1" name="Google Shape;201;p25"/>
            <p:cNvCxnSpPr/>
            <p:nvPr/>
          </p:nvCxnSpPr>
          <p:spPr>
            <a:xfrm>
              <a:off x="0" y="675"/>
              <a:ext cx="624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2" name="Google Shape;202;p25"/>
            <p:cNvCxnSpPr/>
            <p:nvPr/>
          </p:nvCxnSpPr>
          <p:spPr>
            <a:xfrm>
              <a:off x="0" y="603"/>
              <a:ext cx="624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3" name="Google Shape;203;p25"/>
            <p:cNvCxnSpPr/>
            <p:nvPr/>
          </p:nvCxnSpPr>
          <p:spPr>
            <a:xfrm>
              <a:off x="0" y="479"/>
              <a:ext cx="624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4" name="Google Shape;204;p25"/>
            <p:cNvCxnSpPr/>
            <p:nvPr/>
          </p:nvCxnSpPr>
          <p:spPr>
            <a:xfrm>
              <a:off x="0" y="515"/>
              <a:ext cx="624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5" name="Google Shape;205;p25"/>
            <p:cNvCxnSpPr/>
            <p:nvPr/>
          </p:nvCxnSpPr>
          <p:spPr>
            <a:xfrm>
              <a:off x="0" y="548"/>
              <a:ext cx="624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6" name="Google Shape;206;p25"/>
            <p:cNvCxnSpPr/>
            <p:nvPr/>
          </p:nvCxnSpPr>
          <p:spPr>
            <a:xfrm>
              <a:off x="0" y="389"/>
              <a:ext cx="624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7" name="Google Shape;207;p25"/>
            <p:cNvCxnSpPr/>
            <p:nvPr/>
          </p:nvCxnSpPr>
          <p:spPr>
            <a:xfrm>
              <a:off x="0" y="341"/>
              <a:ext cx="624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8" name="Google Shape;208;p25"/>
            <p:cNvCxnSpPr/>
            <p:nvPr/>
          </p:nvCxnSpPr>
          <p:spPr>
            <a:xfrm>
              <a:off x="0" y="434"/>
              <a:ext cx="624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9" name="Google Shape;209;p25"/>
            <p:cNvCxnSpPr/>
            <p:nvPr/>
          </p:nvCxnSpPr>
          <p:spPr>
            <a:xfrm>
              <a:off x="0" y="296"/>
              <a:ext cx="624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0" name="Google Shape;210;p25"/>
            <p:cNvCxnSpPr/>
            <p:nvPr/>
          </p:nvCxnSpPr>
          <p:spPr>
            <a:xfrm>
              <a:off x="0" y="275"/>
              <a:ext cx="624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1" name="Google Shape;211;p25"/>
            <p:cNvCxnSpPr/>
            <p:nvPr/>
          </p:nvCxnSpPr>
          <p:spPr>
            <a:xfrm>
              <a:off x="0" y="215"/>
              <a:ext cx="624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2" name="Google Shape;212;p25"/>
            <p:cNvCxnSpPr/>
            <p:nvPr/>
          </p:nvCxnSpPr>
          <p:spPr>
            <a:xfrm>
              <a:off x="0" y="27"/>
              <a:ext cx="624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3" name="Google Shape;213;p25"/>
            <p:cNvCxnSpPr/>
            <p:nvPr/>
          </p:nvCxnSpPr>
          <p:spPr>
            <a:xfrm>
              <a:off x="0" y="0"/>
              <a:ext cx="624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4" name="Google Shape;214;p25"/>
            <p:cNvCxnSpPr/>
            <p:nvPr/>
          </p:nvCxnSpPr>
          <p:spPr>
            <a:xfrm>
              <a:off x="0" y="48"/>
              <a:ext cx="624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5" name="Google Shape;215;p25"/>
            <p:cNvCxnSpPr/>
            <p:nvPr/>
          </p:nvCxnSpPr>
          <p:spPr>
            <a:xfrm>
              <a:off x="0" y="102"/>
              <a:ext cx="624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6" name="Google Shape;216;p25"/>
            <p:cNvCxnSpPr/>
            <p:nvPr/>
          </p:nvCxnSpPr>
          <p:spPr>
            <a:xfrm>
              <a:off x="0" y="159"/>
              <a:ext cx="624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217" name="Google Shape;217;p25"/>
          <p:cNvGrpSpPr/>
          <p:nvPr/>
        </p:nvGrpSpPr>
        <p:grpSpPr>
          <a:xfrm>
            <a:off x="3016250" y="2360612"/>
            <a:ext cx="5664200" cy="77787"/>
            <a:chOff x="0" y="0"/>
            <a:chExt cx="3567" cy="49"/>
          </a:xfrm>
        </p:grpSpPr>
        <p:sp>
          <p:nvSpPr>
            <p:cNvPr id="218" name="Google Shape;218;p25"/>
            <p:cNvSpPr txBox="1"/>
            <p:nvPr/>
          </p:nvSpPr>
          <p:spPr>
            <a:xfrm>
              <a:off x="0" y="0"/>
              <a:ext cx="3567" cy="49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9" name="Google Shape;219;p25"/>
            <p:cNvSpPr txBox="1"/>
            <p:nvPr/>
          </p:nvSpPr>
          <p:spPr>
            <a:xfrm>
              <a:off x="0" y="0"/>
              <a:ext cx="3567" cy="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20" name="Google Shape;220;p25"/>
          <p:cNvGrpSpPr/>
          <p:nvPr/>
        </p:nvGrpSpPr>
        <p:grpSpPr>
          <a:xfrm>
            <a:off x="1096962" y="1101725"/>
            <a:ext cx="5664200" cy="77787"/>
            <a:chOff x="0" y="0"/>
            <a:chExt cx="3567" cy="49"/>
          </a:xfrm>
        </p:grpSpPr>
        <p:sp>
          <p:nvSpPr>
            <p:cNvPr id="221" name="Google Shape;221;p25"/>
            <p:cNvSpPr txBox="1"/>
            <p:nvPr/>
          </p:nvSpPr>
          <p:spPr>
            <a:xfrm>
              <a:off x="0" y="0"/>
              <a:ext cx="3567" cy="49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2" name="Google Shape;222;p25"/>
            <p:cNvSpPr txBox="1"/>
            <p:nvPr/>
          </p:nvSpPr>
          <p:spPr>
            <a:xfrm>
              <a:off x="0" y="0"/>
              <a:ext cx="3567" cy="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23" name="Google Shape;223;p25"/>
          <p:cNvGrpSpPr/>
          <p:nvPr/>
        </p:nvGrpSpPr>
        <p:grpSpPr>
          <a:xfrm>
            <a:off x="1295400" y="1371600"/>
            <a:ext cx="1066800" cy="838200"/>
            <a:chOff x="0" y="0"/>
            <a:chExt cx="672" cy="528"/>
          </a:xfrm>
        </p:grpSpPr>
        <p:sp>
          <p:nvSpPr>
            <p:cNvPr id="224" name="Google Shape;224;p25"/>
            <p:cNvSpPr txBox="1"/>
            <p:nvPr/>
          </p:nvSpPr>
          <p:spPr>
            <a:xfrm>
              <a:off x="0" y="0"/>
              <a:ext cx="672" cy="528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5" name="Google Shape;225;p25"/>
            <p:cNvSpPr txBox="1"/>
            <p:nvPr/>
          </p:nvSpPr>
          <p:spPr>
            <a:xfrm>
              <a:off x="566" y="377"/>
              <a:ext cx="71" cy="76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26" name="Google Shape;226;p25"/>
            <p:cNvGrpSpPr/>
            <p:nvPr/>
          </p:nvGrpSpPr>
          <p:grpSpPr>
            <a:xfrm>
              <a:off x="35" y="75"/>
              <a:ext cx="566" cy="378"/>
              <a:chOff x="0" y="0"/>
              <a:chExt cx="566" cy="378"/>
            </a:xfrm>
          </p:grpSpPr>
          <p:sp>
            <p:nvSpPr>
              <p:cNvPr id="227" name="Google Shape;227;p25"/>
              <p:cNvSpPr/>
              <p:nvPr/>
            </p:nvSpPr>
            <p:spPr>
              <a:xfrm>
                <a:off x="0" y="75"/>
                <a:ext cx="424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8" name="Google Shape;228;p25"/>
              <p:cNvSpPr/>
              <p:nvPr/>
            </p:nvSpPr>
            <p:spPr>
              <a:xfrm>
                <a:off x="70" y="0"/>
                <a:ext cx="425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9" name="Google Shape;229;p25"/>
              <p:cNvSpPr/>
              <p:nvPr/>
            </p:nvSpPr>
            <p:spPr>
              <a:xfrm>
                <a:off x="70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0" name="Google Shape;230;p25"/>
              <p:cNvSpPr/>
              <p:nvPr/>
            </p:nvSpPr>
            <p:spPr>
              <a:xfrm>
                <a:off x="247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1" name="Google Shape;231;p25"/>
              <p:cNvSpPr/>
              <p:nvPr/>
            </p:nvSpPr>
            <p:spPr>
              <a:xfrm>
                <a:off x="247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2" name="Google Shape;232;p25"/>
              <p:cNvSpPr/>
              <p:nvPr/>
            </p:nvSpPr>
            <p:spPr>
              <a:xfrm>
                <a:off x="318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233" name="Google Shape;233;p25"/>
            <p:cNvSpPr txBox="1"/>
            <p:nvPr/>
          </p:nvSpPr>
          <p:spPr>
            <a:xfrm>
              <a:off x="35" y="38"/>
              <a:ext cx="71" cy="7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4" name="Google Shape;234;p25"/>
            <p:cNvSpPr txBox="1"/>
            <p:nvPr/>
          </p:nvSpPr>
          <p:spPr>
            <a:xfrm>
              <a:off x="71" y="75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5" name="Google Shape;235;p25"/>
            <p:cNvSpPr txBox="1"/>
            <p:nvPr/>
          </p:nvSpPr>
          <p:spPr>
            <a:xfrm>
              <a:off x="531" y="339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140" y="113"/>
              <a:ext cx="391" cy="26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38100" cap="flat" cmpd="sng">
              <a:solidFill>
                <a:srgbClr val="FFFF00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37" name="Google Shape;237;p25"/>
          <p:cNvSpPr txBox="1">
            <a:spLocks noGrp="1"/>
          </p:cNvSpPr>
          <p:nvPr>
            <p:ph type="title"/>
          </p:nvPr>
        </p:nvSpPr>
        <p:spPr>
          <a:xfrm>
            <a:off x="1981200" y="9144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- 2</a:t>
            </a:r>
            <a:endParaRPr/>
          </a:p>
        </p:txBody>
      </p:sp>
      <p:sp>
        <p:nvSpPr>
          <p:cNvPr id="238" name="Google Shape;238;p25"/>
          <p:cNvSpPr txBox="1">
            <a:spLocks noGrp="1"/>
          </p:cNvSpPr>
          <p:nvPr>
            <p:ph type="body" idx="1"/>
          </p:nvPr>
        </p:nvSpPr>
        <p:spPr>
          <a:xfrm>
            <a:off x="1566862" y="2667000"/>
            <a:ext cx="6662737" cy="291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t" anchorCtr="0">
            <a:noAutofit/>
          </a:bodyPr>
          <a:lstStyle/>
          <a:p>
            <a:pPr marL="39687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Models  </a:t>
            </a:r>
            <a:endParaRPr/>
          </a:p>
          <a:p>
            <a:pPr marL="39687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Part-1</a:t>
            </a:r>
            <a:endParaRPr/>
          </a:p>
        </p:txBody>
      </p:sp>
      <p:pic>
        <p:nvPicPr>
          <p:cNvPr id="239" name="Google Shape;23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95612" y="4343400"/>
            <a:ext cx="30480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34"/>
          <p:cNvSpPr txBox="1"/>
          <p:nvPr/>
        </p:nvSpPr>
        <p:spPr>
          <a:xfrm>
            <a:off x="7543800" y="6554787"/>
            <a:ext cx="284162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  <p:grpSp>
        <p:nvGrpSpPr>
          <p:cNvPr id="1253" name="Google Shape;1253;p34"/>
          <p:cNvGrpSpPr/>
          <p:nvPr/>
        </p:nvGrpSpPr>
        <p:grpSpPr>
          <a:xfrm>
            <a:off x="0" y="68262"/>
            <a:ext cx="457200" cy="6715125"/>
            <a:chOff x="0" y="0"/>
            <a:chExt cx="288" cy="4230"/>
          </a:xfrm>
        </p:grpSpPr>
        <p:cxnSp>
          <p:nvCxnSpPr>
            <p:cNvPr id="1254" name="Google Shape;1254;p34"/>
            <p:cNvCxnSpPr/>
            <p:nvPr/>
          </p:nvCxnSpPr>
          <p:spPr>
            <a:xfrm>
              <a:off x="0" y="416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55" name="Google Shape;1255;p34"/>
            <p:cNvCxnSpPr/>
            <p:nvPr/>
          </p:nvCxnSpPr>
          <p:spPr>
            <a:xfrm>
              <a:off x="0" y="41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56" name="Google Shape;1256;p34"/>
            <p:cNvCxnSpPr/>
            <p:nvPr/>
          </p:nvCxnSpPr>
          <p:spPr>
            <a:xfrm>
              <a:off x="0" y="422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57" name="Google Shape;1257;p34"/>
            <p:cNvCxnSpPr/>
            <p:nvPr/>
          </p:nvCxnSpPr>
          <p:spPr>
            <a:xfrm>
              <a:off x="0" y="407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58" name="Google Shape;1258;p34"/>
            <p:cNvCxnSpPr/>
            <p:nvPr/>
          </p:nvCxnSpPr>
          <p:spPr>
            <a:xfrm>
              <a:off x="0" y="402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59" name="Google Shape;1259;p34"/>
            <p:cNvCxnSpPr/>
            <p:nvPr/>
          </p:nvCxnSpPr>
          <p:spPr>
            <a:xfrm>
              <a:off x="0" y="4115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60" name="Google Shape;1260;p34"/>
            <p:cNvCxnSpPr/>
            <p:nvPr/>
          </p:nvCxnSpPr>
          <p:spPr>
            <a:xfrm>
              <a:off x="0" y="362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61" name="Google Shape;1261;p34"/>
            <p:cNvCxnSpPr/>
            <p:nvPr/>
          </p:nvCxnSpPr>
          <p:spPr>
            <a:xfrm>
              <a:off x="0" y="35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62" name="Google Shape;1262;p34"/>
            <p:cNvCxnSpPr/>
            <p:nvPr/>
          </p:nvCxnSpPr>
          <p:spPr>
            <a:xfrm>
              <a:off x="0" y="39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63" name="Google Shape;1263;p34"/>
            <p:cNvCxnSpPr/>
            <p:nvPr/>
          </p:nvCxnSpPr>
          <p:spPr>
            <a:xfrm>
              <a:off x="0" y="385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64" name="Google Shape;1264;p34"/>
            <p:cNvCxnSpPr/>
            <p:nvPr/>
          </p:nvCxnSpPr>
          <p:spPr>
            <a:xfrm>
              <a:off x="0" y="377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65" name="Google Shape;1265;p34"/>
            <p:cNvCxnSpPr/>
            <p:nvPr/>
          </p:nvCxnSpPr>
          <p:spPr>
            <a:xfrm>
              <a:off x="0" y="395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66" name="Google Shape;1266;p34"/>
            <p:cNvCxnSpPr/>
            <p:nvPr/>
          </p:nvCxnSpPr>
          <p:spPr>
            <a:xfrm>
              <a:off x="0" y="364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67" name="Google Shape;1267;p34"/>
            <p:cNvCxnSpPr/>
            <p:nvPr/>
          </p:nvCxnSpPr>
          <p:spPr>
            <a:xfrm>
              <a:off x="0" y="369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68" name="Google Shape;1268;p34"/>
            <p:cNvCxnSpPr/>
            <p:nvPr/>
          </p:nvCxnSpPr>
          <p:spPr>
            <a:xfrm>
              <a:off x="0" y="389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69" name="Google Shape;1269;p34"/>
            <p:cNvCxnSpPr/>
            <p:nvPr/>
          </p:nvCxnSpPr>
          <p:spPr>
            <a:xfrm>
              <a:off x="0" y="38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70" name="Google Shape;1270;p34"/>
            <p:cNvCxnSpPr/>
            <p:nvPr/>
          </p:nvCxnSpPr>
          <p:spPr>
            <a:xfrm>
              <a:off x="0" y="346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71" name="Google Shape;1271;p34"/>
            <p:cNvCxnSpPr/>
            <p:nvPr/>
          </p:nvCxnSpPr>
          <p:spPr>
            <a:xfrm>
              <a:off x="0" y="35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72" name="Google Shape;1272;p34"/>
            <p:cNvCxnSpPr/>
            <p:nvPr/>
          </p:nvCxnSpPr>
          <p:spPr>
            <a:xfrm>
              <a:off x="0" y="353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73" name="Google Shape;1273;p34"/>
            <p:cNvCxnSpPr/>
            <p:nvPr/>
          </p:nvCxnSpPr>
          <p:spPr>
            <a:xfrm>
              <a:off x="0" y="33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74" name="Google Shape;1274;p34"/>
            <p:cNvCxnSpPr/>
            <p:nvPr/>
          </p:nvCxnSpPr>
          <p:spPr>
            <a:xfrm>
              <a:off x="0" y="332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75" name="Google Shape;1275;p34"/>
            <p:cNvCxnSpPr/>
            <p:nvPr/>
          </p:nvCxnSpPr>
          <p:spPr>
            <a:xfrm>
              <a:off x="0" y="342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76" name="Google Shape;1276;p34"/>
            <p:cNvCxnSpPr/>
            <p:nvPr/>
          </p:nvCxnSpPr>
          <p:spPr>
            <a:xfrm>
              <a:off x="0" y="293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77" name="Google Shape;1277;p34"/>
            <p:cNvCxnSpPr/>
            <p:nvPr/>
          </p:nvCxnSpPr>
          <p:spPr>
            <a:xfrm>
              <a:off x="0" y="29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78" name="Google Shape;1278;p34"/>
            <p:cNvCxnSpPr/>
            <p:nvPr/>
          </p:nvCxnSpPr>
          <p:spPr>
            <a:xfrm>
              <a:off x="0" y="328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79" name="Google Shape;1279;p34"/>
            <p:cNvCxnSpPr/>
            <p:nvPr/>
          </p:nvCxnSpPr>
          <p:spPr>
            <a:xfrm>
              <a:off x="0" y="315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80" name="Google Shape;1280;p34"/>
            <p:cNvCxnSpPr/>
            <p:nvPr/>
          </p:nvCxnSpPr>
          <p:spPr>
            <a:xfrm>
              <a:off x="0" y="307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81" name="Google Shape;1281;p34"/>
            <p:cNvCxnSpPr/>
            <p:nvPr/>
          </p:nvCxnSpPr>
          <p:spPr>
            <a:xfrm>
              <a:off x="0" y="326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82" name="Google Shape;1282;p34"/>
            <p:cNvCxnSpPr/>
            <p:nvPr/>
          </p:nvCxnSpPr>
          <p:spPr>
            <a:xfrm>
              <a:off x="0" y="295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83" name="Google Shape;1283;p34"/>
            <p:cNvCxnSpPr/>
            <p:nvPr/>
          </p:nvCxnSpPr>
          <p:spPr>
            <a:xfrm>
              <a:off x="0" y="300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84" name="Google Shape;1284;p34"/>
            <p:cNvCxnSpPr/>
            <p:nvPr/>
          </p:nvCxnSpPr>
          <p:spPr>
            <a:xfrm>
              <a:off x="0" y="320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85" name="Google Shape;1285;p34"/>
            <p:cNvCxnSpPr/>
            <p:nvPr/>
          </p:nvCxnSpPr>
          <p:spPr>
            <a:xfrm>
              <a:off x="0" y="318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86" name="Google Shape;1286;p34"/>
            <p:cNvCxnSpPr/>
            <p:nvPr/>
          </p:nvCxnSpPr>
          <p:spPr>
            <a:xfrm>
              <a:off x="0" y="278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87" name="Google Shape;1287;p34"/>
            <p:cNvCxnSpPr/>
            <p:nvPr/>
          </p:nvCxnSpPr>
          <p:spPr>
            <a:xfrm>
              <a:off x="0" y="27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88" name="Google Shape;1288;p34"/>
            <p:cNvCxnSpPr/>
            <p:nvPr/>
          </p:nvCxnSpPr>
          <p:spPr>
            <a:xfrm>
              <a:off x="0" y="263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89" name="Google Shape;1289;p34"/>
            <p:cNvCxnSpPr/>
            <p:nvPr/>
          </p:nvCxnSpPr>
          <p:spPr>
            <a:xfrm>
              <a:off x="0" y="283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90" name="Google Shape;1290;p34"/>
            <p:cNvCxnSpPr/>
            <p:nvPr/>
          </p:nvCxnSpPr>
          <p:spPr>
            <a:xfrm>
              <a:off x="0" y="281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91" name="Google Shape;1291;p34"/>
            <p:cNvCxnSpPr/>
            <p:nvPr/>
          </p:nvCxnSpPr>
          <p:spPr>
            <a:xfrm>
              <a:off x="0" y="251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92" name="Google Shape;1292;p34"/>
            <p:cNvCxnSpPr/>
            <p:nvPr/>
          </p:nvCxnSpPr>
          <p:spPr>
            <a:xfrm>
              <a:off x="0" y="2547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93" name="Google Shape;1293;p34"/>
            <p:cNvCxnSpPr/>
            <p:nvPr/>
          </p:nvCxnSpPr>
          <p:spPr>
            <a:xfrm>
              <a:off x="0" y="258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94" name="Google Shape;1294;p34"/>
            <p:cNvCxnSpPr/>
            <p:nvPr/>
          </p:nvCxnSpPr>
          <p:spPr>
            <a:xfrm>
              <a:off x="0" y="242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95" name="Google Shape;1295;p34"/>
            <p:cNvCxnSpPr/>
            <p:nvPr/>
          </p:nvCxnSpPr>
          <p:spPr>
            <a:xfrm>
              <a:off x="0" y="23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96" name="Google Shape;1296;p34"/>
            <p:cNvCxnSpPr/>
            <p:nvPr/>
          </p:nvCxnSpPr>
          <p:spPr>
            <a:xfrm>
              <a:off x="0" y="246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97" name="Google Shape;1297;p34"/>
            <p:cNvCxnSpPr/>
            <p:nvPr/>
          </p:nvCxnSpPr>
          <p:spPr>
            <a:xfrm>
              <a:off x="0" y="232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98" name="Google Shape;1298;p34"/>
            <p:cNvCxnSpPr/>
            <p:nvPr/>
          </p:nvCxnSpPr>
          <p:spPr>
            <a:xfrm>
              <a:off x="0" y="220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99" name="Google Shape;1299;p34"/>
            <p:cNvCxnSpPr/>
            <p:nvPr/>
          </p:nvCxnSpPr>
          <p:spPr>
            <a:xfrm>
              <a:off x="0" y="23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00" name="Google Shape;1300;p34"/>
            <p:cNvCxnSpPr/>
            <p:nvPr/>
          </p:nvCxnSpPr>
          <p:spPr>
            <a:xfrm>
              <a:off x="0" y="224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01" name="Google Shape;1301;p34"/>
            <p:cNvCxnSpPr/>
            <p:nvPr/>
          </p:nvCxnSpPr>
          <p:spPr>
            <a:xfrm>
              <a:off x="0" y="222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02" name="Google Shape;1302;p34"/>
            <p:cNvCxnSpPr/>
            <p:nvPr/>
          </p:nvCxnSpPr>
          <p:spPr>
            <a:xfrm>
              <a:off x="0" y="208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03" name="Google Shape;1303;p34"/>
            <p:cNvCxnSpPr/>
            <p:nvPr/>
          </p:nvCxnSpPr>
          <p:spPr>
            <a:xfrm>
              <a:off x="0" y="21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04" name="Google Shape;1304;p34"/>
            <p:cNvCxnSpPr/>
            <p:nvPr/>
          </p:nvCxnSpPr>
          <p:spPr>
            <a:xfrm>
              <a:off x="0" y="215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05" name="Google Shape;1305;p34"/>
            <p:cNvCxnSpPr/>
            <p:nvPr/>
          </p:nvCxnSpPr>
          <p:spPr>
            <a:xfrm>
              <a:off x="0" y="199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06" name="Google Shape;1306;p34"/>
            <p:cNvCxnSpPr/>
            <p:nvPr/>
          </p:nvCxnSpPr>
          <p:spPr>
            <a:xfrm>
              <a:off x="0" y="194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07" name="Google Shape;1307;p34"/>
            <p:cNvCxnSpPr/>
            <p:nvPr/>
          </p:nvCxnSpPr>
          <p:spPr>
            <a:xfrm>
              <a:off x="0" y="204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08" name="Google Shape;1308;p34"/>
            <p:cNvCxnSpPr/>
            <p:nvPr/>
          </p:nvCxnSpPr>
          <p:spPr>
            <a:xfrm>
              <a:off x="0" y="155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09" name="Google Shape;1309;p34"/>
            <p:cNvCxnSpPr/>
            <p:nvPr/>
          </p:nvCxnSpPr>
          <p:spPr>
            <a:xfrm>
              <a:off x="0" y="15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10" name="Google Shape;1310;p34"/>
            <p:cNvCxnSpPr/>
            <p:nvPr/>
          </p:nvCxnSpPr>
          <p:spPr>
            <a:xfrm>
              <a:off x="0" y="19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11" name="Google Shape;1311;p34"/>
            <p:cNvCxnSpPr/>
            <p:nvPr/>
          </p:nvCxnSpPr>
          <p:spPr>
            <a:xfrm>
              <a:off x="0" y="177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12" name="Google Shape;1312;p34"/>
            <p:cNvCxnSpPr/>
            <p:nvPr/>
          </p:nvCxnSpPr>
          <p:spPr>
            <a:xfrm>
              <a:off x="0" y="169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13" name="Google Shape;1313;p34"/>
            <p:cNvCxnSpPr/>
            <p:nvPr/>
          </p:nvCxnSpPr>
          <p:spPr>
            <a:xfrm>
              <a:off x="0" y="188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14" name="Google Shape;1314;p34"/>
            <p:cNvCxnSpPr/>
            <p:nvPr/>
          </p:nvCxnSpPr>
          <p:spPr>
            <a:xfrm>
              <a:off x="0" y="157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15" name="Google Shape;1315;p34"/>
            <p:cNvCxnSpPr/>
            <p:nvPr/>
          </p:nvCxnSpPr>
          <p:spPr>
            <a:xfrm>
              <a:off x="0" y="16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16" name="Google Shape;1316;p34"/>
            <p:cNvCxnSpPr/>
            <p:nvPr/>
          </p:nvCxnSpPr>
          <p:spPr>
            <a:xfrm>
              <a:off x="0" y="182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17" name="Google Shape;1317;p34"/>
            <p:cNvCxnSpPr/>
            <p:nvPr/>
          </p:nvCxnSpPr>
          <p:spPr>
            <a:xfrm>
              <a:off x="0" y="180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18" name="Google Shape;1318;p34"/>
            <p:cNvCxnSpPr/>
            <p:nvPr/>
          </p:nvCxnSpPr>
          <p:spPr>
            <a:xfrm>
              <a:off x="0" y="13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19" name="Google Shape;1319;p34"/>
            <p:cNvCxnSpPr/>
            <p:nvPr/>
          </p:nvCxnSpPr>
          <p:spPr>
            <a:xfrm>
              <a:off x="0" y="1430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20" name="Google Shape;1320;p34"/>
            <p:cNvCxnSpPr/>
            <p:nvPr/>
          </p:nvCxnSpPr>
          <p:spPr>
            <a:xfrm>
              <a:off x="0" y="146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21" name="Google Shape;1321;p34"/>
            <p:cNvCxnSpPr/>
            <p:nvPr/>
          </p:nvCxnSpPr>
          <p:spPr>
            <a:xfrm>
              <a:off x="0" y="13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22" name="Google Shape;1322;p34"/>
            <p:cNvCxnSpPr/>
            <p:nvPr/>
          </p:nvCxnSpPr>
          <p:spPr>
            <a:xfrm>
              <a:off x="0" y="134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23" name="Google Shape;1323;p34"/>
            <p:cNvCxnSpPr/>
            <p:nvPr/>
          </p:nvCxnSpPr>
          <p:spPr>
            <a:xfrm>
              <a:off x="0" y="9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24" name="Google Shape;1324;p34"/>
            <p:cNvCxnSpPr/>
            <p:nvPr/>
          </p:nvCxnSpPr>
          <p:spPr>
            <a:xfrm>
              <a:off x="0" y="94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25" name="Google Shape;1325;p34"/>
            <p:cNvCxnSpPr/>
            <p:nvPr/>
          </p:nvCxnSpPr>
          <p:spPr>
            <a:xfrm>
              <a:off x="0" y="120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26" name="Google Shape;1326;p34"/>
            <p:cNvCxnSpPr/>
            <p:nvPr/>
          </p:nvCxnSpPr>
          <p:spPr>
            <a:xfrm>
              <a:off x="0" y="112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27" name="Google Shape;1327;p34"/>
            <p:cNvCxnSpPr/>
            <p:nvPr/>
          </p:nvCxnSpPr>
          <p:spPr>
            <a:xfrm>
              <a:off x="0" y="9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28" name="Google Shape;1328;p34"/>
            <p:cNvCxnSpPr/>
            <p:nvPr/>
          </p:nvCxnSpPr>
          <p:spPr>
            <a:xfrm>
              <a:off x="0" y="104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29" name="Google Shape;1329;p34"/>
            <p:cNvCxnSpPr/>
            <p:nvPr/>
          </p:nvCxnSpPr>
          <p:spPr>
            <a:xfrm>
              <a:off x="0" y="124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30" name="Google Shape;1330;p34"/>
            <p:cNvCxnSpPr/>
            <p:nvPr/>
          </p:nvCxnSpPr>
          <p:spPr>
            <a:xfrm>
              <a:off x="0" y="12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31" name="Google Shape;1331;p34"/>
            <p:cNvCxnSpPr/>
            <p:nvPr/>
          </p:nvCxnSpPr>
          <p:spPr>
            <a:xfrm>
              <a:off x="0" y="81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32" name="Google Shape;1332;p34"/>
            <p:cNvCxnSpPr/>
            <p:nvPr/>
          </p:nvCxnSpPr>
          <p:spPr>
            <a:xfrm>
              <a:off x="0" y="85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33" name="Google Shape;1333;p34"/>
            <p:cNvCxnSpPr/>
            <p:nvPr/>
          </p:nvCxnSpPr>
          <p:spPr>
            <a:xfrm>
              <a:off x="0" y="88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34" name="Google Shape;1334;p34"/>
            <p:cNvCxnSpPr/>
            <p:nvPr/>
          </p:nvCxnSpPr>
          <p:spPr>
            <a:xfrm>
              <a:off x="0" y="72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35" name="Google Shape;1335;p34"/>
            <p:cNvCxnSpPr/>
            <p:nvPr/>
          </p:nvCxnSpPr>
          <p:spPr>
            <a:xfrm>
              <a:off x="0" y="77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36" name="Google Shape;1336;p34"/>
            <p:cNvCxnSpPr/>
            <p:nvPr/>
          </p:nvCxnSpPr>
          <p:spPr>
            <a:xfrm>
              <a:off x="0" y="6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37" name="Google Shape;1337;p34"/>
            <p:cNvCxnSpPr/>
            <p:nvPr/>
          </p:nvCxnSpPr>
          <p:spPr>
            <a:xfrm>
              <a:off x="0" y="60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38" name="Google Shape;1338;p34"/>
            <p:cNvCxnSpPr/>
            <p:nvPr/>
          </p:nvCxnSpPr>
          <p:spPr>
            <a:xfrm>
              <a:off x="0" y="479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39" name="Google Shape;1339;p34"/>
            <p:cNvCxnSpPr/>
            <p:nvPr/>
          </p:nvCxnSpPr>
          <p:spPr>
            <a:xfrm>
              <a:off x="0" y="515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40" name="Google Shape;1340;p34"/>
            <p:cNvCxnSpPr/>
            <p:nvPr/>
          </p:nvCxnSpPr>
          <p:spPr>
            <a:xfrm>
              <a:off x="0" y="54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41" name="Google Shape;1341;p34"/>
            <p:cNvCxnSpPr/>
            <p:nvPr/>
          </p:nvCxnSpPr>
          <p:spPr>
            <a:xfrm>
              <a:off x="0" y="389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42" name="Google Shape;1342;p34"/>
            <p:cNvCxnSpPr/>
            <p:nvPr/>
          </p:nvCxnSpPr>
          <p:spPr>
            <a:xfrm>
              <a:off x="0" y="341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43" name="Google Shape;1343;p34"/>
            <p:cNvCxnSpPr/>
            <p:nvPr/>
          </p:nvCxnSpPr>
          <p:spPr>
            <a:xfrm>
              <a:off x="0" y="434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44" name="Google Shape;1344;p34"/>
            <p:cNvCxnSpPr/>
            <p:nvPr/>
          </p:nvCxnSpPr>
          <p:spPr>
            <a:xfrm>
              <a:off x="0" y="296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45" name="Google Shape;1345;p34"/>
            <p:cNvCxnSpPr/>
            <p:nvPr/>
          </p:nvCxnSpPr>
          <p:spPr>
            <a:xfrm>
              <a:off x="0" y="275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46" name="Google Shape;1346;p34"/>
            <p:cNvCxnSpPr/>
            <p:nvPr/>
          </p:nvCxnSpPr>
          <p:spPr>
            <a:xfrm>
              <a:off x="0" y="215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47" name="Google Shape;1347;p34"/>
            <p:cNvCxnSpPr/>
            <p:nvPr/>
          </p:nvCxnSpPr>
          <p:spPr>
            <a:xfrm>
              <a:off x="0" y="27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48" name="Google Shape;1348;p34"/>
            <p:cNvCxnSpPr/>
            <p:nvPr/>
          </p:nvCxnSpPr>
          <p:spPr>
            <a:xfrm>
              <a:off x="0" y="0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49" name="Google Shape;1349;p34"/>
            <p:cNvCxnSpPr/>
            <p:nvPr/>
          </p:nvCxnSpPr>
          <p:spPr>
            <a:xfrm>
              <a:off x="0" y="48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50" name="Google Shape;1350;p34"/>
            <p:cNvCxnSpPr/>
            <p:nvPr/>
          </p:nvCxnSpPr>
          <p:spPr>
            <a:xfrm>
              <a:off x="0" y="102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51" name="Google Shape;1351;p34"/>
            <p:cNvCxnSpPr/>
            <p:nvPr/>
          </p:nvCxnSpPr>
          <p:spPr>
            <a:xfrm>
              <a:off x="0" y="159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352" name="Google Shape;1352;p34"/>
          <p:cNvSpPr txBox="1"/>
          <p:nvPr/>
        </p:nvSpPr>
        <p:spPr>
          <a:xfrm>
            <a:off x="76200" y="76200"/>
            <a:ext cx="304800" cy="1450975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3" name="Google Shape;1353;p34"/>
          <p:cNvSpPr txBox="1"/>
          <p:nvPr/>
        </p:nvSpPr>
        <p:spPr>
          <a:xfrm>
            <a:off x="204787" y="15081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4" name="Google Shape;1354;p34"/>
          <p:cNvSpPr txBox="1"/>
          <p:nvPr/>
        </p:nvSpPr>
        <p:spPr>
          <a:xfrm>
            <a:off x="7300912" y="1185862"/>
            <a:ext cx="1474787" cy="338137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5" name="Google Shape;1355;p34"/>
          <p:cNvSpPr txBox="1"/>
          <p:nvPr/>
        </p:nvSpPr>
        <p:spPr>
          <a:xfrm>
            <a:off x="3252787" y="133826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356" name="Google Shape;1356;p34"/>
          <p:cNvGrpSpPr/>
          <p:nvPr/>
        </p:nvGrpSpPr>
        <p:grpSpPr>
          <a:xfrm>
            <a:off x="7620000" y="228600"/>
            <a:ext cx="1066800" cy="838200"/>
            <a:chOff x="0" y="0"/>
            <a:chExt cx="672" cy="528"/>
          </a:xfrm>
        </p:grpSpPr>
        <p:sp>
          <p:nvSpPr>
            <p:cNvPr id="1357" name="Google Shape;1357;p34"/>
            <p:cNvSpPr txBox="1"/>
            <p:nvPr/>
          </p:nvSpPr>
          <p:spPr>
            <a:xfrm>
              <a:off x="0" y="0"/>
              <a:ext cx="672" cy="528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58" name="Google Shape;1358;p34"/>
            <p:cNvSpPr txBox="1"/>
            <p:nvPr/>
          </p:nvSpPr>
          <p:spPr>
            <a:xfrm>
              <a:off x="566" y="377"/>
              <a:ext cx="71" cy="76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359" name="Google Shape;1359;p34"/>
            <p:cNvGrpSpPr/>
            <p:nvPr/>
          </p:nvGrpSpPr>
          <p:grpSpPr>
            <a:xfrm>
              <a:off x="35" y="75"/>
              <a:ext cx="566" cy="378"/>
              <a:chOff x="0" y="0"/>
              <a:chExt cx="566" cy="378"/>
            </a:xfrm>
          </p:grpSpPr>
          <p:sp>
            <p:nvSpPr>
              <p:cNvPr id="1360" name="Google Shape;1360;p34"/>
              <p:cNvSpPr/>
              <p:nvPr/>
            </p:nvSpPr>
            <p:spPr>
              <a:xfrm>
                <a:off x="0" y="75"/>
                <a:ext cx="424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61" name="Google Shape;1361;p34"/>
              <p:cNvSpPr/>
              <p:nvPr/>
            </p:nvSpPr>
            <p:spPr>
              <a:xfrm>
                <a:off x="70" y="0"/>
                <a:ext cx="425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62" name="Google Shape;1362;p34"/>
              <p:cNvSpPr/>
              <p:nvPr/>
            </p:nvSpPr>
            <p:spPr>
              <a:xfrm>
                <a:off x="70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63" name="Google Shape;1363;p34"/>
              <p:cNvSpPr/>
              <p:nvPr/>
            </p:nvSpPr>
            <p:spPr>
              <a:xfrm>
                <a:off x="247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64" name="Google Shape;1364;p34"/>
              <p:cNvSpPr/>
              <p:nvPr/>
            </p:nvSpPr>
            <p:spPr>
              <a:xfrm>
                <a:off x="247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65" name="Google Shape;1365;p34"/>
              <p:cNvSpPr/>
              <p:nvPr/>
            </p:nvSpPr>
            <p:spPr>
              <a:xfrm>
                <a:off x="318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366" name="Google Shape;1366;p34"/>
            <p:cNvSpPr txBox="1"/>
            <p:nvPr/>
          </p:nvSpPr>
          <p:spPr>
            <a:xfrm>
              <a:off x="35" y="38"/>
              <a:ext cx="71" cy="7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67" name="Google Shape;1367;p34"/>
            <p:cNvSpPr txBox="1"/>
            <p:nvPr/>
          </p:nvSpPr>
          <p:spPr>
            <a:xfrm>
              <a:off x="71" y="75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68" name="Google Shape;1368;p34"/>
            <p:cNvSpPr txBox="1"/>
            <p:nvPr/>
          </p:nvSpPr>
          <p:spPr>
            <a:xfrm>
              <a:off x="531" y="339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69" name="Google Shape;1369;p34"/>
            <p:cNvSpPr/>
            <p:nvPr/>
          </p:nvSpPr>
          <p:spPr>
            <a:xfrm>
              <a:off x="140" y="113"/>
              <a:ext cx="391" cy="26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38100" cap="flat" cmpd="sng">
              <a:solidFill>
                <a:srgbClr val="FFFF00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370" name="Google Shape;1370;p3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458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Peer-to-Peer Processes</a:t>
            </a:r>
            <a:endParaRPr/>
          </a:p>
        </p:txBody>
      </p:sp>
      <p:pic>
        <p:nvPicPr>
          <p:cNvPr id="1371" name="Google Shape;1371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2514600"/>
            <a:ext cx="8458200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2" name="Google Shape;1372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4400" y="1606550"/>
            <a:ext cx="7056437" cy="83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35"/>
          <p:cNvSpPr txBox="1"/>
          <p:nvPr/>
        </p:nvSpPr>
        <p:spPr>
          <a:xfrm>
            <a:off x="7543800" y="6554787"/>
            <a:ext cx="284162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  <p:grpSp>
        <p:nvGrpSpPr>
          <p:cNvPr id="1378" name="Google Shape;1378;p35"/>
          <p:cNvGrpSpPr/>
          <p:nvPr/>
        </p:nvGrpSpPr>
        <p:grpSpPr>
          <a:xfrm>
            <a:off x="0" y="68262"/>
            <a:ext cx="457200" cy="6715125"/>
            <a:chOff x="0" y="0"/>
            <a:chExt cx="288" cy="4230"/>
          </a:xfrm>
        </p:grpSpPr>
        <p:cxnSp>
          <p:nvCxnSpPr>
            <p:cNvPr id="1379" name="Google Shape;1379;p35"/>
            <p:cNvCxnSpPr/>
            <p:nvPr/>
          </p:nvCxnSpPr>
          <p:spPr>
            <a:xfrm>
              <a:off x="0" y="416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80" name="Google Shape;1380;p35"/>
            <p:cNvCxnSpPr/>
            <p:nvPr/>
          </p:nvCxnSpPr>
          <p:spPr>
            <a:xfrm>
              <a:off x="0" y="41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81" name="Google Shape;1381;p35"/>
            <p:cNvCxnSpPr/>
            <p:nvPr/>
          </p:nvCxnSpPr>
          <p:spPr>
            <a:xfrm>
              <a:off x="0" y="422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82" name="Google Shape;1382;p35"/>
            <p:cNvCxnSpPr/>
            <p:nvPr/>
          </p:nvCxnSpPr>
          <p:spPr>
            <a:xfrm>
              <a:off x="0" y="407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83" name="Google Shape;1383;p35"/>
            <p:cNvCxnSpPr/>
            <p:nvPr/>
          </p:nvCxnSpPr>
          <p:spPr>
            <a:xfrm>
              <a:off x="0" y="402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84" name="Google Shape;1384;p35"/>
            <p:cNvCxnSpPr/>
            <p:nvPr/>
          </p:nvCxnSpPr>
          <p:spPr>
            <a:xfrm>
              <a:off x="0" y="4115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85" name="Google Shape;1385;p35"/>
            <p:cNvCxnSpPr/>
            <p:nvPr/>
          </p:nvCxnSpPr>
          <p:spPr>
            <a:xfrm>
              <a:off x="0" y="362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86" name="Google Shape;1386;p35"/>
            <p:cNvCxnSpPr/>
            <p:nvPr/>
          </p:nvCxnSpPr>
          <p:spPr>
            <a:xfrm>
              <a:off x="0" y="35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87" name="Google Shape;1387;p35"/>
            <p:cNvCxnSpPr/>
            <p:nvPr/>
          </p:nvCxnSpPr>
          <p:spPr>
            <a:xfrm>
              <a:off x="0" y="39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88" name="Google Shape;1388;p35"/>
            <p:cNvCxnSpPr/>
            <p:nvPr/>
          </p:nvCxnSpPr>
          <p:spPr>
            <a:xfrm>
              <a:off x="0" y="385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89" name="Google Shape;1389;p35"/>
            <p:cNvCxnSpPr/>
            <p:nvPr/>
          </p:nvCxnSpPr>
          <p:spPr>
            <a:xfrm>
              <a:off x="0" y="377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90" name="Google Shape;1390;p35"/>
            <p:cNvCxnSpPr/>
            <p:nvPr/>
          </p:nvCxnSpPr>
          <p:spPr>
            <a:xfrm>
              <a:off x="0" y="395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91" name="Google Shape;1391;p35"/>
            <p:cNvCxnSpPr/>
            <p:nvPr/>
          </p:nvCxnSpPr>
          <p:spPr>
            <a:xfrm>
              <a:off x="0" y="364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92" name="Google Shape;1392;p35"/>
            <p:cNvCxnSpPr/>
            <p:nvPr/>
          </p:nvCxnSpPr>
          <p:spPr>
            <a:xfrm>
              <a:off x="0" y="369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93" name="Google Shape;1393;p35"/>
            <p:cNvCxnSpPr/>
            <p:nvPr/>
          </p:nvCxnSpPr>
          <p:spPr>
            <a:xfrm>
              <a:off x="0" y="389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94" name="Google Shape;1394;p35"/>
            <p:cNvCxnSpPr/>
            <p:nvPr/>
          </p:nvCxnSpPr>
          <p:spPr>
            <a:xfrm>
              <a:off x="0" y="38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95" name="Google Shape;1395;p35"/>
            <p:cNvCxnSpPr/>
            <p:nvPr/>
          </p:nvCxnSpPr>
          <p:spPr>
            <a:xfrm>
              <a:off x="0" y="346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96" name="Google Shape;1396;p35"/>
            <p:cNvCxnSpPr/>
            <p:nvPr/>
          </p:nvCxnSpPr>
          <p:spPr>
            <a:xfrm>
              <a:off x="0" y="35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97" name="Google Shape;1397;p35"/>
            <p:cNvCxnSpPr/>
            <p:nvPr/>
          </p:nvCxnSpPr>
          <p:spPr>
            <a:xfrm>
              <a:off x="0" y="353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98" name="Google Shape;1398;p35"/>
            <p:cNvCxnSpPr/>
            <p:nvPr/>
          </p:nvCxnSpPr>
          <p:spPr>
            <a:xfrm>
              <a:off x="0" y="33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99" name="Google Shape;1399;p35"/>
            <p:cNvCxnSpPr/>
            <p:nvPr/>
          </p:nvCxnSpPr>
          <p:spPr>
            <a:xfrm>
              <a:off x="0" y="332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00" name="Google Shape;1400;p35"/>
            <p:cNvCxnSpPr/>
            <p:nvPr/>
          </p:nvCxnSpPr>
          <p:spPr>
            <a:xfrm>
              <a:off x="0" y="342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01" name="Google Shape;1401;p35"/>
            <p:cNvCxnSpPr/>
            <p:nvPr/>
          </p:nvCxnSpPr>
          <p:spPr>
            <a:xfrm>
              <a:off x="0" y="293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02" name="Google Shape;1402;p35"/>
            <p:cNvCxnSpPr/>
            <p:nvPr/>
          </p:nvCxnSpPr>
          <p:spPr>
            <a:xfrm>
              <a:off x="0" y="29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03" name="Google Shape;1403;p35"/>
            <p:cNvCxnSpPr/>
            <p:nvPr/>
          </p:nvCxnSpPr>
          <p:spPr>
            <a:xfrm>
              <a:off x="0" y="328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04" name="Google Shape;1404;p35"/>
            <p:cNvCxnSpPr/>
            <p:nvPr/>
          </p:nvCxnSpPr>
          <p:spPr>
            <a:xfrm>
              <a:off x="0" y="315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05" name="Google Shape;1405;p35"/>
            <p:cNvCxnSpPr/>
            <p:nvPr/>
          </p:nvCxnSpPr>
          <p:spPr>
            <a:xfrm>
              <a:off x="0" y="307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06" name="Google Shape;1406;p35"/>
            <p:cNvCxnSpPr/>
            <p:nvPr/>
          </p:nvCxnSpPr>
          <p:spPr>
            <a:xfrm>
              <a:off x="0" y="326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07" name="Google Shape;1407;p35"/>
            <p:cNvCxnSpPr/>
            <p:nvPr/>
          </p:nvCxnSpPr>
          <p:spPr>
            <a:xfrm>
              <a:off x="0" y="295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08" name="Google Shape;1408;p35"/>
            <p:cNvCxnSpPr/>
            <p:nvPr/>
          </p:nvCxnSpPr>
          <p:spPr>
            <a:xfrm>
              <a:off x="0" y="300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09" name="Google Shape;1409;p35"/>
            <p:cNvCxnSpPr/>
            <p:nvPr/>
          </p:nvCxnSpPr>
          <p:spPr>
            <a:xfrm>
              <a:off x="0" y="320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10" name="Google Shape;1410;p35"/>
            <p:cNvCxnSpPr/>
            <p:nvPr/>
          </p:nvCxnSpPr>
          <p:spPr>
            <a:xfrm>
              <a:off x="0" y="318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11" name="Google Shape;1411;p35"/>
            <p:cNvCxnSpPr/>
            <p:nvPr/>
          </p:nvCxnSpPr>
          <p:spPr>
            <a:xfrm>
              <a:off x="0" y="278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12" name="Google Shape;1412;p35"/>
            <p:cNvCxnSpPr/>
            <p:nvPr/>
          </p:nvCxnSpPr>
          <p:spPr>
            <a:xfrm>
              <a:off x="0" y="27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13" name="Google Shape;1413;p35"/>
            <p:cNvCxnSpPr/>
            <p:nvPr/>
          </p:nvCxnSpPr>
          <p:spPr>
            <a:xfrm>
              <a:off x="0" y="263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14" name="Google Shape;1414;p35"/>
            <p:cNvCxnSpPr/>
            <p:nvPr/>
          </p:nvCxnSpPr>
          <p:spPr>
            <a:xfrm>
              <a:off x="0" y="283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15" name="Google Shape;1415;p35"/>
            <p:cNvCxnSpPr/>
            <p:nvPr/>
          </p:nvCxnSpPr>
          <p:spPr>
            <a:xfrm>
              <a:off x="0" y="281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16" name="Google Shape;1416;p35"/>
            <p:cNvCxnSpPr/>
            <p:nvPr/>
          </p:nvCxnSpPr>
          <p:spPr>
            <a:xfrm>
              <a:off x="0" y="251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17" name="Google Shape;1417;p35"/>
            <p:cNvCxnSpPr/>
            <p:nvPr/>
          </p:nvCxnSpPr>
          <p:spPr>
            <a:xfrm>
              <a:off x="0" y="2547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18" name="Google Shape;1418;p35"/>
            <p:cNvCxnSpPr/>
            <p:nvPr/>
          </p:nvCxnSpPr>
          <p:spPr>
            <a:xfrm>
              <a:off x="0" y="258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19" name="Google Shape;1419;p35"/>
            <p:cNvCxnSpPr/>
            <p:nvPr/>
          </p:nvCxnSpPr>
          <p:spPr>
            <a:xfrm>
              <a:off x="0" y="242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20" name="Google Shape;1420;p35"/>
            <p:cNvCxnSpPr/>
            <p:nvPr/>
          </p:nvCxnSpPr>
          <p:spPr>
            <a:xfrm>
              <a:off x="0" y="23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21" name="Google Shape;1421;p35"/>
            <p:cNvCxnSpPr/>
            <p:nvPr/>
          </p:nvCxnSpPr>
          <p:spPr>
            <a:xfrm>
              <a:off x="0" y="246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22" name="Google Shape;1422;p35"/>
            <p:cNvCxnSpPr/>
            <p:nvPr/>
          </p:nvCxnSpPr>
          <p:spPr>
            <a:xfrm>
              <a:off x="0" y="232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23" name="Google Shape;1423;p35"/>
            <p:cNvCxnSpPr/>
            <p:nvPr/>
          </p:nvCxnSpPr>
          <p:spPr>
            <a:xfrm>
              <a:off x="0" y="220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24" name="Google Shape;1424;p35"/>
            <p:cNvCxnSpPr/>
            <p:nvPr/>
          </p:nvCxnSpPr>
          <p:spPr>
            <a:xfrm>
              <a:off x="0" y="23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25" name="Google Shape;1425;p35"/>
            <p:cNvCxnSpPr/>
            <p:nvPr/>
          </p:nvCxnSpPr>
          <p:spPr>
            <a:xfrm>
              <a:off x="0" y="224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26" name="Google Shape;1426;p35"/>
            <p:cNvCxnSpPr/>
            <p:nvPr/>
          </p:nvCxnSpPr>
          <p:spPr>
            <a:xfrm>
              <a:off x="0" y="222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27" name="Google Shape;1427;p35"/>
            <p:cNvCxnSpPr/>
            <p:nvPr/>
          </p:nvCxnSpPr>
          <p:spPr>
            <a:xfrm>
              <a:off x="0" y="208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28" name="Google Shape;1428;p35"/>
            <p:cNvCxnSpPr/>
            <p:nvPr/>
          </p:nvCxnSpPr>
          <p:spPr>
            <a:xfrm>
              <a:off x="0" y="21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29" name="Google Shape;1429;p35"/>
            <p:cNvCxnSpPr/>
            <p:nvPr/>
          </p:nvCxnSpPr>
          <p:spPr>
            <a:xfrm>
              <a:off x="0" y="215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30" name="Google Shape;1430;p35"/>
            <p:cNvCxnSpPr/>
            <p:nvPr/>
          </p:nvCxnSpPr>
          <p:spPr>
            <a:xfrm>
              <a:off x="0" y="199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31" name="Google Shape;1431;p35"/>
            <p:cNvCxnSpPr/>
            <p:nvPr/>
          </p:nvCxnSpPr>
          <p:spPr>
            <a:xfrm>
              <a:off x="0" y="194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32" name="Google Shape;1432;p35"/>
            <p:cNvCxnSpPr/>
            <p:nvPr/>
          </p:nvCxnSpPr>
          <p:spPr>
            <a:xfrm>
              <a:off x="0" y="204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33" name="Google Shape;1433;p35"/>
            <p:cNvCxnSpPr/>
            <p:nvPr/>
          </p:nvCxnSpPr>
          <p:spPr>
            <a:xfrm>
              <a:off x="0" y="155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34" name="Google Shape;1434;p35"/>
            <p:cNvCxnSpPr/>
            <p:nvPr/>
          </p:nvCxnSpPr>
          <p:spPr>
            <a:xfrm>
              <a:off x="0" y="15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35" name="Google Shape;1435;p35"/>
            <p:cNvCxnSpPr/>
            <p:nvPr/>
          </p:nvCxnSpPr>
          <p:spPr>
            <a:xfrm>
              <a:off x="0" y="19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36" name="Google Shape;1436;p35"/>
            <p:cNvCxnSpPr/>
            <p:nvPr/>
          </p:nvCxnSpPr>
          <p:spPr>
            <a:xfrm>
              <a:off x="0" y="177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37" name="Google Shape;1437;p35"/>
            <p:cNvCxnSpPr/>
            <p:nvPr/>
          </p:nvCxnSpPr>
          <p:spPr>
            <a:xfrm>
              <a:off x="0" y="169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38" name="Google Shape;1438;p35"/>
            <p:cNvCxnSpPr/>
            <p:nvPr/>
          </p:nvCxnSpPr>
          <p:spPr>
            <a:xfrm>
              <a:off x="0" y="188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39" name="Google Shape;1439;p35"/>
            <p:cNvCxnSpPr/>
            <p:nvPr/>
          </p:nvCxnSpPr>
          <p:spPr>
            <a:xfrm>
              <a:off x="0" y="157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40" name="Google Shape;1440;p35"/>
            <p:cNvCxnSpPr/>
            <p:nvPr/>
          </p:nvCxnSpPr>
          <p:spPr>
            <a:xfrm>
              <a:off x="0" y="16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41" name="Google Shape;1441;p35"/>
            <p:cNvCxnSpPr/>
            <p:nvPr/>
          </p:nvCxnSpPr>
          <p:spPr>
            <a:xfrm>
              <a:off x="0" y="182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42" name="Google Shape;1442;p35"/>
            <p:cNvCxnSpPr/>
            <p:nvPr/>
          </p:nvCxnSpPr>
          <p:spPr>
            <a:xfrm>
              <a:off x="0" y="180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43" name="Google Shape;1443;p35"/>
            <p:cNvCxnSpPr/>
            <p:nvPr/>
          </p:nvCxnSpPr>
          <p:spPr>
            <a:xfrm>
              <a:off x="0" y="13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44" name="Google Shape;1444;p35"/>
            <p:cNvCxnSpPr/>
            <p:nvPr/>
          </p:nvCxnSpPr>
          <p:spPr>
            <a:xfrm>
              <a:off x="0" y="1430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45" name="Google Shape;1445;p35"/>
            <p:cNvCxnSpPr/>
            <p:nvPr/>
          </p:nvCxnSpPr>
          <p:spPr>
            <a:xfrm>
              <a:off x="0" y="146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46" name="Google Shape;1446;p35"/>
            <p:cNvCxnSpPr/>
            <p:nvPr/>
          </p:nvCxnSpPr>
          <p:spPr>
            <a:xfrm>
              <a:off x="0" y="13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47" name="Google Shape;1447;p35"/>
            <p:cNvCxnSpPr/>
            <p:nvPr/>
          </p:nvCxnSpPr>
          <p:spPr>
            <a:xfrm>
              <a:off x="0" y="134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48" name="Google Shape;1448;p35"/>
            <p:cNvCxnSpPr/>
            <p:nvPr/>
          </p:nvCxnSpPr>
          <p:spPr>
            <a:xfrm>
              <a:off x="0" y="9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49" name="Google Shape;1449;p35"/>
            <p:cNvCxnSpPr/>
            <p:nvPr/>
          </p:nvCxnSpPr>
          <p:spPr>
            <a:xfrm>
              <a:off x="0" y="94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50" name="Google Shape;1450;p35"/>
            <p:cNvCxnSpPr/>
            <p:nvPr/>
          </p:nvCxnSpPr>
          <p:spPr>
            <a:xfrm>
              <a:off x="0" y="120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51" name="Google Shape;1451;p35"/>
            <p:cNvCxnSpPr/>
            <p:nvPr/>
          </p:nvCxnSpPr>
          <p:spPr>
            <a:xfrm>
              <a:off x="0" y="112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52" name="Google Shape;1452;p35"/>
            <p:cNvCxnSpPr/>
            <p:nvPr/>
          </p:nvCxnSpPr>
          <p:spPr>
            <a:xfrm>
              <a:off x="0" y="9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53" name="Google Shape;1453;p35"/>
            <p:cNvCxnSpPr/>
            <p:nvPr/>
          </p:nvCxnSpPr>
          <p:spPr>
            <a:xfrm>
              <a:off x="0" y="104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54" name="Google Shape;1454;p35"/>
            <p:cNvCxnSpPr/>
            <p:nvPr/>
          </p:nvCxnSpPr>
          <p:spPr>
            <a:xfrm>
              <a:off x="0" y="124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55" name="Google Shape;1455;p35"/>
            <p:cNvCxnSpPr/>
            <p:nvPr/>
          </p:nvCxnSpPr>
          <p:spPr>
            <a:xfrm>
              <a:off x="0" y="12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56" name="Google Shape;1456;p35"/>
            <p:cNvCxnSpPr/>
            <p:nvPr/>
          </p:nvCxnSpPr>
          <p:spPr>
            <a:xfrm>
              <a:off x="0" y="81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57" name="Google Shape;1457;p35"/>
            <p:cNvCxnSpPr/>
            <p:nvPr/>
          </p:nvCxnSpPr>
          <p:spPr>
            <a:xfrm>
              <a:off x="0" y="85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58" name="Google Shape;1458;p35"/>
            <p:cNvCxnSpPr/>
            <p:nvPr/>
          </p:nvCxnSpPr>
          <p:spPr>
            <a:xfrm>
              <a:off x="0" y="88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59" name="Google Shape;1459;p35"/>
            <p:cNvCxnSpPr/>
            <p:nvPr/>
          </p:nvCxnSpPr>
          <p:spPr>
            <a:xfrm>
              <a:off x="0" y="72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60" name="Google Shape;1460;p35"/>
            <p:cNvCxnSpPr/>
            <p:nvPr/>
          </p:nvCxnSpPr>
          <p:spPr>
            <a:xfrm>
              <a:off x="0" y="77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61" name="Google Shape;1461;p35"/>
            <p:cNvCxnSpPr/>
            <p:nvPr/>
          </p:nvCxnSpPr>
          <p:spPr>
            <a:xfrm>
              <a:off x="0" y="6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62" name="Google Shape;1462;p35"/>
            <p:cNvCxnSpPr/>
            <p:nvPr/>
          </p:nvCxnSpPr>
          <p:spPr>
            <a:xfrm>
              <a:off x="0" y="60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63" name="Google Shape;1463;p35"/>
            <p:cNvCxnSpPr/>
            <p:nvPr/>
          </p:nvCxnSpPr>
          <p:spPr>
            <a:xfrm>
              <a:off x="0" y="479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64" name="Google Shape;1464;p35"/>
            <p:cNvCxnSpPr/>
            <p:nvPr/>
          </p:nvCxnSpPr>
          <p:spPr>
            <a:xfrm>
              <a:off x="0" y="515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65" name="Google Shape;1465;p35"/>
            <p:cNvCxnSpPr/>
            <p:nvPr/>
          </p:nvCxnSpPr>
          <p:spPr>
            <a:xfrm>
              <a:off x="0" y="54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66" name="Google Shape;1466;p35"/>
            <p:cNvCxnSpPr/>
            <p:nvPr/>
          </p:nvCxnSpPr>
          <p:spPr>
            <a:xfrm>
              <a:off x="0" y="389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67" name="Google Shape;1467;p35"/>
            <p:cNvCxnSpPr/>
            <p:nvPr/>
          </p:nvCxnSpPr>
          <p:spPr>
            <a:xfrm>
              <a:off x="0" y="341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68" name="Google Shape;1468;p35"/>
            <p:cNvCxnSpPr/>
            <p:nvPr/>
          </p:nvCxnSpPr>
          <p:spPr>
            <a:xfrm>
              <a:off x="0" y="434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69" name="Google Shape;1469;p35"/>
            <p:cNvCxnSpPr/>
            <p:nvPr/>
          </p:nvCxnSpPr>
          <p:spPr>
            <a:xfrm>
              <a:off x="0" y="296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70" name="Google Shape;1470;p35"/>
            <p:cNvCxnSpPr/>
            <p:nvPr/>
          </p:nvCxnSpPr>
          <p:spPr>
            <a:xfrm>
              <a:off x="0" y="275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71" name="Google Shape;1471;p35"/>
            <p:cNvCxnSpPr/>
            <p:nvPr/>
          </p:nvCxnSpPr>
          <p:spPr>
            <a:xfrm>
              <a:off x="0" y="215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72" name="Google Shape;1472;p35"/>
            <p:cNvCxnSpPr/>
            <p:nvPr/>
          </p:nvCxnSpPr>
          <p:spPr>
            <a:xfrm>
              <a:off x="0" y="27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73" name="Google Shape;1473;p35"/>
            <p:cNvCxnSpPr/>
            <p:nvPr/>
          </p:nvCxnSpPr>
          <p:spPr>
            <a:xfrm>
              <a:off x="0" y="0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74" name="Google Shape;1474;p35"/>
            <p:cNvCxnSpPr/>
            <p:nvPr/>
          </p:nvCxnSpPr>
          <p:spPr>
            <a:xfrm>
              <a:off x="0" y="48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75" name="Google Shape;1475;p35"/>
            <p:cNvCxnSpPr/>
            <p:nvPr/>
          </p:nvCxnSpPr>
          <p:spPr>
            <a:xfrm>
              <a:off x="0" y="102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76" name="Google Shape;1476;p35"/>
            <p:cNvCxnSpPr/>
            <p:nvPr/>
          </p:nvCxnSpPr>
          <p:spPr>
            <a:xfrm>
              <a:off x="0" y="159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477" name="Google Shape;1477;p35"/>
          <p:cNvSpPr txBox="1"/>
          <p:nvPr/>
        </p:nvSpPr>
        <p:spPr>
          <a:xfrm>
            <a:off x="76200" y="76200"/>
            <a:ext cx="304800" cy="1450975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8" name="Google Shape;1478;p35"/>
          <p:cNvSpPr txBox="1"/>
          <p:nvPr/>
        </p:nvSpPr>
        <p:spPr>
          <a:xfrm>
            <a:off x="204787" y="15081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9" name="Google Shape;1479;p35"/>
          <p:cNvSpPr txBox="1"/>
          <p:nvPr/>
        </p:nvSpPr>
        <p:spPr>
          <a:xfrm>
            <a:off x="7300912" y="1185862"/>
            <a:ext cx="1474787" cy="338137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0" name="Google Shape;1480;p35"/>
          <p:cNvSpPr txBox="1"/>
          <p:nvPr/>
        </p:nvSpPr>
        <p:spPr>
          <a:xfrm>
            <a:off x="3252787" y="133826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81" name="Google Shape;1481;p35"/>
          <p:cNvGrpSpPr/>
          <p:nvPr/>
        </p:nvGrpSpPr>
        <p:grpSpPr>
          <a:xfrm>
            <a:off x="7620000" y="228600"/>
            <a:ext cx="1066800" cy="838200"/>
            <a:chOff x="0" y="0"/>
            <a:chExt cx="672" cy="528"/>
          </a:xfrm>
        </p:grpSpPr>
        <p:sp>
          <p:nvSpPr>
            <p:cNvPr id="1482" name="Google Shape;1482;p35"/>
            <p:cNvSpPr txBox="1"/>
            <p:nvPr/>
          </p:nvSpPr>
          <p:spPr>
            <a:xfrm>
              <a:off x="0" y="0"/>
              <a:ext cx="672" cy="528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83" name="Google Shape;1483;p35"/>
            <p:cNvSpPr txBox="1"/>
            <p:nvPr/>
          </p:nvSpPr>
          <p:spPr>
            <a:xfrm>
              <a:off x="566" y="377"/>
              <a:ext cx="71" cy="76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484" name="Google Shape;1484;p35"/>
            <p:cNvGrpSpPr/>
            <p:nvPr/>
          </p:nvGrpSpPr>
          <p:grpSpPr>
            <a:xfrm>
              <a:off x="35" y="75"/>
              <a:ext cx="566" cy="378"/>
              <a:chOff x="0" y="0"/>
              <a:chExt cx="566" cy="378"/>
            </a:xfrm>
          </p:grpSpPr>
          <p:sp>
            <p:nvSpPr>
              <p:cNvPr id="1485" name="Google Shape;1485;p35"/>
              <p:cNvSpPr/>
              <p:nvPr/>
            </p:nvSpPr>
            <p:spPr>
              <a:xfrm>
                <a:off x="0" y="75"/>
                <a:ext cx="424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86" name="Google Shape;1486;p35"/>
              <p:cNvSpPr/>
              <p:nvPr/>
            </p:nvSpPr>
            <p:spPr>
              <a:xfrm>
                <a:off x="70" y="0"/>
                <a:ext cx="425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87" name="Google Shape;1487;p35"/>
              <p:cNvSpPr/>
              <p:nvPr/>
            </p:nvSpPr>
            <p:spPr>
              <a:xfrm>
                <a:off x="70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88" name="Google Shape;1488;p35"/>
              <p:cNvSpPr/>
              <p:nvPr/>
            </p:nvSpPr>
            <p:spPr>
              <a:xfrm>
                <a:off x="247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89" name="Google Shape;1489;p35"/>
              <p:cNvSpPr/>
              <p:nvPr/>
            </p:nvSpPr>
            <p:spPr>
              <a:xfrm>
                <a:off x="247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90" name="Google Shape;1490;p35"/>
              <p:cNvSpPr/>
              <p:nvPr/>
            </p:nvSpPr>
            <p:spPr>
              <a:xfrm>
                <a:off x="318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491" name="Google Shape;1491;p35"/>
            <p:cNvSpPr txBox="1"/>
            <p:nvPr/>
          </p:nvSpPr>
          <p:spPr>
            <a:xfrm>
              <a:off x="35" y="38"/>
              <a:ext cx="71" cy="7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92" name="Google Shape;1492;p35"/>
            <p:cNvSpPr txBox="1"/>
            <p:nvPr/>
          </p:nvSpPr>
          <p:spPr>
            <a:xfrm>
              <a:off x="71" y="75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93" name="Google Shape;1493;p35"/>
            <p:cNvSpPr txBox="1"/>
            <p:nvPr/>
          </p:nvSpPr>
          <p:spPr>
            <a:xfrm>
              <a:off x="531" y="339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94" name="Google Shape;1494;p35"/>
            <p:cNvSpPr/>
            <p:nvPr/>
          </p:nvSpPr>
          <p:spPr>
            <a:xfrm>
              <a:off x="140" y="113"/>
              <a:ext cx="391" cy="26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38100" cap="flat" cmpd="sng">
              <a:solidFill>
                <a:srgbClr val="FFFF00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495" name="Google Shape;1495;p3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458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Cont.</a:t>
            </a:r>
            <a:endParaRPr/>
          </a:p>
        </p:txBody>
      </p:sp>
      <p:sp>
        <p:nvSpPr>
          <p:cNvPr id="1496" name="Google Shape;1496;p35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475662" cy="476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t" anchorCtr="0">
            <a:noAutofit/>
          </a:bodyPr>
          <a:lstStyle/>
          <a:p>
            <a:pPr marL="382587" lvl="0" indent="-34289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Char char="❖"/>
            </a:pP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the physical layer, communication </a:t>
            </a:r>
            <a:r>
              <a:rPr lang="en-US" sz="2400" b="0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direct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In Figure, device A sends </a:t>
            </a:r>
            <a:r>
              <a:rPr lang="en-US" sz="2400" b="0" i="0" u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stream of bits 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device B (through intermediate nodes). </a:t>
            </a:r>
            <a:endParaRPr dirty="0"/>
          </a:p>
          <a:p>
            <a:pPr marL="382587" lvl="0" indent="-342898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Char char="❖"/>
            </a:pP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the higher layers, however, communication must </a:t>
            </a:r>
            <a:r>
              <a:rPr lang="en-US" sz="2400" b="0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 down 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 the layers on device A, over to device B, and then </a:t>
            </a:r>
            <a:r>
              <a:rPr lang="en-US" sz="2400" b="0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up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through the layers. </a:t>
            </a:r>
            <a:endParaRPr dirty="0"/>
          </a:p>
          <a:p>
            <a:pPr marL="382587" lvl="0" indent="-342898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Char char="❖"/>
            </a:pP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layer in the sending device </a:t>
            </a:r>
            <a:r>
              <a:rPr lang="en-US" sz="2400" b="0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adds its own information to the message 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receives from the layer </a:t>
            </a:r>
            <a:r>
              <a:rPr lang="en-US" sz="2400" b="0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just above it 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2400" b="0" i="0" u="none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passes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</a:t>
            </a:r>
            <a:r>
              <a:rPr lang="en-US" sz="2400" b="0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whole package 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layer </a:t>
            </a:r>
            <a:r>
              <a:rPr lang="en-US" sz="2400" b="0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just below it.</a:t>
            </a:r>
            <a:endParaRPr dirty="0"/>
          </a:p>
          <a:p>
            <a:pPr marL="382588" lvl="0" indent="-19050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2400" b="0" i="0" u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p36"/>
          <p:cNvSpPr txBox="1"/>
          <p:nvPr/>
        </p:nvSpPr>
        <p:spPr>
          <a:xfrm>
            <a:off x="7543800" y="6554787"/>
            <a:ext cx="284162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  <p:grpSp>
        <p:nvGrpSpPr>
          <p:cNvPr id="1502" name="Google Shape;1502;p36"/>
          <p:cNvGrpSpPr/>
          <p:nvPr/>
        </p:nvGrpSpPr>
        <p:grpSpPr>
          <a:xfrm>
            <a:off x="0" y="68262"/>
            <a:ext cx="457200" cy="6715125"/>
            <a:chOff x="0" y="0"/>
            <a:chExt cx="288" cy="4230"/>
          </a:xfrm>
        </p:grpSpPr>
        <p:cxnSp>
          <p:nvCxnSpPr>
            <p:cNvPr id="1503" name="Google Shape;1503;p36"/>
            <p:cNvCxnSpPr/>
            <p:nvPr/>
          </p:nvCxnSpPr>
          <p:spPr>
            <a:xfrm>
              <a:off x="0" y="416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04" name="Google Shape;1504;p36"/>
            <p:cNvCxnSpPr/>
            <p:nvPr/>
          </p:nvCxnSpPr>
          <p:spPr>
            <a:xfrm>
              <a:off x="0" y="41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05" name="Google Shape;1505;p36"/>
            <p:cNvCxnSpPr/>
            <p:nvPr/>
          </p:nvCxnSpPr>
          <p:spPr>
            <a:xfrm>
              <a:off x="0" y="422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06" name="Google Shape;1506;p36"/>
            <p:cNvCxnSpPr/>
            <p:nvPr/>
          </p:nvCxnSpPr>
          <p:spPr>
            <a:xfrm>
              <a:off x="0" y="407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07" name="Google Shape;1507;p36"/>
            <p:cNvCxnSpPr/>
            <p:nvPr/>
          </p:nvCxnSpPr>
          <p:spPr>
            <a:xfrm>
              <a:off x="0" y="402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08" name="Google Shape;1508;p36"/>
            <p:cNvCxnSpPr/>
            <p:nvPr/>
          </p:nvCxnSpPr>
          <p:spPr>
            <a:xfrm>
              <a:off x="0" y="4115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09" name="Google Shape;1509;p36"/>
            <p:cNvCxnSpPr/>
            <p:nvPr/>
          </p:nvCxnSpPr>
          <p:spPr>
            <a:xfrm>
              <a:off x="0" y="362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10" name="Google Shape;1510;p36"/>
            <p:cNvCxnSpPr/>
            <p:nvPr/>
          </p:nvCxnSpPr>
          <p:spPr>
            <a:xfrm>
              <a:off x="0" y="35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11" name="Google Shape;1511;p36"/>
            <p:cNvCxnSpPr/>
            <p:nvPr/>
          </p:nvCxnSpPr>
          <p:spPr>
            <a:xfrm>
              <a:off x="0" y="39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12" name="Google Shape;1512;p36"/>
            <p:cNvCxnSpPr/>
            <p:nvPr/>
          </p:nvCxnSpPr>
          <p:spPr>
            <a:xfrm>
              <a:off x="0" y="385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13" name="Google Shape;1513;p36"/>
            <p:cNvCxnSpPr/>
            <p:nvPr/>
          </p:nvCxnSpPr>
          <p:spPr>
            <a:xfrm>
              <a:off x="0" y="377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14" name="Google Shape;1514;p36"/>
            <p:cNvCxnSpPr/>
            <p:nvPr/>
          </p:nvCxnSpPr>
          <p:spPr>
            <a:xfrm>
              <a:off x="0" y="395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15" name="Google Shape;1515;p36"/>
            <p:cNvCxnSpPr/>
            <p:nvPr/>
          </p:nvCxnSpPr>
          <p:spPr>
            <a:xfrm>
              <a:off x="0" y="364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16" name="Google Shape;1516;p36"/>
            <p:cNvCxnSpPr/>
            <p:nvPr/>
          </p:nvCxnSpPr>
          <p:spPr>
            <a:xfrm>
              <a:off x="0" y="369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17" name="Google Shape;1517;p36"/>
            <p:cNvCxnSpPr/>
            <p:nvPr/>
          </p:nvCxnSpPr>
          <p:spPr>
            <a:xfrm>
              <a:off x="0" y="389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18" name="Google Shape;1518;p36"/>
            <p:cNvCxnSpPr/>
            <p:nvPr/>
          </p:nvCxnSpPr>
          <p:spPr>
            <a:xfrm>
              <a:off x="0" y="38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19" name="Google Shape;1519;p36"/>
            <p:cNvCxnSpPr/>
            <p:nvPr/>
          </p:nvCxnSpPr>
          <p:spPr>
            <a:xfrm>
              <a:off x="0" y="346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20" name="Google Shape;1520;p36"/>
            <p:cNvCxnSpPr/>
            <p:nvPr/>
          </p:nvCxnSpPr>
          <p:spPr>
            <a:xfrm>
              <a:off x="0" y="35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21" name="Google Shape;1521;p36"/>
            <p:cNvCxnSpPr/>
            <p:nvPr/>
          </p:nvCxnSpPr>
          <p:spPr>
            <a:xfrm>
              <a:off x="0" y="353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22" name="Google Shape;1522;p36"/>
            <p:cNvCxnSpPr/>
            <p:nvPr/>
          </p:nvCxnSpPr>
          <p:spPr>
            <a:xfrm>
              <a:off x="0" y="33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23" name="Google Shape;1523;p36"/>
            <p:cNvCxnSpPr/>
            <p:nvPr/>
          </p:nvCxnSpPr>
          <p:spPr>
            <a:xfrm>
              <a:off x="0" y="332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24" name="Google Shape;1524;p36"/>
            <p:cNvCxnSpPr/>
            <p:nvPr/>
          </p:nvCxnSpPr>
          <p:spPr>
            <a:xfrm>
              <a:off x="0" y="342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25" name="Google Shape;1525;p36"/>
            <p:cNvCxnSpPr/>
            <p:nvPr/>
          </p:nvCxnSpPr>
          <p:spPr>
            <a:xfrm>
              <a:off x="0" y="293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26" name="Google Shape;1526;p36"/>
            <p:cNvCxnSpPr/>
            <p:nvPr/>
          </p:nvCxnSpPr>
          <p:spPr>
            <a:xfrm>
              <a:off x="0" y="29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27" name="Google Shape;1527;p36"/>
            <p:cNvCxnSpPr/>
            <p:nvPr/>
          </p:nvCxnSpPr>
          <p:spPr>
            <a:xfrm>
              <a:off x="0" y="328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28" name="Google Shape;1528;p36"/>
            <p:cNvCxnSpPr/>
            <p:nvPr/>
          </p:nvCxnSpPr>
          <p:spPr>
            <a:xfrm>
              <a:off x="0" y="315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29" name="Google Shape;1529;p36"/>
            <p:cNvCxnSpPr/>
            <p:nvPr/>
          </p:nvCxnSpPr>
          <p:spPr>
            <a:xfrm>
              <a:off x="0" y="307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30" name="Google Shape;1530;p36"/>
            <p:cNvCxnSpPr/>
            <p:nvPr/>
          </p:nvCxnSpPr>
          <p:spPr>
            <a:xfrm>
              <a:off x="0" y="326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31" name="Google Shape;1531;p36"/>
            <p:cNvCxnSpPr/>
            <p:nvPr/>
          </p:nvCxnSpPr>
          <p:spPr>
            <a:xfrm>
              <a:off x="0" y="295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32" name="Google Shape;1532;p36"/>
            <p:cNvCxnSpPr/>
            <p:nvPr/>
          </p:nvCxnSpPr>
          <p:spPr>
            <a:xfrm>
              <a:off x="0" y="300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33" name="Google Shape;1533;p36"/>
            <p:cNvCxnSpPr/>
            <p:nvPr/>
          </p:nvCxnSpPr>
          <p:spPr>
            <a:xfrm>
              <a:off x="0" y="320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34" name="Google Shape;1534;p36"/>
            <p:cNvCxnSpPr/>
            <p:nvPr/>
          </p:nvCxnSpPr>
          <p:spPr>
            <a:xfrm>
              <a:off x="0" y="318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35" name="Google Shape;1535;p36"/>
            <p:cNvCxnSpPr/>
            <p:nvPr/>
          </p:nvCxnSpPr>
          <p:spPr>
            <a:xfrm>
              <a:off x="0" y="278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36" name="Google Shape;1536;p36"/>
            <p:cNvCxnSpPr/>
            <p:nvPr/>
          </p:nvCxnSpPr>
          <p:spPr>
            <a:xfrm>
              <a:off x="0" y="27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37" name="Google Shape;1537;p36"/>
            <p:cNvCxnSpPr/>
            <p:nvPr/>
          </p:nvCxnSpPr>
          <p:spPr>
            <a:xfrm>
              <a:off x="0" y="263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38" name="Google Shape;1538;p36"/>
            <p:cNvCxnSpPr/>
            <p:nvPr/>
          </p:nvCxnSpPr>
          <p:spPr>
            <a:xfrm>
              <a:off x="0" y="283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39" name="Google Shape;1539;p36"/>
            <p:cNvCxnSpPr/>
            <p:nvPr/>
          </p:nvCxnSpPr>
          <p:spPr>
            <a:xfrm>
              <a:off x="0" y="281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40" name="Google Shape;1540;p36"/>
            <p:cNvCxnSpPr/>
            <p:nvPr/>
          </p:nvCxnSpPr>
          <p:spPr>
            <a:xfrm>
              <a:off x="0" y="251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41" name="Google Shape;1541;p36"/>
            <p:cNvCxnSpPr/>
            <p:nvPr/>
          </p:nvCxnSpPr>
          <p:spPr>
            <a:xfrm>
              <a:off x="0" y="2547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42" name="Google Shape;1542;p36"/>
            <p:cNvCxnSpPr/>
            <p:nvPr/>
          </p:nvCxnSpPr>
          <p:spPr>
            <a:xfrm>
              <a:off x="0" y="258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43" name="Google Shape;1543;p36"/>
            <p:cNvCxnSpPr/>
            <p:nvPr/>
          </p:nvCxnSpPr>
          <p:spPr>
            <a:xfrm>
              <a:off x="0" y="242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44" name="Google Shape;1544;p36"/>
            <p:cNvCxnSpPr/>
            <p:nvPr/>
          </p:nvCxnSpPr>
          <p:spPr>
            <a:xfrm>
              <a:off x="0" y="23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45" name="Google Shape;1545;p36"/>
            <p:cNvCxnSpPr/>
            <p:nvPr/>
          </p:nvCxnSpPr>
          <p:spPr>
            <a:xfrm>
              <a:off x="0" y="246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46" name="Google Shape;1546;p36"/>
            <p:cNvCxnSpPr/>
            <p:nvPr/>
          </p:nvCxnSpPr>
          <p:spPr>
            <a:xfrm>
              <a:off x="0" y="232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47" name="Google Shape;1547;p36"/>
            <p:cNvCxnSpPr/>
            <p:nvPr/>
          </p:nvCxnSpPr>
          <p:spPr>
            <a:xfrm>
              <a:off x="0" y="220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48" name="Google Shape;1548;p36"/>
            <p:cNvCxnSpPr/>
            <p:nvPr/>
          </p:nvCxnSpPr>
          <p:spPr>
            <a:xfrm>
              <a:off x="0" y="23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49" name="Google Shape;1549;p36"/>
            <p:cNvCxnSpPr/>
            <p:nvPr/>
          </p:nvCxnSpPr>
          <p:spPr>
            <a:xfrm>
              <a:off x="0" y="224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50" name="Google Shape;1550;p36"/>
            <p:cNvCxnSpPr/>
            <p:nvPr/>
          </p:nvCxnSpPr>
          <p:spPr>
            <a:xfrm>
              <a:off x="0" y="222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51" name="Google Shape;1551;p36"/>
            <p:cNvCxnSpPr/>
            <p:nvPr/>
          </p:nvCxnSpPr>
          <p:spPr>
            <a:xfrm>
              <a:off x="0" y="208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52" name="Google Shape;1552;p36"/>
            <p:cNvCxnSpPr/>
            <p:nvPr/>
          </p:nvCxnSpPr>
          <p:spPr>
            <a:xfrm>
              <a:off x="0" y="21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53" name="Google Shape;1553;p36"/>
            <p:cNvCxnSpPr/>
            <p:nvPr/>
          </p:nvCxnSpPr>
          <p:spPr>
            <a:xfrm>
              <a:off x="0" y="215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54" name="Google Shape;1554;p36"/>
            <p:cNvCxnSpPr/>
            <p:nvPr/>
          </p:nvCxnSpPr>
          <p:spPr>
            <a:xfrm>
              <a:off x="0" y="199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55" name="Google Shape;1555;p36"/>
            <p:cNvCxnSpPr/>
            <p:nvPr/>
          </p:nvCxnSpPr>
          <p:spPr>
            <a:xfrm>
              <a:off x="0" y="194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56" name="Google Shape;1556;p36"/>
            <p:cNvCxnSpPr/>
            <p:nvPr/>
          </p:nvCxnSpPr>
          <p:spPr>
            <a:xfrm>
              <a:off x="0" y="204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57" name="Google Shape;1557;p36"/>
            <p:cNvCxnSpPr/>
            <p:nvPr/>
          </p:nvCxnSpPr>
          <p:spPr>
            <a:xfrm>
              <a:off x="0" y="155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58" name="Google Shape;1558;p36"/>
            <p:cNvCxnSpPr/>
            <p:nvPr/>
          </p:nvCxnSpPr>
          <p:spPr>
            <a:xfrm>
              <a:off x="0" y="15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59" name="Google Shape;1559;p36"/>
            <p:cNvCxnSpPr/>
            <p:nvPr/>
          </p:nvCxnSpPr>
          <p:spPr>
            <a:xfrm>
              <a:off x="0" y="19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60" name="Google Shape;1560;p36"/>
            <p:cNvCxnSpPr/>
            <p:nvPr/>
          </p:nvCxnSpPr>
          <p:spPr>
            <a:xfrm>
              <a:off x="0" y="177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61" name="Google Shape;1561;p36"/>
            <p:cNvCxnSpPr/>
            <p:nvPr/>
          </p:nvCxnSpPr>
          <p:spPr>
            <a:xfrm>
              <a:off x="0" y="169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62" name="Google Shape;1562;p36"/>
            <p:cNvCxnSpPr/>
            <p:nvPr/>
          </p:nvCxnSpPr>
          <p:spPr>
            <a:xfrm>
              <a:off x="0" y="188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63" name="Google Shape;1563;p36"/>
            <p:cNvCxnSpPr/>
            <p:nvPr/>
          </p:nvCxnSpPr>
          <p:spPr>
            <a:xfrm>
              <a:off x="0" y="157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64" name="Google Shape;1564;p36"/>
            <p:cNvCxnSpPr/>
            <p:nvPr/>
          </p:nvCxnSpPr>
          <p:spPr>
            <a:xfrm>
              <a:off x="0" y="16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65" name="Google Shape;1565;p36"/>
            <p:cNvCxnSpPr/>
            <p:nvPr/>
          </p:nvCxnSpPr>
          <p:spPr>
            <a:xfrm>
              <a:off x="0" y="182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66" name="Google Shape;1566;p36"/>
            <p:cNvCxnSpPr/>
            <p:nvPr/>
          </p:nvCxnSpPr>
          <p:spPr>
            <a:xfrm>
              <a:off x="0" y="180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67" name="Google Shape;1567;p36"/>
            <p:cNvCxnSpPr/>
            <p:nvPr/>
          </p:nvCxnSpPr>
          <p:spPr>
            <a:xfrm>
              <a:off x="0" y="13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68" name="Google Shape;1568;p36"/>
            <p:cNvCxnSpPr/>
            <p:nvPr/>
          </p:nvCxnSpPr>
          <p:spPr>
            <a:xfrm>
              <a:off x="0" y="1430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69" name="Google Shape;1569;p36"/>
            <p:cNvCxnSpPr/>
            <p:nvPr/>
          </p:nvCxnSpPr>
          <p:spPr>
            <a:xfrm>
              <a:off x="0" y="146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70" name="Google Shape;1570;p36"/>
            <p:cNvCxnSpPr/>
            <p:nvPr/>
          </p:nvCxnSpPr>
          <p:spPr>
            <a:xfrm>
              <a:off x="0" y="13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71" name="Google Shape;1571;p36"/>
            <p:cNvCxnSpPr/>
            <p:nvPr/>
          </p:nvCxnSpPr>
          <p:spPr>
            <a:xfrm>
              <a:off x="0" y="134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72" name="Google Shape;1572;p36"/>
            <p:cNvCxnSpPr/>
            <p:nvPr/>
          </p:nvCxnSpPr>
          <p:spPr>
            <a:xfrm>
              <a:off x="0" y="9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73" name="Google Shape;1573;p36"/>
            <p:cNvCxnSpPr/>
            <p:nvPr/>
          </p:nvCxnSpPr>
          <p:spPr>
            <a:xfrm>
              <a:off x="0" y="94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74" name="Google Shape;1574;p36"/>
            <p:cNvCxnSpPr/>
            <p:nvPr/>
          </p:nvCxnSpPr>
          <p:spPr>
            <a:xfrm>
              <a:off x="0" y="120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75" name="Google Shape;1575;p36"/>
            <p:cNvCxnSpPr/>
            <p:nvPr/>
          </p:nvCxnSpPr>
          <p:spPr>
            <a:xfrm>
              <a:off x="0" y="112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76" name="Google Shape;1576;p36"/>
            <p:cNvCxnSpPr/>
            <p:nvPr/>
          </p:nvCxnSpPr>
          <p:spPr>
            <a:xfrm>
              <a:off x="0" y="9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77" name="Google Shape;1577;p36"/>
            <p:cNvCxnSpPr/>
            <p:nvPr/>
          </p:nvCxnSpPr>
          <p:spPr>
            <a:xfrm>
              <a:off x="0" y="104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78" name="Google Shape;1578;p36"/>
            <p:cNvCxnSpPr/>
            <p:nvPr/>
          </p:nvCxnSpPr>
          <p:spPr>
            <a:xfrm>
              <a:off x="0" y="124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79" name="Google Shape;1579;p36"/>
            <p:cNvCxnSpPr/>
            <p:nvPr/>
          </p:nvCxnSpPr>
          <p:spPr>
            <a:xfrm>
              <a:off x="0" y="12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80" name="Google Shape;1580;p36"/>
            <p:cNvCxnSpPr/>
            <p:nvPr/>
          </p:nvCxnSpPr>
          <p:spPr>
            <a:xfrm>
              <a:off x="0" y="81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81" name="Google Shape;1581;p36"/>
            <p:cNvCxnSpPr/>
            <p:nvPr/>
          </p:nvCxnSpPr>
          <p:spPr>
            <a:xfrm>
              <a:off x="0" y="85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82" name="Google Shape;1582;p36"/>
            <p:cNvCxnSpPr/>
            <p:nvPr/>
          </p:nvCxnSpPr>
          <p:spPr>
            <a:xfrm>
              <a:off x="0" y="88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83" name="Google Shape;1583;p36"/>
            <p:cNvCxnSpPr/>
            <p:nvPr/>
          </p:nvCxnSpPr>
          <p:spPr>
            <a:xfrm>
              <a:off x="0" y="72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84" name="Google Shape;1584;p36"/>
            <p:cNvCxnSpPr/>
            <p:nvPr/>
          </p:nvCxnSpPr>
          <p:spPr>
            <a:xfrm>
              <a:off x="0" y="77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85" name="Google Shape;1585;p36"/>
            <p:cNvCxnSpPr/>
            <p:nvPr/>
          </p:nvCxnSpPr>
          <p:spPr>
            <a:xfrm>
              <a:off x="0" y="6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86" name="Google Shape;1586;p36"/>
            <p:cNvCxnSpPr/>
            <p:nvPr/>
          </p:nvCxnSpPr>
          <p:spPr>
            <a:xfrm>
              <a:off x="0" y="60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87" name="Google Shape;1587;p36"/>
            <p:cNvCxnSpPr/>
            <p:nvPr/>
          </p:nvCxnSpPr>
          <p:spPr>
            <a:xfrm>
              <a:off x="0" y="479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88" name="Google Shape;1588;p36"/>
            <p:cNvCxnSpPr/>
            <p:nvPr/>
          </p:nvCxnSpPr>
          <p:spPr>
            <a:xfrm>
              <a:off x="0" y="515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89" name="Google Shape;1589;p36"/>
            <p:cNvCxnSpPr/>
            <p:nvPr/>
          </p:nvCxnSpPr>
          <p:spPr>
            <a:xfrm>
              <a:off x="0" y="54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90" name="Google Shape;1590;p36"/>
            <p:cNvCxnSpPr/>
            <p:nvPr/>
          </p:nvCxnSpPr>
          <p:spPr>
            <a:xfrm>
              <a:off x="0" y="389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91" name="Google Shape;1591;p36"/>
            <p:cNvCxnSpPr/>
            <p:nvPr/>
          </p:nvCxnSpPr>
          <p:spPr>
            <a:xfrm>
              <a:off x="0" y="341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92" name="Google Shape;1592;p36"/>
            <p:cNvCxnSpPr/>
            <p:nvPr/>
          </p:nvCxnSpPr>
          <p:spPr>
            <a:xfrm>
              <a:off x="0" y="434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93" name="Google Shape;1593;p36"/>
            <p:cNvCxnSpPr/>
            <p:nvPr/>
          </p:nvCxnSpPr>
          <p:spPr>
            <a:xfrm>
              <a:off x="0" y="296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94" name="Google Shape;1594;p36"/>
            <p:cNvCxnSpPr/>
            <p:nvPr/>
          </p:nvCxnSpPr>
          <p:spPr>
            <a:xfrm>
              <a:off x="0" y="275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95" name="Google Shape;1595;p36"/>
            <p:cNvCxnSpPr/>
            <p:nvPr/>
          </p:nvCxnSpPr>
          <p:spPr>
            <a:xfrm>
              <a:off x="0" y="215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96" name="Google Shape;1596;p36"/>
            <p:cNvCxnSpPr/>
            <p:nvPr/>
          </p:nvCxnSpPr>
          <p:spPr>
            <a:xfrm>
              <a:off x="0" y="27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97" name="Google Shape;1597;p36"/>
            <p:cNvCxnSpPr/>
            <p:nvPr/>
          </p:nvCxnSpPr>
          <p:spPr>
            <a:xfrm>
              <a:off x="0" y="0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98" name="Google Shape;1598;p36"/>
            <p:cNvCxnSpPr/>
            <p:nvPr/>
          </p:nvCxnSpPr>
          <p:spPr>
            <a:xfrm>
              <a:off x="0" y="48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99" name="Google Shape;1599;p36"/>
            <p:cNvCxnSpPr/>
            <p:nvPr/>
          </p:nvCxnSpPr>
          <p:spPr>
            <a:xfrm>
              <a:off x="0" y="102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00" name="Google Shape;1600;p36"/>
            <p:cNvCxnSpPr/>
            <p:nvPr/>
          </p:nvCxnSpPr>
          <p:spPr>
            <a:xfrm>
              <a:off x="0" y="159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601" name="Google Shape;1601;p36"/>
          <p:cNvSpPr txBox="1"/>
          <p:nvPr/>
        </p:nvSpPr>
        <p:spPr>
          <a:xfrm>
            <a:off x="76200" y="76200"/>
            <a:ext cx="304800" cy="1450975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2" name="Google Shape;1602;p36"/>
          <p:cNvSpPr txBox="1"/>
          <p:nvPr/>
        </p:nvSpPr>
        <p:spPr>
          <a:xfrm>
            <a:off x="204787" y="15081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3" name="Google Shape;1603;p36"/>
          <p:cNvSpPr txBox="1"/>
          <p:nvPr/>
        </p:nvSpPr>
        <p:spPr>
          <a:xfrm>
            <a:off x="7300912" y="1185862"/>
            <a:ext cx="1474787" cy="338137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4" name="Google Shape;1604;p36"/>
          <p:cNvSpPr txBox="1"/>
          <p:nvPr/>
        </p:nvSpPr>
        <p:spPr>
          <a:xfrm>
            <a:off x="3252787" y="133826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605" name="Google Shape;1605;p36"/>
          <p:cNvGrpSpPr/>
          <p:nvPr/>
        </p:nvGrpSpPr>
        <p:grpSpPr>
          <a:xfrm>
            <a:off x="7620000" y="228600"/>
            <a:ext cx="1066800" cy="838200"/>
            <a:chOff x="0" y="0"/>
            <a:chExt cx="672" cy="528"/>
          </a:xfrm>
        </p:grpSpPr>
        <p:sp>
          <p:nvSpPr>
            <p:cNvPr id="1606" name="Google Shape;1606;p36"/>
            <p:cNvSpPr txBox="1"/>
            <p:nvPr/>
          </p:nvSpPr>
          <p:spPr>
            <a:xfrm>
              <a:off x="0" y="0"/>
              <a:ext cx="672" cy="528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07" name="Google Shape;1607;p36"/>
            <p:cNvSpPr txBox="1"/>
            <p:nvPr/>
          </p:nvSpPr>
          <p:spPr>
            <a:xfrm>
              <a:off x="566" y="377"/>
              <a:ext cx="71" cy="76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608" name="Google Shape;1608;p36"/>
            <p:cNvGrpSpPr/>
            <p:nvPr/>
          </p:nvGrpSpPr>
          <p:grpSpPr>
            <a:xfrm>
              <a:off x="35" y="75"/>
              <a:ext cx="566" cy="378"/>
              <a:chOff x="0" y="0"/>
              <a:chExt cx="566" cy="378"/>
            </a:xfrm>
          </p:grpSpPr>
          <p:sp>
            <p:nvSpPr>
              <p:cNvPr id="1609" name="Google Shape;1609;p36"/>
              <p:cNvSpPr/>
              <p:nvPr/>
            </p:nvSpPr>
            <p:spPr>
              <a:xfrm>
                <a:off x="0" y="75"/>
                <a:ext cx="424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10" name="Google Shape;1610;p36"/>
              <p:cNvSpPr/>
              <p:nvPr/>
            </p:nvSpPr>
            <p:spPr>
              <a:xfrm>
                <a:off x="70" y="0"/>
                <a:ext cx="425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11" name="Google Shape;1611;p36"/>
              <p:cNvSpPr/>
              <p:nvPr/>
            </p:nvSpPr>
            <p:spPr>
              <a:xfrm>
                <a:off x="70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12" name="Google Shape;1612;p36"/>
              <p:cNvSpPr/>
              <p:nvPr/>
            </p:nvSpPr>
            <p:spPr>
              <a:xfrm>
                <a:off x="247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13" name="Google Shape;1613;p36"/>
              <p:cNvSpPr/>
              <p:nvPr/>
            </p:nvSpPr>
            <p:spPr>
              <a:xfrm>
                <a:off x="247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14" name="Google Shape;1614;p36"/>
              <p:cNvSpPr/>
              <p:nvPr/>
            </p:nvSpPr>
            <p:spPr>
              <a:xfrm>
                <a:off x="318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615" name="Google Shape;1615;p36"/>
            <p:cNvSpPr txBox="1"/>
            <p:nvPr/>
          </p:nvSpPr>
          <p:spPr>
            <a:xfrm>
              <a:off x="35" y="38"/>
              <a:ext cx="71" cy="7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16" name="Google Shape;1616;p36"/>
            <p:cNvSpPr txBox="1"/>
            <p:nvPr/>
          </p:nvSpPr>
          <p:spPr>
            <a:xfrm>
              <a:off x="71" y="75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17" name="Google Shape;1617;p36"/>
            <p:cNvSpPr txBox="1"/>
            <p:nvPr/>
          </p:nvSpPr>
          <p:spPr>
            <a:xfrm>
              <a:off x="531" y="339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18" name="Google Shape;1618;p36"/>
            <p:cNvSpPr/>
            <p:nvPr/>
          </p:nvSpPr>
          <p:spPr>
            <a:xfrm>
              <a:off x="140" y="113"/>
              <a:ext cx="391" cy="26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38100" cap="flat" cmpd="sng">
              <a:solidFill>
                <a:srgbClr val="FFFF00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619" name="Google Shape;1619;p3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458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Cont.</a:t>
            </a:r>
            <a:endParaRPr/>
          </a:p>
        </p:txBody>
      </p:sp>
      <p:sp>
        <p:nvSpPr>
          <p:cNvPr id="1620" name="Google Shape;1620;p36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475662" cy="476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t" anchorCtr="0">
            <a:noAutofit/>
          </a:bodyPr>
          <a:lstStyle/>
          <a:p>
            <a:pPr marL="382587" lvl="0" indent="-34289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Char char="❖"/>
            </a:pPr>
            <a:r>
              <a:rPr lang="en-US" sz="2400" b="1" i="0" u="non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layer 1 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physical layer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entire package is converted to a form that can be transmitted to the receiving device.  </a:t>
            </a:r>
            <a:endParaRPr/>
          </a:p>
          <a:p>
            <a:pPr marL="382587" lvl="0" indent="-342898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Char char="❖"/>
            </a:pP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the receiving machine,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message is </a:t>
            </a:r>
            <a:r>
              <a:rPr lang="en-US" sz="24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unwrapped</a:t>
            </a:r>
            <a:r>
              <a:rPr lang="en-US" sz="24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layer by layer, with each process receiving and </a:t>
            </a:r>
            <a:r>
              <a:rPr lang="en-US" sz="24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removing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data meant for it. </a:t>
            </a:r>
            <a:endParaRPr/>
          </a:p>
          <a:p>
            <a:pPr marL="731837" lvl="1" indent="-285749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Char char="❖"/>
            </a:pPr>
            <a:r>
              <a:rPr lang="en-US" sz="2400" b="1" i="1" u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layer 2 removes the data meant for it, then passes the rest to layer 3. Layer 3 then removes the data meant for it and passes the rest to layer 4, and so on.</a:t>
            </a:r>
            <a:endParaRPr/>
          </a:p>
          <a:p>
            <a:pPr marL="382588" lvl="0" indent="-19050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37"/>
          <p:cNvSpPr txBox="1"/>
          <p:nvPr/>
        </p:nvSpPr>
        <p:spPr>
          <a:xfrm>
            <a:off x="7543800" y="6554787"/>
            <a:ext cx="284162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  <p:grpSp>
        <p:nvGrpSpPr>
          <p:cNvPr id="1626" name="Google Shape;1626;p37"/>
          <p:cNvGrpSpPr/>
          <p:nvPr/>
        </p:nvGrpSpPr>
        <p:grpSpPr>
          <a:xfrm>
            <a:off x="0" y="68262"/>
            <a:ext cx="457200" cy="6715125"/>
            <a:chOff x="0" y="0"/>
            <a:chExt cx="288" cy="4230"/>
          </a:xfrm>
        </p:grpSpPr>
        <p:cxnSp>
          <p:nvCxnSpPr>
            <p:cNvPr id="1627" name="Google Shape;1627;p37"/>
            <p:cNvCxnSpPr/>
            <p:nvPr/>
          </p:nvCxnSpPr>
          <p:spPr>
            <a:xfrm>
              <a:off x="0" y="416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28" name="Google Shape;1628;p37"/>
            <p:cNvCxnSpPr/>
            <p:nvPr/>
          </p:nvCxnSpPr>
          <p:spPr>
            <a:xfrm>
              <a:off x="0" y="41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29" name="Google Shape;1629;p37"/>
            <p:cNvCxnSpPr/>
            <p:nvPr/>
          </p:nvCxnSpPr>
          <p:spPr>
            <a:xfrm>
              <a:off x="0" y="422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30" name="Google Shape;1630;p37"/>
            <p:cNvCxnSpPr/>
            <p:nvPr/>
          </p:nvCxnSpPr>
          <p:spPr>
            <a:xfrm>
              <a:off x="0" y="407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31" name="Google Shape;1631;p37"/>
            <p:cNvCxnSpPr/>
            <p:nvPr/>
          </p:nvCxnSpPr>
          <p:spPr>
            <a:xfrm>
              <a:off x="0" y="402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32" name="Google Shape;1632;p37"/>
            <p:cNvCxnSpPr/>
            <p:nvPr/>
          </p:nvCxnSpPr>
          <p:spPr>
            <a:xfrm>
              <a:off x="0" y="4115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33" name="Google Shape;1633;p37"/>
            <p:cNvCxnSpPr/>
            <p:nvPr/>
          </p:nvCxnSpPr>
          <p:spPr>
            <a:xfrm>
              <a:off x="0" y="362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34" name="Google Shape;1634;p37"/>
            <p:cNvCxnSpPr/>
            <p:nvPr/>
          </p:nvCxnSpPr>
          <p:spPr>
            <a:xfrm>
              <a:off x="0" y="35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35" name="Google Shape;1635;p37"/>
            <p:cNvCxnSpPr/>
            <p:nvPr/>
          </p:nvCxnSpPr>
          <p:spPr>
            <a:xfrm>
              <a:off x="0" y="39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36" name="Google Shape;1636;p37"/>
            <p:cNvCxnSpPr/>
            <p:nvPr/>
          </p:nvCxnSpPr>
          <p:spPr>
            <a:xfrm>
              <a:off x="0" y="385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37" name="Google Shape;1637;p37"/>
            <p:cNvCxnSpPr/>
            <p:nvPr/>
          </p:nvCxnSpPr>
          <p:spPr>
            <a:xfrm>
              <a:off x="0" y="377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38" name="Google Shape;1638;p37"/>
            <p:cNvCxnSpPr/>
            <p:nvPr/>
          </p:nvCxnSpPr>
          <p:spPr>
            <a:xfrm>
              <a:off x="0" y="395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39" name="Google Shape;1639;p37"/>
            <p:cNvCxnSpPr/>
            <p:nvPr/>
          </p:nvCxnSpPr>
          <p:spPr>
            <a:xfrm>
              <a:off x="0" y="364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40" name="Google Shape;1640;p37"/>
            <p:cNvCxnSpPr/>
            <p:nvPr/>
          </p:nvCxnSpPr>
          <p:spPr>
            <a:xfrm>
              <a:off x="0" y="369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41" name="Google Shape;1641;p37"/>
            <p:cNvCxnSpPr/>
            <p:nvPr/>
          </p:nvCxnSpPr>
          <p:spPr>
            <a:xfrm>
              <a:off x="0" y="389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42" name="Google Shape;1642;p37"/>
            <p:cNvCxnSpPr/>
            <p:nvPr/>
          </p:nvCxnSpPr>
          <p:spPr>
            <a:xfrm>
              <a:off x="0" y="38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43" name="Google Shape;1643;p37"/>
            <p:cNvCxnSpPr/>
            <p:nvPr/>
          </p:nvCxnSpPr>
          <p:spPr>
            <a:xfrm>
              <a:off x="0" y="346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44" name="Google Shape;1644;p37"/>
            <p:cNvCxnSpPr/>
            <p:nvPr/>
          </p:nvCxnSpPr>
          <p:spPr>
            <a:xfrm>
              <a:off x="0" y="35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45" name="Google Shape;1645;p37"/>
            <p:cNvCxnSpPr/>
            <p:nvPr/>
          </p:nvCxnSpPr>
          <p:spPr>
            <a:xfrm>
              <a:off x="0" y="353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46" name="Google Shape;1646;p37"/>
            <p:cNvCxnSpPr/>
            <p:nvPr/>
          </p:nvCxnSpPr>
          <p:spPr>
            <a:xfrm>
              <a:off x="0" y="33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47" name="Google Shape;1647;p37"/>
            <p:cNvCxnSpPr/>
            <p:nvPr/>
          </p:nvCxnSpPr>
          <p:spPr>
            <a:xfrm>
              <a:off x="0" y="332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48" name="Google Shape;1648;p37"/>
            <p:cNvCxnSpPr/>
            <p:nvPr/>
          </p:nvCxnSpPr>
          <p:spPr>
            <a:xfrm>
              <a:off x="0" y="342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49" name="Google Shape;1649;p37"/>
            <p:cNvCxnSpPr/>
            <p:nvPr/>
          </p:nvCxnSpPr>
          <p:spPr>
            <a:xfrm>
              <a:off x="0" y="293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50" name="Google Shape;1650;p37"/>
            <p:cNvCxnSpPr/>
            <p:nvPr/>
          </p:nvCxnSpPr>
          <p:spPr>
            <a:xfrm>
              <a:off x="0" y="29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51" name="Google Shape;1651;p37"/>
            <p:cNvCxnSpPr/>
            <p:nvPr/>
          </p:nvCxnSpPr>
          <p:spPr>
            <a:xfrm>
              <a:off x="0" y="328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52" name="Google Shape;1652;p37"/>
            <p:cNvCxnSpPr/>
            <p:nvPr/>
          </p:nvCxnSpPr>
          <p:spPr>
            <a:xfrm>
              <a:off x="0" y="315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53" name="Google Shape;1653;p37"/>
            <p:cNvCxnSpPr/>
            <p:nvPr/>
          </p:nvCxnSpPr>
          <p:spPr>
            <a:xfrm>
              <a:off x="0" y="307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54" name="Google Shape;1654;p37"/>
            <p:cNvCxnSpPr/>
            <p:nvPr/>
          </p:nvCxnSpPr>
          <p:spPr>
            <a:xfrm>
              <a:off x="0" y="326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55" name="Google Shape;1655;p37"/>
            <p:cNvCxnSpPr/>
            <p:nvPr/>
          </p:nvCxnSpPr>
          <p:spPr>
            <a:xfrm>
              <a:off x="0" y="295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56" name="Google Shape;1656;p37"/>
            <p:cNvCxnSpPr/>
            <p:nvPr/>
          </p:nvCxnSpPr>
          <p:spPr>
            <a:xfrm>
              <a:off x="0" y="300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57" name="Google Shape;1657;p37"/>
            <p:cNvCxnSpPr/>
            <p:nvPr/>
          </p:nvCxnSpPr>
          <p:spPr>
            <a:xfrm>
              <a:off x="0" y="320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58" name="Google Shape;1658;p37"/>
            <p:cNvCxnSpPr/>
            <p:nvPr/>
          </p:nvCxnSpPr>
          <p:spPr>
            <a:xfrm>
              <a:off x="0" y="318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59" name="Google Shape;1659;p37"/>
            <p:cNvCxnSpPr/>
            <p:nvPr/>
          </p:nvCxnSpPr>
          <p:spPr>
            <a:xfrm>
              <a:off x="0" y="278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60" name="Google Shape;1660;p37"/>
            <p:cNvCxnSpPr/>
            <p:nvPr/>
          </p:nvCxnSpPr>
          <p:spPr>
            <a:xfrm>
              <a:off x="0" y="27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61" name="Google Shape;1661;p37"/>
            <p:cNvCxnSpPr/>
            <p:nvPr/>
          </p:nvCxnSpPr>
          <p:spPr>
            <a:xfrm>
              <a:off x="0" y="263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62" name="Google Shape;1662;p37"/>
            <p:cNvCxnSpPr/>
            <p:nvPr/>
          </p:nvCxnSpPr>
          <p:spPr>
            <a:xfrm>
              <a:off x="0" y="283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63" name="Google Shape;1663;p37"/>
            <p:cNvCxnSpPr/>
            <p:nvPr/>
          </p:nvCxnSpPr>
          <p:spPr>
            <a:xfrm>
              <a:off x="0" y="281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64" name="Google Shape;1664;p37"/>
            <p:cNvCxnSpPr/>
            <p:nvPr/>
          </p:nvCxnSpPr>
          <p:spPr>
            <a:xfrm>
              <a:off x="0" y="251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65" name="Google Shape;1665;p37"/>
            <p:cNvCxnSpPr/>
            <p:nvPr/>
          </p:nvCxnSpPr>
          <p:spPr>
            <a:xfrm>
              <a:off x="0" y="2547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66" name="Google Shape;1666;p37"/>
            <p:cNvCxnSpPr/>
            <p:nvPr/>
          </p:nvCxnSpPr>
          <p:spPr>
            <a:xfrm>
              <a:off x="0" y="258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67" name="Google Shape;1667;p37"/>
            <p:cNvCxnSpPr/>
            <p:nvPr/>
          </p:nvCxnSpPr>
          <p:spPr>
            <a:xfrm>
              <a:off x="0" y="242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68" name="Google Shape;1668;p37"/>
            <p:cNvCxnSpPr/>
            <p:nvPr/>
          </p:nvCxnSpPr>
          <p:spPr>
            <a:xfrm>
              <a:off x="0" y="23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69" name="Google Shape;1669;p37"/>
            <p:cNvCxnSpPr/>
            <p:nvPr/>
          </p:nvCxnSpPr>
          <p:spPr>
            <a:xfrm>
              <a:off x="0" y="246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70" name="Google Shape;1670;p37"/>
            <p:cNvCxnSpPr/>
            <p:nvPr/>
          </p:nvCxnSpPr>
          <p:spPr>
            <a:xfrm>
              <a:off x="0" y="232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71" name="Google Shape;1671;p37"/>
            <p:cNvCxnSpPr/>
            <p:nvPr/>
          </p:nvCxnSpPr>
          <p:spPr>
            <a:xfrm>
              <a:off x="0" y="220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72" name="Google Shape;1672;p37"/>
            <p:cNvCxnSpPr/>
            <p:nvPr/>
          </p:nvCxnSpPr>
          <p:spPr>
            <a:xfrm>
              <a:off x="0" y="23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73" name="Google Shape;1673;p37"/>
            <p:cNvCxnSpPr/>
            <p:nvPr/>
          </p:nvCxnSpPr>
          <p:spPr>
            <a:xfrm>
              <a:off x="0" y="224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74" name="Google Shape;1674;p37"/>
            <p:cNvCxnSpPr/>
            <p:nvPr/>
          </p:nvCxnSpPr>
          <p:spPr>
            <a:xfrm>
              <a:off x="0" y="222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75" name="Google Shape;1675;p37"/>
            <p:cNvCxnSpPr/>
            <p:nvPr/>
          </p:nvCxnSpPr>
          <p:spPr>
            <a:xfrm>
              <a:off x="0" y="208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76" name="Google Shape;1676;p37"/>
            <p:cNvCxnSpPr/>
            <p:nvPr/>
          </p:nvCxnSpPr>
          <p:spPr>
            <a:xfrm>
              <a:off x="0" y="21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77" name="Google Shape;1677;p37"/>
            <p:cNvCxnSpPr/>
            <p:nvPr/>
          </p:nvCxnSpPr>
          <p:spPr>
            <a:xfrm>
              <a:off x="0" y="215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78" name="Google Shape;1678;p37"/>
            <p:cNvCxnSpPr/>
            <p:nvPr/>
          </p:nvCxnSpPr>
          <p:spPr>
            <a:xfrm>
              <a:off x="0" y="199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79" name="Google Shape;1679;p37"/>
            <p:cNvCxnSpPr/>
            <p:nvPr/>
          </p:nvCxnSpPr>
          <p:spPr>
            <a:xfrm>
              <a:off x="0" y="194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80" name="Google Shape;1680;p37"/>
            <p:cNvCxnSpPr/>
            <p:nvPr/>
          </p:nvCxnSpPr>
          <p:spPr>
            <a:xfrm>
              <a:off x="0" y="204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81" name="Google Shape;1681;p37"/>
            <p:cNvCxnSpPr/>
            <p:nvPr/>
          </p:nvCxnSpPr>
          <p:spPr>
            <a:xfrm>
              <a:off x="0" y="155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82" name="Google Shape;1682;p37"/>
            <p:cNvCxnSpPr/>
            <p:nvPr/>
          </p:nvCxnSpPr>
          <p:spPr>
            <a:xfrm>
              <a:off x="0" y="15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83" name="Google Shape;1683;p37"/>
            <p:cNvCxnSpPr/>
            <p:nvPr/>
          </p:nvCxnSpPr>
          <p:spPr>
            <a:xfrm>
              <a:off x="0" y="19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84" name="Google Shape;1684;p37"/>
            <p:cNvCxnSpPr/>
            <p:nvPr/>
          </p:nvCxnSpPr>
          <p:spPr>
            <a:xfrm>
              <a:off x="0" y="177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85" name="Google Shape;1685;p37"/>
            <p:cNvCxnSpPr/>
            <p:nvPr/>
          </p:nvCxnSpPr>
          <p:spPr>
            <a:xfrm>
              <a:off x="0" y="169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86" name="Google Shape;1686;p37"/>
            <p:cNvCxnSpPr/>
            <p:nvPr/>
          </p:nvCxnSpPr>
          <p:spPr>
            <a:xfrm>
              <a:off x="0" y="188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87" name="Google Shape;1687;p37"/>
            <p:cNvCxnSpPr/>
            <p:nvPr/>
          </p:nvCxnSpPr>
          <p:spPr>
            <a:xfrm>
              <a:off x="0" y="157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88" name="Google Shape;1688;p37"/>
            <p:cNvCxnSpPr/>
            <p:nvPr/>
          </p:nvCxnSpPr>
          <p:spPr>
            <a:xfrm>
              <a:off x="0" y="16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89" name="Google Shape;1689;p37"/>
            <p:cNvCxnSpPr/>
            <p:nvPr/>
          </p:nvCxnSpPr>
          <p:spPr>
            <a:xfrm>
              <a:off x="0" y="182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90" name="Google Shape;1690;p37"/>
            <p:cNvCxnSpPr/>
            <p:nvPr/>
          </p:nvCxnSpPr>
          <p:spPr>
            <a:xfrm>
              <a:off x="0" y="180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91" name="Google Shape;1691;p37"/>
            <p:cNvCxnSpPr/>
            <p:nvPr/>
          </p:nvCxnSpPr>
          <p:spPr>
            <a:xfrm>
              <a:off x="0" y="13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92" name="Google Shape;1692;p37"/>
            <p:cNvCxnSpPr/>
            <p:nvPr/>
          </p:nvCxnSpPr>
          <p:spPr>
            <a:xfrm>
              <a:off x="0" y="1430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93" name="Google Shape;1693;p37"/>
            <p:cNvCxnSpPr/>
            <p:nvPr/>
          </p:nvCxnSpPr>
          <p:spPr>
            <a:xfrm>
              <a:off x="0" y="146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94" name="Google Shape;1694;p37"/>
            <p:cNvCxnSpPr/>
            <p:nvPr/>
          </p:nvCxnSpPr>
          <p:spPr>
            <a:xfrm>
              <a:off x="0" y="13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95" name="Google Shape;1695;p37"/>
            <p:cNvCxnSpPr/>
            <p:nvPr/>
          </p:nvCxnSpPr>
          <p:spPr>
            <a:xfrm>
              <a:off x="0" y="134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96" name="Google Shape;1696;p37"/>
            <p:cNvCxnSpPr/>
            <p:nvPr/>
          </p:nvCxnSpPr>
          <p:spPr>
            <a:xfrm>
              <a:off x="0" y="9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97" name="Google Shape;1697;p37"/>
            <p:cNvCxnSpPr/>
            <p:nvPr/>
          </p:nvCxnSpPr>
          <p:spPr>
            <a:xfrm>
              <a:off x="0" y="94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98" name="Google Shape;1698;p37"/>
            <p:cNvCxnSpPr/>
            <p:nvPr/>
          </p:nvCxnSpPr>
          <p:spPr>
            <a:xfrm>
              <a:off x="0" y="120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99" name="Google Shape;1699;p37"/>
            <p:cNvCxnSpPr/>
            <p:nvPr/>
          </p:nvCxnSpPr>
          <p:spPr>
            <a:xfrm>
              <a:off x="0" y="112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00" name="Google Shape;1700;p37"/>
            <p:cNvCxnSpPr/>
            <p:nvPr/>
          </p:nvCxnSpPr>
          <p:spPr>
            <a:xfrm>
              <a:off x="0" y="9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01" name="Google Shape;1701;p37"/>
            <p:cNvCxnSpPr/>
            <p:nvPr/>
          </p:nvCxnSpPr>
          <p:spPr>
            <a:xfrm>
              <a:off x="0" y="104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02" name="Google Shape;1702;p37"/>
            <p:cNvCxnSpPr/>
            <p:nvPr/>
          </p:nvCxnSpPr>
          <p:spPr>
            <a:xfrm>
              <a:off x="0" y="124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03" name="Google Shape;1703;p37"/>
            <p:cNvCxnSpPr/>
            <p:nvPr/>
          </p:nvCxnSpPr>
          <p:spPr>
            <a:xfrm>
              <a:off x="0" y="12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04" name="Google Shape;1704;p37"/>
            <p:cNvCxnSpPr/>
            <p:nvPr/>
          </p:nvCxnSpPr>
          <p:spPr>
            <a:xfrm>
              <a:off x="0" y="81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05" name="Google Shape;1705;p37"/>
            <p:cNvCxnSpPr/>
            <p:nvPr/>
          </p:nvCxnSpPr>
          <p:spPr>
            <a:xfrm>
              <a:off x="0" y="85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06" name="Google Shape;1706;p37"/>
            <p:cNvCxnSpPr/>
            <p:nvPr/>
          </p:nvCxnSpPr>
          <p:spPr>
            <a:xfrm>
              <a:off x="0" y="88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07" name="Google Shape;1707;p37"/>
            <p:cNvCxnSpPr/>
            <p:nvPr/>
          </p:nvCxnSpPr>
          <p:spPr>
            <a:xfrm>
              <a:off x="0" y="72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08" name="Google Shape;1708;p37"/>
            <p:cNvCxnSpPr/>
            <p:nvPr/>
          </p:nvCxnSpPr>
          <p:spPr>
            <a:xfrm>
              <a:off x="0" y="77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09" name="Google Shape;1709;p37"/>
            <p:cNvCxnSpPr/>
            <p:nvPr/>
          </p:nvCxnSpPr>
          <p:spPr>
            <a:xfrm>
              <a:off x="0" y="6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10" name="Google Shape;1710;p37"/>
            <p:cNvCxnSpPr/>
            <p:nvPr/>
          </p:nvCxnSpPr>
          <p:spPr>
            <a:xfrm>
              <a:off x="0" y="60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11" name="Google Shape;1711;p37"/>
            <p:cNvCxnSpPr/>
            <p:nvPr/>
          </p:nvCxnSpPr>
          <p:spPr>
            <a:xfrm>
              <a:off x="0" y="479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12" name="Google Shape;1712;p37"/>
            <p:cNvCxnSpPr/>
            <p:nvPr/>
          </p:nvCxnSpPr>
          <p:spPr>
            <a:xfrm>
              <a:off x="0" y="515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13" name="Google Shape;1713;p37"/>
            <p:cNvCxnSpPr/>
            <p:nvPr/>
          </p:nvCxnSpPr>
          <p:spPr>
            <a:xfrm>
              <a:off x="0" y="54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14" name="Google Shape;1714;p37"/>
            <p:cNvCxnSpPr/>
            <p:nvPr/>
          </p:nvCxnSpPr>
          <p:spPr>
            <a:xfrm>
              <a:off x="0" y="389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15" name="Google Shape;1715;p37"/>
            <p:cNvCxnSpPr/>
            <p:nvPr/>
          </p:nvCxnSpPr>
          <p:spPr>
            <a:xfrm>
              <a:off x="0" y="341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16" name="Google Shape;1716;p37"/>
            <p:cNvCxnSpPr/>
            <p:nvPr/>
          </p:nvCxnSpPr>
          <p:spPr>
            <a:xfrm>
              <a:off x="0" y="434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17" name="Google Shape;1717;p37"/>
            <p:cNvCxnSpPr/>
            <p:nvPr/>
          </p:nvCxnSpPr>
          <p:spPr>
            <a:xfrm>
              <a:off x="0" y="296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18" name="Google Shape;1718;p37"/>
            <p:cNvCxnSpPr/>
            <p:nvPr/>
          </p:nvCxnSpPr>
          <p:spPr>
            <a:xfrm>
              <a:off x="0" y="275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19" name="Google Shape;1719;p37"/>
            <p:cNvCxnSpPr/>
            <p:nvPr/>
          </p:nvCxnSpPr>
          <p:spPr>
            <a:xfrm>
              <a:off x="0" y="215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20" name="Google Shape;1720;p37"/>
            <p:cNvCxnSpPr/>
            <p:nvPr/>
          </p:nvCxnSpPr>
          <p:spPr>
            <a:xfrm>
              <a:off x="0" y="27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21" name="Google Shape;1721;p37"/>
            <p:cNvCxnSpPr/>
            <p:nvPr/>
          </p:nvCxnSpPr>
          <p:spPr>
            <a:xfrm>
              <a:off x="0" y="0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22" name="Google Shape;1722;p37"/>
            <p:cNvCxnSpPr/>
            <p:nvPr/>
          </p:nvCxnSpPr>
          <p:spPr>
            <a:xfrm>
              <a:off x="0" y="48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23" name="Google Shape;1723;p37"/>
            <p:cNvCxnSpPr/>
            <p:nvPr/>
          </p:nvCxnSpPr>
          <p:spPr>
            <a:xfrm>
              <a:off x="0" y="102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24" name="Google Shape;1724;p37"/>
            <p:cNvCxnSpPr/>
            <p:nvPr/>
          </p:nvCxnSpPr>
          <p:spPr>
            <a:xfrm>
              <a:off x="0" y="159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725" name="Google Shape;1725;p37"/>
          <p:cNvSpPr txBox="1"/>
          <p:nvPr/>
        </p:nvSpPr>
        <p:spPr>
          <a:xfrm>
            <a:off x="76200" y="76200"/>
            <a:ext cx="304800" cy="1450975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6" name="Google Shape;1726;p37"/>
          <p:cNvSpPr txBox="1"/>
          <p:nvPr/>
        </p:nvSpPr>
        <p:spPr>
          <a:xfrm>
            <a:off x="204787" y="15081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7" name="Google Shape;1727;p37"/>
          <p:cNvSpPr txBox="1"/>
          <p:nvPr/>
        </p:nvSpPr>
        <p:spPr>
          <a:xfrm>
            <a:off x="7300912" y="1185862"/>
            <a:ext cx="1474787" cy="338137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8" name="Google Shape;1728;p37"/>
          <p:cNvSpPr txBox="1"/>
          <p:nvPr/>
        </p:nvSpPr>
        <p:spPr>
          <a:xfrm>
            <a:off x="3252787" y="133826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729" name="Google Shape;1729;p37"/>
          <p:cNvGrpSpPr/>
          <p:nvPr/>
        </p:nvGrpSpPr>
        <p:grpSpPr>
          <a:xfrm>
            <a:off x="7620000" y="228600"/>
            <a:ext cx="1066800" cy="838200"/>
            <a:chOff x="0" y="0"/>
            <a:chExt cx="672" cy="528"/>
          </a:xfrm>
        </p:grpSpPr>
        <p:sp>
          <p:nvSpPr>
            <p:cNvPr id="1730" name="Google Shape;1730;p37"/>
            <p:cNvSpPr txBox="1"/>
            <p:nvPr/>
          </p:nvSpPr>
          <p:spPr>
            <a:xfrm>
              <a:off x="0" y="0"/>
              <a:ext cx="672" cy="528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31" name="Google Shape;1731;p37"/>
            <p:cNvSpPr txBox="1"/>
            <p:nvPr/>
          </p:nvSpPr>
          <p:spPr>
            <a:xfrm>
              <a:off x="566" y="377"/>
              <a:ext cx="71" cy="76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732" name="Google Shape;1732;p37"/>
            <p:cNvGrpSpPr/>
            <p:nvPr/>
          </p:nvGrpSpPr>
          <p:grpSpPr>
            <a:xfrm>
              <a:off x="35" y="75"/>
              <a:ext cx="566" cy="378"/>
              <a:chOff x="0" y="0"/>
              <a:chExt cx="566" cy="378"/>
            </a:xfrm>
          </p:grpSpPr>
          <p:sp>
            <p:nvSpPr>
              <p:cNvPr id="1733" name="Google Shape;1733;p37"/>
              <p:cNvSpPr/>
              <p:nvPr/>
            </p:nvSpPr>
            <p:spPr>
              <a:xfrm>
                <a:off x="0" y="75"/>
                <a:ext cx="424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34" name="Google Shape;1734;p37"/>
              <p:cNvSpPr/>
              <p:nvPr/>
            </p:nvSpPr>
            <p:spPr>
              <a:xfrm>
                <a:off x="70" y="0"/>
                <a:ext cx="425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35" name="Google Shape;1735;p37"/>
              <p:cNvSpPr/>
              <p:nvPr/>
            </p:nvSpPr>
            <p:spPr>
              <a:xfrm>
                <a:off x="70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36" name="Google Shape;1736;p37"/>
              <p:cNvSpPr/>
              <p:nvPr/>
            </p:nvSpPr>
            <p:spPr>
              <a:xfrm>
                <a:off x="247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37" name="Google Shape;1737;p37"/>
              <p:cNvSpPr/>
              <p:nvPr/>
            </p:nvSpPr>
            <p:spPr>
              <a:xfrm>
                <a:off x="247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38" name="Google Shape;1738;p37"/>
              <p:cNvSpPr/>
              <p:nvPr/>
            </p:nvSpPr>
            <p:spPr>
              <a:xfrm>
                <a:off x="318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739" name="Google Shape;1739;p37"/>
            <p:cNvSpPr txBox="1"/>
            <p:nvPr/>
          </p:nvSpPr>
          <p:spPr>
            <a:xfrm>
              <a:off x="35" y="38"/>
              <a:ext cx="71" cy="7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40" name="Google Shape;1740;p37"/>
            <p:cNvSpPr txBox="1"/>
            <p:nvPr/>
          </p:nvSpPr>
          <p:spPr>
            <a:xfrm>
              <a:off x="71" y="75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41" name="Google Shape;1741;p37"/>
            <p:cNvSpPr txBox="1"/>
            <p:nvPr/>
          </p:nvSpPr>
          <p:spPr>
            <a:xfrm>
              <a:off x="531" y="339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42" name="Google Shape;1742;p37"/>
            <p:cNvSpPr/>
            <p:nvPr/>
          </p:nvSpPr>
          <p:spPr>
            <a:xfrm>
              <a:off x="140" y="113"/>
              <a:ext cx="391" cy="26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38100" cap="flat" cmpd="sng">
              <a:solidFill>
                <a:srgbClr val="FFFF00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743" name="Google Shape;1743;p3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458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Cont.</a:t>
            </a:r>
            <a:endParaRPr/>
          </a:p>
        </p:txBody>
      </p:sp>
      <p:pic>
        <p:nvPicPr>
          <p:cNvPr id="1744" name="Google Shape;1744;p37" descr="osilay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975" y="1506537"/>
            <a:ext cx="8991600" cy="552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p38"/>
          <p:cNvSpPr txBox="1"/>
          <p:nvPr/>
        </p:nvSpPr>
        <p:spPr>
          <a:xfrm>
            <a:off x="7543800" y="6554787"/>
            <a:ext cx="284162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  <p:grpSp>
        <p:nvGrpSpPr>
          <p:cNvPr id="1750" name="Google Shape;1750;p38"/>
          <p:cNvGrpSpPr/>
          <p:nvPr/>
        </p:nvGrpSpPr>
        <p:grpSpPr>
          <a:xfrm>
            <a:off x="0" y="68262"/>
            <a:ext cx="457200" cy="6715125"/>
            <a:chOff x="0" y="0"/>
            <a:chExt cx="288" cy="4230"/>
          </a:xfrm>
        </p:grpSpPr>
        <p:cxnSp>
          <p:nvCxnSpPr>
            <p:cNvPr id="1751" name="Google Shape;1751;p38"/>
            <p:cNvCxnSpPr/>
            <p:nvPr/>
          </p:nvCxnSpPr>
          <p:spPr>
            <a:xfrm>
              <a:off x="0" y="416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52" name="Google Shape;1752;p38"/>
            <p:cNvCxnSpPr/>
            <p:nvPr/>
          </p:nvCxnSpPr>
          <p:spPr>
            <a:xfrm>
              <a:off x="0" y="41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53" name="Google Shape;1753;p38"/>
            <p:cNvCxnSpPr/>
            <p:nvPr/>
          </p:nvCxnSpPr>
          <p:spPr>
            <a:xfrm>
              <a:off x="0" y="422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54" name="Google Shape;1754;p38"/>
            <p:cNvCxnSpPr/>
            <p:nvPr/>
          </p:nvCxnSpPr>
          <p:spPr>
            <a:xfrm>
              <a:off x="0" y="407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55" name="Google Shape;1755;p38"/>
            <p:cNvCxnSpPr/>
            <p:nvPr/>
          </p:nvCxnSpPr>
          <p:spPr>
            <a:xfrm>
              <a:off x="0" y="402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56" name="Google Shape;1756;p38"/>
            <p:cNvCxnSpPr/>
            <p:nvPr/>
          </p:nvCxnSpPr>
          <p:spPr>
            <a:xfrm>
              <a:off x="0" y="4115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57" name="Google Shape;1757;p38"/>
            <p:cNvCxnSpPr/>
            <p:nvPr/>
          </p:nvCxnSpPr>
          <p:spPr>
            <a:xfrm>
              <a:off x="0" y="362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58" name="Google Shape;1758;p38"/>
            <p:cNvCxnSpPr/>
            <p:nvPr/>
          </p:nvCxnSpPr>
          <p:spPr>
            <a:xfrm>
              <a:off x="0" y="35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59" name="Google Shape;1759;p38"/>
            <p:cNvCxnSpPr/>
            <p:nvPr/>
          </p:nvCxnSpPr>
          <p:spPr>
            <a:xfrm>
              <a:off x="0" y="39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60" name="Google Shape;1760;p38"/>
            <p:cNvCxnSpPr/>
            <p:nvPr/>
          </p:nvCxnSpPr>
          <p:spPr>
            <a:xfrm>
              <a:off x="0" y="385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61" name="Google Shape;1761;p38"/>
            <p:cNvCxnSpPr/>
            <p:nvPr/>
          </p:nvCxnSpPr>
          <p:spPr>
            <a:xfrm>
              <a:off x="0" y="377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62" name="Google Shape;1762;p38"/>
            <p:cNvCxnSpPr/>
            <p:nvPr/>
          </p:nvCxnSpPr>
          <p:spPr>
            <a:xfrm>
              <a:off x="0" y="395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63" name="Google Shape;1763;p38"/>
            <p:cNvCxnSpPr/>
            <p:nvPr/>
          </p:nvCxnSpPr>
          <p:spPr>
            <a:xfrm>
              <a:off x="0" y="364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64" name="Google Shape;1764;p38"/>
            <p:cNvCxnSpPr/>
            <p:nvPr/>
          </p:nvCxnSpPr>
          <p:spPr>
            <a:xfrm>
              <a:off x="0" y="369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65" name="Google Shape;1765;p38"/>
            <p:cNvCxnSpPr/>
            <p:nvPr/>
          </p:nvCxnSpPr>
          <p:spPr>
            <a:xfrm>
              <a:off x="0" y="389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66" name="Google Shape;1766;p38"/>
            <p:cNvCxnSpPr/>
            <p:nvPr/>
          </p:nvCxnSpPr>
          <p:spPr>
            <a:xfrm>
              <a:off x="0" y="38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67" name="Google Shape;1767;p38"/>
            <p:cNvCxnSpPr/>
            <p:nvPr/>
          </p:nvCxnSpPr>
          <p:spPr>
            <a:xfrm>
              <a:off x="0" y="346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68" name="Google Shape;1768;p38"/>
            <p:cNvCxnSpPr/>
            <p:nvPr/>
          </p:nvCxnSpPr>
          <p:spPr>
            <a:xfrm>
              <a:off x="0" y="35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69" name="Google Shape;1769;p38"/>
            <p:cNvCxnSpPr/>
            <p:nvPr/>
          </p:nvCxnSpPr>
          <p:spPr>
            <a:xfrm>
              <a:off x="0" y="353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70" name="Google Shape;1770;p38"/>
            <p:cNvCxnSpPr/>
            <p:nvPr/>
          </p:nvCxnSpPr>
          <p:spPr>
            <a:xfrm>
              <a:off x="0" y="33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71" name="Google Shape;1771;p38"/>
            <p:cNvCxnSpPr/>
            <p:nvPr/>
          </p:nvCxnSpPr>
          <p:spPr>
            <a:xfrm>
              <a:off x="0" y="332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72" name="Google Shape;1772;p38"/>
            <p:cNvCxnSpPr/>
            <p:nvPr/>
          </p:nvCxnSpPr>
          <p:spPr>
            <a:xfrm>
              <a:off x="0" y="342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73" name="Google Shape;1773;p38"/>
            <p:cNvCxnSpPr/>
            <p:nvPr/>
          </p:nvCxnSpPr>
          <p:spPr>
            <a:xfrm>
              <a:off x="0" y="293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74" name="Google Shape;1774;p38"/>
            <p:cNvCxnSpPr/>
            <p:nvPr/>
          </p:nvCxnSpPr>
          <p:spPr>
            <a:xfrm>
              <a:off x="0" y="29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75" name="Google Shape;1775;p38"/>
            <p:cNvCxnSpPr/>
            <p:nvPr/>
          </p:nvCxnSpPr>
          <p:spPr>
            <a:xfrm>
              <a:off x="0" y="328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76" name="Google Shape;1776;p38"/>
            <p:cNvCxnSpPr/>
            <p:nvPr/>
          </p:nvCxnSpPr>
          <p:spPr>
            <a:xfrm>
              <a:off x="0" y="315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77" name="Google Shape;1777;p38"/>
            <p:cNvCxnSpPr/>
            <p:nvPr/>
          </p:nvCxnSpPr>
          <p:spPr>
            <a:xfrm>
              <a:off x="0" y="307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78" name="Google Shape;1778;p38"/>
            <p:cNvCxnSpPr/>
            <p:nvPr/>
          </p:nvCxnSpPr>
          <p:spPr>
            <a:xfrm>
              <a:off x="0" y="326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79" name="Google Shape;1779;p38"/>
            <p:cNvCxnSpPr/>
            <p:nvPr/>
          </p:nvCxnSpPr>
          <p:spPr>
            <a:xfrm>
              <a:off x="0" y="295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80" name="Google Shape;1780;p38"/>
            <p:cNvCxnSpPr/>
            <p:nvPr/>
          </p:nvCxnSpPr>
          <p:spPr>
            <a:xfrm>
              <a:off x="0" y="300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81" name="Google Shape;1781;p38"/>
            <p:cNvCxnSpPr/>
            <p:nvPr/>
          </p:nvCxnSpPr>
          <p:spPr>
            <a:xfrm>
              <a:off x="0" y="320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82" name="Google Shape;1782;p38"/>
            <p:cNvCxnSpPr/>
            <p:nvPr/>
          </p:nvCxnSpPr>
          <p:spPr>
            <a:xfrm>
              <a:off x="0" y="318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83" name="Google Shape;1783;p38"/>
            <p:cNvCxnSpPr/>
            <p:nvPr/>
          </p:nvCxnSpPr>
          <p:spPr>
            <a:xfrm>
              <a:off x="0" y="278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84" name="Google Shape;1784;p38"/>
            <p:cNvCxnSpPr/>
            <p:nvPr/>
          </p:nvCxnSpPr>
          <p:spPr>
            <a:xfrm>
              <a:off x="0" y="27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85" name="Google Shape;1785;p38"/>
            <p:cNvCxnSpPr/>
            <p:nvPr/>
          </p:nvCxnSpPr>
          <p:spPr>
            <a:xfrm>
              <a:off x="0" y="263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86" name="Google Shape;1786;p38"/>
            <p:cNvCxnSpPr/>
            <p:nvPr/>
          </p:nvCxnSpPr>
          <p:spPr>
            <a:xfrm>
              <a:off x="0" y="283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87" name="Google Shape;1787;p38"/>
            <p:cNvCxnSpPr/>
            <p:nvPr/>
          </p:nvCxnSpPr>
          <p:spPr>
            <a:xfrm>
              <a:off x="0" y="281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88" name="Google Shape;1788;p38"/>
            <p:cNvCxnSpPr/>
            <p:nvPr/>
          </p:nvCxnSpPr>
          <p:spPr>
            <a:xfrm>
              <a:off x="0" y="251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89" name="Google Shape;1789;p38"/>
            <p:cNvCxnSpPr/>
            <p:nvPr/>
          </p:nvCxnSpPr>
          <p:spPr>
            <a:xfrm>
              <a:off x="0" y="2547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90" name="Google Shape;1790;p38"/>
            <p:cNvCxnSpPr/>
            <p:nvPr/>
          </p:nvCxnSpPr>
          <p:spPr>
            <a:xfrm>
              <a:off x="0" y="258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91" name="Google Shape;1791;p38"/>
            <p:cNvCxnSpPr/>
            <p:nvPr/>
          </p:nvCxnSpPr>
          <p:spPr>
            <a:xfrm>
              <a:off x="0" y="242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92" name="Google Shape;1792;p38"/>
            <p:cNvCxnSpPr/>
            <p:nvPr/>
          </p:nvCxnSpPr>
          <p:spPr>
            <a:xfrm>
              <a:off x="0" y="23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93" name="Google Shape;1793;p38"/>
            <p:cNvCxnSpPr/>
            <p:nvPr/>
          </p:nvCxnSpPr>
          <p:spPr>
            <a:xfrm>
              <a:off x="0" y="246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94" name="Google Shape;1794;p38"/>
            <p:cNvCxnSpPr/>
            <p:nvPr/>
          </p:nvCxnSpPr>
          <p:spPr>
            <a:xfrm>
              <a:off x="0" y="232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95" name="Google Shape;1795;p38"/>
            <p:cNvCxnSpPr/>
            <p:nvPr/>
          </p:nvCxnSpPr>
          <p:spPr>
            <a:xfrm>
              <a:off x="0" y="220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96" name="Google Shape;1796;p38"/>
            <p:cNvCxnSpPr/>
            <p:nvPr/>
          </p:nvCxnSpPr>
          <p:spPr>
            <a:xfrm>
              <a:off x="0" y="23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97" name="Google Shape;1797;p38"/>
            <p:cNvCxnSpPr/>
            <p:nvPr/>
          </p:nvCxnSpPr>
          <p:spPr>
            <a:xfrm>
              <a:off x="0" y="224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98" name="Google Shape;1798;p38"/>
            <p:cNvCxnSpPr/>
            <p:nvPr/>
          </p:nvCxnSpPr>
          <p:spPr>
            <a:xfrm>
              <a:off x="0" y="222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99" name="Google Shape;1799;p38"/>
            <p:cNvCxnSpPr/>
            <p:nvPr/>
          </p:nvCxnSpPr>
          <p:spPr>
            <a:xfrm>
              <a:off x="0" y="208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00" name="Google Shape;1800;p38"/>
            <p:cNvCxnSpPr/>
            <p:nvPr/>
          </p:nvCxnSpPr>
          <p:spPr>
            <a:xfrm>
              <a:off x="0" y="21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01" name="Google Shape;1801;p38"/>
            <p:cNvCxnSpPr/>
            <p:nvPr/>
          </p:nvCxnSpPr>
          <p:spPr>
            <a:xfrm>
              <a:off x="0" y="215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02" name="Google Shape;1802;p38"/>
            <p:cNvCxnSpPr/>
            <p:nvPr/>
          </p:nvCxnSpPr>
          <p:spPr>
            <a:xfrm>
              <a:off x="0" y="199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03" name="Google Shape;1803;p38"/>
            <p:cNvCxnSpPr/>
            <p:nvPr/>
          </p:nvCxnSpPr>
          <p:spPr>
            <a:xfrm>
              <a:off x="0" y="194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04" name="Google Shape;1804;p38"/>
            <p:cNvCxnSpPr/>
            <p:nvPr/>
          </p:nvCxnSpPr>
          <p:spPr>
            <a:xfrm>
              <a:off x="0" y="204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05" name="Google Shape;1805;p38"/>
            <p:cNvCxnSpPr/>
            <p:nvPr/>
          </p:nvCxnSpPr>
          <p:spPr>
            <a:xfrm>
              <a:off x="0" y="155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06" name="Google Shape;1806;p38"/>
            <p:cNvCxnSpPr/>
            <p:nvPr/>
          </p:nvCxnSpPr>
          <p:spPr>
            <a:xfrm>
              <a:off x="0" y="15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07" name="Google Shape;1807;p38"/>
            <p:cNvCxnSpPr/>
            <p:nvPr/>
          </p:nvCxnSpPr>
          <p:spPr>
            <a:xfrm>
              <a:off x="0" y="19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08" name="Google Shape;1808;p38"/>
            <p:cNvCxnSpPr/>
            <p:nvPr/>
          </p:nvCxnSpPr>
          <p:spPr>
            <a:xfrm>
              <a:off x="0" y="177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09" name="Google Shape;1809;p38"/>
            <p:cNvCxnSpPr/>
            <p:nvPr/>
          </p:nvCxnSpPr>
          <p:spPr>
            <a:xfrm>
              <a:off x="0" y="169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10" name="Google Shape;1810;p38"/>
            <p:cNvCxnSpPr/>
            <p:nvPr/>
          </p:nvCxnSpPr>
          <p:spPr>
            <a:xfrm>
              <a:off x="0" y="188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11" name="Google Shape;1811;p38"/>
            <p:cNvCxnSpPr/>
            <p:nvPr/>
          </p:nvCxnSpPr>
          <p:spPr>
            <a:xfrm>
              <a:off x="0" y="157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12" name="Google Shape;1812;p38"/>
            <p:cNvCxnSpPr/>
            <p:nvPr/>
          </p:nvCxnSpPr>
          <p:spPr>
            <a:xfrm>
              <a:off x="0" y="16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13" name="Google Shape;1813;p38"/>
            <p:cNvCxnSpPr/>
            <p:nvPr/>
          </p:nvCxnSpPr>
          <p:spPr>
            <a:xfrm>
              <a:off x="0" y="182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14" name="Google Shape;1814;p38"/>
            <p:cNvCxnSpPr/>
            <p:nvPr/>
          </p:nvCxnSpPr>
          <p:spPr>
            <a:xfrm>
              <a:off x="0" y="180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15" name="Google Shape;1815;p38"/>
            <p:cNvCxnSpPr/>
            <p:nvPr/>
          </p:nvCxnSpPr>
          <p:spPr>
            <a:xfrm>
              <a:off x="0" y="13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16" name="Google Shape;1816;p38"/>
            <p:cNvCxnSpPr/>
            <p:nvPr/>
          </p:nvCxnSpPr>
          <p:spPr>
            <a:xfrm>
              <a:off x="0" y="1430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17" name="Google Shape;1817;p38"/>
            <p:cNvCxnSpPr/>
            <p:nvPr/>
          </p:nvCxnSpPr>
          <p:spPr>
            <a:xfrm>
              <a:off x="0" y="146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18" name="Google Shape;1818;p38"/>
            <p:cNvCxnSpPr/>
            <p:nvPr/>
          </p:nvCxnSpPr>
          <p:spPr>
            <a:xfrm>
              <a:off x="0" y="13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19" name="Google Shape;1819;p38"/>
            <p:cNvCxnSpPr/>
            <p:nvPr/>
          </p:nvCxnSpPr>
          <p:spPr>
            <a:xfrm>
              <a:off x="0" y="134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20" name="Google Shape;1820;p38"/>
            <p:cNvCxnSpPr/>
            <p:nvPr/>
          </p:nvCxnSpPr>
          <p:spPr>
            <a:xfrm>
              <a:off x="0" y="9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21" name="Google Shape;1821;p38"/>
            <p:cNvCxnSpPr/>
            <p:nvPr/>
          </p:nvCxnSpPr>
          <p:spPr>
            <a:xfrm>
              <a:off x="0" y="94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22" name="Google Shape;1822;p38"/>
            <p:cNvCxnSpPr/>
            <p:nvPr/>
          </p:nvCxnSpPr>
          <p:spPr>
            <a:xfrm>
              <a:off x="0" y="120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23" name="Google Shape;1823;p38"/>
            <p:cNvCxnSpPr/>
            <p:nvPr/>
          </p:nvCxnSpPr>
          <p:spPr>
            <a:xfrm>
              <a:off x="0" y="112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24" name="Google Shape;1824;p38"/>
            <p:cNvCxnSpPr/>
            <p:nvPr/>
          </p:nvCxnSpPr>
          <p:spPr>
            <a:xfrm>
              <a:off x="0" y="9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25" name="Google Shape;1825;p38"/>
            <p:cNvCxnSpPr/>
            <p:nvPr/>
          </p:nvCxnSpPr>
          <p:spPr>
            <a:xfrm>
              <a:off x="0" y="104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26" name="Google Shape;1826;p38"/>
            <p:cNvCxnSpPr/>
            <p:nvPr/>
          </p:nvCxnSpPr>
          <p:spPr>
            <a:xfrm>
              <a:off x="0" y="124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27" name="Google Shape;1827;p38"/>
            <p:cNvCxnSpPr/>
            <p:nvPr/>
          </p:nvCxnSpPr>
          <p:spPr>
            <a:xfrm>
              <a:off x="0" y="12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28" name="Google Shape;1828;p38"/>
            <p:cNvCxnSpPr/>
            <p:nvPr/>
          </p:nvCxnSpPr>
          <p:spPr>
            <a:xfrm>
              <a:off x="0" y="81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29" name="Google Shape;1829;p38"/>
            <p:cNvCxnSpPr/>
            <p:nvPr/>
          </p:nvCxnSpPr>
          <p:spPr>
            <a:xfrm>
              <a:off x="0" y="85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30" name="Google Shape;1830;p38"/>
            <p:cNvCxnSpPr/>
            <p:nvPr/>
          </p:nvCxnSpPr>
          <p:spPr>
            <a:xfrm>
              <a:off x="0" y="88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31" name="Google Shape;1831;p38"/>
            <p:cNvCxnSpPr/>
            <p:nvPr/>
          </p:nvCxnSpPr>
          <p:spPr>
            <a:xfrm>
              <a:off x="0" y="72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32" name="Google Shape;1832;p38"/>
            <p:cNvCxnSpPr/>
            <p:nvPr/>
          </p:nvCxnSpPr>
          <p:spPr>
            <a:xfrm>
              <a:off x="0" y="77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33" name="Google Shape;1833;p38"/>
            <p:cNvCxnSpPr/>
            <p:nvPr/>
          </p:nvCxnSpPr>
          <p:spPr>
            <a:xfrm>
              <a:off x="0" y="6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34" name="Google Shape;1834;p38"/>
            <p:cNvCxnSpPr/>
            <p:nvPr/>
          </p:nvCxnSpPr>
          <p:spPr>
            <a:xfrm>
              <a:off x="0" y="60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35" name="Google Shape;1835;p38"/>
            <p:cNvCxnSpPr/>
            <p:nvPr/>
          </p:nvCxnSpPr>
          <p:spPr>
            <a:xfrm>
              <a:off x="0" y="479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36" name="Google Shape;1836;p38"/>
            <p:cNvCxnSpPr/>
            <p:nvPr/>
          </p:nvCxnSpPr>
          <p:spPr>
            <a:xfrm>
              <a:off x="0" y="515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37" name="Google Shape;1837;p38"/>
            <p:cNvCxnSpPr/>
            <p:nvPr/>
          </p:nvCxnSpPr>
          <p:spPr>
            <a:xfrm>
              <a:off x="0" y="54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38" name="Google Shape;1838;p38"/>
            <p:cNvCxnSpPr/>
            <p:nvPr/>
          </p:nvCxnSpPr>
          <p:spPr>
            <a:xfrm>
              <a:off x="0" y="389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39" name="Google Shape;1839;p38"/>
            <p:cNvCxnSpPr/>
            <p:nvPr/>
          </p:nvCxnSpPr>
          <p:spPr>
            <a:xfrm>
              <a:off x="0" y="341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40" name="Google Shape;1840;p38"/>
            <p:cNvCxnSpPr/>
            <p:nvPr/>
          </p:nvCxnSpPr>
          <p:spPr>
            <a:xfrm>
              <a:off x="0" y="434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41" name="Google Shape;1841;p38"/>
            <p:cNvCxnSpPr/>
            <p:nvPr/>
          </p:nvCxnSpPr>
          <p:spPr>
            <a:xfrm>
              <a:off x="0" y="296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42" name="Google Shape;1842;p38"/>
            <p:cNvCxnSpPr/>
            <p:nvPr/>
          </p:nvCxnSpPr>
          <p:spPr>
            <a:xfrm>
              <a:off x="0" y="275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43" name="Google Shape;1843;p38"/>
            <p:cNvCxnSpPr/>
            <p:nvPr/>
          </p:nvCxnSpPr>
          <p:spPr>
            <a:xfrm>
              <a:off x="0" y="215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44" name="Google Shape;1844;p38"/>
            <p:cNvCxnSpPr/>
            <p:nvPr/>
          </p:nvCxnSpPr>
          <p:spPr>
            <a:xfrm>
              <a:off x="0" y="27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45" name="Google Shape;1845;p38"/>
            <p:cNvCxnSpPr/>
            <p:nvPr/>
          </p:nvCxnSpPr>
          <p:spPr>
            <a:xfrm>
              <a:off x="0" y="0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46" name="Google Shape;1846;p38"/>
            <p:cNvCxnSpPr/>
            <p:nvPr/>
          </p:nvCxnSpPr>
          <p:spPr>
            <a:xfrm>
              <a:off x="0" y="48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47" name="Google Shape;1847;p38"/>
            <p:cNvCxnSpPr/>
            <p:nvPr/>
          </p:nvCxnSpPr>
          <p:spPr>
            <a:xfrm>
              <a:off x="0" y="102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48" name="Google Shape;1848;p38"/>
            <p:cNvCxnSpPr/>
            <p:nvPr/>
          </p:nvCxnSpPr>
          <p:spPr>
            <a:xfrm>
              <a:off x="0" y="159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849" name="Google Shape;1849;p38"/>
          <p:cNvSpPr txBox="1"/>
          <p:nvPr/>
        </p:nvSpPr>
        <p:spPr>
          <a:xfrm>
            <a:off x="76200" y="76200"/>
            <a:ext cx="304800" cy="1450975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0" name="Google Shape;1850;p38"/>
          <p:cNvSpPr txBox="1"/>
          <p:nvPr/>
        </p:nvSpPr>
        <p:spPr>
          <a:xfrm>
            <a:off x="204787" y="15081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1" name="Google Shape;1851;p38"/>
          <p:cNvSpPr txBox="1"/>
          <p:nvPr/>
        </p:nvSpPr>
        <p:spPr>
          <a:xfrm>
            <a:off x="7300912" y="1185862"/>
            <a:ext cx="1474787" cy="338137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2" name="Google Shape;1852;p38"/>
          <p:cNvSpPr txBox="1"/>
          <p:nvPr/>
        </p:nvSpPr>
        <p:spPr>
          <a:xfrm>
            <a:off x="3252787" y="133826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853" name="Google Shape;1853;p38"/>
          <p:cNvGrpSpPr/>
          <p:nvPr/>
        </p:nvGrpSpPr>
        <p:grpSpPr>
          <a:xfrm>
            <a:off x="7620000" y="228600"/>
            <a:ext cx="1066800" cy="838200"/>
            <a:chOff x="0" y="0"/>
            <a:chExt cx="672" cy="528"/>
          </a:xfrm>
        </p:grpSpPr>
        <p:sp>
          <p:nvSpPr>
            <p:cNvPr id="1854" name="Google Shape;1854;p38"/>
            <p:cNvSpPr txBox="1"/>
            <p:nvPr/>
          </p:nvSpPr>
          <p:spPr>
            <a:xfrm>
              <a:off x="0" y="0"/>
              <a:ext cx="672" cy="528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55" name="Google Shape;1855;p38"/>
            <p:cNvSpPr txBox="1"/>
            <p:nvPr/>
          </p:nvSpPr>
          <p:spPr>
            <a:xfrm>
              <a:off x="566" y="377"/>
              <a:ext cx="71" cy="76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856" name="Google Shape;1856;p38"/>
            <p:cNvGrpSpPr/>
            <p:nvPr/>
          </p:nvGrpSpPr>
          <p:grpSpPr>
            <a:xfrm>
              <a:off x="35" y="75"/>
              <a:ext cx="566" cy="378"/>
              <a:chOff x="0" y="0"/>
              <a:chExt cx="566" cy="378"/>
            </a:xfrm>
          </p:grpSpPr>
          <p:sp>
            <p:nvSpPr>
              <p:cNvPr id="1857" name="Google Shape;1857;p38"/>
              <p:cNvSpPr/>
              <p:nvPr/>
            </p:nvSpPr>
            <p:spPr>
              <a:xfrm>
                <a:off x="0" y="75"/>
                <a:ext cx="424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58" name="Google Shape;1858;p38"/>
              <p:cNvSpPr/>
              <p:nvPr/>
            </p:nvSpPr>
            <p:spPr>
              <a:xfrm>
                <a:off x="70" y="0"/>
                <a:ext cx="425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59" name="Google Shape;1859;p38"/>
              <p:cNvSpPr/>
              <p:nvPr/>
            </p:nvSpPr>
            <p:spPr>
              <a:xfrm>
                <a:off x="70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60" name="Google Shape;1860;p38"/>
              <p:cNvSpPr/>
              <p:nvPr/>
            </p:nvSpPr>
            <p:spPr>
              <a:xfrm>
                <a:off x="247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61" name="Google Shape;1861;p38"/>
              <p:cNvSpPr/>
              <p:nvPr/>
            </p:nvSpPr>
            <p:spPr>
              <a:xfrm>
                <a:off x="247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62" name="Google Shape;1862;p38"/>
              <p:cNvSpPr/>
              <p:nvPr/>
            </p:nvSpPr>
            <p:spPr>
              <a:xfrm>
                <a:off x="318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863" name="Google Shape;1863;p38"/>
            <p:cNvSpPr txBox="1"/>
            <p:nvPr/>
          </p:nvSpPr>
          <p:spPr>
            <a:xfrm>
              <a:off x="35" y="38"/>
              <a:ext cx="71" cy="7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64" name="Google Shape;1864;p38"/>
            <p:cNvSpPr txBox="1"/>
            <p:nvPr/>
          </p:nvSpPr>
          <p:spPr>
            <a:xfrm>
              <a:off x="71" y="75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65" name="Google Shape;1865;p38"/>
            <p:cNvSpPr txBox="1"/>
            <p:nvPr/>
          </p:nvSpPr>
          <p:spPr>
            <a:xfrm>
              <a:off x="531" y="339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66" name="Google Shape;1866;p38"/>
            <p:cNvSpPr/>
            <p:nvPr/>
          </p:nvSpPr>
          <p:spPr>
            <a:xfrm>
              <a:off x="140" y="113"/>
              <a:ext cx="391" cy="26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38100" cap="flat" cmpd="sng">
              <a:solidFill>
                <a:srgbClr val="FFFF00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867" name="Google Shape;1867;p3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458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Transmission Process</a:t>
            </a:r>
            <a:endParaRPr/>
          </a:p>
        </p:txBody>
      </p:sp>
      <p:sp>
        <p:nvSpPr>
          <p:cNvPr id="1868" name="Google Shape;1868;p38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475662" cy="476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t" anchorCtr="0">
            <a:noAutofit/>
          </a:bodyPr>
          <a:lstStyle/>
          <a:p>
            <a:pPr marL="5588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❖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end user sends data, that data will go through all seven layers of the OSI model. </a:t>
            </a:r>
            <a:endParaRPr/>
          </a:p>
          <a:p>
            <a:pPr marL="558800" lvl="0" indent="-3429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❖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is </a:t>
            </a:r>
            <a:r>
              <a:rPr lang="en-US" sz="2400" b="1" i="1" u="non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broken into </a:t>
            </a:r>
            <a:r>
              <a:rPr lang="en-US" sz="24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smaller and smaller parts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beginning at </a:t>
            </a:r>
            <a:r>
              <a:rPr lang="en-US" sz="2400" b="1" i="1" u="non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Layer 4 </a:t>
            </a:r>
            <a:r>
              <a:rPr lang="en-US" sz="24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(the Transport Layer)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until it's in the </a:t>
            </a:r>
            <a:r>
              <a:rPr lang="en-US" sz="24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 of electric signals</a:t>
            </a:r>
            <a:r>
              <a:rPr lang="en-US" sz="24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can be sent </a:t>
            </a:r>
            <a:r>
              <a:rPr lang="en-US" sz="24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across the physical media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marL="558800" lvl="0" indent="-3429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❖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the data flows down the OSI model, it's refered to by different terms.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p39"/>
          <p:cNvSpPr txBox="1"/>
          <p:nvPr/>
        </p:nvSpPr>
        <p:spPr>
          <a:xfrm>
            <a:off x="7543800" y="6554787"/>
            <a:ext cx="284162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  <p:grpSp>
        <p:nvGrpSpPr>
          <p:cNvPr id="1874" name="Google Shape;1874;p39"/>
          <p:cNvGrpSpPr/>
          <p:nvPr/>
        </p:nvGrpSpPr>
        <p:grpSpPr>
          <a:xfrm>
            <a:off x="0" y="68262"/>
            <a:ext cx="457200" cy="6715125"/>
            <a:chOff x="0" y="0"/>
            <a:chExt cx="288" cy="4230"/>
          </a:xfrm>
        </p:grpSpPr>
        <p:cxnSp>
          <p:nvCxnSpPr>
            <p:cNvPr id="1875" name="Google Shape;1875;p39"/>
            <p:cNvCxnSpPr/>
            <p:nvPr/>
          </p:nvCxnSpPr>
          <p:spPr>
            <a:xfrm>
              <a:off x="0" y="416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76" name="Google Shape;1876;p39"/>
            <p:cNvCxnSpPr/>
            <p:nvPr/>
          </p:nvCxnSpPr>
          <p:spPr>
            <a:xfrm>
              <a:off x="0" y="41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77" name="Google Shape;1877;p39"/>
            <p:cNvCxnSpPr/>
            <p:nvPr/>
          </p:nvCxnSpPr>
          <p:spPr>
            <a:xfrm>
              <a:off x="0" y="422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78" name="Google Shape;1878;p39"/>
            <p:cNvCxnSpPr/>
            <p:nvPr/>
          </p:nvCxnSpPr>
          <p:spPr>
            <a:xfrm>
              <a:off x="0" y="407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79" name="Google Shape;1879;p39"/>
            <p:cNvCxnSpPr/>
            <p:nvPr/>
          </p:nvCxnSpPr>
          <p:spPr>
            <a:xfrm>
              <a:off x="0" y="402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80" name="Google Shape;1880;p39"/>
            <p:cNvCxnSpPr/>
            <p:nvPr/>
          </p:nvCxnSpPr>
          <p:spPr>
            <a:xfrm>
              <a:off x="0" y="4115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81" name="Google Shape;1881;p39"/>
            <p:cNvCxnSpPr/>
            <p:nvPr/>
          </p:nvCxnSpPr>
          <p:spPr>
            <a:xfrm>
              <a:off x="0" y="362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82" name="Google Shape;1882;p39"/>
            <p:cNvCxnSpPr/>
            <p:nvPr/>
          </p:nvCxnSpPr>
          <p:spPr>
            <a:xfrm>
              <a:off x="0" y="35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83" name="Google Shape;1883;p39"/>
            <p:cNvCxnSpPr/>
            <p:nvPr/>
          </p:nvCxnSpPr>
          <p:spPr>
            <a:xfrm>
              <a:off x="0" y="39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84" name="Google Shape;1884;p39"/>
            <p:cNvCxnSpPr/>
            <p:nvPr/>
          </p:nvCxnSpPr>
          <p:spPr>
            <a:xfrm>
              <a:off x="0" y="385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85" name="Google Shape;1885;p39"/>
            <p:cNvCxnSpPr/>
            <p:nvPr/>
          </p:nvCxnSpPr>
          <p:spPr>
            <a:xfrm>
              <a:off x="0" y="377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86" name="Google Shape;1886;p39"/>
            <p:cNvCxnSpPr/>
            <p:nvPr/>
          </p:nvCxnSpPr>
          <p:spPr>
            <a:xfrm>
              <a:off x="0" y="395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87" name="Google Shape;1887;p39"/>
            <p:cNvCxnSpPr/>
            <p:nvPr/>
          </p:nvCxnSpPr>
          <p:spPr>
            <a:xfrm>
              <a:off x="0" y="364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88" name="Google Shape;1888;p39"/>
            <p:cNvCxnSpPr/>
            <p:nvPr/>
          </p:nvCxnSpPr>
          <p:spPr>
            <a:xfrm>
              <a:off x="0" y="369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89" name="Google Shape;1889;p39"/>
            <p:cNvCxnSpPr/>
            <p:nvPr/>
          </p:nvCxnSpPr>
          <p:spPr>
            <a:xfrm>
              <a:off x="0" y="389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90" name="Google Shape;1890;p39"/>
            <p:cNvCxnSpPr/>
            <p:nvPr/>
          </p:nvCxnSpPr>
          <p:spPr>
            <a:xfrm>
              <a:off x="0" y="38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91" name="Google Shape;1891;p39"/>
            <p:cNvCxnSpPr/>
            <p:nvPr/>
          </p:nvCxnSpPr>
          <p:spPr>
            <a:xfrm>
              <a:off x="0" y="346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92" name="Google Shape;1892;p39"/>
            <p:cNvCxnSpPr/>
            <p:nvPr/>
          </p:nvCxnSpPr>
          <p:spPr>
            <a:xfrm>
              <a:off x="0" y="35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93" name="Google Shape;1893;p39"/>
            <p:cNvCxnSpPr/>
            <p:nvPr/>
          </p:nvCxnSpPr>
          <p:spPr>
            <a:xfrm>
              <a:off x="0" y="353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94" name="Google Shape;1894;p39"/>
            <p:cNvCxnSpPr/>
            <p:nvPr/>
          </p:nvCxnSpPr>
          <p:spPr>
            <a:xfrm>
              <a:off x="0" y="33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95" name="Google Shape;1895;p39"/>
            <p:cNvCxnSpPr/>
            <p:nvPr/>
          </p:nvCxnSpPr>
          <p:spPr>
            <a:xfrm>
              <a:off x="0" y="332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96" name="Google Shape;1896;p39"/>
            <p:cNvCxnSpPr/>
            <p:nvPr/>
          </p:nvCxnSpPr>
          <p:spPr>
            <a:xfrm>
              <a:off x="0" y="342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97" name="Google Shape;1897;p39"/>
            <p:cNvCxnSpPr/>
            <p:nvPr/>
          </p:nvCxnSpPr>
          <p:spPr>
            <a:xfrm>
              <a:off x="0" y="293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98" name="Google Shape;1898;p39"/>
            <p:cNvCxnSpPr/>
            <p:nvPr/>
          </p:nvCxnSpPr>
          <p:spPr>
            <a:xfrm>
              <a:off x="0" y="29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99" name="Google Shape;1899;p39"/>
            <p:cNvCxnSpPr/>
            <p:nvPr/>
          </p:nvCxnSpPr>
          <p:spPr>
            <a:xfrm>
              <a:off x="0" y="328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00" name="Google Shape;1900;p39"/>
            <p:cNvCxnSpPr/>
            <p:nvPr/>
          </p:nvCxnSpPr>
          <p:spPr>
            <a:xfrm>
              <a:off x="0" y="315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01" name="Google Shape;1901;p39"/>
            <p:cNvCxnSpPr/>
            <p:nvPr/>
          </p:nvCxnSpPr>
          <p:spPr>
            <a:xfrm>
              <a:off x="0" y="307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02" name="Google Shape;1902;p39"/>
            <p:cNvCxnSpPr/>
            <p:nvPr/>
          </p:nvCxnSpPr>
          <p:spPr>
            <a:xfrm>
              <a:off x="0" y="326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03" name="Google Shape;1903;p39"/>
            <p:cNvCxnSpPr/>
            <p:nvPr/>
          </p:nvCxnSpPr>
          <p:spPr>
            <a:xfrm>
              <a:off x="0" y="295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04" name="Google Shape;1904;p39"/>
            <p:cNvCxnSpPr/>
            <p:nvPr/>
          </p:nvCxnSpPr>
          <p:spPr>
            <a:xfrm>
              <a:off x="0" y="300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05" name="Google Shape;1905;p39"/>
            <p:cNvCxnSpPr/>
            <p:nvPr/>
          </p:nvCxnSpPr>
          <p:spPr>
            <a:xfrm>
              <a:off x="0" y="320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06" name="Google Shape;1906;p39"/>
            <p:cNvCxnSpPr/>
            <p:nvPr/>
          </p:nvCxnSpPr>
          <p:spPr>
            <a:xfrm>
              <a:off x="0" y="318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07" name="Google Shape;1907;p39"/>
            <p:cNvCxnSpPr/>
            <p:nvPr/>
          </p:nvCxnSpPr>
          <p:spPr>
            <a:xfrm>
              <a:off x="0" y="278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08" name="Google Shape;1908;p39"/>
            <p:cNvCxnSpPr/>
            <p:nvPr/>
          </p:nvCxnSpPr>
          <p:spPr>
            <a:xfrm>
              <a:off x="0" y="27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09" name="Google Shape;1909;p39"/>
            <p:cNvCxnSpPr/>
            <p:nvPr/>
          </p:nvCxnSpPr>
          <p:spPr>
            <a:xfrm>
              <a:off x="0" y="263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10" name="Google Shape;1910;p39"/>
            <p:cNvCxnSpPr/>
            <p:nvPr/>
          </p:nvCxnSpPr>
          <p:spPr>
            <a:xfrm>
              <a:off x="0" y="283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11" name="Google Shape;1911;p39"/>
            <p:cNvCxnSpPr/>
            <p:nvPr/>
          </p:nvCxnSpPr>
          <p:spPr>
            <a:xfrm>
              <a:off x="0" y="281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12" name="Google Shape;1912;p39"/>
            <p:cNvCxnSpPr/>
            <p:nvPr/>
          </p:nvCxnSpPr>
          <p:spPr>
            <a:xfrm>
              <a:off x="0" y="251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13" name="Google Shape;1913;p39"/>
            <p:cNvCxnSpPr/>
            <p:nvPr/>
          </p:nvCxnSpPr>
          <p:spPr>
            <a:xfrm>
              <a:off x="0" y="2547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14" name="Google Shape;1914;p39"/>
            <p:cNvCxnSpPr/>
            <p:nvPr/>
          </p:nvCxnSpPr>
          <p:spPr>
            <a:xfrm>
              <a:off x="0" y="258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15" name="Google Shape;1915;p39"/>
            <p:cNvCxnSpPr/>
            <p:nvPr/>
          </p:nvCxnSpPr>
          <p:spPr>
            <a:xfrm>
              <a:off x="0" y="242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16" name="Google Shape;1916;p39"/>
            <p:cNvCxnSpPr/>
            <p:nvPr/>
          </p:nvCxnSpPr>
          <p:spPr>
            <a:xfrm>
              <a:off x="0" y="23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17" name="Google Shape;1917;p39"/>
            <p:cNvCxnSpPr/>
            <p:nvPr/>
          </p:nvCxnSpPr>
          <p:spPr>
            <a:xfrm>
              <a:off x="0" y="246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18" name="Google Shape;1918;p39"/>
            <p:cNvCxnSpPr/>
            <p:nvPr/>
          </p:nvCxnSpPr>
          <p:spPr>
            <a:xfrm>
              <a:off x="0" y="232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19" name="Google Shape;1919;p39"/>
            <p:cNvCxnSpPr/>
            <p:nvPr/>
          </p:nvCxnSpPr>
          <p:spPr>
            <a:xfrm>
              <a:off x="0" y="220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20" name="Google Shape;1920;p39"/>
            <p:cNvCxnSpPr/>
            <p:nvPr/>
          </p:nvCxnSpPr>
          <p:spPr>
            <a:xfrm>
              <a:off x="0" y="23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21" name="Google Shape;1921;p39"/>
            <p:cNvCxnSpPr/>
            <p:nvPr/>
          </p:nvCxnSpPr>
          <p:spPr>
            <a:xfrm>
              <a:off x="0" y="224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22" name="Google Shape;1922;p39"/>
            <p:cNvCxnSpPr/>
            <p:nvPr/>
          </p:nvCxnSpPr>
          <p:spPr>
            <a:xfrm>
              <a:off x="0" y="222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23" name="Google Shape;1923;p39"/>
            <p:cNvCxnSpPr/>
            <p:nvPr/>
          </p:nvCxnSpPr>
          <p:spPr>
            <a:xfrm>
              <a:off x="0" y="208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24" name="Google Shape;1924;p39"/>
            <p:cNvCxnSpPr/>
            <p:nvPr/>
          </p:nvCxnSpPr>
          <p:spPr>
            <a:xfrm>
              <a:off x="0" y="21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25" name="Google Shape;1925;p39"/>
            <p:cNvCxnSpPr/>
            <p:nvPr/>
          </p:nvCxnSpPr>
          <p:spPr>
            <a:xfrm>
              <a:off x="0" y="215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26" name="Google Shape;1926;p39"/>
            <p:cNvCxnSpPr/>
            <p:nvPr/>
          </p:nvCxnSpPr>
          <p:spPr>
            <a:xfrm>
              <a:off x="0" y="199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27" name="Google Shape;1927;p39"/>
            <p:cNvCxnSpPr/>
            <p:nvPr/>
          </p:nvCxnSpPr>
          <p:spPr>
            <a:xfrm>
              <a:off x="0" y="194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28" name="Google Shape;1928;p39"/>
            <p:cNvCxnSpPr/>
            <p:nvPr/>
          </p:nvCxnSpPr>
          <p:spPr>
            <a:xfrm>
              <a:off x="0" y="204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29" name="Google Shape;1929;p39"/>
            <p:cNvCxnSpPr/>
            <p:nvPr/>
          </p:nvCxnSpPr>
          <p:spPr>
            <a:xfrm>
              <a:off x="0" y="155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30" name="Google Shape;1930;p39"/>
            <p:cNvCxnSpPr/>
            <p:nvPr/>
          </p:nvCxnSpPr>
          <p:spPr>
            <a:xfrm>
              <a:off x="0" y="15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31" name="Google Shape;1931;p39"/>
            <p:cNvCxnSpPr/>
            <p:nvPr/>
          </p:nvCxnSpPr>
          <p:spPr>
            <a:xfrm>
              <a:off x="0" y="19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32" name="Google Shape;1932;p39"/>
            <p:cNvCxnSpPr/>
            <p:nvPr/>
          </p:nvCxnSpPr>
          <p:spPr>
            <a:xfrm>
              <a:off x="0" y="177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33" name="Google Shape;1933;p39"/>
            <p:cNvCxnSpPr/>
            <p:nvPr/>
          </p:nvCxnSpPr>
          <p:spPr>
            <a:xfrm>
              <a:off x="0" y="169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34" name="Google Shape;1934;p39"/>
            <p:cNvCxnSpPr/>
            <p:nvPr/>
          </p:nvCxnSpPr>
          <p:spPr>
            <a:xfrm>
              <a:off x="0" y="188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35" name="Google Shape;1935;p39"/>
            <p:cNvCxnSpPr/>
            <p:nvPr/>
          </p:nvCxnSpPr>
          <p:spPr>
            <a:xfrm>
              <a:off x="0" y="157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36" name="Google Shape;1936;p39"/>
            <p:cNvCxnSpPr/>
            <p:nvPr/>
          </p:nvCxnSpPr>
          <p:spPr>
            <a:xfrm>
              <a:off x="0" y="16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37" name="Google Shape;1937;p39"/>
            <p:cNvCxnSpPr/>
            <p:nvPr/>
          </p:nvCxnSpPr>
          <p:spPr>
            <a:xfrm>
              <a:off x="0" y="182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38" name="Google Shape;1938;p39"/>
            <p:cNvCxnSpPr/>
            <p:nvPr/>
          </p:nvCxnSpPr>
          <p:spPr>
            <a:xfrm>
              <a:off x="0" y="180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39" name="Google Shape;1939;p39"/>
            <p:cNvCxnSpPr/>
            <p:nvPr/>
          </p:nvCxnSpPr>
          <p:spPr>
            <a:xfrm>
              <a:off x="0" y="13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40" name="Google Shape;1940;p39"/>
            <p:cNvCxnSpPr/>
            <p:nvPr/>
          </p:nvCxnSpPr>
          <p:spPr>
            <a:xfrm>
              <a:off x="0" y="1430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41" name="Google Shape;1941;p39"/>
            <p:cNvCxnSpPr/>
            <p:nvPr/>
          </p:nvCxnSpPr>
          <p:spPr>
            <a:xfrm>
              <a:off x="0" y="146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42" name="Google Shape;1942;p39"/>
            <p:cNvCxnSpPr/>
            <p:nvPr/>
          </p:nvCxnSpPr>
          <p:spPr>
            <a:xfrm>
              <a:off x="0" y="13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43" name="Google Shape;1943;p39"/>
            <p:cNvCxnSpPr/>
            <p:nvPr/>
          </p:nvCxnSpPr>
          <p:spPr>
            <a:xfrm>
              <a:off x="0" y="134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44" name="Google Shape;1944;p39"/>
            <p:cNvCxnSpPr/>
            <p:nvPr/>
          </p:nvCxnSpPr>
          <p:spPr>
            <a:xfrm>
              <a:off x="0" y="9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45" name="Google Shape;1945;p39"/>
            <p:cNvCxnSpPr/>
            <p:nvPr/>
          </p:nvCxnSpPr>
          <p:spPr>
            <a:xfrm>
              <a:off x="0" y="94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46" name="Google Shape;1946;p39"/>
            <p:cNvCxnSpPr/>
            <p:nvPr/>
          </p:nvCxnSpPr>
          <p:spPr>
            <a:xfrm>
              <a:off x="0" y="120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47" name="Google Shape;1947;p39"/>
            <p:cNvCxnSpPr/>
            <p:nvPr/>
          </p:nvCxnSpPr>
          <p:spPr>
            <a:xfrm>
              <a:off x="0" y="112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48" name="Google Shape;1948;p39"/>
            <p:cNvCxnSpPr/>
            <p:nvPr/>
          </p:nvCxnSpPr>
          <p:spPr>
            <a:xfrm>
              <a:off x="0" y="9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49" name="Google Shape;1949;p39"/>
            <p:cNvCxnSpPr/>
            <p:nvPr/>
          </p:nvCxnSpPr>
          <p:spPr>
            <a:xfrm>
              <a:off x="0" y="104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50" name="Google Shape;1950;p39"/>
            <p:cNvCxnSpPr/>
            <p:nvPr/>
          </p:nvCxnSpPr>
          <p:spPr>
            <a:xfrm>
              <a:off x="0" y="124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51" name="Google Shape;1951;p39"/>
            <p:cNvCxnSpPr/>
            <p:nvPr/>
          </p:nvCxnSpPr>
          <p:spPr>
            <a:xfrm>
              <a:off x="0" y="12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52" name="Google Shape;1952;p39"/>
            <p:cNvCxnSpPr/>
            <p:nvPr/>
          </p:nvCxnSpPr>
          <p:spPr>
            <a:xfrm>
              <a:off x="0" y="81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53" name="Google Shape;1953;p39"/>
            <p:cNvCxnSpPr/>
            <p:nvPr/>
          </p:nvCxnSpPr>
          <p:spPr>
            <a:xfrm>
              <a:off x="0" y="85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54" name="Google Shape;1954;p39"/>
            <p:cNvCxnSpPr/>
            <p:nvPr/>
          </p:nvCxnSpPr>
          <p:spPr>
            <a:xfrm>
              <a:off x="0" y="88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55" name="Google Shape;1955;p39"/>
            <p:cNvCxnSpPr/>
            <p:nvPr/>
          </p:nvCxnSpPr>
          <p:spPr>
            <a:xfrm>
              <a:off x="0" y="72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56" name="Google Shape;1956;p39"/>
            <p:cNvCxnSpPr/>
            <p:nvPr/>
          </p:nvCxnSpPr>
          <p:spPr>
            <a:xfrm>
              <a:off x="0" y="77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57" name="Google Shape;1957;p39"/>
            <p:cNvCxnSpPr/>
            <p:nvPr/>
          </p:nvCxnSpPr>
          <p:spPr>
            <a:xfrm>
              <a:off x="0" y="6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58" name="Google Shape;1958;p39"/>
            <p:cNvCxnSpPr/>
            <p:nvPr/>
          </p:nvCxnSpPr>
          <p:spPr>
            <a:xfrm>
              <a:off x="0" y="60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59" name="Google Shape;1959;p39"/>
            <p:cNvCxnSpPr/>
            <p:nvPr/>
          </p:nvCxnSpPr>
          <p:spPr>
            <a:xfrm>
              <a:off x="0" y="479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60" name="Google Shape;1960;p39"/>
            <p:cNvCxnSpPr/>
            <p:nvPr/>
          </p:nvCxnSpPr>
          <p:spPr>
            <a:xfrm>
              <a:off x="0" y="515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61" name="Google Shape;1961;p39"/>
            <p:cNvCxnSpPr/>
            <p:nvPr/>
          </p:nvCxnSpPr>
          <p:spPr>
            <a:xfrm>
              <a:off x="0" y="54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62" name="Google Shape;1962;p39"/>
            <p:cNvCxnSpPr/>
            <p:nvPr/>
          </p:nvCxnSpPr>
          <p:spPr>
            <a:xfrm>
              <a:off x="0" y="389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63" name="Google Shape;1963;p39"/>
            <p:cNvCxnSpPr/>
            <p:nvPr/>
          </p:nvCxnSpPr>
          <p:spPr>
            <a:xfrm>
              <a:off x="0" y="341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64" name="Google Shape;1964;p39"/>
            <p:cNvCxnSpPr/>
            <p:nvPr/>
          </p:nvCxnSpPr>
          <p:spPr>
            <a:xfrm>
              <a:off x="0" y="434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65" name="Google Shape;1965;p39"/>
            <p:cNvCxnSpPr/>
            <p:nvPr/>
          </p:nvCxnSpPr>
          <p:spPr>
            <a:xfrm>
              <a:off x="0" y="296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66" name="Google Shape;1966;p39"/>
            <p:cNvCxnSpPr/>
            <p:nvPr/>
          </p:nvCxnSpPr>
          <p:spPr>
            <a:xfrm>
              <a:off x="0" y="275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67" name="Google Shape;1967;p39"/>
            <p:cNvCxnSpPr/>
            <p:nvPr/>
          </p:nvCxnSpPr>
          <p:spPr>
            <a:xfrm>
              <a:off x="0" y="215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68" name="Google Shape;1968;p39"/>
            <p:cNvCxnSpPr/>
            <p:nvPr/>
          </p:nvCxnSpPr>
          <p:spPr>
            <a:xfrm>
              <a:off x="0" y="27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69" name="Google Shape;1969;p39"/>
            <p:cNvCxnSpPr/>
            <p:nvPr/>
          </p:nvCxnSpPr>
          <p:spPr>
            <a:xfrm>
              <a:off x="0" y="0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70" name="Google Shape;1970;p39"/>
            <p:cNvCxnSpPr/>
            <p:nvPr/>
          </p:nvCxnSpPr>
          <p:spPr>
            <a:xfrm>
              <a:off x="0" y="48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71" name="Google Shape;1971;p39"/>
            <p:cNvCxnSpPr/>
            <p:nvPr/>
          </p:nvCxnSpPr>
          <p:spPr>
            <a:xfrm>
              <a:off x="0" y="102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72" name="Google Shape;1972;p39"/>
            <p:cNvCxnSpPr/>
            <p:nvPr/>
          </p:nvCxnSpPr>
          <p:spPr>
            <a:xfrm>
              <a:off x="0" y="159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973" name="Google Shape;1973;p39"/>
          <p:cNvSpPr txBox="1"/>
          <p:nvPr/>
        </p:nvSpPr>
        <p:spPr>
          <a:xfrm>
            <a:off x="76200" y="76200"/>
            <a:ext cx="304800" cy="1450975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4" name="Google Shape;1974;p39"/>
          <p:cNvSpPr txBox="1"/>
          <p:nvPr/>
        </p:nvSpPr>
        <p:spPr>
          <a:xfrm>
            <a:off x="204787" y="15081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5" name="Google Shape;1975;p39"/>
          <p:cNvSpPr txBox="1"/>
          <p:nvPr/>
        </p:nvSpPr>
        <p:spPr>
          <a:xfrm>
            <a:off x="7300912" y="1185862"/>
            <a:ext cx="1474787" cy="338137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6" name="Google Shape;1976;p39"/>
          <p:cNvSpPr txBox="1"/>
          <p:nvPr/>
        </p:nvSpPr>
        <p:spPr>
          <a:xfrm>
            <a:off x="3252787" y="133826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977" name="Google Shape;1977;p39"/>
          <p:cNvGrpSpPr/>
          <p:nvPr/>
        </p:nvGrpSpPr>
        <p:grpSpPr>
          <a:xfrm>
            <a:off x="7620000" y="228600"/>
            <a:ext cx="1066800" cy="838200"/>
            <a:chOff x="0" y="0"/>
            <a:chExt cx="672" cy="528"/>
          </a:xfrm>
        </p:grpSpPr>
        <p:sp>
          <p:nvSpPr>
            <p:cNvPr id="1978" name="Google Shape;1978;p39"/>
            <p:cNvSpPr txBox="1"/>
            <p:nvPr/>
          </p:nvSpPr>
          <p:spPr>
            <a:xfrm>
              <a:off x="0" y="0"/>
              <a:ext cx="672" cy="528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79" name="Google Shape;1979;p39"/>
            <p:cNvSpPr txBox="1"/>
            <p:nvPr/>
          </p:nvSpPr>
          <p:spPr>
            <a:xfrm>
              <a:off x="566" y="377"/>
              <a:ext cx="71" cy="76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980" name="Google Shape;1980;p39"/>
            <p:cNvGrpSpPr/>
            <p:nvPr/>
          </p:nvGrpSpPr>
          <p:grpSpPr>
            <a:xfrm>
              <a:off x="35" y="75"/>
              <a:ext cx="566" cy="378"/>
              <a:chOff x="0" y="0"/>
              <a:chExt cx="566" cy="378"/>
            </a:xfrm>
          </p:grpSpPr>
          <p:sp>
            <p:nvSpPr>
              <p:cNvPr id="1981" name="Google Shape;1981;p39"/>
              <p:cNvSpPr/>
              <p:nvPr/>
            </p:nvSpPr>
            <p:spPr>
              <a:xfrm>
                <a:off x="0" y="75"/>
                <a:ext cx="424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82" name="Google Shape;1982;p39"/>
              <p:cNvSpPr/>
              <p:nvPr/>
            </p:nvSpPr>
            <p:spPr>
              <a:xfrm>
                <a:off x="70" y="0"/>
                <a:ext cx="425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83" name="Google Shape;1983;p39"/>
              <p:cNvSpPr/>
              <p:nvPr/>
            </p:nvSpPr>
            <p:spPr>
              <a:xfrm>
                <a:off x="70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84" name="Google Shape;1984;p39"/>
              <p:cNvSpPr/>
              <p:nvPr/>
            </p:nvSpPr>
            <p:spPr>
              <a:xfrm>
                <a:off x="247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85" name="Google Shape;1985;p39"/>
              <p:cNvSpPr/>
              <p:nvPr/>
            </p:nvSpPr>
            <p:spPr>
              <a:xfrm>
                <a:off x="247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86" name="Google Shape;1986;p39"/>
              <p:cNvSpPr/>
              <p:nvPr/>
            </p:nvSpPr>
            <p:spPr>
              <a:xfrm>
                <a:off x="318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987" name="Google Shape;1987;p39"/>
            <p:cNvSpPr txBox="1"/>
            <p:nvPr/>
          </p:nvSpPr>
          <p:spPr>
            <a:xfrm>
              <a:off x="35" y="38"/>
              <a:ext cx="71" cy="7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88" name="Google Shape;1988;p39"/>
            <p:cNvSpPr txBox="1"/>
            <p:nvPr/>
          </p:nvSpPr>
          <p:spPr>
            <a:xfrm>
              <a:off x="71" y="75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89" name="Google Shape;1989;p39"/>
            <p:cNvSpPr txBox="1"/>
            <p:nvPr/>
          </p:nvSpPr>
          <p:spPr>
            <a:xfrm>
              <a:off x="531" y="339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90" name="Google Shape;1990;p39"/>
            <p:cNvSpPr/>
            <p:nvPr/>
          </p:nvSpPr>
          <p:spPr>
            <a:xfrm>
              <a:off x="140" y="113"/>
              <a:ext cx="391" cy="26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38100" cap="flat" cmpd="sng">
              <a:solidFill>
                <a:srgbClr val="FFFF00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991" name="Google Shape;1991;p3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458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Cont.</a:t>
            </a:r>
            <a:endParaRPr/>
          </a:p>
        </p:txBody>
      </p:sp>
      <p:sp>
        <p:nvSpPr>
          <p:cNvPr id="1992" name="Google Shape;1992;p39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475662" cy="476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t" anchorCtr="0">
            <a:noAutofit/>
          </a:bodyPr>
          <a:lstStyle/>
          <a:p>
            <a:pPr marL="5588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❖"/>
            </a:pP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Application, Presentation, and Session layers,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is simply called  </a:t>
            </a:r>
            <a:r>
              <a:rPr lang="en-US" sz="24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”Data”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558800" lvl="0" indent="-3429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❖"/>
            </a:pP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the Transport layer,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is placed into </a:t>
            </a:r>
            <a:r>
              <a:rPr lang="en-US" sz="24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segments.</a:t>
            </a:r>
            <a:endParaRPr/>
          </a:p>
          <a:p>
            <a:pPr marL="558800" lvl="0" indent="-3429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❖"/>
            </a:pP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the Network layer,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is placed into </a:t>
            </a:r>
            <a:r>
              <a:rPr lang="en-US" sz="24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packets.</a:t>
            </a:r>
            <a:endParaRPr/>
          </a:p>
          <a:p>
            <a:pPr marL="558800" lvl="0" indent="-3429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❖"/>
            </a:pP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the Data Link layer,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is placed into </a:t>
            </a:r>
            <a:r>
              <a:rPr lang="en-US" sz="24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frames.</a:t>
            </a:r>
            <a:endParaRPr/>
          </a:p>
          <a:p>
            <a:pPr marL="558800" lvl="0" indent="-3429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❖"/>
            </a:pP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Finally, at the Physical layer,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takes the form of </a:t>
            </a:r>
            <a:r>
              <a:rPr lang="en-US" sz="24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bits,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it's all 1s and 0s.</a:t>
            </a:r>
            <a:endParaRPr/>
          </a:p>
          <a:p>
            <a:pPr marL="382588" lvl="0" indent="-19050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p40"/>
          <p:cNvSpPr txBox="1"/>
          <p:nvPr/>
        </p:nvSpPr>
        <p:spPr>
          <a:xfrm>
            <a:off x="7543800" y="6554787"/>
            <a:ext cx="284162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/>
          </a:p>
        </p:txBody>
      </p:sp>
      <p:grpSp>
        <p:nvGrpSpPr>
          <p:cNvPr id="1998" name="Google Shape;1998;p40"/>
          <p:cNvGrpSpPr/>
          <p:nvPr/>
        </p:nvGrpSpPr>
        <p:grpSpPr>
          <a:xfrm>
            <a:off x="0" y="68262"/>
            <a:ext cx="457200" cy="6715125"/>
            <a:chOff x="0" y="0"/>
            <a:chExt cx="288" cy="4230"/>
          </a:xfrm>
        </p:grpSpPr>
        <p:cxnSp>
          <p:nvCxnSpPr>
            <p:cNvPr id="1999" name="Google Shape;1999;p40"/>
            <p:cNvCxnSpPr/>
            <p:nvPr/>
          </p:nvCxnSpPr>
          <p:spPr>
            <a:xfrm>
              <a:off x="0" y="416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00" name="Google Shape;2000;p40"/>
            <p:cNvCxnSpPr/>
            <p:nvPr/>
          </p:nvCxnSpPr>
          <p:spPr>
            <a:xfrm>
              <a:off x="0" y="41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01" name="Google Shape;2001;p40"/>
            <p:cNvCxnSpPr/>
            <p:nvPr/>
          </p:nvCxnSpPr>
          <p:spPr>
            <a:xfrm>
              <a:off x="0" y="422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02" name="Google Shape;2002;p40"/>
            <p:cNvCxnSpPr/>
            <p:nvPr/>
          </p:nvCxnSpPr>
          <p:spPr>
            <a:xfrm>
              <a:off x="0" y="407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03" name="Google Shape;2003;p40"/>
            <p:cNvCxnSpPr/>
            <p:nvPr/>
          </p:nvCxnSpPr>
          <p:spPr>
            <a:xfrm>
              <a:off x="0" y="402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04" name="Google Shape;2004;p40"/>
            <p:cNvCxnSpPr/>
            <p:nvPr/>
          </p:nvCxnSpPr>
          <p:spPr>
            <a:xfrm>
              <a:off x="0" y="4115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05" name="Google Shape;2005;p40"/>
            <p:cNvCxnSpPr/>
            <p:nvPr/>
          </p:nvCxnSpPr>
          <p:spPr>
            <a:xfrm>
              <a:off x="0" y="362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06" name="Google Shape;2006;p40"/>
            <p:cNvCxnSpPr/>
            <p:nvPr/>
          </p:nvCxnSpPr>
          <p:spPr>
            <a:xfrm>
              <a:off x="0" y="35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07" name="Google Shape;2007;p40"/>
            <p:cNvCxnSpPr/>
            <p:nvPr/>
          </p:nvCxnSpPr>
          <p:spPr>
            <a:xfrm>
              <a:off x="0" y="39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08" name="Google Shape;2008;p40"/>
            <p:cNvCxnSpPr/>
            <p:nvPr/>
          </p:nvCxnSpPr>
          <p:spPr>
            <a:xfrm>
              <a:off x="0" y="385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09" name="Google Shape;2009;p40"/>
            <p:cNvCxnSpPr/>
            <p:nvPr/>
          </p:nvCxnSpPr>
          <p:spPr>
            <a:xfrm>
              <a:off x="0" y="377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10" name="Google Shape;2010;p40"/>
            <p:cNvCxnSpPr/>
            <p:nvPr/>
          </p:nvCxnSpPr>
          <p:spPr>
            <a:xfrm>
              <a:off x="0" y="395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11" name="Google Shape;2011;p40"/>
            <p:cNvCxnSpPr/>
            <p:nvPr/>
          </p:nvCxnSpPr>
          <p:spPr>
            <a:xfrm>
              <a:off x="0" y="364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12" name="Google Shape;2012;p40"/>
            <p:cNvCxnSpPr/>
            <p:nvPr/>
          </p:nvCxnSpPr>
          <p:spPr>
            <a:xfrm>
              <a:off x="0" y="369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13" name="Google Shape;2013;p40"/>
            <p:cNvCxnSpPr/>
            <p:nvPr/>
          </p:nvCxnSpPr>
          <p:spPr>
            <a:xfrm>
              <a:off x="0" y="389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14" name="Google Shape;2014;p40"/>
            <p:cNvCxnSpPr/>
            <p:nvPr/>
          </p:nvCxnSpPr>
          <p:spPr>
            <a:xfrm>
              <a:off x="0" y="38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15" name="Google Shape;2015;p40"/>
            <p:cNvCxnSpPr/>
            <p:nvPr/>
          </p:nvCxnSpPr>
          <p:spPr>
            <a:xfrm>
              <a:off x="0" y="346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16" name="Google Shape;2016;p40"/>
            <p:cNvCxnSpPr/>
            <p:nvPr/>
          </p:nvCxnSpPr>
          <p:spPr>
            <a:xfrm>
              <a:off x="0" y="35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17" name="Google Shape;2017;p40"/>
            <p:cNvCxnSpPr/>
            <p:nvPr/>
          </p:nvCxnSpPr>
          <p:spPr>
            <a:xfrm>
              <a:off x="0" y="353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18" name="Google Shape;2018;p40"/>
            <p:cNvCxnSpPr/>
            <p:nvPr/>
          </p:nvCxnSpPr>
          <p:spPr>
            <a:xfrm>
              <a:off x="0" y="33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19" name="Google Shape;2019;p40"/>
            <p:cNvCxnSpPr/>
            <p:nvPr/>
          </p:nvCxnSpPr>
          <p:spPr>
            <a:xfrm>
              <a:off x="0" y="332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20" name="Google Shape;2020;p40"/>
            <p:cNvCxnSpPr/>
            <p:nvPr/>
          </p:nvCxnSpPr>
          <p:spPr>
            <a:xfrm>
              <a:off x="0" y="342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21" name="Google Shape;2021;p40"/>
            <p:cNvCxnSpPr/>
            <p:nvPr/>
          </p:nvCxnSpPr>
          <p:spPr>
            <a:xfrm>
              <a:off x="0" y="293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22" name="Google Shape;2022;p40"/>
            <p:cNvCxnSpPr/>
            <p:nvPr/>
          </p:nvCxnSpPr>
          <p:spPr>
            <a:xfrm>
              <a:off x="0" y="29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23" name="Google Shape;2023;p40"/>
            <p:cNvCxnSpPr/>
            <p:nvPr/>
          </p:nvCxnSpPr>
          <p:spPr>
            <a:xfrm>
              <a:off x="0" y="328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24" name="Google Shape;2024;p40"/>
            <p:cNvCxnSpPr/>
            <p:nvPr/>
          </p:nvCxnSpPr>
          <p:spPr>
            <a:xfrm>
              <a:off x="0" y="315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25" name="Google Shape;2025;p40"/>
            <p:cNvCxnSpPr/>
            <p:nvPr/>
          </p:nvCxnSpPr>
          <p:spPr>
            <a:xfrm>
              <a:off x="0" y="307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26" name="Google Shape;2026;p40"/>
            <p:cNvCxnSpPr/>
            <p:nvPr/>
          </p:nvCxnSpPr>
          <p:spPr>
            <a:xfrm>
              <a:off x="0" y="326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27" name="Google Shape;2027;p40"/>
            <p:cNvCxnSpPr/>
            <p:nvPr/>
          </p:nvCxnSpPr>
          <p:spPr>
            <a:xfrm>
              <a:off x="0" y="295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28" name="Google Shape;2028;p40"/>
            <p:cNvCxnSpPr/>
            <p:nvPr/>
          </p:nvCxnSpPr>
          <p:spPr>
            <a:xfrm>
              <a:off x="0" y="300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29" name="Google Shape;2029;p40"/>
            <p:cNvCxnSpPr/>
            <p:nvPr/>
          </p:nvCxnSpPr>
          <p:spPr>
            <a:xfrm>
              <a:off x="0" y="320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30" name="Google Shape;2030;p40"/>
            <p:cNvCxnSpPr/>
            <p:nvPr/>
          </p:nvCxnSpPr>
          <p:spPr>
            <a:xfrm>
              <a:off x="0" y="318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31" name="Google Shape;2031;p40"/>
            <p:cNvCxnSpPr/>
            <p:nvPr/>
          </p:nvCxnSpPr>
          <p:spPr>
            <a:xfrm>
              <a:off x="0" y="278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32" name="Google Shape;2032;p40"/>
            <p:cNvCxnSpPr/>
            <p:nvPr/>
          </p:nvCxnSpPr>
          <p:spPr>
            <a:xfrm>
              <a:off x="0" y="27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33" name="Google Shape;2033;p40"/>
            <p:cNvCxnSpPr/>
            <p:nvPr/>
          </p:nvCxnSpPr>
          <p:spPr>
            <a:xfrm>
              <a:off x="0" y="263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34" name="Google Shape;2034;p40"/>
            <p:cNvCxnSpPr/>
            <p:nvPr/>
          </p:nvCxnSpPr>
          <p:spPr>
            <a:xfrm>
              <a:off x="0" y="283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35" name="Google Shape;2035;p40"/>
            <p:cNvCxnSpPr/>
            <p:nvPr/>
          </p:nvCxnSpPr>
          <p:spPr>
            <a:xfrm>
              <a:off x="0" y="281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36" name="Google Shape;2036;p40"/>
            <p:cNvCxnSpPr/>
            <p:nvPr/>
          </p:nvCxnSpPr>
          <p:spPr>
            <a:xfrm>
              <a:off x="0" y="251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37" name="Google Shape;2037;p40"/>
            <p:cNvCxnSpPr/>
            <p:nvPr/>
          </p:nvCxnSpPr>
          <p:spPr>
            <a:xfrm>
              <a:off x="0" y="2547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38" name="Google Shape;2038;p40"/>
            <p:cNvCxnSpPr/>
            <p:nvPr/>
          </p:nvCxnSpPr>
          <p:spPr>
            <a:xfrm>
              <a:off x="0" y="258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39" name="Google Shape;2039;p40"/>
            <p:cNvCxnSpPr/>
            <p:nvPr/>
          </p:nvCxnSpPr>
          <p:spPr>
            <a:xfrm>
              <a:off x="0" y="242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40" name="Google Shape;2040;p40"/>
            <p:cNvCxnSpPr/>
            <p:nvPr/>
          </p:nvCxnSpPr>
          <p:spPr>
            <a:xfrm>
              <a:off x="0" y="23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41" name="Google Shape;2041;p40"/>
            <p:cNvCxnSpPr/>
            <p:nvPr/>
          </p:nvCxnSpPr>
          <p:spPr>
            <a:xfrm>
              <a:off x="0" y="246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42" name="Google Shape;2042;p40"/>
            <p:cNvCxnSpPr/>
            <p:nvPr/>
          </p:nvCxnSpPr>
          <p:spPr>
            <a:xfrm>
              <a:off x="0" y="232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43" name="Google Shape;2043;p40"/>
            <p:cNvCxnSpPr/>
            <p:nvPr/>
          </p:nvCxnSpPr>
          <p:spPr>
            <a:xfrm>
              <a:off x="0" y="220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44" name="Google Shape;2044;p40"/>
            <p:cNvCxnSpPr/>
            <p:nvPr/>
          </p:nvCxnSpPr>
          <p:spPr>
            <a:xfrm>
              <a:off x="0" y="23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45" name="Google Shape;2045;p40"/>
            <p:cNvCxnSpPr/>
            <p:nvPr/>
          </p:nvCxnSpPr>
          <p:spPr>
            <a:xfrm>
              <a:off x="0" y="224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46" name="Google Shape;2046;p40"/>
            <p:cNvCxnSpPr/>
            <p:nvPr/>
          </p:nvCxnSpPr>
          <p:spPr>
            <a:xfrm>
              <a:off x="0" y="222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47" name="Google Shape;2047;p40"/>
            <p:cNvCxnSpPr/>
            <p:nvPr/>
          </p:nvCxnSpPr>
          <p:spPr>
            <a:xfrm>
              <a:off x="0" y="208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48" name="Google Shape;2048;p40"/>
            <p:cNvCxnSpPr/>
            <p:nvPr/>
          </p:nvCxnSpPr>
          <p:spPr>
            <a:xfrm>
              <a:off x="0" y="21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49" name="Google Shape;2049;p40"/>
            <p:cNvCxnSpPr/>
            <p:nvPr/>
          </p:nvCxnSpPr>
          <p:spPr>
            <a:xfrm>
              <a:off x="0" y="215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50" name="Google Shape;2050;p40"/>
            <p:cNvCxnSpPr/>
            <p:nvPr/>
          </p:nvCxnSpPr>
          <p:spPr>
            <a:xfrm>
              <a:off x="0" y="199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51" name="Google Shape;2051;p40"/>
            <p:cNvCxnSpPr/>
            <p:nvPr/>
          </p:nvCxnSpPr>
          <p:spPr>
            <a:xfrm>
              <a:off x="0" y="194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52" name="Google Shape;2052;p40"/>
            <p:cNvCxnSpPr/>
            <p:nvPr/>
          </p:nvCxnSpPr>
          <p:spPr>
            <a:xfrm>
              <a:off x="0" y="204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53" name="Google Shape;2053;p40"/>
            <p:cNvCxnSpPr/>
            <p:nvPr/>
          </p:nvCxnSpPr>
          <p:spPr>
            <a:xfrm>
              <a:off x="0" y="155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54" name="Google Shape;2054;p40"/>
            <p:cNvCxnSpPr/>
            <p:nvPr/>
          </p:nvCxnSpPr>
          <p:spPr>
            <a:xfrm>
              <a:off x="0" y="15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55" name="Google Shape;2055;p40"/>
            <p:cNvCxnSpPr/>
            <p:nvPr/>
          </p:nvCxnSpPr>
          <p:spPr>
            <a:xfrm>
              <a:off x="0" y="19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56" name="Google Shape;2056;p40"/>
            <p:cNvCxnSpPr/>
            <p:nvPr/>
          </p:nvCxnSpPr>
          <p:spPr>
            <a:xfrm>
              <a:off x="0" y="177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57" name="Google Shape;2057;p40"/>
            <p:cNvCxnSpPr/>
            <p:nvPr/>
          </p:nvCxnSpPr>
          <p:spPr>
            <a:xfrm>
              <a:off x="0" y="169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58" name="Google Shape;2058;p40"/>
            <p:cNvCxnSpPr/>
            <p:nvPr/>
          </p:nvCxnSpPr>
          <p:spPr>
            <a:xfrm>
              <a:off x="0" y="188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59" name="Google Shape;2059;p40"/>
            <p:cNvCxnSpPr/>
            <p:nvPr/>
          </p:nvCxnSpPr>
          <p:spPr>
            <a:xfrm>
              <a:off x="0" y="157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60" name="Google Shape;2060;p40"/>
            <p:cNvCxnSpPr/>
            <p:nvPr/>
          </p:nvCxnSpPr>
          <p:spPr>
            <a:xfrm>
              <a:off x="0" y="16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61" name="Google Shape;2061;p40"/>
            <p:cNvCxnSpPr/>
            <p:nvPr/>
          </p:nvCxnSpPr>
          <p:spPr>
            <a:xfrm>
              <a:off x="0" y="182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62" name="Google Shape;2062;p40"/>
            <p:cNvCxnSpPr/>
            <p:nvPr/>
          </p:nvCxnSpPr>
          <p:spPr>
            <a:xfrm>
              <a:off x="0" y="180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63" name="Google Shape;2063;p40"/>
            <p:cNvCxnSpPr/>
            <p:nvPr/>
          </p:nvCxnSpPr>
          <p:spPr>
            <a:xfrm>
              <a:off x="0" y="13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64" name="Google Shape;2064;p40"/>
            <p:cNvCxnSpPr/>
            <p:nvPr/>
          </p:nvCxnSpPr>
          <p:spPr>
            <a:xfrm>
              <a:off x="0" y="1430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65" name="Google Shape;2065;p40"/>
            <p:cNvCxnSpPr/>
            <p:nvPr/>
          </p:nvCxnSpPr>
          <p:spPr>
            <a:xfrm>
              <a:off x="0" y="146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66" name="Google Shape;2066;p40"/>
            <p:cNvCxnSpPr/>
            <p:nvPr/>
          </p:nvCxnSpPr>
          <p:spPr>
            <a:xfrm>
              <a:off x="0" y="13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67" name="Google Shape;2067;p40"/>
            <p:cNvCxnSpPr/>
            <p:nvPr/>
          </p:nvCxnSpPr>
          <p:spPr>
            <a:xfrm>
              <a:off x="0" y="134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68" name="Google Shape;2068;p40"/>
            <p:cNvCxnSpPr/>
            <p:nvPr/>
          </p:nvCxnSpPr>
          <p:spPr>
            <a:xfrm>
              <a:off x="0" y="9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69" name="Google Shape;2069;p40"/>
            <p:cNvCxnSpPr/>
            <p:nvPr/>
          </p:nvCxnSpPr>
          <p:spPr>
            <a:xfrm>
              <a:off x="0" y="94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70" name="Google Shape;2070;p40"/>
            <p:cNvCxnSpPr/>
            <p:nvPr/>
          </p:nvCxnSpPr>
          <p:spPr>
            <a:xfrm>
              <a:off x="0" y="120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71" name="Google Shape;2071;p40"/>
            <p:cNvCxnSpPr/>
            <p:nvPr/>
          </p:nvCxnSpPr>
          <p:spPr>
            <a:xfrm>
              <a:off x="0" y="112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72" name="Google Shape;2072;p40"/>
            <p:cNvCxnSpPr/>
            <p:nvPr/>
          </p:nvCxnSpPr>
          <p:spPr>
            <a:xfrm>
              <a:off x="0" y="9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73" name="Google Shape;2073;p40"/>
            <p:cNvCxnSpPr/>
            <p:nvPr/>
          </p:nvCxnSpPr>
          <p:spPr>
            <a:xfrm>
              <a:off x="0" y="104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74" name="Google Shape;2074;p40"/>
            <p:cNvCxnSpPr/>
            <p:nvPr/>
          </p:nvCxnSpPr>
          <p:spPr>
            <a:xfrm>
              <a:off x="0" y="124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75" name="Google Shape;2075;p40"/>
            <p:cNvCxnSpPr/>
            <p:nvPr/>
          </p:nvCxnSpPr>
          <p:spPr>
            <a:xfrm>
              <a:off x="0" y="12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76" name="Google Shape;2076;p40"/>
            <p:cNvCxnSpPr/>
            <p:nvPr/>
          </p:nvCxnSpPr>
          <p:spPr>
            <a:xfrm>
              <a:off x="0" y="81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77" name="Google Shape;2077;p40"/>
            <p:cNvCxnSpPr/>
            <p:nvPr/>
          </p:nvCxnSpPr>
          <p:spPr>
            <a:xfrm>
              <a:off x="0" y="85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78" name="Google Shape;2078;p40"/>
            <p:cNvCxnSpPr/>
            <p:nvPr/>
          </p:nvCxnSpPr>
          <p:spPr>
            <a:xfrm>
              <a:off x="0" y="88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79" name="Google Shape;2079;p40"/>
            <p:cNvCxnSpPr/>
            <p:nvPr/>
          </p:nvCxnSpPr>
          <p:spPr>
            <a:xfrm>
              <a:off x="0" y="72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80" name="Google Shape;2080;p40"/>
            <p:cNvCxnSpPr/>
            <p:nvPr/>
          </p:nvCxnSpPr>
          <p:spPr>
            <a:xfrm>
              <a:off x="0" y="77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81" name="Google Shape;2081;p40"/>
            <p:cNvCxnSpPr/>
            <p:nvPr/>
          </p:nvCxnSpPr>
          <p:spPr>
            <a:xfrm>
              <a:off x="0" y="6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82" name="Google Shape;2082;p40"/>
            <p:cNvCxnSpPr/>
            <p:nvPr/>
          </p:nvCxnSpPr>
          <p:spPr>
            <a:xfrm>
              <a:off x="0" y="60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83" name="Google Shape;2083;p40"/>
            <p:cNvCxnSpPr/>
            <p:nvPr/>
          </p:nvCxnSpPr>
          <p:spPr>
            <a:xfrm>
              <a:off x="0" y="479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84" name="Google Shape;2084;p40"/>
            <p:cNvCxnSpPr/>
            <p:nvPr/>
          </p:nvCxnSpPr>
          <p:spPr>
            <a:xfrm>
              <a:off x="0" y="515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85" name="Google Shape;2085;p40"/>
            <p:cNvCxnSpPr/>
            <p:nvPr/>
          </p:nvCxnSpPr>
          <p:spPr>
            <a:xfrm>
              <a:off x="0" y="54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86" name="Google Shape;2086;p40"/>
            <p:cNvCxnSpPr/>
            <p:nvPr/>
          </p:nvCxnSpPr>
          <p:spPr>
            <a:xfrm>
              <a:off x="0" y="389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87" name="Google Shape;2087;p40"/>
            <p:cNvCxnSpPr/>
            <p:nvPr/>
          </p:nvCxnSpPr>
          <p:spPr>
            <a:xfrm>
              <a:off x="0" y="341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88" name="Google Shape;2088;p40"/>
            <p:cNvCxnSpPr/>
            <p:nvPr/>
          </p:nvCxnSpPr>
          <p:spPr>
            <a:xfrm>
              <a:off x="0" y="434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89" name="Google Shape;2089;p40"/>
            <p:cNvCxnSpPr/>
            <p:nvPr/>
          </p:nvCxnSpPr>
          <p:spPr>
            <a:xfrm>
              <a:off x="0" y="296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90" name="Google Shape;2090;p40"/>
            <p:cNvCxnSpPr/>
            <p:nvPr/>
          </p:nvCxnSpPr>
          <p:spPr>
            <a:xfrm>
              <a:off x="0" y="275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91" name="Google Shape;2091;p40"/>
            <p:cNvCxnSpPr/>
            <p:nvPr/>
          </p:nvCxnSpPr>
          <p:spPr>
            <a:xfrm>
              <a:off x="0" y="215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92" name="Google Shape;2092;p40"/>
            <p:cNvCxnSpPr/>
            <p:nvPr/>
          </p:nvCxnSpPr>
          <p:spPr>
            <a:xfrm>
              <a:off x="0" y="27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93" name="Google Shape;2093;p40"/>
            <p:cNvCxnSpPr/>
            <p:nvPr/>
          </p:nvCxnSpPr>
          <p:spPr>
            <a:xfrm>
              <a:off x="0" y="0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94" name="Google Shape;2094;p40"/>
            <p:cNvCxnSpPr/>
            <p:nvPr/>
          </p:nvCxnSpPr>
          <p:spPr>
            <a:xfrm>
              <a:off x="0" y="48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95" name="Google Shape;2095;p40"/>
            <p:cNvCxnSpPr/>
            <p:nvPr/>
          </p:nvCxnSpPr>
          <p:spPr>
            <a:xfrm>
              <a:off x="0" y="102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96" name="Google Shape;2096;p40"/>
            <p:cNvCxnSpPr/>
            <p:nvPr/>
          </p:nvCxnSpPr>
          <p:spPr>
            <a:xfrm>
              <a:off x="0" y="159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2097" name="Google Shape;2097;p40"/>
          <p:cNvSpPr txBox="1"/>
          <p:nvPr/>
        </p:nvSpPr>
        <p:spPr>
          <a:xfrm>
            <a:off x="76200" y="76200"/>
            <a:ext cx="304800" cy="1450975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8" name="Google Shape;2098;p40"/>
          <p:cNvSpPr txBox="1"/>
          <p:nvPr/>
        </p:nvSpPr>
        <p:spPr>
          <a:xfrm>
            <a:off x="204787" y="15081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9" name="Google Shape;2099;p40"/>
          <p:cNvSpPr txBox="1"/>
          <p:nvPr/>
        </p:nvSpPr>
        <p:spPr>
          <a:xfrm>
            <a:off x="7275512" y="941387"/>
            <a:ext cx="1473200" cy="336550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0" name="Google Shape;2100;p40"/>
          <p:cNvSpPr txBox="1"/>
          <p:nvPr/>
        </p:nvSpPr>
        <p:spPr>
          <a:xfrm>
            <a:off x="3252787" y="1173162"/>
            <a:ext cx="5662612" cy="762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101" name="Google Shape;2101;p40"/>
          <p:cNvGrpSpPr/>
          <p:nvPr/>
        </p:nvGrpSpPr>
        <p:grpSpPr>
          <a:xfrm>
            <a:off x="7620000" y="228600"/>
            <a:ext cx="1066800" cy="838200"/>
            <a:chOff x="0" y="0"/>
            <a:chExt cx="672" cy="528"/>
          </a:xfrm>
        </p:grpSpPr>
        <p:sp>
          <p:nvSpPr>
            <p:cNvPr id="2102" name="Google Shape;2102;p40"/>
            <p:cNvSpPr txBox="1"/>
            <p:nvPr/>
          </p:nvSpPr>
          <p:spPr>
            <a:xfrm>
              <a:off x="0" y="0"/>
              <a:ext cx="672" cy="528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03" name="Google Shape;2103;p40"/>
            <p:cNvSpPr txBox="1"/>
            <p:nvPr/>
          </p:nvSpPr>
          <p:spPr>
            <a:xfrm>
              <a:off x="566" y="377"/>
              <a:ext cx="71" cy="76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104" name="Google Shape;2104;p40"/>
            <p:cNvGrpSpPr/>
            <p:nvPr/>
          </p:nvGrpSpPr>
          <p:grpSpPr>
            <a:xfrm>
              <a:off x="35" y="75"/>
              <a:ext cx="566" cy="378"/>
              <a:chOff x="0" y="0"/>
              <a:chExt cx="566" cy="378"/>
            </a:xfrm>
          </p:grpSpPr>
          <p:sp>
            <p:nvSpPr>
              <p:cNvPr id="2105" name="Google Shape;2105;p40"/>
              <p:cNvSpPr/>
              <p:nvPr/>
            </p:nvSpPr>
            <p:spPr>
              <a:xfrm>
                <a:off x="0" y="75"/>
                <a:ext cx="424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106" name="Google Shape;2106;p40"/>
              <p:cNvSpPr/>
              <p:nvPr/>
            </p:nvSpPr>
            <p:spPr>
              <a:xfrm>
                <a:off x="70" y="0"/>
                <a:ext cx="425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107" name="Google Shape;2107;p40"/>
              <p:cNvSpPr/>
              <p:nvPr/>
            </p:nvSpPr>
            <p:spPr>
              <a:xfrm>
                <a:off x="70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108" name="Google Shape;2108;p40"/>
              <p:cNvSpPr/>
              <p:nvPr/>
            </p:nvSpPr>
            <p:spPr>
              <a:xfrm>
                <a:off x="247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109" name="Google Shape;2109;p40"/>
              <p:cNvSpPr/>
              <p:nvPr/>
            </p:nvSpPr>
            <p:spPr>
              <a:xfrm>
                <a:off x="247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110" name="Google Shape;2110;p40"/>
              <p:cNvSpPr/>
              <p:nvPr/>
            </p:nvSpPr>
            <p:spPr>
              <a:xfrm>
                <a:off x="318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2111" name="Google Shape;2111;p40"/>
            <p:cNvSpPr txBox="1"/>
            <p:nvPr/>
          </p:nvSpPr>
          <p:spPr>
            <a:xfrm>
              <a:off x="35" y="38"/>
              <a:ext cx="71" cy="7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12" name="Google Shape;2112;p40"/>
            <p:cNvSpPr txBox="1"/>
            <p:nvPr/>
          </p:nvSpPr>
          <p:spPr>
            <a:xfrm>
              <a:off x="71" y="75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13" name="Google Shape;2113;p40"/>
            <p:cNvSpPr txBox="1"/>
            <p:nvPr/>
          </p:nvSpPr>
          <p:spPr>
            <a:xfrm>
              <a:off x="531" y="339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14" name="Google Shape;2114;p40"/>
            <p:cNvSpPr/>
            <p:nvPr/>
          </p:nvSpPr>
          <p:spPr>
            <a:xfrm>
              <a:off x="140" y="113"/>
              <a:ext cx="391" cy="26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38100" cap="flat" cmpd="sng">
              <a:solidFill>
                <a:srgbClr val="FFFF00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115" name="Google Shape;2115;p40"/>
          <p:cNvSpPr txBox="1">
            <a:spLocks noGrp="1"/>
          </p:cNvSpPr>
          <p:nvPr>
            <p:ph type="title"/>
          </p:nvPr>
        </p:nvSpPr>
        <p:spPr>
          <a:xfrm>
            <a:off x="457200" y="100012"/>
            <a:ext cx="8458200" cy="103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Cont.</a:t>
            </a:r>
            <a:endParaRPr/>
          </a:p>
        </p:txBody>
      </p:sp>
      <p:pic>
        <p:nvPicPr>
          <p:cNvPr id="2116" name="Google Shape;2116;p40" descr="osilayer_enca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125" y="1371600"/>
            <a:ext cx="8829675" cy="5357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41"/>
          <p:cNvSpPr txBox="1"/>
          <p:nvPr/>
        </p:nvSpPr>
        <p:spPr>
          <a:xfrm>
            <a:off x="7543800" y="6554787"/>
            <a:ext cx="284162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  <p:grpSp>
        <p:nvGrpSpPr>
          <p:cNvPr id="2122" name="Google Shape;2122;p41"/>
          <p:cNvGrpSpPr/>
          <p:nvPr/>
        </p:nvGrpSpPr>
        <p:grpSpPr>
          <a:xfrm>
            <a:off x="0" y="68262"/>
            <a:ext cx="457200" cy="6715125"/>
            <a:chOff x="0" y="0"/>
            <a:chExt cx="288" cy="4230"/>
          </a:xfrm>
        </p:grpSpPr>
        <p:cxnSp>
          <p:nvCxnSpPr>
            <p:cNvPr id="2123" name="Google Shape;2123;p41"/>
            <p:cNvCxnSpPr/>
            <p:nvPr/>
          </p:nvCxnSpPr>
          <p:spPr>
            <a:xfrm>
              <a:off x="0" y="416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24" name="Google Shape;2124;p41"/>
            <p:cNvCxnSpPr/>
            <p:nvPr/>
          </p:nvCxnSpPr>
          <p:spPr>
            <a:xfrm>
              <a:off x="0" y="41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25" name="Google Shape;2125;p41"/>
            <p:cNvCxnSpPr/>
            <p:nvPr/>
          </p:nvCxnSpPr>
          <p:spPr>
            <a:xfrm>
              <a:off x="0" y="422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26" name="Google Shape;2126;p41"/>
            <p:cNvCxnSpPr/>
            <p:nvPr/>
          </p:nvCxnSpPr>
          <p:spPr>
            <a:xfrm>
              <a:off x="0" y="407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27" name="Google Shape;2127;p41"/>
            <p:cNvCxnSpPr/>
            <p:nvPr/>
          </p:nvCxnSpPr>
          <p:spPr>
            <a:xfrm>
              <a:off x="0" y="402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28" name="Google Shape;2128;p41"/>
            <p:cNvCxnSpPr/>
            <p:nvPr/>
          </p:nvCxnSpPr>
          <p:spPr>
            <a:xfrm>
              <a:off x="0" y="4115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29" name="Google Shape;2129;p41"/>
            <p:cNvCxnSpPr/>
            <p:nvPr/>
          </p:nvCxnSpPr>
          <p:spPr>
            <a:xfrm>
              <a:off x="0" y="362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30" name="Google Shape;2130;p41"/>
            <p:cNvCxnSpPr/>
            <p:nvPr/>
          </p:nvCxnSpPr>
          <p:spPr>
            <a:xfrm>
              <a:off x="0" y="35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31" name="Google Shape;2131;p41"/>
            <p:cNvCxnSpPr/>
            <p:nvPr/>
          </p:nvCxnSpPr>
          <p:spPr>
            <a:xfrm>
              <a:off x="0" y="39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32" name="Google Shape;2132;p41"/>
            <p:cNvCxnSpPr/>
            <p:nvPr/>
          </p:nvCxnSpPr>
          <p:spPr>
            <a:xfrm>
              <a:off x="0" y="385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33" name="Google Shape;2133;p41"/>
            <p:cNvCxnSpPr/>
            <p:nvPr/>
          </p:nvCxnSpPr>
          <p:spPr>
            <a:xfrm>
              <a:off x="0" y="377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34" name="Google Shape;2134;p41"/>
            <p:cNvCxnSpPr/>
            <p:nvPr/>
          </p:nvCxnSpPr>
          <p:spPr>
            <a:xfrm>
              <a:off x="0" y="395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35" name="Google Shape;2135;p41"/>
            <p:cNvCxnSpPr/>
            <p:nvPr/>
          </p:nvCxnSpPr>
          <p:spPr>
            <a:xfrm>
              <a:off x="0" y="364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36" name="Google Shape;2136;p41"/>
            <p:cNvCxnSpPr/>
            <p:nvPr/>
          </p:nvCxnSpPr>
          <p:spPr>
            <a:xfrm>
              <a:off x="0" y="369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37" name="Google Shape;2137;p41"/>
            <p:cNvCxnSpPr/>
            <p:nvPr/>
          </p:nvCxnSpPr>
          <p:spPr>
            <a:xfrm>
              <a:off x="0" y="389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38" name="Google Shape;2138;p41"/>
            <p:cNvCxnSpPr/>
            <p:nvPr/>
          </p:nvCxnSpPr>
          <p:spPr>
            <a:xfrm>
              <a:off x="0" y="38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39" name="Google Shape;2139;p41"/>
            <p:cNvCxnSpPr/>
            <p:nvPr/>
          </p:nvCxnSpPr>
          <p:spPr>
            <a:xfrm>
              <a:off x="0" y="346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40" name="Google Shape;2140;p41"/>
            <p:cNvCxnSpPr/>
            <p:nvPr/>
          </p:nvCxnSpPr>
          <p:spPr>
            <a:xfrm>
              <a:off x="0" y="35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41" name="Google Shape;2141;p41"/>
            <p:cNvCxnSpPr/>
            <p:nvPr/>
          </p:nvCxnSpPr>
          <p:spPr>
            <a:xfrm>
              <a:off x="0" y="353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42" name="Google Shape;2142;p41"/>
            <p:cNvCxnSpPr/>
            <p:nvPr/>
          </p:nvCxnSpPr>
          <p:spPr>
            <a:xfrm>
              <a:off x="0" y="33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43" name="Google Shape;2143;p41"/>
            <p:cNvCxnSpPr/>
            <p:nvPr/>
          </p:nvCxnSpPr>
          <p:spPr>
            <a:xfrm>
              <a:off x="0" y="332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44" name="Google Shape;2144;p41"/>
            <p:cNvCxnSpPr/>
            <p:nvPr/>
          </p:nvCxnSpPr>
          <p:spPr>
            <a:xfrm>
              <a:off x="0" y="342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45" name="Google Shape;2145;p41"/>
            <p:cNvCxnSpPr/>
            <p:nvPr/>
          </p:nvCxnSpPr>
          <p:spPr>
            <a:xfrm>
              <a:off x="0" y="293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46" name="Google Shape;2146;p41"/>
            <p:cNvCxnSpPr/>
            <p:nvPr/>
          </p:nvCxnSpPr>
          <p:spPr>
            <a:xfrm>
              <a:off x="0" y="29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47" name="Google Shape;2147;p41"/>
            <p:cNvCxnSpPr/>
            <p:nvPr/>
          </p:nvCxnSpPr>
          <p:spPr>
            <a:xfrm>
              <a:off x="0" y="328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48" name="Google Shape;2148;p41"/>
            <p:cNvCxnSpPr/>
            <p:nvPr/>
          </p:nvCxnSpPr>
          <p:spPr>
            <a:xfrm>
              <a:off x="0" y="315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49" name="Google Shape;2149;p41"/>
            <p:cNvCxnSpPr/>
            <p:nvPr/>
          </p:nvCxnSpPr>
          <p:spPr>
            <a:xfrm>
              <a:off x="0" y="307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50" name="Google Shape;2150;p41"/>
            <p:cNvCxnSpPr/>
            <p:nvPr/>
          </p:nvCxnSpPr>
          <p:spPr>
            <a:xfrm>
              <a:off x="0" y="326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51" name="Google Shape;2151;p41"/>
            <p:cNvCxnSpPr/>
            <p:nvPr/>
          </p:nvCxnSpPr>
          <p:spPr>
            <a:xfrm>
              <a:off x="0" y="295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52" name="Google Shape;2152;p41"/>
            <p:cNvCxnSpPr/>
            <p:nvPr/>
          </p:nvCxnSpPr>
          <p:spPr>
            <a:xfrm>
              <a:off x="0" y="300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53" name="Google Shape;2153;p41"/>
            <p:cNvCxnSpPr/>
            <p:nvPr/>
          </p:nvCxnSpPr>
          <p:spPr>
            <a:xfrm>
              <a:off x="0" y="320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54" name="Google Shape;2154;p41"/>
            <p:cNvCxnSpPr/>
            <p:nvPr/>
          </p:nvCxnSpPr>
          <p:spPr>
            <a:xfrm>
              <a:off x="0" y="318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55" name="Google Shape;2155;p41"/>
            <p:cNvCxnSpPr/>
            <p:nvPr/>
          </p:nvCxnSpPr>
          <p:spPr>
            <a:xfrm>
              <a:off x="0" y="278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56" name="Google Shape;2156;p41"/>
            <p:cNvCxnSpPr/>
            <p:nvPr/>
          </p:nvCxnSpPr>
          <p:spPr>
            <a:xfrm>
              <a:off x="0" y="27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57" name="Google Shape;2157;p41"/>
            <p:cNvCxnSpPr/>
            <p:nvPr/>
          </p:nvCxnSpPr>
          <p:spPr>
            <a:xfrm>
              <a:off x="0" y="263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58" name="Google Shape;2158;p41"/>
            <p:cNvCxnSpPr/>
            <p:nvPr/>
          </p:nvCxnSpPr>
          <p:spPr>
            <a:xfrm>
              <a:off x="0" y="283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59" name="Google Shape;2159;p41"/>
            <p:cNvCxnSpPr/>
            <p:nvPr/>
          </p:nvCxnSpPr>
          <p:spPr>
            <a:xfrm>
              <a:off x="0" y="281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60" name="Google Shape;2160;p41"/>
            <p:cNvCxnSpPr/>
            <p:nvPr/>
          </p:nvCxnSpPr>
          <p:spPr>
            <a:xfrm>
              <a:off x="0" y="251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61" name="Google Shape;2161;p41"/>
            <p:cNvCxnSpPr/>
            <p:nvPr/>
          </p:nvCxnSpPr>
          <p:spPr>
            <a:xfrm>
              <a:off x="0" y="2547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62" name="Google Shape;2162;p41"/>
            <p:cNvCxnSpPr/>
            <p:nvPr/>
          </p:nvCxnSpPr>
          <p:spPr>
            <a:xfrm>
              <a:off x="0" y="258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63" name="Google Shape;2163;p41"/>
            <p:cNvCxnSpPr/>
            <p:nvPr/>
          </p:nvCxnSpPr>
          <p:spPr>
            <a:xfrm>
              <a:off x="0" y="242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64" name="Google Shape;2164;p41"/>
            <p:cNvCxnSpPr/>
            <p:nvPr/>
          </p:nvCxnSpPr>
          <p:spPr>
            <a:xfrm>
              <a:off x="0" y="23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65" name="Google Shape;2165;p41"/>
            <p:cNvCxnSpPr/>
            <p:nvPr/>
          </p:nvCxnSpPr>
          <p:spPr>
            <a:xfrm>
              <a:off x="0" y="246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66" name="Google Shape;2166;p41"/>
            <p:cNvCxnSpPr/>
            <p:nvPr/>
          </p:nvCxnSpPr>
          <p:spPr>
            <a:xfrm>
              <a:off x="0" y="232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67" name="Google Shape;2167;p41"/>
            <p:cNvCxnSpPr/>
            <p:nvPr/>
          </p:nvCxnSpPr>
          <p:spPr>
            <a:xfrm>
              <a:off x="0" y="220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68" name="Google Shape;2168;p41"/>
            <p:cNvCxnSpPr/>
            <p:nvPr/>
          </p:nvCxnSpPr>
          <p:spPr>
            <a:xfrm>
              <a:off x="0" y="23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69" name="Google Shape;2169;p41"/>
            <p:cNvCxnSpPr/>
            <p:nvPr/>
          </p:nvCxnSpPr>
          <p:spPr>
            <a:xfrm>
              <a:off x="0" y="224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70" name="Google Shape;2170;p41"/>
            <p:cNvCxnSpPr/>
            <p:nvPr/>
          </p:nvCxnSpPr>
          <p:spPr>
            <a:xfrm>
              <a:off x="0" y="222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71" name="Google Shape;2171;p41"/>
            <p:cNvCxnSpPr/>
            <p:nvPr/>
          </p:nvCxnSpPr>
          <p:spPr>
            <a:xfrm>
              <a:off x="0" y="208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72" name="Google Shape;2172;p41"/>
            <p:cNvCxnSpPr/>
            <p:nvPr/>
          </p:nvCxnSpPr>
          <p:spPr>
            <a:xfrm>
              <a:off x="0" y="21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73" name="Google Shape;2173;p41"/>
            <p:cNvCxnSpPr/>
            <p:nvPr/>
          </p:nvCxnSpPr>
          <p:spPr>
            <a:xfrm>
              <a:off x="0" y="215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74" name="Google Shape;2174;p41"/>
            <p:cNvCxnSpPr/>
            <p:nvPr/>
          </p:nvCxnSpPr>
          <p:spPr>
            <a:xfrm>
              <a:off x="0" y="199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75" name="Google Shape;2175;p41"/>
            <p:cNvCxnSpPr/>
            <p:nvPr/>
          </p:nvCxnSpPr>
          <p:spPr>
            <a:xfrm>
              <a:off x="0" y="194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76" name="Google Shape;2176;p41"/>
            <p:cNvCxnSpPr/>
            <p:nvPr/>
          </p:nvCxnSpPr>
          <p:spPr>
            <a:xfrm>
              <a:off x="0" y="204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77" name="Google Shape;2177;p41"/>
            <p:cNvCxnSpPr/>
            <p:nvPr/>
          </p:nvCxnSpPr>
          <p:spPr>
            <a:xfrm>
              <a:off x="0" y="155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78" name="Google Shape;2178;p41"/>
            <p:cNvCxnSpPr/>
            <p:nvPr/>
          </p:nvCxnSpPr>
          <p:spPr>
            <a:xfrm>
              <a:off x="0" y="15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79" name="Google Shape;2179;p41"/>
            <p:cNvCxnSpPr/>
            <p:nvPr/>
          </p:nvCxnSpPr>
          <p:spPr>
            <a:xfrm>
              <a:off x="0" y="19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80" name="Google Shape;2180;p41"/>
            <p:cNvCxnSpPr/>
            <p:nvPr/>
          </p:nvCxnSpPr>
          <p:spPr>
            <a:xfrm>
              <a:off x="0" y="177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81" name="Google Shape;2181;p41"/>
            <p:cNvCxnSpPr/>
            <p:nvPr/>
          </p:nvCxnSpPr>
          <p:spPr>
            <a:xfrm>
              <a:off x="0" y="169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82" name="Google Shape;2182;p41"/>
            <p:cNvCxnSpPr/>
            <p:nvPr/>
          </p:nvCxnSpPr>
          <p:spPr>
            <a:xfrm>
              <a:off x="0" y="188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83" name="Google Shape;2183;p41"/>
            <p:cNvCxnSpPr/>
            <p:nvPr/>
          </p:nvCxnSpPr>
          <p:spPr>
            <a:xfrm>
              <a:off x="0" y="157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84" name="Google Shape;2184;p41"/>
            <p:cNvCxnSpPr/>
            <p:nvPr/>
          </p:nvCxnSpPr>
          <p:spPr>
            <a:xfrm>
              <a:off x="0" y="16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85" name="Google Shape;2185;p41"/>
            <p:cNvCxnSpPr/>
            <p:nvPr/>
          </p:nvCxnSpPr>
          <p:spPr>
            <a:xfrm>
              <a:off x="0" y="182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86" name="Google Shape;2186;p41"/>
            <p:cNvCxnSpPr/>
            <p:nvPr/>
          </p:nvCxnSpPr>
          <p:spPr>
            <a:xfrm>
              <a:off x="0" y="180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87" name="Google Shape;2187;p41"/>
            <p:cNvCxnSpPr/>
            <p:nvPr/>
          </p:nvCxnSpPr>
          <p:spPr>
            <a:xfrm>
              <a:off x="0" y="13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88" name="Google Shape;2188;p41"/>
            <p:cNvCxnSpPr/>
            <p:nvPr/>
          </p:nvCxnSpPr>
          <p:spPr>
            <a:xfrm>
              <a:off x="0" y="1430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89" name="Google Shape;2189;p41"/>
            <p:cNvCxnSpPr/>
            <p:nvPr/>
          </p:nvCxnSpPr>
          <p:spPr>
            <a:xfrm>
              <a:off x="0" y="146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90" name="Google Shape;2190;p41"/>
            <p:cNvCxnSpPr/>
            <p:nvPr/>
          </p:nvCxnSpPr>
          <p:spPr>
            <a:xfrm>
              <a:off x="0" y="13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91" name="Google Shape;2191;p41"/>
            <p:cNvCxnSpPr/>
            <p:nvPr/>
          </p:nvCxnSpPr>
          <p:spPr>
            <a:xfrm>
              <a:off x="0" y="134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92" name="Google Shape;2192;p41"/>
            <p:cNvCxnSpPr/>
            <p:nvPr/>
          </p:nvCxnSpPr>
          <p:spPr>
            <a:xfrm>
              <a:off x="0" y="9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93" name="Google Shape;2193;p41"/>
            <p:cNvCxnSpPr/>
            <p:nvPr/>
          </p:nvCxnSpPr>
          <p:spPr>
            <a:xfrm>
              <a:off x="0" y="94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94" name="Google Shape;2194;p41"/>
            <p:cNvCxnSpPr/>
            <p:nvPr/>
          </p:nvCxnSpPr>
          <p:spPr>
            <a:xfrm>
              <a:off x="0" y="120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95" name="Google Shape;2195;p41"/>
            <p:cNvCxnSpPr/>
            <p:nvPr/>
          </p:nvCxnSpPr>
          <p:spPr>
            <a:xfrm>
              <a:off x="0" y="112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96" name="Google Shape;2196;p41"/>
            <p:cNvCxnSpPr/>
            <p:nvPr/>
          </p:nvCxnSpPr>
          <p:spPr>
            <a:xfrm>
              <a:off x="0" y="9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97" name="Google Shape;2197;p41"/>
            <p:cNvCxnSpPr/>
            <p:nvPr/>
          </p:nvCxnSpPr>
          <p:spPr>
            <a:xfrm>
              <a:off x="0" y="104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98" name="Google Shape;2198;p41"/>
            <p:cNvCxnSpPr/>
            <p:nvPr/>
          </p:nvCxnSpPr>
          <p:spPr>
            <a:xfrm>
              <a:off x="0" y="124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99" name="Google Shape;2199;p41"/>
            <p:cNvCxnSpPr/>
            <p:nvPr/>
          </p:nvCxnSpPr>
          <p:spPr>
            <a:xfrm>
              <a:off x="0" y="12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00" name="Google Shape;2200;p41"/>
            <p:cNvCxnSpPr/>
            <p:nvPr/>
          </p:nvCxnSpPr>
          <p:spPr>
            <a:xfrm>
              <a:off x="0" y="81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01" name="Google Shape;2201;p41"/>
            <p:cNvCxnSpPr/>
            <p:nvPr/>
          </p:nvCxnSpPr>
          <p:spPr>
            <a:xfrm>
              <a:off x="0" y="85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02" name="Google Shape;2202;p41"/>
            <p:cNvCxnSpPr/>
            <p:nvPr/>
          </p:nvCxnSpPr>
          <p:spPr>
            <a:xfrm>
              <a:off x="0" y="88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03" name="Google Shape;2203;p41"/>
            <p:cNvCxnSpPr/>
            <p:nvPr/>
          </p:nvCxnSpPr>
          <p:spPr>
            <a:xfrm>
              <a:off x="0" y="72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04" name="Google Shape;2204;p41"/>
            <p:cNvCxnSpPr/>
            <p:nvPr/>
          </p:nvCxnSpPr>
          <p:spPr>
            <a:xfrm>
              <a:off x="0" y="77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05" name="Google Shape;2205;p41"/>
            <p:cNvCxnSpPr/>
            <p:nvPr/>
          </p:nvCxnSpPr>
          <p:spPr>
            <a:xfrm>
              <a:off x="0" y="6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06" name="Google Shape;2206;p41"/>
            <p:cNvCxnSpPr/>
            <p:nvPr/>
          </p:nvCxnSpPr>
          <p:spPr>
            <a:xfrm>
              <a:off x="0" y="60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07" name="Google Shape;2207;p41"/>
            <p:cNvCxnSpPr/>
            <p:nvPr/>
          </p:nvCxnSpPr>
          <p:spPr>
            <a:xfrm>
              <a:off x="0" y="479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08" name="Google Shape;2208;p41"/>
            <p:cNvCxnSpPr/>
            <p:nvPr/>
          </p:nvCxnSpPr>
          <p:spPr>
            <a:xfrm>
              <a:off x="0" y="515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09" name="Google Shape;2209;p41"/>
            <p:cNvCxnSpPr/>
            <p:nvPr/>
          </p:nvCxnSpPr>
          <p:spPr>
            <a:xfrm>
              <a:off x="0" y="54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10" name="Google Shape;2210;p41"/>
            <p:cNvCxnSpPr/>
            <p:nvPr/>
          </p:nvCxnSpPr>
          <p:spPr>
            <a:xfrm>
              <a:off x="0" y="389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11" name="Google Shape;2211;p41"/>
            <p:cNvCxnSpPr/>
            <p:nvPr/>
          </p:nvCxnSpPr>
          <p:spPr>
            <a:xfrm>
              <a:off x="0" y="341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12" name="Google Shape;2212;p41"/>
            <p:cNvCxnSpPr/>
            <p:nvPr/>
          </p:nvCxnSpPr>
          <p:spPr>
            <a:xfrm>
              <a:off x="0" y="434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13" name="Google Shape;2213;p41"/>
            <p:cNvCxnSpPr/>
            <p:nvPr/>
          </p:nvCxnSpPr>
          <p:spPr>
            <a:xfrm>
              <a:off x="0" y="296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14" name="Google Shape;2214;p41"/>
            <p:cNvCxnSpPr/>
            <p:nvPr/>
          </p:nvCxnSpPr>
          <p:spPr>
            <a:xfrm>
              <a:off x="0" y="275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15" name="Google Shape;2215;p41"/>
            <p:cNvCxnSpPr/>
            <p:nvPr/>
          </p:nvCxnSpPr>
          <p:spPr>
            <a:xfrm>
              <a:off x="0" y="215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16" name="Google Shape;2216;p41"/>
            <p:cNvCxnSpPr/>
            <p:nvPr/>
          </p:nvCxnSpPr>
          <p:spPr>
            <a:xfrm>
              <a:off x="0" y="27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17" name="Google Shape;2217;p41"/>
            <p:cNvCxnSpPr/>
            <p:nvPr/>
          </p:nvCxnSpPr>
          <p:spPr>
            <a:xfrm>
              <a:off x="0" y="0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18" name="Google Shape;2218;p41"/>
            <p:cNvCxnSpPr/>
            <p:nvPr/>
          </p:nvCxnSpPr>
          <p:spPr>
            <a:xfrm>
              <a:off x="0" y="48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19" name="Google Shape;2219;p41"/>
            <p:cNvCxnSpPr/>
            <p:nvPr/>
          </p:nvCxnSpPr>
          <p:spPr>
            <a:xfrm>
              <a:off x="0" y="102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20" name="Google Shape;2220;p41"/>
            <p:cNvCxnSpPr/>
            <p:nvPr/>
          </p:nvCxnSpPr>
          <p:spPr>
            <a:xfrm>
              <a:off x="0" y="159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2221" name="Google Shape;2221;p41"/>
          <p:cNvSpPr txBox="1"/>
          <p:nvPr/>
        </p:nvSpPr>
        <p:spPr>
          <a:xfrm>
            <a:off x="76200" y="76200"/>
            <a:ext cx="304800" cy="1450975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2" name="Google Shape;2222;p41"/>
          <p:cNvSpPr txBox="1"/>
          <p:nvPr/>
        </p:nvSpPr>
        <p:spPr>
          <a:xfrm>
            <a:off x="204787" y="15081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3" name="Google Shape;2223;p41"/>
          <p:cNvSpPr txBox="1"/>
          <p:nvPr/>
        </p:nvSpPr>
        <p:spPr>
          <a:xfrm>
            <a:off x="7300912" y="1185862"/>
            <a:ext cx="1474787" cy="338137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4" name="Google Shape;2224;p41"/>
          <p:cNvSpPr txBox="1"/>
          <p:nvPr/>
        </p:nvSpPr>
        <p:spPr>
          <a:xfrm>
            <a:off x="3252787" y="133826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225" name="Google Shape;2225;p41"/>
          <p:cNvGrpSpPr/>
          <p:nvPr/>
        </p:nvGrpSpPr>
        <p:grpSpPr>
          <a:xfrm>
            <a:off x="7620000" y="228600"/>
            <a:ext cx="1066800" cy="838200"/>
            <a:chOff x="0" y="0"/>
            <a:chExt cx="672" cy="528"/>
          </a:xfrm>
        </p:grpSpPr>
        <p:sp>
          <p:nvSpPr>
            <p:cNvPr id="2226" name="Google Shape;2226;p41"/>
            <p:cNvSpPr txBox="1"/>
            <p:nvPr/>
          </p:nvSpPr>
          <p:spPr>
            <a:xfrm>
              <a:off x="0" y="0"/>
              <a:ext cx="672" cy="528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27" name="Google Shape;2227;p41"/>
            <p:cNvSpPr txBox="1"/>
            <p:nvPr/>
          </p:nvSpPr>
          <p:spPr>
            <a:xfrm>
              <a:off x="566" y="377"/>
              <a:ext cx="71" cy="76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228" name="Google Shape;2228;p41"/>
            <p:cNvGrpSpPr/>
            <p:nvPr/>
          </p:nvGrpSpPr>
          <p:grpSpPr>
            <a:xfrm>
              <a:off x="35" y="75"/>
              <a:ext cx="566" cy="378"/>
              <a:chOff x="0" y="0"/>
              <a:chExt cx="566" cy="378"/>
            </a:xfrm>
          </p:grpSpPr>
          <p:sp>
            <p:nvSpPr>
              <p:cNvPr id="2229" name="Google Shape;2229;p41"/>
              <p:cNvSpPr/>
              <p:nvPr/>
            </p:nvSpPr>
            <p:spPr>
              <a:xfrm>
                <a:off x="0" y="75"/>
                <a:ext cx="424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30" name="Google Shape;2230;p41"/>
              <p:cNvSpPr/>
              <p:nvPr/>
            </p:nvSpPr>
            <p:spPr>
              <a:xfrm>
                <a:off x="70" y="0"/>
                <a:ext cx="425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31" name="Google Shape;2231;p41"/>
              <p:cNvSpPr/>
              <p:nvPr/>
            </p:nvSpPr>
            <p:spPr>
              <a:xfrm>
                <a:off x="70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32" name="Google Shape;2232;p41"/>
              <p:cNvSpPr/>
              <p:nvPr/>
            </p:nvSpPr>
            <p:spPr>
              <a:xfrm>
                <a:off x="247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33" name="Google Shape;2233;p41"/>
              <p:cNvSpPr/>
              <p:nvPr/>
            </p:nvSpPr>
            <p:spPr>
              <a:xfrm>
                <a:off x="247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34" name="Google Shape;2234;p41"/>
              <p:cNvSpPr/>
              <p:nvPr/>
            </p:nvSpPr>
            <p:spPr>
              <a:xfrm>
                <a:off x="318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2235" name="Google Shape;2235;p41"/>
            <p:cNvSpPr txBox="1"/>
            <p:nvPr/>
          </p:nvSpPr>
          <p:spPr>
            <a:xfrm>
              <a:off x="35" y="38"/>
              <a:ext cx="71" cy="7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36" name="Google Shape;2236;p41"/>
            <p:cNvSpPr txBox="1"/>
            <p:nvPr/>
          </p:nvSpPr>
          <p:spPr>
            <a:xfrm>
              <a:off x="71" y="75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37" name="Google Shape;2237;p41"/>
            <p:cNvSpPr txBox="1"/>
            <p:nvPr/>
          </p:nvSpPr>
          <p:spPr>
            <a:xfrm>
              <a:off x="531" y="339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38" name="Google Shape;2238;p41"/>
            <p:cNvSpPr/>
            <p:nvPr/>
          </p:nvSpPr>
          <p:spPr>
            <a:xfrm>
              <a:off x="140" y="113"/>
              <a:ext cx="391" cy="26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38100" cap="flat" cmpd="sng">
              <a:solidFill>
                <a:srgbClr val="FFFF00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239" name="Google Shape;2239;p4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458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Times New Roman"/>
              <a:buNone/>
            </a:pPr>
            <a:r>
              <a:rPr lang="en-US" sz="3200" b="1" i="1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Organization of the Layers</a:t>
            </a:r>
            <a:endParaRPr/>
          </a:p>
        </p:txBody>
      </p:sp>
      <p:sp>
        <p:nvSpPr>
          <p:cNvPr id="2240" name="Google Shape;2240;p41"/>
          <p:cNvSpPr txBox="1">
            <a:spLocks noGrp="1"/>
          </p:cNvSpPr>
          <p:nvPr>
            <p:ph type="body" idx="1"/>
          </p:nvPr>
        </p:nvSpPr>
        <p:spPr>
          <a:xfrm>
            <a:off x="457200" y="1523999"/>
            <a:ext cx="8475662" cy="507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t" anchorCtr="0">
            <a:noAutofit/>
          </a:bodyPr>
          <a:lstStyle/>
          <a:p>
            <a:pPr marL="39687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seven layers can be thought of as belonging to </a:t>
            </a:r>
            <a:r>
              <a:rPr lang="en-US" sz="2400" b="1" i="1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subgroups. </a:t>
            </a:r>
            <a:endParaRPr dirty="0"/>
          </a:p>
          <a:p>
            <a:pPr marL="39687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2400" b="0" i="0" u="none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Layers </a:t>
            </a:r>
            <a:r>
              <a:rPr lang="en-US" sz="2400" b="1" i="0" u="none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 2, and 3</a:t>
            </a:r>
            <a:r>
              <a:rPr lang="en-US" sz="2400" b="0" i="0" u="none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physical, data link, and network-are the </a:t>
            </a:r>
            <a:r>
              <a:rPr lang="en-US" sz="2400" b="1" i="1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support layers</a:t>
            </a:r>
            <a:r>
              <a:rPr lang="en-US" sz="2400" b="0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deal with the physical features of </a:t>
            </a:r>
            <a:r>
              <a:rPr lang="en-US" sz="2400" b="0" i="0" u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moving data 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one device to another (such as electrical specifications, physical connections, physical addressing, and transport timing and reliability). </a:t>
            </a:r>
            <a:endParaRPr dirty="0"/>
          </a:p>
          <a:p>
            <a:pPr marL="39687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2400" b="1" i="0" u="none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Layers 5, 6, and 7-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session, presentation, and application-can be thought of as the </a:t>
            </a:r>
            <a:r>
              <a:rPr lang="en-US" sz="2400" b="1" i="1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support layers</a:t>
            </a:r>
            <a:r>
              <a:rPr lang="en-US" sz="2400" b="0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</a:t>
            </a:r>
            <a:r>
              <a:rPr lang="en-US" sz="2400" b="0" i="0" u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 interoperability 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among unrelated software systems. </a:t>
            </a:r>
            <a:endParaRPr dirty="0"/>
          </a:p>
          <a:p>
            <a:pPr marL="39687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2400" b="1" i="0" u="none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Layer 4-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 layer, </a:t>
            </a:r>
            <a:r>
              <a:rPr lang="en-US" sz="2400" b="1" i="1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links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</a:t>
            </a:r>
            <a:r>
              <a:rPr lang="en-US" sz="2400" b="1" i="1" u="none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subgroups 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ensures that what the lower layers have transmitted is in a form that the upper layers can use. 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5" name="Google Shape;2245;p42"/>
          <p:cNvSpPr txBox="1"/>
          <p:nvPr/>
        </p:nvSpPr>
        <p:spPr>
          <a:xfrm>
            <a:off x="7543800" y="6554787"/>
            <a:ext cx="284162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/>
          </a:p>
        </p:txBody>
      </p:sp>
      <p:grpSp>
        <p:nvGrpSpPr>
          <p:cNvPr id="2246" name="Google Shape;2246;p42"/>
          <p:cNvGrpSpPr/>
          <p:nvPr/>
        </p:nvGrpSpPr>
        <p:grpSpPr>
          <a:xfrm>
            <a:off x="0" y="68262"/>
            <a:ext cx="457200" cy="6715125"/>
            <a:chOff x="0" y="0"/>
            <a:chExt cx="288" cy="4230"/>
          </a:xfrm>
        </p:grpSpPr>
        <p:cxnSp>
          <p:nvCxnSpPr>
            <p:cNvPr id="2247" name="Google Shape;2247;p42"/>
            <p:cNvCxnSpPr/>
            <p:nvPr/>
          </p:nvCxnSpPr>
          <p:spPr>
            <a:xfrm>
              <a:off x="0" y="416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48" name="Google Shape;2248;p42"/>
            <p:cNvCxnSpPr/>
            <p:nvPr/>
          </p:nvCxnSpPr>
          <p:spPr>
            <a:xfrm>
              <a:off x="0" y="41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49" name="Google Shape;2249;p42"/>
            <p:cNvCxnSpPr/>
            <p:nvPr/>
          </p:nvCxnSpPr>
          <p:spPr>
            <a:xfrm>
              <a:off x="0" y="422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50" name="Google Shape;2250;p42"/>
            <p:cNvCxnSpPr/>
            <p:nvPr/>
          </p:nvCxnSpPr>
          <p:spPr>
            <a:xfrm>
              <a:off x="0" y="407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51" name="Google Shape;2251;p42"/>
            <p:cNvCxnSpPr/>
            <p:nvPr/>
          </p:nvCxnSpPr>
          <p:spPr>
            <a:xfrm>
              <a:off x="0" y="402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52" name="Google Shape;2252;p42"/>
            <p:cNvCxnSpPr/>
            <p:nvPr/>
          </p:nvCxnSpPr>
          <p:spPr>
            <a:xfrm>
              <a:off x="0" y="4115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53" name="Google Shape;2253;p42"/>
            <p:cNvCxnSpPr/>
            <p:nvPr/>
          </p:nvCxnSpPr>
          <p:spPr>
            <a:xfrm>
              <a:off x="0" y="362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54" name="Google Shape;2254;p42"/>
            <p:cNvCxnSpPr/>
            <p:nvPr/>
          </p:nvCxnSpPr>
          <p:spPr>
            <a:xfrm>
              <a:off x="0" y="35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55" name="Google Shape;2255;p42"/>
            <p:cNvCxnSpPr/>
            <p:nvPr/>
          </p:nvCxnSpPr>
          <p:spPr>
            <a:xfrm>
              <a:off x="0" y="39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56" name="Google Shape;2256;p42"/>
            <p:cNvCxnSpPr/>
            <p:nvPr/>
          </p:nvCxnSpPr>
          <p:spPr>
            <a:xfrm>
              <a:off x="0" y="385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57" name="Google Shape;2257;p42"/>
            <p:cNvCxnSpPr/>
            <p:nvPr/>
          </p:nvCxnSpPr>
          <p:spPr>
            <a:xfrm>
              <a:off x="0" y="377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58" name="Google Shape;2258;p42"/>
            <p:cNvCxnSpPr/>
            <p:nvPr/>
          </p:nvCxnSpPr>
          <p:spPr>
            <a:xfrm>
              <a:off x="0" y="395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59" name="Google Shape;2259;p42"/>
            <p:cNvCxnSpPr/>
            <p:nvPr/>
          </p:nvCxnSpPr>
          <p:spPr>
            <a:xfrm>
              <a:off x="0" y="364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60" name="Google Shape;2260;p42"/>
            <p:cNvCxnSpPr/>
            <p:nvPr/>
          </p:nvCxnSpPr>
          <p:spPr>
            <a:xfrm>
              <a:off x="0" y="369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61" name="Google Shape;2261;p42"/>
            <p:cNvCxnSpPr/>
            <p:nvPr/>
          </p:nvCxnSpPr>
          <p:spPr>
            <a:xfrm>
              <a:off x="0" y="389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62" name="Google Shape;2262;p42"/>
            <p:cNvCxnSpPr/>
            <p:nvPr/>
          </p:nvCxnSpPr>
          <p:spPr>
            <a:xfrm>
              <a:off x="0" y="38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63" name="Google Shape;2263;p42"/>
            <p:cNvCxnSpPr/>
            <p:nvPr/>
          </p:nvCxnSpPr>
          <p:spPr>
            <a:xfrm>
              <a:off x="0" y="346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64" name="Google Shape;2264;p42"/>
            <p:cNvCxnSpPr/>
            <p:nvPr/>
          </p:nvCxnSpPr>
          <p:spPr>
            <a:xfrm>
              <a:off x="0" y="35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65" name="Google Shape;2265;p42"/>
            <p:cNvCxnSpPr/>
            <p:nvPr/>
          </p:nvCxnSpPr>
          <p:spPr>
            <a:xfrm>
              <a:off x="0" y="353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66" name="Google Shape;2266;p42"/>
            <p:cNvCxnSpPr/>
            <p:nvPr/>
          </p:nvCxnSpPr>
          <p:spPr>
            <a:xfrm>
              <a:off x="0" y="33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67" name="Google Shape;2267;p42"/>
            <p:cNvCxnSpPr/>
            <p:nvPr/>
          </p:nvCxnSpPr>
          <p:spPr>
            <a:xfrm>
              <a:off x="0" y="332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68" name="Google Shape;2268;p42"/>
            <p:cNvCxnSpPr/>
            <p:nvPr/>
          </p:nvCxnSpPr>
          <p:spPr>
            <a:xfrm>
              <a:off x="0" y="342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69" name="Google Shape;2269;p42"/>
            <p:cNvCxnSpPr/>
            <p:nvPr/>
          </p:nvCxnSpPr>
          <p:spPr>
            <a:xfrm>
              <a:off x="0" y="293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70" name="Google Shape;2270;p42"/>
            <p:cNvCxnSpPr/>
            <p:nvPr/>
          </p:nvCxnSpPr>
          <p:spPr>
            <a:xfrm>
              <a:off x="0" y="29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71" name="Google Shape;2271;p42"/>
            <p:cNvCxnSpPr/>
            <p:nvPr/>
          </p:nvCxnSpPr>
          <p:spPr>
            <a:xfrm>
              <a:off x="0" y="328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72" name="Google Shape;2272;p42"/>
            <p:cNvCxnSpPr/>
            <p:nvPr/>
          </p:nvCxnSpPr>
          <p:spPr>
            <a:xfrm>
              <a:off x="0" y="315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73" name="Google Shape;2273;p42"/>
            <p:cNvCxnSpPr/>
            <p:nvPr/>
          </p:nvCxnSpPr>
          <p:spPr>
            <a:xfrm>
              <a:off x="0" y="307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74" name="Google Shape;2274;p42"/>
            <p:cNvCxnSpPr/>
            <p:nvPr/>
          </p:nvCxnSpPr>
          <p:spPr>
            <a:xfrm>
              <a:off x="0" y="326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75" name="Google Shape;2275;p42"/>
            <p:cNvCxnSpPr/>
            <p:nvPr/>
          </p:nvCxnSpPr>
          <p:spPr>
            <a:xfrm>
              <a:off x="0" y="295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76" name="Google Shape;2276;p42"/>
            <p:cNvCxnSpPr/>
            <p:nvPr/>
          </p:nvCxnSpPr>
          <p:spPr>
            <a:xfrm>
              <a:off x="0" y="300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77" name="Google Shape;2277;p42"/>
            <p:cNvCxnSpPr/>
            <p:nvPr/>
          </p:nvCxnSpPr>
          <p:spPr>
            <a:xfrm>
              <a:off x="0" y="320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78" name="Google Shape;2278;p42"/>
            <p:cNvCxnSpPr/>
            <p:nvPr/>
          </p:nvCxnSpPr>
          <p:spPr>
            <a:xfrm>
              <a:off x="0" y="318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79" name="Google Shape;2279;p42"/>
            <p:cNvCxnSpPr/>
            <p:nvPr/>
          </p:nvCxnSpPr>
          <p:spPr>
            <a:xfrm>
              <a:off x="0" y="278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80" name="Google Shape;2280;p42"/>
            <p:cNvCxnSpPr/>
            <p:nvPr/>
          </p:nvCxnSpPr>
          <p:spPr>
            <a:xfrm>
              <a:off x="0" y="27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81" name="Google Shape;2281;p42"/>
            <p:cNvCxnSpPr/>
            <p:nvPr/>
          </p:nvCxnSpPr>
          <p:spPr>
            <a:xfrm>
              <a:off x="0" y="263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82" name="Google Shape;2282;p42"/>
            <p:cNvCxnSpPr/>
            <p:nvPr/>
          </p:nvCxnSpPr>
          <p:spPr>
            <a:xfrm>
              <a:off x="0" y="283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83" name="Google Shape;2283;p42"/>
            <p:cNvCxnSpPr/>
            <p:nvPr/>
          </p:nvCxnSpPr>
          <p:spPr>
            <a:xfrm>
              <a:off x="0" y="281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84" name="Google Shape;2284;p42"/>
            <p:cNvCxnSpPr/>
            <p:nvPr/>
          </p:nvCxnSpPr>
          <p:spPr>
            <a:xfrm>
              <a:off x="0" y="251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85" name="Google Shape;2285;p42"/>
            <p:cNvCxnSpPr/>
            <p:nvPr/>
          </p:nvCxnSpPr>
          <p:spPr>
            <a:xfrm>
              <a:off x="0" y="2547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86" name="Google Shape;2286;p42"/>
            <p:cNvCxnSpPr/>
            <p:nvPr/>
          </p:nvCxnSpPr>
          <p:spPr>
            <a:xfrm>
              <a:off x="0" y="258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87" name="Google Shape;2287;p42"/>
            <p:cNvCxnSpPr/>
            <p:nvPr/>
          </p:nvCxnSpPr>
          <p:spPr>
            <a:xfrm>
              <a:off x="0" y="242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88" name="Google Shape;2288;p42"/>
            <p:cNvCxnSpPr/>
            <p:nvPr/>
          </p:nvCxnSpPr>
          <p:spPr>
            <a:xfrm>
              <a:off x="0" y="23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89" name="Google Shape;2289;p42"/>
            <p:cNvCxnSpPr/>
            <p:nvPr/>
          </p:nvCxnSpPr>
          <p:spPr>
            <a:xfrm>
              <a:off x="0" y="246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90" name="Google Shape;2290;p42"/>
            <p:cNvCxnSpPr/>
            <p:nvPr/>
          </p:nvCxnSpPr>
          <p:spPr>
            <a:xfrm>
              <a:off x="0" y="232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91" name="Google Shape;2291;p42"/>
            <p:cNvCxnSpPr/>
            <p:nvPr/>
          </p:nvCxnSpPr>
          <p:spPr>
            <a:xfrm>
              <a:off x="0" y="220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92" name="Google Shape;2292;p42"/>
            <p:cNvCxnSpPr/>
            <p:nvPr/>
          </p:nvCxnSpPr>
          <p:spPr>
            <a:xfrm>
              <a:off x="0" y="23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93" name="Google Shape;2293;p42"/>
            <p:cNvCxnSpPr/>
            <p:nvPr/>
          </p:nvCxnSpPr>
          <p:spPr>
            <a:xfrm>
              <a:off x="0" y="224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94" name="Google Shape;2294;p42"/>
            <p:cNvCxnSpPr/>
            <p:nvPr/>
          </p:nvCxnSpPr>
          <p:spPr>
            <a:xfrm>
              <a:off x="0" y="222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95" name="Google Shape;2295;p42"/>
            <p:cNvCxnSpPr/>
            <p:nvPr/>
          </p:nvCxnSpPr>
          <p:spPr>
            <a:xfrm>
              <a:off x="0" y="208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96" name="Google Shape;2296;p42"/>
            <p:cNvCxnSpPr/>
            <p:nvPr/>
          </p:nvCxnSpPr>
          <p:spPr>
            <a:xfrm>
              <a:off x="0" y="21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97" name="Google Shape;2297;p42"/>
            <p:cNvCxnSpPr/>
            <p:nvPr/>
          </p:nvCxnSpPr>
          <p:spPr>
            <a:xfrm>
              <a:off x="0" y="215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98" name="Google Shape;2298;p42"/>
            <p:cNvCxnSpPr/>
            <p:nvPr/>
          </p:nvCxnSpPr>
          <p:spPr>
            <a:xfrm>
              <a:off x="0" y="199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99" name="Google Shape;2299;p42"/>
            <p:cNvCxnSpPr/>
            <p:nvPr/>
          </p:nvCxnSpPr>
          <p:spPr>
            <a:xfrm>
              <a:off x="0" y="194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00" name="Google Shape;2300;p42"/>
            <p:cNvCxnSpPr/>
            <p:nvPr/>
          </p:nvCxnSpPr>
          <p:spPr>
            <a:xfrm>
              <a:off x="0" y="204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01" name="Google Shape;2301;p42"/>
            <p:cNvCxnSpPr/>
            <p:nvPr/>
          </p:nvCxnSpPr>
          <p:spPr>
            <a:xfrm>
              <a:off x="0" y="155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02" name="Google Shape;2302;p42"/>
            <p:cNvCxnSpPr/>
            <p:nvPr/>
          </p:nvCxnSpPr>
          <p:spPr>
            <a:xfrm>
              <a:off x="0" y="15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03" name="Google Shape;2303;p42"/>
            <p:cNvCxnSpPr/>
            <p:nvPr/>
          </p:nvCxnSpPr>
          <p:spPr>
            <a:xfrm>
              <a:off x="0" y="19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04" name="Google Shape;2304;p42"/>
            <p:cNvCxnSpPr/>
            <p:nvPr/>
          </p:nvCxnSpPr>
          <p:spPr>
            <a:xfrm>
              <a:off x="0" y="177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05" name="Google Shape;2305;p42"/>
            <p:cNvCxnSpPr/>
            <p:nvPr/>
          </p:nvCxnSpPr>
          <p:spPr>
            <a:xfrm>
              <a:off x="0" y="169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06" name="Google Shape;2306;p42"/>
            <p:cNvCxnSpPr/>
            <p:nvPr/>
          </p:nvCxnSpPr>
          <p:spPr>
            <a:xfrm>
              <a:off x="0" y="188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07" name="Google Shape;2307;p42"/>
            <p:cNvCxnSpPr/>
            <p:nvPr/>
          </p:nvCxnSpPr>
          <p:spPr>
            <a:xfrm>
              <a:off x="0" y="157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08" name="Google Shape;2308;p42"/>
            <p:cNvCxnSpPr/>
            <p:nvPr/>
          </p:nvCxnSpPr>
          <p:spPr>
            <a:xfrm>
              <a:off x="0" y="16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09" name="Google Shape;2309;p42"/>
            <p:cNvCxnSpPr/>
            <p:nvPr/>
          </p:nvCxnSpPr>
          <p:spPr>
            <a:xfrm>
              <a:off x="0" y="182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10" name="Google Shape;2310;p42"/>
            <p:cNvCxnSpPr/>
            <p:nvPr/>
          </p:nvCxnSpPr>
          <p:spPr>
            <a:xfrm>
              <a:off x="0" y="180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11" name="Google Shape;2311;p42"/>
            <p:cNvCxnSpPr/>
            <p:nvPr/>
          </p:nvCxnSpPr>
          <p:spPr>
            <a:xfrm>
              <a:off x="0" y="13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12" name="Google Shape;2312;p42"/>
            <p:cNvCxnSpPr/>
            <p:nvPr/>
          </p:nvCxnSpPr>
          <p:spPr>
            <a:xfrm>
              <a:off x="0" y="1430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13" name="Google Shape;2313;p42"/>
            <p:cNvCxnSpPr/>
            <p:nvPr/>
          </p:nvCxnSpPr>
          <p:spPr>
            <a:xfrm>
              <a:off x="0" y="146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14" name="Google Shape;2314;p42"/>
            <p:cNvCxnSpPr/>
            <p:nvPr/>
          </p:nvCxnSpPr>
          <p:spPr>
            <a:xfrm>
              <a:off x="0" y="13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15" name="Google Shape;2315;p42"/>
            <p:cNvCxnSpPr/>
            <p:nvPr/>
          </p:nvCxnSpPr>
          <p:spPr>
            <a:xfrm>
              <a:off x="0" y="134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16" name="Google Shape;2316;p42"/>
            <p:cNvCxnSpPr/>
            <p:nvPr/>
          </p:nvCxnSpPr>
          <p:spPr>
            <a:xfrm>
              <a:off x="0" y="9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17" name="Google Shape;2317;p42"/>
            <p:cNvCxnSpPr/>
            <p:nvPr/>
          </p:nvCxnSpPr>
          <p:spPr>
            <a:xfrm>
              <a:off x="0" y="94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18" name="Google Shape;2318;p42"/>
            <p:cNvCxnSpPr/>
            <p:nvPr/>
          </p:nvCxnSpPr>
          <p:spPr>
            <a:xfrm>
              <a:off x="0" y="120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19" name="Google Shape;2319;p42"/>
            <p:cNvCxnSpPr/>
            <p:nvPr/>
          </p:nvCxnSpPr>
          <p:spPr>
            <a:xfrm>
              <a:off x="0" y="112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20" name="Google Shape;2320;p42"/>
            <p:cNvCxnSpPr/>
            <p:nvPr/>
          </p:nvCxnSpPr>
          <p:spPr>
            <a:xfrm>
              <a:off x="0" y="9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21" name="Google Shape;2321;p42"/>
            <p:cNvCxnSpPr/>
            <p:nvPr/>
          </p:nvCxnSpPr>
          <p:spPr>
            <a:xfrm>
              <a:off x="0" y="104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22" name="Google Shape;2322;p42"/>
            <p:cNvCxnSpPr/>
            <p:nvPr/>
          </p:nvCxnSpPr>
          <p:spPr>
            <a:xfrm>
              <a:off x="0" y="124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23" name="Google Shape;2323;p42"/>
            <p:cNvCxnSpPr/>
            <p:nvPr/>
          </p:nvCxnSpPr>
          <p:spPr>
            <a:xfrm>
              <a:off x="0" y="12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24" name="Google Shape;2324;p42"/>
            <p:cNvCxnSpPr/>
            <p:nvPr/>
          </p:nvCxnSpPr>
          <p:spPr>
            <a:xfrm>
              <a:off x="0" y="81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25" name="Google Shape;2325;p42"/>
            <p:cNvCxnSpPr/>
            <p:nvPr/>
          </p:nvCxnSpPr>
          <p:spPr>
            <a:xfrm>
              <a:off x="0" y="85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26" name="Google Shape;2326;p42"/>
            <p:cNvCxnSpPr/>
            <p:nvPr/>
          </p:nvCxnSpPr>
          <p:spPr>
            <a:xfrm>
              <a:off x="0" y="88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27" name="Google Shape;2327;p42"/>
            <p:cNvCxnSpPr/>
            <p:nvPr/>
          </p:nvCxnSpPr>
          <p:spPr>
            <a:xfrm>
              <a:off x="0" y="72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28" name="Google Shape;2328;p42"/>
            <p:cNvCxnSpPr/>
            <p:nvPr/>
          </p:nvCxnSpPr>
          <p:spPr>
            <a:xfrm>
              <a:off x="0" y="77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29" name="Google Shape;2329;p42"/>
            <p:cNvCxnSpPr/>
            <p:nvPr/>
          </p:nvCxnSpPr>
          <p:spPr>
            <a:xfrm>
              <a:off x="0" y="6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30" name="Google Shape;2330;p42"/>
            <p:cNvCxnSpPr/>
            <p:nvPr/>
          </p:nvCxnSpPr>
          <p:spPr>
            <a:xfrm>
              <a:off x="0" y="60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31" name="Google Shape;2331;p42"/>
            <p:cNvCxnSpPr/>
            <p:nvPr/>
          </p:nvCxnSpPr>
          <p:spPr>
            <a:xfrm>
              <a:off x="0" y="479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32" name="Google Shape;2332;p42"/>
            <p:cNvCxnSpPr/>
            <p:nvPr/>
          </p:nvCxnSpPr>
          <p:spPr>
            <a:xfrm>
              <a:off x="0" y="515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33" name="Google Shape;2333;p42"/>
            <p:cNvCxnSpPr/>
            <p:nvPr/>
          </p:nvCxnSpPr>
          <p:spPr>
            <a:xfrm>
              <a:off x="0" y="54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34" name="Google Shape;2334;p42"/>
            <p:cNvCxnSpPr/>
            <p:nvPr/>
          </p:nvCxnSpPr>
          <p:spPr>
            <a:xfrm>
              <a:off x="0" y="389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35" name="Google Shape;2335;p42"/>
            <p:cNvCxnSpPr/>
            <p:nvPr/>
          </p:nvCxnSpPr>
          <p:spPr>
            <a:xfrm>
              <a:off x="0" y="341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36" name="Google Shape;2336;p42"/>
            <p:cNvCxnSpPr/>
            <p:nvPr/>
          </p:nvCxnSpPr>
          <p:spPr>
            <a:xfrm>
              <a:off x="0" y="434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37" name="Google Shape;2337;p42"/>
            <p:cNvCxnSpPr/>
            <p:nvPr/>
          </p:nvCxnSpPr>
          <p:spPr>
            <a:xfrm>
              <a:off x="0" y="296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38" name="Google Shape;2338;p42"/>
            <p:cNvCxnSpPr/>
            <p:nvPr/>
          </p:nvCxnSpPr>
          <p:spPr>
            <a:xfrm>
              <a:off x="0" y="275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39" name="Google Shape;2339;p42"/>
            <p:cNvCxnSpPr/>
            <p:nvPr/>
          </p:nvCxnSpPr>
          <p:spPr>
            <a:xfrm>
              <a:off x="0" y="215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40" name="Google Shape;2340;p42"/>
            <p:cNvCxnSpPr/>
            <p:nvPr/>
          </p:nvCxnSpPr>
          <p:spPr>
            <a:xfrm>
              <a:off x="0" y="27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41" name="Google Shape;2341;p42"/>
            <p:cNvCxnSpPr/>
            <p:nvPr/>
          </p:nvCxnSpPr>
          <p:spPr>
            <a:xfrm>
              <a:off x="0" y="0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42" name="Google Shape;2342;p42"/>
            <p:cNvCxnSpPr/>
            <p:nvPr/>
          </p:nvCxnSpPr>
          <p:spPr>
            <a:xfrm>
              <a:off x="0" y="48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43" name="Google Shape;2343;p42"/>
            <p:cNvCxnSpPr/>
            <p:nvPr/>
          </p:nvCxnSpPr>
          <p:spPr>
            <a:xfrm>
              <a:off x="0" y="102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44" name="Google Shape;2344;p42"/>
            <p:cNvCxnSpPr/>
            <p:nvPr/>
          </p:nvCxnSpPr>
          <p:spPr>
            <a:xfrm>
              <a:off x="0" y="159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2345" name="Google Shape;2345;p42"/>
          <p:cNvSpPr txBox="1"/>
          <p:nvPr/>
        </p:nvSpPr>
        <p:spPr>
          <a:xfrm>
            <a:off x="76200" y="76200"/>
            <a:ext cx="304800" cy="1450975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6" name="Google Shape;2346;p42"/>
          <p:cNvSpPr txBox="1"/>
          <p:nvPr/>
        </p:nvSpPr>
        <p:spPr>
          <a:xfrm>
            <a:off x="204787" y="15081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7" name="Google Shape;2347;p42"/>
          <p:cNvSpPr txBox="1"/>
          <p:nvPr/>
        </p:nvSpPr>
        <p:spPr>
          <a:xfrm>
            <a:off x="7300912" y="1185862"/>
            <a:ext cx="1474787" cy="338137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8" name="Google Shape;2348;p42"/>
          <p:cNvSpPr txBox="1"/>
          <p:nvPr/>
        </p:nvSpPr>
        <p:spPr>
          <a:xfrm>
            <a:off x="3252787" y="133826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349" name="Google Shape;2349;p42"/>
          <p:cNvGrpSpPr/>
          <p:nvPr/>
        </p:nvGrpSpPr>
        <p:grpSpPr>
          <a:xfrm>
            <a:off x="7620000" y="228600"/>
            <a:ext cx="1066800" cy="838200"/>
            <a:chOff x="0" y="0"/>
            <a:chExt cx="672" cy="528"/>
          </a:xfrm>
        </p:grpSpPr>
        <p:sp>
          <p:nvSpPr>
            <p:cNvPr id="2350" name="Google Shape;2350;p42"/>
            <p:cNvSpPr txBox="1"/>
            <p:nvPr/>
          </p:nvSpPr>
          <p:spPr>
            <a:xfrm>
              <a:off x="0" y="0"/>
              <a:ext cx="672" cy="528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51" name="Google Shape;2351;p42"/>
            <p:cNvSpPr txBox="1"/>
            <p:nvPr/>
          </p:nvSpPr>
          <p:spPr>
            <a:xfrm>
              <a:off x="566" y="377"/>
              <a:ext cx="71" cy="76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352" name="Google Shape;2352;p42"/>
            <p:cNvGrpSpPr/>
            <p:nvPr/>
          </p:nvGrpSpPr>
          <p:grpSpPr>
            <a:xfrm>
              <a:off x="35" y="75"/>
              <a:ext cx="566" cy="378"/>
              <a:chOff x="0" y="0"/>
              <a:chExt cx="566" cy="378"/>
            </a:xfrm>
          </p:grpSpPr>
          <p:sp>
            <p:nvSpPr>
              <p:cNvPr id="2353" name="Google Shape;2353;p42"/>
              <p:cNvSpPr/>
              <p:nvPr/>
            </p:nvSpPr>
            <p:spPr>
              <a:xfrm>
                <a:off x="0" y="75"/>
                <a:ext cx="424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54" name="Google Shape;2354;p42"/>
              <p:cNvSpPr/>
              <p:nvPr/>
            </p:nvSpPr>
            <p:spPr>
              <a:xfrm>
                <a:off x="70" y="0"/>
                <a:ext cx="425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55" name="Google Shape;2355;p42"/>
              <p:cNvSpPr/>
              <p:nvPr/>
            </p:nvSpPr>
            <p:spPr>
              <a:xfrm>
                <a:off x="70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56" name="Google Shape;2356;p42"/>
              <p:cNvSpPr/>
              <p:nvPr/>
            </p:nvSpPr>
            <p:spPr>
              <a:xfrm>
                <a:off x="247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57" name="Google Shape;2357;p42"/>
              <p:cNvSpPr/>
              <p:nvPr/>
            </p:nvSpPr>
            <p:spPr>
              <a:xfrm>
                <a:off x="247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58" name="Google Shape;2358;p42"/>
              <p:cNvSpPr/>
              <p:nvPr/>
            </p:nvSpPr>
            <p:spPr>
              <a:xfrm>
                <a:off x="318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2359" name="Google Shape;2359;p42"/>
            <p:cNvSpPr txBox="1"/>
            <p:nvPr/>
          </p:nvSpPr>
          <p:spPr>
            <a:xfrm>
              <a:off x="35" y="38"/>
              <a:ext cx="71" cy="7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60" name="Google Shape;2360;p42"/>
            <p:cNvSpPr txBox="1"/>
            <p:nvPr/>
          </p:nvSpPr>
          <p:spPr>
            <a:xfrm>
              <a:off x="71" y="75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61" name="Google Shape;2361;p42"/>
            <p:cNvSpPr txBox="1"/>
            <p:nvPr/>
          </p:nvSpPr>
          <p:spPr>
            <a:xfrm>
              <a:off x="531" y="339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62" name="Google Shape;2362;p42"/>
            <p:cNvSpPr/>
            <p:nvPr/>
          </p:nvSpPr>
          <p:spPr>
            <a:xfrm>
              <a:off x="140" y="113"/>
              <a:ext cx="391" cy="26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38100" cap="flat" cmpd="sng">
              <a:solidFill>
                <a:srgbClr val="FFFF00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363" name="Google Shape;2363;p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458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2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1" i="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Cont.</a:t>
            </a:r>
            <a:endParaRPr/>
          </a:p>
        </p:txBody>
      </p:sp>
      <p:pic>
        <p:nvPicPr>
          <p:cNvPr id="2364" name="Google Shape;2364;p42" descr="osigroupedlayer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495425"/>
            <a:ext cx="5562600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5" name="Google Shape;2365;p42"/>
          <p:cNvSpPr txBox="1"/>
          <p:nvPr/>
        </p:nvSpPr>
        <p:spPr>
          <a:xfrm>
            <a:off x="5826125" y="1822450"/>
            <a:ext cx="3317875" cy="398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9687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None/>
            </a:pPr>
            <a:r>
              <a:rPr lang="en-US" sz="2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upper OSI layers </a:t>
            </a:r>
            <a:endParaRPr/>
          </a:p>
          <a:p>
            <a:pPr marL="39687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None/>
            </a:pPr>
            <a:r>
              <a:rPr lang="en-US" sz="2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almost always </a:t>
            </a:r>
            <a:endParaRPr/>
          </a:p>
          <a:p>
            <a:pPr marL="39687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None/>
            </a:pPr>
            <a:r>
              <a:rPr lang="en-US" sz="2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implemented in </a:t>
            </a:r>
            <a:r>
              <a:rPr lang="en-US" sz="23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software. </a:t>
            </a:r>
            <a:endParaRPr/>
          </a:p>
          <a:p>
            <a:pPr marL="39687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None/>
            </a:pPr>
            <a:endParaRPr sz="23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9687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None/>
            </a:pPr>
            <a:endParaRPr sz="23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9687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None/>
            </a:pPr>
            <a:endParaRPr sz="23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9687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None/>
            </a:pPr>
            <a:r>
              <a:rPr lang="en-US" sz="2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lower layers are a </a:t>
            </a:r>
            <a:endParaRPr/>
          </a:p>
          <a:p>
            <a:pPr marL="39687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None/>
            </a:pPr>
            <a:r>
              <a:rPr lang="en-US" sz="2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combination of </a:t>
            </a:r>
            <a:r>
              <a:rPr lang="en-US" sz="23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</a:t>
            </a:r>
            <a:endParaRPr/>
          </a:p>
          <a:p>
            <a:pPr marL="39687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300"/>
              <a:buFont typeface="Times New Roman"/>
              <a:buNone/>
            </a:pPr>
            <a:r>
              <a:rPr lang="en-US" sz="23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software</a:t>
            </a:r>
            <a:r>
              <a:rPr lang="en-US" sz="2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except for </a:t>
            </a:r>
            <a:endParaRPr/>
          </a:p>
          <a:p>
            <a:pPr marL="39687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None/>
            </a:pPr>
            <a:r>
              <a:rPr lang="en-US" sz="2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physical layer, which</a:t>
            </a:r>
            <a:endParaRPr/>
          </a:p>
          <a:p>
            <a:pPr marL="39687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None/>
            </a:pPr>
            <a:r>
              <a:rPr lang="en-US" sz="2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</a:t>
            </a:r>
            <a:r>
              <a:rPr lang="en-US" sz="2300" b="0" i="0" u="non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mostly hardware</a:t>
            </a:r>
            <a:r>
              <a:rPr lang="en-US" sz="2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p43"/>
          <p:cNvSpPr txBox="1"/>
          <p:nvPr/>
        </p:nvSpPr>
        <p:spPr>
          <a:xfrm>
            <a:off x="7543800" y="6554787"/>
            <a:ext cx="284162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/>
          </a:p>
        </p:txBody>
      </p:sp>
      <p:grpSp>
        <p:nvGrpSpPr>
          <p:cNvPr id="2371" name="Google Shape;2371;p43"/>
          <p:cNvGrpSpPr/>
          <p:nvPr/>
        </p:nvGrpSpPr>
        <p:grpSpPr>
          <a:xfrm>
            <a:off x="0" y="68262"/>
            <a:ext cx="457200" cy="6715125"/>
            <a:chOff x="0" y="0"/>
            <a:chExt cx="288" cy="4230"/>
          </a:xfrm>
        </p:grpSpPr>
        <p:cxnSp>
          <p:nvCxnSpPr>
            <p:cNvPr id="2372" name="Google Shape;2372;p43"/>
            <p:cNvCxnSpPr/>
            <p:nvPr/>
          </p:nvCxnSpPr>
          <p:spPr>
            <a:xfrm>
              <a:off x="0" y="416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73" name="Google Shape;2373;p43"/>
            <p:cNvCxnSpPr/>
            <p:nvPr/>
          </p:nvCxnSpPr>
          <p:spPr>
            <a:xfrm>
              <a:off x="0" y="41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74" name="Google Shape;2374;p43"/>
            <p:cNvCxnSpPr/>
            <p:nvPr/>
          </p:nvCxnSpPr>
          <p:spPr>
            <a:xfrm>
              <a:off x="0" y="422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75" name="Google Shape;2375;p43"/>
            <p:cNvCxnSpPr/>
            <p:nvPr/>
          </p:nvCxnSpPr>
          <p:spPr>
            <a:xfrm>
              <a:off x="0" y="407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76" name="Google Shape;2376;p43"/>
            <p:cNvCxnSpPr/>
            <p:nvPr/>
          </p:nvCxnSpPr>
          <p:spPr>
            <a:xfrm>
              <a:off x="0" y="402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77" name="Google Shape;2377;p43"/>
            <p:cNvCxnSpPr/>
            <p:nvPr/>
          </p:nvCxnSpPr>
          <p:spPr>
            <a:xfrm>
              <a:off x="0" y="4115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78" name="Google Shape;2378;p43"/>
            <p:cNvCxnSpPr/>
            <p:nvPr/>
          </p:nvCxnSpPr>
          <p:spPr>
            <a:xfrm>
              <a:off x="0" y="362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79" name="Google Shape;2379;p43"/>
            <p:cNvCxnSpPr/>
            <p:nvPr/>
          </p:nvCxnSpPr>
          <p:spPr>
            <a:xfrm>
              <a:off x="0" y="35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80" name="Google Shape;2380;p43"/>
            <p:cNvCxnSpPr/>
            <p:nvPr/>
          </p:nvCxnSpPr>
          <p:spPr>
            <a:xfrm>
              <a:off x="0" y="39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81" name="Google Shape;2381;p43"/>
            <p:cNvCxnSpPr/>
            <p:nvPr/>
          </p:nvCxnSpPr>
          <p:spPr>
            <a:xfrm>
              <a:off x="0" y="385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82" name="Google Shape;2382;p43"/>
            <p:cNvCxnSpPr/>
            <p:nvPr/>
          </p:nvCxnSpPr>
          <p:spPr>
            <a:xfrm>
              <a:off x="0" y="377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83" name="Google Shape;2383;p43"/>
            <p:cNvCxnSpPr/>
            <p:nvPr/>
          </p:nvCxnSpPr>
          <p:spPr>
            <a:xfrm>
              <a:off x="0" y="395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84" name="Google Shape;2384;p43"/>
            <p:cNvCxnSpPr/>
            <p:nvPr/>
          </p:nvCxnSpPr>
          <p:spPr>
            <a:xfrm>
              <a:off x="0" y="364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85" name="Google Shape;2385;p43"/>
            <p:cNvCxnSpPr/>
            <p:nvPr/>
          </p:nvCxnSpPr>
          <p:spPr>
            <a:xfrm>
              <a:off x="0" y="369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86" name="Google Shape;2386;p43"/>
            <p:cNvCxnSpPr/>
            <p:nvPr/>
          </p:nvCxnSpPr>
          <p:spPr>
            <a:xfrm>
              <a:off x="0" y="389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87" name="Google Shape;2387;p43"/>
            <p:cNvCxnSpPr/>
            <p:nvPr/>
          </p:nvCxnSpPr>
          <p:spPr>
            <a:xfrm>
              <a:off x="0" y="38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88" name="Google Shape;2388;p43"/>
            <p:cNvCxnSpPr/>
            <p:nvPr/>
          </p:nvCxnSpPr>
          <p:spPr>
            <a:xfrm>
              <a:off x="0" y="346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89" name="Google Shape;2389;p43"/>
            <p:cNvCxnSpPr/>
            <p:nvPr/>
          </p:nvCxnSpPr>
          <p:spPr>
            <a:xfrm>
              <a:off x="0" y="35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90" name="Google Shape;2390;p43"/>
            <p:cNvCxnSpPr/>
            <p:nvPr/>
          </p:nvCxnSpPr>
          <p:spPr>
            <a:xfrm>
              <a:off x="0" y="353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91" name="Google Shape;2391;p43"/>
            <p:cNvCxnSpPr/>
            <p:nvPr/>
          </p:nvCxnSpPr>
          <p:spPr>
            <a:xfrm>
              <a:off x="0" y="33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92" name="Google Shape;2392;p43"/>
            <p:cNvCxnSpPr/>
            <p:nvPr/>
          </p:nvCxnSpPr>
          <p:spPr>
            <a:xfrm>
              <a:off x="0" y="332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93" name="Google Shape;2393;p43"/>
            <p:cNvCxnSpPr/>
            <p:nvPr/>
          </p:nvCxnSpPr>
          <p:spPr>
            <a:xfrm>
              <a:off x="0" y="342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94" name="Google Shape;2394;p43"/>
            <p:cNvCxnSpPr/>
            <p:nvPr/>
          </p:nvCxnSpPr>
          <p:spPr>
            <a:xfrm>
              <a:off x="0" y="293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95" name="Google Shape;2395;p43"/>
            <p:cNvCxnSpPr/>
            <p:nvPr/>
          </p:nvCxnSpPr>
          <p:spPr>
            <a:xfrm>
              <a:off x="0" y="29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96" name="Google Shape;2396;p43"/>
            <p:cNvCxnSpPr/>
            <p:nvPr/>
          </p:nvCxnSpPr>
          <p:spPr>
            <a:xfrm>
              <a:off x="0" y="328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97" name="Google Shape;2397;p43"/>
            <p:cNvCxnSpPr/>
            <p:nvPr/>
          </p:nvCxnSpPr>
          <p:spPr>
            <a:xfrm>
              <a:off x="0" y="315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98" name="Google Shape;2398;p43"/>
            <p:cNvCxnSpPr/>
            <p:nvPr/>
          </p:nvCxnSpPr>
          <p:spPr>
            <a:xfrm>
              <a:off x="0" y="307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99" name="Google Shape;2399;p43"/>
            <p:cNvCxnSpPr/>
            <p:nvPr/>
          </p:nvCxnSpPr>
          <p:spPr>
            <a:xfrm>
              <a:off x="0" y="326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00" name="Google Shape;2400;p43"/>
            <p:cNvCxnSpPr/>
            <p:nvPr/>
          </p:nvCxnSpPr>
          <p:spPr>
            <a:xfrm>
              <a:off x="0" y="295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01" name="Google Shape;2401;p43"/>
            <p:cNvCxnSpPr/>
            <p:nvPr/>
          </p:nvCxnSpPr>
          <p:spPr>
            <a:xfrm>
              <a:off x="0" y="300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02" name="Google Shape;2402;p43"/>
            <p:cNvCxnSpPr/>
            <p:nvPr/>
          </p:nvCxnSpPr>
          <p:spPr>
            <a:xfrm>
              <a:off x="0" y="320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03" name="Google Shape;2403;p43"/>
            <p:cNvCxnSpPr/>
            <p:nvPr/>
          </p:nvCxnSpPr>
          <p:spPr>
            <a:xfrm>
              <a:off x="0" y="318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04" name="Google Shape;2404;p43"/>
            <p:cNvCxnSpPr/>
            <p:nvPr/>
          </p:nvCxnSpPr>
          <p:spPr>
            <a:xfrm>
              <a:off x="0" y="278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05" name="Google Shape;2405;p43"/>
            <p:cNvCxnSpPr/>
            <p:nvPr/>
          </p:nvCxnSpPr>
          <p:spPr>
            <a:xfrm>
              <a:off x="0" y="27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06" name="Google Shape;2406;p43"/>
            <p:cNvCxnSpPr/>
            <p:nvPr/>
          </p:nvCxnSpPr>
          <p:spPr>
            <a:xfrm>
              <a:off x="0" y="263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07" name="Google Shape;2407;p43"/>
            <p:cNvCxnSpPr/>
            <p:nvPr/>
          </p:nvCxnSpPr>
          <p:spPr>
            <a:xfrm>
              <a:off x="0" y="283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08" name="Google Shape;2408;p43"/>
            <p:cNvCxnSpPr/>
            <p:nvPr/>
          </p:nvCxnSpPr>
          <p:spPr>
            <a:xfrm>
              <a:off x="0" y="281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09" name="Google Shape;2409;p43"/>
            <p:cNvCxnSpPr/>
            <p:nvPr/>
          </p:nvCxnSpPr>
          <p:spPr>
            <a:xfrm>
              <a:off x="0" y="251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10" name="Google Shape;2410;p43"/>
            <p:cNvCxnSpPr/>
            <p:nvPr/>
          </p:nvCxnSpPr>
          <p:spPr>
            <a:xfrm>
              <a:off x="0" y="2547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11" name="Google Shape;2411;p43"/>
            <p:cNvCxnSpPr/>
            <p:nvPr/>
          </p:nvCxnSpPr>
          <p:spPr>
            <a:xfrm>
              <a:off x="0" y="258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12" name="Google Shape;2412;p43"/>
            <p:cNvCxnSpPr/>
            <p:nvPr/>
          </p:nvCxnSpPr>
          <p:spPr>
            <a:xfrm>
              <a:off x="0" y="242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13" name="Google Shape;2413;p43"/>
            <p:cNvCxnSpPr/>
            <p:nvPr/>
          </p:nvCxnSpPr>
          <p:spPr>
            <a:xfrm>
              <a:off x="0" y="23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14" name="Google Shape;2414;p43"/>
            <p:cNvCxnSpPr/>
            <p:nvPr/>
          </p:nvCxnSpPr>
          <p:spPr>
            <a:xfrm>
              <a:off x="0" y="246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15" name="Google Shape;2415;p43"/>
            <p:cNvCxnSpPr/>
            <p:nvPr/>
          </p:nvCxnSpPr>
          <p:spPr>
            <a:xfrm>
              <a:off x="0" y="232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16" name="Google Shape;2416;p43"/>
            <p:cNvCxnSpPr/>
            <p:nvPr/>
          </p:nvCxnSpPr>
          <p:spPr>
            <a:xfrm>
              <a:off x="0" y="220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17" name="Google Shape;2417;p43"/>
            <p:cNvCxnSpPr/>
            <p:nvPr/>
          </p:nvCxnSpPr>
          <p:spPr>
            <a:xfrm>
              <a:off x="0" y="23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18" name="Google Shape;2418;p43"/>
            <p:cNvCxnSpPr/>
            <p:nvPr/>
          </p:nvCxnSpPr>
          <p:spPr>
            <a:xfrm>
              <a:off x="0" y="224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19" name="Google Shape;2419;p43"/>
            <p:cNvCxnSpPr/>
            <p:nvPr/>
          </p:nvCxnSpPr>
          <p:spPr>
            <a:xfrm>
              <a:off x="0" y="222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20" name="Google Shape;2420;p43"/>
            <p:cNvCxnSpPr/>
            <p:nvPr/>
          </p:nvCxnSpPr>
          <p:spPr>
            <a:xfrm>
              <a:off x="0" y="208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21" name="Google Shape;2421;p43"/>
            <p:cNvCxnSpPr/>
            <p:nvPr/>
          </p:nvCxnSpPr>
          <p:spPr>
            <a:xfrm>
              <a:off x="0" y="21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22" name="Google Shape;2422;p43"/>
            <p:cNvCxnSpPr/>
            <p:nvPr/>
          </p:nvCxnSpPr>
          <p:spPr>
            <a:xfrm>
              <a:off x="0" y="215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23" name="Google Shape;2423;p43"/>
            <p:cNvCxnSpPr/>
            <p:nvPr/>
          </p:nvCxnSpPr>
          <p:spPr>
            <a:xfrm>
              <a:off x="0" y="199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24" name="Google Shape;2424;p43"/>
            <p:cNvCxnSpPr/>
            <p:nvPr/>
          </p:nvCxnSpPr>
          <p:spPr>
            <a:xfrm>
              <a:off x="0" y="194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25" name="Google Shape;2425;p43"/>
            <p:cNvCxnSpPr/>
            <p:nvPr/>
          </p:nvCxnSpPr>
          <p:spPr>
            <a:xfrm>
              <a:off x="0" y="204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26" name="Google Shape;2426;p43"/>
            <p:cNvCxnSpPr/>
            <p:nvPr/>
          </p:nvCxnSpPr>
          <p:spPr>
            <a:xfrm>
              <a:off x="0" y="155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27" name="Google Shape;2427;p43"/>
            <p:cNvCxnSpPr/>
            <p:nvPr/>
          </p:nvCxnSpPr>
          <p:spPr>
            <a:xfrm>
              <a:off x="0" y="15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28" name="Google Shape;2428;p43"/>
            <p:cNvCxnSpPr/>
            <p:nvPr/>
          </p:nvCxnSpPr>
          <p:spPr>
            <a:xfrm>
              <a:off x="0" y="19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29" name="Google Shape;2429;p43"/>
            <p:cNvCxnSpPr/>
            <p:nvPr/>
          </p:nvCxnSpPr>
          <p:spPr>
            <a:xfrm>
              <a:off x="0" y="177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30" name="Google Shape;2430;p43"/>
            <p:cNvCxnSpPr/>
            <p:nvPr/>
          </p:nvCxnSpPr>
          <p:spPr>
            <a:xfrm>
              <a:off x="0" y="169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31" name="Google Shape;2431;p43"/>
            <p:cNvCxnSpPr/>
            <p:nvPr/>
          </p:nvCxnSpPr>
          <p:spPr>
            <a:xfrm>
              <a:off x="0" y="188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32" name="Google Shape;2432;p43"/>
            <p:cNvCxnSpPr/>
            <p:nvPr/>
          </p:nvCxnSpPr>
          <p:spPr>
            <a:xfrm>
              <a:off x="0" y="157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33" name="Google Shape;2433;p43"/>
            <p:cNvCxnSpPr/>
            <p:nvPr/>
          </p:nvCxnSpPr>
          <p:spPr>
            <a:xfrm>
              <a:off x="0" y="16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34" name="Google Shape;2434;p43"/>
            <p:cNvCxnSpPr/>
            <p:nvPr/>
          </p:nvCxnSpPr>
          <p:spPr>
            <a:xfrm>
              <a:off x="0" y="182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35" name="Google Shape;2435;p43"/>
            <p:cNvCxnSpPr/>
            <p:nvPr/>
          </p:nvCxnSpPr>
          <p:spPr>
            <a:xfrm>
              <a:off x="0" y="180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36" name="Google Shape;2436;p43"/>
            <p:cNvCxnSpPr/>
            <p:nvPr/>
          </p:nvCxnSpPr>
          <p:spPr>
            <a:xfrm>
              <a:off x="0" y="13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37" name="Google Shape;2437;p43"/>
            <p:cNvCxnSpPr/>
            <p:nvPr/>
          </p:nvCxnSpPr>
          <p:spPr>
            <a:xfrm>
              <a:off x="0" y="1430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38" name="Google Shape;2438;p43"/>
            <p:cNvCxnSpPr/>
            <p:nvPr/>
          </p:nvCxnSpPr>
          <p:spPr>
            <a:xfrm>
              <a:off x="0" y="146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39" name="Google Shape;2439;p43"/>
            <p:cNvCxnSpPr/>
            <p:nvPr/>
          </p:nvCxnSpPr>
          <p:spPr>
            <a:xfrm>
              <a:off x="0" y="13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40" name="Google Shape;2440;p43"/>
            <p:cNvCxnSpPr/>
            <p:nvPr/>
          </p:nvCxnSpPr>
          <p:spPr>
            <a:xfrm>
              <a:off x="0" y="134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41" name="Google Shape;2441;p43"/>
            <p:cNvCxnSpPr/>
            <p:nvPr/>
          </p:nvCxnSpPr>
          <p:spPr>
            <a:xfrm>
              <a:off x="0" y="9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42" name="Google Shape;2442;p43"/>
            <p:cNvCxnSpPr/>
            <p:nvPr/>
          </p:nvCxnSpPr>
          <p:spPr>
            <a:xfrm>
              <a:off x="0" y="94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43" name="Google Shape;2443;p43"/>
            <p:cNvCxnSpPr/>
            <p:nvPr/>
          </p:nvCxnSpPr>
          <p:spPr>
            <a:xfrm>
              <a:off x="0" y="120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44" name="Google Shape;2444;p43"/>
            <p:cNvCxnSpPr/>
            <p:nvPr/>
          </p:nvCxnSpPr>
          <p:spPr>
            <a:xfrm>
              <a:off x="0" y="112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45" name="Google Shape;2445;p43"/>
            <p:cNvCxnSpPr/>
            <p:nvPr/>
          </p:nvCxnSpPr>
          <p:spPr>
            <a:xfrm>
              <a:off x="0" y="9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46" name="Google Shape;2446;p43"/>
            <p:cNvCxnSpPr/>
            <p:nvPr/>
          </p:nvCxnSpPr>
          <p:spPr>
            <a:xfrm>
              <a:off x="0" y="104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47" name="Google Shape;2447;p43"/>
            <p:cNvCxnSpPr/>
            <p:nvPr/>
          </p:nvCxnSpPr>
          <p:spPr>
            <a:xfrm>
              <a:off x="0" y="124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48" name="Google Shape;2448;p43"/>
            <p:cNvCxnSpPr/>
            <p:nvPr/>
          </p:nvCxnSpPr>
          <p:spPr>
            <a:xfrm>
              <a:off x="0" y="12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49" name="Google Shape;2449;p43"/>
            <p:cNvCxnSpPr/>
            <p:nvPr/>
          </p:nvCxnSpPr>
          <p:spPr>
            <a:xfrm>
              <a:off x="0" y="81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50" name="Google Shape;2450;p43"/>
            <p:cNvCxnSpPr/>
            <p:nvPr/>
          </p:nvCxnSpPr>
          <p:spPr>
            <a:xfrm>
              <a:off x="0" y="85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51" name="Google Shape;2451;p43"/>
            <p:cNvCxnSpPr/>
            <p:nvPr/>
          </p:nvCxnSpPr>
          <p:spPr>
            <a:xfrm>
              <a:off x="0" y="88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52" name="Google Shape;2452;p43"/>
            <p:cNvCxnSpPr/>
            <p:nvPr/>
          </p:nvCxnSpPr>
          <p:spPr>
            <a:xfrm>
              <a:off x="0" y="72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53" name="Google Shape;2453;p43"/>
            <p:cNvCxnSpPr/>
            <p:nvPr/>
          </p:nvCxnSpPr>
          <p:spPr>
            <a:xfrm>
              <a:off x="0" y="77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54" name="Google Shape;2454;p43"/>
            <p:cNvCxnSpPr/>
            <p:nvPr/>
          </p:nvCxnSpPr>
          <p:spPr>
            <a:xfrm>
              <a:off x="0" y="6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55" name="Google Shape;2455;p43"/>
            <p:cNvCxnSpPr/>
            <p:nvPr/>
          </p:nvCxnSpPr>
          <p:spPr>
            <a:xfrm>
              <a:off x="0" y="60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56" name="Google Shape;2456;p43"/>
            <p:cNvCxnSpPr/>
            <p:nvPr/>
          </p:nvCxnSpPr>
          <p:spPr>
            <a:xfrm>
              <a:off x="0" y="479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57" name="Google Shape;2457;p43"/>
            <p:cNvCxnSpPr/>
            <p:nvPr/>
          </p:nvCxnSpPr>
          <p:spPr>
            <a:xfrm>
              <a:off x="0" y="515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58" name="Google Shape;2458;p43"/>
            <p:cNvCxnSpPr/>
            <p:nvPr/>
          </p:nvCxnSpPr>
          <p:spPr>
            <a:xfrm>
              <a:off x="0" y="54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59" name="Google Shape;2459;p43"/>
            <p:cNvCxnSpPr/>
            <p:nvPr/>
          </p:nvCxnSpPr>
          <p:spPr>
            <a:xfrm>
              <a:off x="0" y="389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60" name="Google Shape;2460;p43"/>
            <p:cNvCxnSpPr/>
            <p:nvPr/>
          </p:nvCxnSpPr>
          <p:spPr>
            <a:xfrm>
              <a:off x="0" y="341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61" name="Google Shape;2461;p43"/>
            <p:cNvCxnSpPr/>
            <p:nvPr/>
          </p:nvCxnSpPr>
          <p:spPr>
            <a:xfrm>
              <a:off x="0" y="434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62" name="Google Shape;2462;p43"/>
            <p:cNvCxnSpPr/>
            <p:nvPr/>
          </p:nvCxnSpPr>
          <p:spPr>
            <a:xfrm>
              <a:off x="0" y="296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63" name="Google Shape;2463;p43"/>
            <p:cNvCxnSpPr/>
            <p:nvPr/>
          </p:nvCxnSpPr>
          <p:spPr>
            <a:xfrm>
              <a:off x="0" y="275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64" name="Google Shape;2464;p43"/>
            <p:cNvCxnSpPr/>
            <p:nvPr/>
          </p:nvCxnSpPr>
          <p:spPr>
            <a:xfrm>
              <a:off x="0" y="215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65" name="Google Shape;2465;p43"/>
            <p:cNvCxnSpPr/>
            <p:nvPr/>
          </p:nvCxnSpPr>
          <p:spPr>
            <a:xfrm>
              <a:off x="0" y="27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66" name="Google Shape;2466;p43"/>
            <p:cNvCxnSpPr/>
            <p:nvPr/>
          </p:nvCxnSpPr>
          <p:spPr>
            <a:xfrm>
              <a:off x="0" y="0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67" name="Google Shape;2467;p43"/>
            <p:cNvCxnSpPr/>
            <p:nvPr/>
          </p:nvCxnSpPr>
          <p:spPr>
            <a:xfrm>
              <a:off x="0" y="48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68" name="Google Shape;2468;p43"/>
            <p:cNvCxnSpPr/>
            <p:nvPr/>
          </p:nvCxnSpPr>
          <p:spPr>
            <a:xfrm>
              <a:off x="0" y="102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69" name="Google Shape;2469;p43"/>
            <p:cNvCxnSpPr/>
            <p:nvPr/>
          </p:nvCxnSpPr>
          <p:spPr>
            <a:xfrm>
              <a:off x="0" y="159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2470" name="Google Shape;2470;p43"/>
          <p:cNvSpPr txBox="1"/>
          <p:nvPr/>
        </p:nvSpPr>
        <p:spPr>
          <a:xfrm>
            <a:off x="76200" y="76200"/>
            <a:ext cx="304800" cy="1450975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1" name="Google Shape;2471;p43"/>
          <p:cNvSpPr txBox="1"/>
          <p:nvPr/>
        </p:nvSpPr>
        <p:spPr>
          <a:xfrm>
            <a:off x="204787" y="15081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2" name="Google Shape;2472;p43"/>
          <p:cNvSpPr txBox="1"/>
          <p:nvPr/>
        </p:nvSpPr>
        <p:spPr>
          <a:xfrm>
            <a:off x="7339012" y="738187"/>
            <a:ext cx="1474787" cy="338137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3" name="Google Shape;2473;p43"/>
          <p:cNvSpPr txBox="1"/>
          <p:nvPr/>
        </p:nvSpPr>
        <p:spPr>
          <a:xfrm>
            <a:off x="3124200" y="952500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474" name="Google Shape;2474;p43"/>
          <p:cNvGrpSpPr/>
          <p:nvPr/>
        </p:nvGrpSpPr>
        <p:grpSpPr>
          <a:xfrm>
            <a:off x="7620000" y="228600"/>
            <a:ext cx="914400" cy="657225"/>
            <a:chOff x="0" y="0"/>
            <a:chExt cx="672" cy="528"/>
          </a:xfrm>
        </p:grpSpPr>
        <p:sp>
          <p:nvSpPr>
            <p:cNvPr id="2475" name="Google Shape;2475;p43"/>
            <p:cNvSpPr txBox="1"/>
            <p:nvPr/>
          </p:nvSpPr>
          <p:spPr>
            <a:xfrm>
              <a:off x="0" y="0"/>
              <a:ext cx="672" cy="528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76" name="Google Shape;2476;p43"/>
            <p:cNvSpPr txBox="1"/>
            <p:nvPr/>
          </p:nvSpPr>
          <p:spPr>
            <a:xfrm>
              <a:off x="566" y="377"/>
              <a:ext cx="71" cy="76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477" name="Google Shape;2477;p43"/>
            <p:cNvGrpSpPr/>
            <p:nvPr/>
          </p:nvGrpSpPr>
          <p:grpSpPr>
            <a:xfrm>
              <a:off x="35" y="75"/>
              <a:ext cx="566" cy="378"/>
              <a:chOff x="0" y="0"/>
              <a:chExt cx="566" cy="378"/>
            </a:xfrm>
          </p:grpSpPr>
          <p:sp>
            <p:nvSpPr>
              <p:cNvPr id="2478" name="Google Shape;2478;p43"/>
              <p:cNvSpPr/>
              <p:nvPr/>
            </p:nvSpPr>
            <p:spPr>
              <a:xfrm>
                <a:off x="0" y="75"/>
                <a:ext cx="424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79" name="Google Shape;2479;p43"/>
              <p:cNvSpPr/>
              <p:nvPr/>
            </p:nvSpPr>
            <p:spPr>
              <a:xfrm>
                <a:off x="70" y="0"/>
                <a:ext cx="425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80" name="Google Shape;2480;p43"/>
              <p:cNvSpPr/>
              <p:nvPr/>
            </p:nvSpPr>
            <p:spPr>
              <a:xfrm>
                <a:off x="70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81" name="Google Shape;2481;p43"/>
              <p:cNvSpPr/>
              <p:nvPr/>
            </p:nvSpPr>
            <p:spPr>
              <a:xfrm>
                <a:off x="247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82" name="Google Shape;2482;p43"/>
              <p:cNvSpPr/>
              <p:nvPr/>
            </p:nvSpPr>
            <p:spPr>
              <a:xfrm>
                <a:off x="247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83" name="Google Shape;2483;p43"/>
              <p:cNvSpPr/>
              <p:nvPr/>
            </p:nvSpPr>
            <p:spPr>
              <a:xfrm>
                <a:off x="318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2484" name="Google Shape;2484;p43"/>
            <p:cNvSpPr txBox="1"/>
            <p:nvPr/>
          </p:nvSpPr>
          <p:spPr>
            <a:xfrm>
              <a:off x="35" y="38"/>
              <a:ext cx="71" cy="7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85" name="Google Shape;2485;p43"/>
            <p:cNvSpPr txBox="1"/>
            <p:nvPr/>
          </p:nvSpPr>
          <p:spPr>
            <a:xfrm>
              <a:off x="71" y="75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86" name="Google Shape;2486;p43"/>
            <p:cNvSpPr txBox="1"/>
            <p:nvPr/>
          </p:nvSpPr>
          <p:spPr>
            <a:xfrm>
              <a:off x="531" y="339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87" name="Google Shape;2487;p43"/>
            <p:cNvSpPr/>
            <p:nvPr/>
          </p:nvSpPr>
          <p:spPr>
            <a:xfrm>
              <a:off x="140" y="113"/>
              <a:ext cx="391" cy="26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38100" cap="flat" cmpd="sng">
              <a:solidFill>
                <a:srgbClr val="FFFF00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488" name="Google Shape;2488;p43"/>
          <p:cNvSpPr txBox="1">
            <a:spLocks noGrp="1"/>
          </p:cNvSpPr>
          <p:nvPr>
            <p:ph type="title"/>
          </p:nvPr>
        </p:nvSpPr>
        <p:spPr>
          <a:xfrm>
            <a:off x="457200" y="100012"/>
            <a:ext cx="8458200" cy="912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600" b="0" i="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b="0" i="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3200" b="0" i="1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exchange using the OSI model</a:t>
            </a:r>
            <a:br>
              <a:rPr lang="en-US" sz="3200" b="0" i="1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pic>
        <p:nvPicPr>
          <p:cNvPr id="2489" name="Google Shape;2489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4537" y="1143000"/>
            <a:ext cx="7521575" cy="466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0" name="Google Shape;2490;p43"/>
          <p:cNvSpPr txBox="1"/>
          <p:nvPr/>
        </p:nvSpPr>
        <p:spPr>
          <a:xfrm>
            <a:off x="457200" y="5951537"/>
            <a:ext cx="8458200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9687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D7 means the data unit at layer 7, </a:t>
            </a:r>
            <a:endParaRPr/>
          </a:p>
          <a:p>
            <a:pPr marL="39687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D6 means   the data unit at layer 6, and so on.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/>
          <p:nvPr/>
        </p:nvSpPr>
        <p:spPr>
          <a:xfrm>
            <a:off x="7543800" y="6554787"/>
            <a:ext cx="284162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grpSp>
        <p:nvGrpSpPr>
          <p:cNvPr id="245" name="Google Shape;245;p26"/>
          <p:cNvGrpSpPr/>
          <p:nvPr/>
        </p:nvGrpSpPr>
        <p:grpSpPr>
          <a:xfrm>
            <a:off x="0" y="68262"/>
            <a:ext cx="457200" cy="6715125"/>
            <a:chOff x="0" y="0"/>
            <a:chExt cx="288" cy="4230"/>
          </a:xfrm>
        </p:grpSpPr>
        <p:cxnSp>
          <p:nvCxnSpPr>
            <p:cNvPr id="246" name="Google Shape;246;p26"/>
            <p:cNvCxnSpPr/>
            <p:nvPr/>
          </p:nvCxnSpPr>
          <p:spPr>
            <a:xfrm>
              <a:off x="0" y="416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7" name="Google Shape;247;p26"/>
            <p:cNvCxnSpPr/>
            <p:nvPr/>
          </p:nvCxnSpPr>
          <p:spPr>
            <a:xfrm>
              <a:off x="0" y="41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8" name="Google Shape;248;p26"/>
            <p:cNvCxnSpPr/>
            <p:nvPr/>
          </p:nvCxnSpPr>
          <p:spPr>
            <a:xfrm>
              <a:off x="0" y="422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9" name="Google Shape;249;p26"/>
            <p:cNvCxnSpPr/>
            <p:nvPr/>
          </p:nvCxnSpPr>
          <p:spPr>
            <a:xfrm>
              <a:off x="0" y="407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0" name="Google Shape;250;p26"/>
            <p:cNvCxnSpPr/>
            <p:nvPr/>
          </p:nvCxnSpPr>
          <p:spPr>
            <a:xfrm>
              <a:off x="0" y="402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1" name="Google Shape;251;p26"/>
            <p:cNvCxnSpPr/>
            <p:nvPr/>
          </p:nvCxnSpPr>
          <p:spPr>
            <a:xfrm>
              <a:off x="0" y="4115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2" name="Google Shape;252;p26"/>
            <p:cNvCxnSpPr/>
            <p:nvPr/>
          </p:nvCxnSpPr>
          <p:spPr>
            <a:xfrm>
              <a:off x="0" y="362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3" name="Google Shape;253;p26"/>
            <p:cNvCxnSpPr/>
            <p:nvPr/>
          </p:nvCxnSpPr>
          <p:spPr>
            <a:xfrm>
              <a:off x="0" y="35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4" name="Google Shape;254;p26"/>
            <p:cNvCxnSpPr/>
            <p:nvPr/>
          </p:nvCxnSpPr>
          <p:spPr>
            <a:xfrm>
              <a:off x="0" y="39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5" name="Google Shape;255;p26"/>
            <p:cNvCxnSpPr/>
            <p:nvPr/>
          </p:nvCxnSpPr>
          <p:spPr>
            <a:xfrm>
              <a:off x="0" y="385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6" name="Google Shape;256;p26"/>
            <p:cNvCxnSpPr/>
            <p:nvPr/>
          </p:nvCxnSpPr>
          <p:spPr>
            <a:xfrm>
              <a:off x="0" y="377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7" name="Google Shape;257;p26"/>
            <p:cNvCxnSpPr/>
            <p:nvPr/>
          </p:nvCxnSpPr>
          <p:spPr>
            <a:xfrm>
              <a:off x="0" y="395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8" name="Google Shape;258;p26"/>
            <p:cNvCxnSpPr/>
            <p:nvPr/>
          </p:nvCxnSpPr>
          <p:spPr>
            <a:xfrm>
              <a:off x="0" y="364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9" name="Google Shape;259;p26"/>
            <p:cNvCxnSpPr/>
            <p:nvPr/>
          </p:nvCxnSpPr>
          <p:spPr>
            <a:xfrm>
              <a:off x="0" y="369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0" name="Google Shape;260;p26"/>
            <p:cNvCxnSpPr/>
            <p:nvPr/>
          </p:nvCxnSpPr>
          <p:spPr>
            <a:xfrm>
              <a:off x="0" y="389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1" name="Google Shape;261;p26"/>
            <p:cNvCxnSpPr/>
            <p:nvPr/>
          </p:nvCxnSpPr>
          <p:spPr>
            <a:xfrm>
              <a:off x="0" y="38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2" name="Google Shape;262;p26"/>
            <p:cNvCxnSpPr/>
            <p:nvPr/>
          </p:nvCxnSpPr>
          <p:spPr>
            <a:xfrm>
              <a:off x="0" y="346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3" name="Google Shape;263;p26"/>
            <p:cNvCxnSpPr/>
            <p:nvPr/>
          </p:nvCxnSpPr>
          <p:spPr>
            <a:xfrm>
              <a:off x="0" y="35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4" name="Google Shape;264;p26"/>
            <p:cNvCxnSpPr/>
            <p:nvPr/>
          </p:nvCxnSpPr>
          <p:spPr>
            <a:xfrm>
              <a:off x="0" y="353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5" name="Google Shape;265;p26"/>
            <p:cNvCxnSpPr/>
            <p:nvPr/>
          </p:nvCxnSpPr>
          <p:spPr>
            <a:xfrm>
              <a:off x="0" y="33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6" name="Google Shape;266;p26"/>
            <p:cNvCxnSpPr/>
            <p:nvPr/>
          </p:nvCxnSpPr>
          <p:spPr>
            <a:xfrm>
              <a:off x="0" y="332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7" name="Google Shape;267;p26"/>
            <p:cNvCxnSpPr/>
            <p:nvPr/>
          </p:nvCxnSpPr>
          <p:spPr>
            <a:xfrm>
              <a:off x="0" y="342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8" name="Google Shape;268;p26"/>
            <p:cNvCxnSpPr/>
            <p:nvPr/>
          </p:nvCxnSpPr>
          <p:spPr>
            <a:xfrm>
              <a:off x="0" y="293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9" name="Google Shape;269;p26"/>
            <p:cNvCxnSpPr/>
            <p:nvPr/>
          </p:nvCxnSpPr>
          <p:spPr>
            <a:xfrm>
              <a:off x="0" y="29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0" name="Google Shape;270;p26"/>
            <p:cNvCxnSpPr/>
            <p:nvPr/>
          </p:nvCxnSpPr>
          <p:spPr>
            <a:xfrm>
              <a:off x="0" y="328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1" name="Google Shape;271;p26"/>
            <p:cNvCxnSpPr/>
            <p:nvPr/>
          </p:nvCxnSpPr>
          <p:spPr>
            <a:xfrm>
              <a:off x="0" y="315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2" name="Google Shape;272;p26"/>
            <p:cNvCxnSpPr/>
            <p:nvPr/>
          </p:nvCxnSpPr>
          <p:spPr>
            <a:xfrm>
              <a:off x="0" y="307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3" name="Google Shape;273;p26"/>
            <p:cNvCxnSpPr/>
            <p:nvPr/>
          </p:nvCxnSpPr>
          <p:spPr>
            <a:xfrm>
              <a:off x="0" y="326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4" name="Google Shape;274;p26"/>
            <p:cNvCxnSpPr/>
            <p:nvPr/>
          </p:nvCxnSpPr>
          <p:spPr>
            <a:xfrm>
              <a:off x="0" y="295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5" name="Google Shape;275;p26"/>
            <p:cNvCxnSpPr/>
            <p:nvPr/>
          </p:nvCxnSpPr>
          <p:spPr>
            <a:xfrm>
              <a:off x="0" y="300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6" name="Google Shape;276;p26"/>
            <p:cNvCxnSpPr/>
            <p:nvPr/>
          </p:nvCxnSpPr>
          <p:spPr>
            <a:xfrm>
              <a:off x="0" y="320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7" name="Google Shape;277;p26"/>
            <p:cNvCxnSpPr/>
            <p:nvPr/>
          </p:nvCxnSpPr>
          <p:spPr>
            <a:xfrm>
              <a:off x="0" y="318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8" name="Google Shape;278;p26"/>
            <p:cNvCxnSpPr/>
            <p:nvPr/>
          </p:nvCxnSpPr>
          <p:spPr>
            <a:xfrm>
              <a:off x="0" y="278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9" name="Google Shape;279;p26"/>
            <p:cNvCxnSpPr/>
            <p:nvPr/>
          </p:nvCxnSpPr>
          <p:spPr>
            <a:xfrm>
              <a:off x="0" y="27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0" name="Google Shape;280;p26"/>
            <p:cNvCxnSpPr/>
            <p:nvPr/>
          </p:nvCxnSpPr>
          <p:spPr>
            <a:xfrm>
              <a:off x="0" y="263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1" name="Google Shape;281;p26"/>
            <p:cNvCxnSpPr/>
            <p:nvPr/>
          </p:nvCxnSpPr>
          <p:spPr>
            <a:xfrm>
              <a:off x="0" y="283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2" name="Google Shape;282;p26"/>
            <p:cNvCxnSpPr/>
            <p:nvPr/>
          </p:nvCxnSpPr>
          <p:spPr>
            <a:xfrm>
              <a:off x="0" y="281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3" name="Google Shape;283;p26"/>
            <p:cNvCxnSpPr/>
            <p:nvPr/>
          </p:nvCxnSpPr>
          <p:spPr>
            <a:xfrm>
              <a:off x="0" y="251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4" name="Google Shape;284;p26"/>
            <p:cNvCxnSpPr/>
            <p:nvPr/>
          </p:nvCxnSpPr>
          <p:spPr>
            <a:xfrm>
              <a:off x="0" y="2547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5" name="Google Shape;285;p26"/>
            <p:cNvCxnSpPr/>
            <p:nvPr/>
          </p:nvCxnSpPr>
          <p:spPr>
            <a:xfrm>
              <a:off x="0" y="258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6" name="Google Shape;286;p26"/>
            <p:cNvCxnSpPr/>
            <p:nvPr/>
          </p:nvCxnSpPr>
          <p:spPr>
            <a:xfrm>
              <a:off x="0" y="242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7" name="Google Shape;287;p26"/>
            <p:cNvCxnSpPr/>
            <p:nvPr/>
          </p:nvCxnSpPr>
          <p:spPr>
            <a:xfrm>
              <a:off x="0" y="23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8" name="Google Shape;288;p26"/>
            <p:cNvCxnSpPr/>
            <p:nvPr/>
          </p:nvCxnSpPr>
          <p:spPr>
            <a:xfrm>
              <a:off x="0" y="246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9" name="Google Shape;289;p26"/>
            <p:cNvCxnSpPr/>
            <p:nvPr/>
          </p:nvCxnSpPr>
          <p:spPr>
            <a:xfrm>
              <a:off x="0" y="232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0" name="Google Shape;290;p26"/>
            <p:cNvCxnSpPr/>
            <p:nvPr/>
          </p:nvCxnSpPr>
          <p:spPr>
            <a:xfrm>
              <a:off x="0" y="220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1" name="Google Shape;291;p26"/>
            <p:cNvCxnSpPr/>
            <p:nvPr/>
          </p:nvCxnSpPr>
          <p:spPr>
            <a:xfrm>
              <a:off x="0" y="23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2" name="Google Shape;292;p26"/>
            <p:cNvCxnSpPr/>
            <p:nvPr/>
          </p:nvCxnSpPr>
          <p:spPr>
            <a:xfrm>
              <a:off x="0" y="224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3" name="Google Shape;293;p26"/>
            <p:cNvCxnSpPr/>
            <p:nvPr/>
          </p:nvCxnSpPr>
          <p:spPr>
            <a:xfrm>
              <a:off x="0" y="222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4" name="Google Shape;294;p26"/>
            <p:cNvCxnSpPr/>
            <p:nvPr/>
          </p:nvCxnSpPr>
          <p:spPr>
            <a:xfrm>
              <a:off x="0" y="208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5" name="Google Shape;295;p26"/>
            <p:cNvCxnSpPr/>
            <p:nvPr/>
          </p:nvCxnSpPr>
          <p:spPr>
            <a:xfrm>
              <a:off x="0" y="21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6" name="Google Shape;296;p26"/>
            <p:cNvCxnSpPr/>
            <p:nvPr/>
          </p:nvCxnSpPr>
          <p:spPr>
            <a:xfrm>
              <a:off x="0" y="215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7" name="Google Shape;297;p26"/>
            <p:cNvCxnSpPr/>
            <p:nvPr/>
          </p:nvCxnSpPr>
          <p:spPr>
            <a:xfrm>
              <a:off x="0" y="199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8" name="Google Shape;298;p26"/>
            <p:cNvCxnSpPr/>
            <p:nvPr/>
          </p:nvCxnSpPr>
          <p:spPr>
            <a:xfrm>
              <a:off x="0" y="194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9" name="Google Shape;299;p26"/>
            <p:cNvCxnSpPr/>
            <p:nvPr/>
          </p:nvCxnSpPr>
          <p:spPr>
            <a:xfrm>
              <a:off x="0" y="204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0" name="Google Shape;300;p26"/>
            <p:cNvCxnSpPr/>
            <p:nvPr/>
          </p:nvCxnSpPr>
          <p:spPr>
            <a:xfrm>
              <a:off x="0" y="155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1" name="Google Shape;301;p26"/>
            <p:cNvCxnSpPr/>
            <p:nvPr/>
          </p:nvCxnSpPr>
          <p:spPr>
            <a:xfrm>
              <a:off x="0" y="15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2" name="Google Shape;302;p26"/>
            <p:cNvCxnSpPr/>
            <p:nvPr/>
          </p:nvCxnSpPr>
          <p:spPr>
            <a:xfrm>
              <a:off x="0" y="19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3" name="Google Shape;303;p26"/>
            <p:cNvCxnSpPr/>
            <p:nvPr/>
          </p:nvCxnSpPr>
          <p:spPr>
            <a:xfrm>
              <a:off x="0" y="177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4" name="Google Shape;304;p26"/>
            <p:cNvCxnSpPr/>
            <p:nvPr/>
          </p:nvCxnSpPr>
          <p:spPr>
            <a:xfrm>
              <a:off x="0" y="169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5" name="Google Shape;305;p26"/>
            <p:cNvCxnSpPr/>
            <p:nvPr/>
          </p:nvCxnSpPr>
          <p:spPr>
            <a:xfrm>
              <a:off x="0" y="188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6" name="Google Shape;306;p26"/>
            <p:cNvCxnSpPr/>
            <p:nvPr/>
          </p:nvCxnSpPr>
          <p:spPr>
            <a:xfrm>
              <a:off x="0" y="157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7" name="Google Shape;307;p26"/>
            <p:cNvCxnSpPr/>
            <p:nvPr/>
          </p:nvCxnSpPr>
          <p:spPr>
            <a:xfrm>
              <a:off x="0" y="16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8" name="Google Shape;308;p26"/>
            <p:cNvCxnSpPr/>
            <p:nvPr/>
          </p:nvCxnSpPr>
          <p:spPr>
            <a:xfrm>
              <a:off x="0" y="182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9" name="Google Shape;309;p26"/>
            <p:cNvCxnSpPr/>
            <p:nvPr/>
          </p:nvCxnSpPr>
          <p:spPr>
            <a:xfrm>
              <a:off x="0" y="180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0" name="Google Shape;310;p26"/>
            <p:cNvCxnSpPr/>
            <p:nvPr/>
          </p:nvCxnSpPr>
          <p:spPr>
            <a:xfrm>
              <a:off x="0" y="13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1" name="Google Shape;311;p26"/>
            <p:cNvCxnSpPr/>
            <p:nvPr/>
          </p:nvCxnSpPr>
          <p:spPr>
            <a:xfrm>
              <a:off x="0" y="1430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2" name="Google Shape;312;p26"/>
            <p:cNvCxnSpPr/>
            <p:nvPr/>
          </p:nvCxnSpPr>
          <p:spPr>
            <a:xfrm>
              <a:off x="0" y="146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3" name="Google Shape;313;p26"/>
            <p:cNvCxnSpPr/>
            <p:nvPr/>
          </p:nvCxnSpPr>
          <p:spPr>
            <a:xfrm>
              <a:off x="0" y="13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4" name="Google Shape;314;p26"/>
            <p:cNvCxnSpPr/>
            <p:nvPr/>
          </p:nvCxnSpPr>
          <p:spPr>
            <a:xfrm>
              <a:off x="0" y="134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5" name="Google Shape;315;p26"/>
            <p:cNvCxnSpPr/>
            <p:nvPr/>
          </p:nvCxnSpPr>
          <p:spPr>
            <a:xfrm>
              <a:off x="0" y="9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6" name="Google Shape;316;p26"/>
            <p:cNvCxnSpPr/>
            <p:nvPr/>
          </p:nvCxnSpPr>
          <p:spPr>
            <a:xfrm>
              <a:off x="0" y="94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7" name="Google Shape;317;p26"/>
            <p:cNvCxnSpPr/>
            <p:nvPr/>
          </p:nvCxnSpPr>
          <p:spPr>
            <a:xfrm>
              <a:off x="0" y="120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8" name="Google Shape;318;p26"/>
            <p:cNvCxnSpPr/>
            <p:nvPr/>
          </p:nvCxnSpPr>
          <p:spPr>
            <a:xfrm>
              <a:off x="0" y="112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9" name="Google Shape;319;p26"/>
            <p:cNvCxnSpPr/>
            <p:nvPr/>
          </p:nvCxnSpPr>
          <p:spPr>
            <a:xfrm>
              <a:off x="0" y="9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0" name="Google Shape;320;p26"/>
            <p:cNvCxnSpPr/>
            <p:nvPr/>
          </p:nvCxnSpPr>
          <p:spPr>
            <a:xfrm>
              <a:off x="0" y="104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1" name="Google Shape;321;p26"/>
            <p:cNvCxnSpPr/>
            <p:nvPr/>
          </p:nvCxnSpPr>
          <p:spPr>
            <a:xfrm>
              <a:off x="0" y="124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2" name="Google Shape;322;p26"/>
            <p:cNvCxnSpPr/>
            <p:nvPr/>
          </p:nvCxnSpPr>
          <p:spPr>
            <a:xfrm>
              <a:off x="0" y="12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3" name="Google Shape;323;p26"/>
            <p:cNvCxnSpPr/>
            <p:nvPr/>
          </p:nvCxnSpPr>
          <p:spPr>
            <a:xfrm>
              <a:off x="0" y="81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4" name="Google Shape;324;p26"/>
            <p:cNvCxnSpPr/>
            <p:nvPr/>
          </p:nvCxnSpPr>
          <p:spPr>
            <a:xfrm>
              <a:off x="0" y="85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5" name="Google Shape;325;p26"/>
            <p:cNvCxnSpPr/>
            <p:nvPr/>
          </p:nvCxnSpPr>
          <p:spPr>
            <a:xfrm>
              <a:off x="0" y="88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6" name="Google Shape;326;p26"/>
            <p:cNvCxnSpPr/>
            <p:nvPr/>
          </p:nvCxnSpPr>
          <p:spPr>
            <a:xfrm>
              <a:off x="0" y="72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0" y="77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0" y="6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9" name="Google Shape;329;p26"/>
            <p:cNvCxnSpPr/>
            <p:nvPr/>
          </p:nvCxnSpPr>
          <p:spPr>
            <a:xfrm>
              <a:off x="0" y="60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0" name="Google Shape;330;p26"/>
            <p:cNvCxnSpPr/>
            <p:nvPr/>
          </p:nvCxnSpPr>
          <p:spPr>
            <a:xfrm>
              <a:off x="0" y="479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1" name="Google Shape;331;p26"/>
            <p:cNvCxnSpPr/>
            <p:nvPr/>
          </p:nvCxnSpPr>
          <p:spPr>
            <a:xfrm>
              <a:off x="0" y="515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2" name="Google Shape;332;p26"/>
            <p:cNvCxnSpPr/>
            <p:nvPr/>
          </p:nvCxnSpPr>
          <p:spPr>
            <a:xfrm>
              <a:off x="0" y="54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3" name="Google Shape;333;p26"/>
            <p:cNvCxnSpPr/>
            <p:nvPr/>
          </p:nvCxnSpPr>
          <p:spPr>
            <a:xfrm>
              <a:off x="0" y="389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4" name="Google Shape;334;p26"/>
            <p:cNvCxnSpPr/>
            <p:nvPr/>
          </p:nvCxnSpPr>
          <p:spPr>
            <a:xfrm>
              <a:off x="0" y="341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5" name="Google Shape;335;p26"/>
            <p:cNvCxnSpPr/>
            <p:nvPr/>
          </p:nvCxnSpPr>
          <p:spPr>
            <a:xfrm>
              <a:off x="0" y="434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6" name="Google Shape;336;p26"/>
            <p:cNvCxnSpPr/>
            <p:nvPr/>
          </p:nvCxnSpPr>
          <p:spPr>
            <a:xfrm>
              <a:off x="0" y="296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7" name="Google Shape;337;p26"/>
            <p:cNvCxnSpPr/>
            <p:nvPr/>
          </p:nvCxnSpPr>
          <p:spPr>
            <a:xfrm>
              <a:off x="0" y="275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8" name="Google Shape;338;p26"/>
            <p:cNvCxnSpPr/>
            <p:nvPr/>
          </p:nvCxnSpPr>
          <p:spPr>
            <a:xfrm>
              <a:off x="0" y="215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9" name="Google Shape;339;p26"/>
            <p:cNvCxnSpPr/>
            <p:nvPr/>
          </p:nvCxnSpPr>
          <p:spPr>
            <a:xfrm>
              <a:off x="0" y="27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0" name="Google Shape;340;p26"/>
            <p:cNvCxnSpPr/>
            <p:nvPr/>
          </p:nvCxnSpPr>
          <p:spPr>
            <a:xfrm>
              <a:off x="0" y="0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1" name="Google Shape;341;p26"/>
            <p:cNvCxnSpPr/>
            <p:nvPr/>
          </p:nvCxnSpPr>
          <p:spPr>
            <a:xfrm>
              <a:off x="0" y="48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2" name="Google Shape;342;p26"/>
            <p:cNvCxnSpPr/>
            <p:nvPr/>
          </p:nvCxnSpPr>
          <p:spPr>
            <a:xfrm>
              <a:off x="0" y="102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3" name="Google Shape;343;p26"/>
            <p:cNvCxnSpPr/>
            <p:nvPr/>
          </p:nvCxnSpPr>
          <p:spPr>
            <a:xfrm>
              <a:off x="0" y="159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344" name="Google Shape;344;p26"/>
          <p:cNvSpPr txBox="1"/>
          <p:nvPr/>
        </p:nvSpPr>
        <p:spPr>
          <a:xfrm>
            <a:off x="76200" y="76200"/>
            <a:ext cx="304800" cy="1450975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Google Shape;345;p26"/>
          <p:cNvSpPr txBox="1"/>
          <p:nvPr/>
        </p:nvSpPr>
        <p:spPr>
          <a:xfrm>
            <a:off x="204787" y="15081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p26"/>
          <p:cNvSpPr txBox="1"/>
          <p:nvPr/>
        </p:nvSpPr>
        <p:spPr>
          <a:xfrm>
            <a:off x="7300912" y="1185862"/>
            <a:ext cx="1474787" cy="338137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p26"/>
          <p:cNvSpPr txBox="1"/>
          <p:nvPr/>
        </p:nvSpPr>
        <p:spPr>
          <a:xfrm>
            <a:off x="3252787" y="133826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48" name="Google Shape;348;p26"/>
          <p:cNvGrpSpPr/>
          <p:nvPr/>
        </p:nvGrpSpPr>
        <p:grpSpPr>
          <a:xfrm>
            <a:off x="7620000" y="228600"/>
            <a:ext cx="1066800" cy="838200"/>
            <a:chOff x="0" y="0"/>
            <a:chExt cx="672" cy="528"/>
          </a:xfrm>
        </p:grpSpPr>
        <p:sp>
          <p:nvSpPr>
            <p:cNvPr id="349" name="Google Shape;349;p26"/>
            <p:cNvSpPr txBox="1"/>
            <p:nvPr/>
          </p:nvSpPr>
          <p:spPr>
            <a:xfrm>
              <a:off x="0" y="0"/>
              <a:ext cx="672" cy="528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0" name="Google Shape;350;p26"/>
            <p:cNvSpPr txBox="1"/>
            <p:nvPr/>
          </p:nvSpPr>
          <p:spPr>
            <a:xfrm>
              <a:off x="566" y="377"/>
              <a:ext cx="71" cy="76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51" name="Google Shape;351;p26"/>
            <p:cNvGrpSpPr/>
            <p:nvPr/>
          </p:nvGrpSpPr>
          <p:grpSpPr>
            <a:xfrm>
              <a:off x="35" y="75"/>
              <a:ext cx="566" cy="378"/>
              <a:chOff x="0" y="0"/>
              <a:chExt cx="566" cy="378"/>
            </a:xfrm>
          </p:grpSpPr>
          <p:sp>
            <p:nvSpPr>
              <p:cNvPr id="352" name="Google Shape;352;p26"/>
              <p:cNvSpPr/>
              <p:nvPr/>
            </p:nvSpPr>
            <p:spPr>
              <a:xfrm>
                <a:off x="0" y="75"/>
                <a:ext cx="424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3" name="Google Shape;353;p26"/>
              <p:cNvSpPr/>
              <p:nvPr/>
            </p:nvSpPr>
            <p:spPr>
              <a:xfrm>
                <a:off x="70" y="0"/>
                <a:ext cx="425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4" name="Google Shape;354;p26"/>
              <p:cNvSpPr/>
              <p:nvPr/>
            </p:nvSpPr>
            <p:spPr>
              <a:xfrm>
                <a:off x="70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5" name="Google Shape;355;p26"/>
              <p:cNvSpPr/>
              <p:nvPr/>
            </p:nvSpPr>
            <p:spPr>
              <a:xfrm>
                <a:off x="247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6" name="Google Shape;356;p26"/>
              <p:cNvSpPr/>
              <p:nvPr/>
            </p:nvSpPr>
            <p:spPr>
              <a:xfrm>
                <a:off x="247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7" name="Google Shape;357;p26"/>
              <p:cNvSpPr/>
              <p:nvPr/>
            </p:nvSpPr>
            <p:spPr>
              <a:xfrm>
                <a:off x="318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358" name="Google Shape;358;p26"/>
            <p:cNvSpPr txBox="1"/>
            <p:nvPr/>
          </p:nvSpPr>
          <p:spPr>
            <a:xfrm>
              <a:off x="35" y="38"/>
              <a:ext cx="71" cy="7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9" name="Google Shape;359;p26"/>
            <p:cNvSpPr txBox="1"/>
            <p:nvPr/>
          </p:nvSpPr>
          <p:spPr>
            <a:xfrm>
              <a:off x="71" y="75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0" name="Google Shape;360;p26"/>
            <p:cNvSpPr txBox="1"/>
            <p:nvPr/>
          </p:nvSpPr>
          <p:spPr>
            <a:xfrm>
              <a:off x="531" y="339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140" y="113"/>
              <a:ext cx="391" cy="26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38100" cap="flat" cmpd="sng">
              <a:solidFill>
                <a:srgbClr val="FFFF00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62" name="Google Shape;362;p2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458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need for standards</a:t>
            </a:r>
            <a:endParaRPr/>
          </a:p>
        </p:txBody>
      </p:sp>
      <p:sp>
        <p:nvSpPr>
          <p:cNvPr id="363" name="Google Shape;363;p26"/>
          <p:cNvSpPr txBox="1">
            <a:spLocks noGrp="1"/>
          </p:cNvSpPr>
          <p:nvPr>
            <p:ph type="body" idx="1"/>
          </p:nvPr>
        </p:nvSpPr>
        <p:spPr>
          <a:xfrm>
            <a:off x="457200" y="1355726"/>
            <a:ext cx="8475662" cy="5426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t" anchorCtr="0">
            <a:noAutofit/>
          </a:bodyPr>
          <a:lstStyle/>
          <a:p>
            <a:pPr marL="382587" lvl="0" indent="-34289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Char char="❖"/>
            </a:pP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 the past couple of decades many of the networks that were built used </a:t>
            </a:r>
            <a:r>
              <a:rPr lang="en-US" sz="2400" b="0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hardware and software 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implementations, as a result they </a:t>
            </a:r>
            <a:r>
              <a:rPr lang="en-US" sz="2400" b="0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were mismatched 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it became difficult for networks using </a:t>
            </a:r>
            <a:r>
              <a:rPr lang="en-US" sz="2400" b="0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specifications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communicate  with each other. </a:t>
            </a:r>
            <a:endParaRPr dirty="0"/>
          </a:p>
          <a:p>
            <a:pPr marL="382587" lvl="0" indent="-342898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Char char="❖"/>
            </a:pP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address the problem of networks being </a:t>
            </a:r>
            <a:r>
              <a:rPr lang="en-US" sz="2400" b="0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mismatched and unable 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communicate with each other, the International </a:t>
            </a:r>
            <a:r>
              <a:rPr lang="en-US" sz="24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Organisation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</a:t>
            </a:r>
            <a:r>
              <a:rPr lang="en-US" sz="24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Standardisation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(ISO) </a:t>
            </a:r>
            <a:r>
              <a:rPr lang="en-US" sz="2400" b="0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researched various network structures.</a:t>
            </a:r>
            <a:endParaRPr dirty="0"/>
          </a:p>
          <a:p>
            <a:pPr marL="382587" lvl="0" indent="-342898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Char char="❖"/>
            </a:pP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ISO </a:t>
            </a:r>
            <a:r>
              <a:rPr lang="en-US" sz="24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recognised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there was a need to create a NETWORK MODEL that would help </a:t>
            </a:r>
            <a:r>
              <a:rPr lang="en-US" sz="2400" b="0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vendors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create </a:t>
            </a:r>
            <a:r>
              <a:rPr lang="en-US" sz="2400" b="1" i="1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interoperable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(The ability of different systems, devices, applications or products to connect and communicate in a coordinated way, without effort from the end user) network implementations. </a:t>
            </a:r>
            <a:endParaRPr dirty="0"/>
          </a:p>
          <a:p>
            <a:pPr marL="382588" lvl="0" indent="-19050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24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5" name="Google Shape;2495;p44"/>
          <p:cNvSpPr txBox="1"/>
          <p:nvPr/>
        </p:nvSpPr>
        <p:spPr>
          <a:xfrm>
            <a:off x="7543800" y="6554787"/>
            <a:ext cx="284162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/>
          </a:p>
        </p:txBody>
      </p:sp>
      <p:grpSp>
        <p:nvGrpSpPr>
          <p:cNvPr id="2496" name="Google Shape;2496;p44"/>
          <p:cNvGrpSpPr/>
          <p:nvPr/>
        </p:nvGrpSpPr>
        <p:grpSpPr>
          <a:xfrm>
            <a:off x="0" y="68262"/>
            <a:ext cx="457200" cy="6715125"/>
            <a:chOff x="0" y="0"/>
            <a:chExt cx="288" cy="4230"/>
          </a:xfrm>
        </p:grpSpPr>
        <p:cxnSp>
          <p:nvCxnSpPr>
            <p:cNvPr id="2497" name="Google Shape;2497;p44"/>
            <p:cNvCxnSpPr/>
            <p:nvPr/>
          </p:nvCxnSpPr>
          <p:spPr>
            <a:xfrm>
              <a:off x="0" y="416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98" name="Google Shape;2498;p44"/>
            <p:cNvCxnSpPr/>
            <p:nvPr/>
          </p:nvCxnSpPr>
          <p:spPr>
            <a:xfrm>
              <a:off x="0" y="41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99" name="Google Shape;2499;p44"/>
            <p:cNvCxnSpPr/>
            <p:nvPr/>
          </p:nvCxnSpPr>
          <p:spPr>
            <a:xfrm>
              <a:off x="0" y="422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00" name="Google Shape;2500;p44"/>
            <p:cNvCxnSpPr/>
            <p:nvPr/>
          </p:nvCxnSpPr>
          <p:spPr>
            <a:xfrm>
              <a:off x="0" y="407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01" name="Google Shape;2501;p44"/>
            <p:cNvCxnSpPr/>
            <p:nvPr/>
          </p:nvCxnSpPr>
          <p:spPr>
            <a:xfrm>
              <a:off x="0" y="402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02" name="Google Shape;2502;p44"/>
            <p:cNvCxnSpPr/>
            <p:nvPr/>
          </p:nvCxnSpPr>
          <p:spPr>
            <a:xfrm>
              <a:off x="0" y="4115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03" name="Google Shape;2503;p44"/>
            <p:cNvCxnSpPr/>
            <p:nvPr/>
          </p:nvCxnSpPr>
          <p:spPr>
            <a:xfrm>
              <a:off x="0" y="362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04" name="Google Shape;2504;p44"/>
            <p:cNvCxnSpPr/>
            <p:nvPr/>
          </p:nvCxnSpPr>
          <p:spPr>
            <a:xfrm>
              <a:off x="0" y="35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05" name="Google Shape;2505;p44"/>
            <p:cNvCxnSpPr/>
            <p:nvPr/>
          </p:nvCxnSpPr>
          <p:spPr>
            <a:xfrm>
              <a:off x="0" y="39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06" name="Google Shape;2506;p44"/>
            <p:cNvCxnSpPr/>
            <p:nvPr/>
          </p:nvCxnSpPr>
          <p:spPr>
            <a:xfrm>
              <a:off x="0" y="385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07" name="Google Shape;2507;p44"/>
            <p:cNvCxnSpPr/>
            <p:nvPr/>
          </p:nvCxnSpPr>
          <p:spPr>
            <a:xfrm>
              <a:off x="0" y="377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08" name="Google Shape;2508;p44"/>
            <p:cNvCxnSpPr/>
            <p:nvPr/>
          </p:nvCxnSpPr>
          <p:spPr>
            <a:xfrm>
              <a:off x="0" y="395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09" name="Google Shape;2509;p44"/>
            <p:cNvCxnSpPr/>
            <p:nvPr/>
          </p:nvCxnSpPr>
          <p:spPr>
            <a:xfrm>
              <a:off x="0" y="364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10" name="Google Shape;2510;p44"/>
            <p:cNvCxnSpPr/>
            <p:nvPr/>
          </p:nvCxnSpPr>
          <p:spPr>
            <a:xfrm>
              <a:off x="0" y="369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11" name="Google Shape;2511;p44"/>
            <p:cNvCxnSpPr/>
            <p:nvPr/>
          </p:nvCxnSpPr>
          <p:spPr>
            <a:xfrm>
              <a:off x="0" y="389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12" name="Google Shape;2512;p44"/>
            <p:cNvCxnSpPr/>
            <p:nvPr/>
          </p:nvCxnSpPr>
          <p:spPr>
            <a:xfrm>
              <a:off x="0" y="38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13" name="Google Shape;2513;p44"/>
            <p:cNvCxnSpPr/>
            <p:nvPr/>
          </p:nvCxnSpPr>
          <p:spPr>
            <a:xfrm>
              <a:off x="0" y="346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14" name="Google Shape;2514;p44"/>
            <p:cNvCxnSpPr/>
            <p:nvPr/>
          </p:nvCxnSpPr>
          <p:spPr>
            <a:xfrm>
              <a:off x="0" y="35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15" name="Google Shape;2515;p44"/>
            <p:cNvCxnSpPr/>
            <p:nvPr/>
          </p:nvCxnSpPr>
          <p:spPr>
            <a:xfrm>
              <a:off x="0" y="353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16" name="Google Shape;2516;p44"/>
            <p:cNvCxnSpPr/>
            <p:nvPr/>
          </p:nvCxnSpPr>
          <p:spPr>
            <a:xfrm>
              <a:off x="0" y="33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17" name="Google Shape;2517;p44"/>
            <p:cNvCxnSpPr/>
            <p:nvPr/>
          </p:nvCxnSpPr>
          <p:spPr>
            <a:xfrm>
              <a:off x="0" y="332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18" name="Google Shape;2518;p44"/>
            <p:cNvCxnSpPr/>
            <p:nvPr/>
          </p:nvCxnSpPr>
          <p:spPr>
            <a:xfrm>
              <a:off x="0" y="342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19" name="Google Shape;2519;p44"/>
            <p:cNvCxnSpPr/>
            <p:nvPr/>
          </p:nvCxnSpPr>
          <p:spPr>
            <a:xfrm>
              <a:off x="0" y="293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20" name="Google Shape;2520;p44"/>
            <p:cNvCxnSpPr/>
            <p:nvPr/>
          </p:nvCxnSpPr>
          <p:spPr>
            <a:xfrm>
              <a:off x="0" y="29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21" name="Google Shape;2521;p44"/>
            <p:cNvCxnSpPr/>
            <p:nvPr/>
          </p:nvCxnSpPr>
          <p:spPr>
            <a:xfrm>
              <a:off x="0" y="328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22" name="Google Shape;2522;p44"/>
            <p:cNvCxnSpPr/>
            <p:nvPr/>
          </p:nvCxnSpPr>
          <p:spPr>
            <a:xfrm>
              <a:off x="0" y="315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23" name="Google Shape;2523;p44"/>
            <p:cNvCxnSpPr/>
            <p:nvPr/>
          </p:nvCxnSpPr>
          <p:spPr>
            <a:xfrm>
              <a:off x="0" y="307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24" name="Google Shape;2524;p44"/>
            <p:cNvCxnSpPr/>
            <p:nvPr/>
          </p:nvCxnSpPr>
          <p:spPr>
            <a:xfrm>
              <a:off x="0" y="326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25" name="Google Shape;2525;p44"/>
            <p:cNvCxnSpPr/>
            <p:nvPr/>
          </p:nvCxnSpPr>
          <p:spPr>
            <a:xfrm>
              <a:off x="0" y="295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26" name="Google Shape;2526;p44"/>
            <p:cNvCxnSpPr/>
            <p:nvPr/>
          </p:nvCxnSpPr>
          <p:spPr>
            <a:xfrm>
              <a:off x="0" y="300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27" name="Google Shape;2527;p44"/>
            <p:cNvCxnSpPr/>
            <p:nvPr/>
          </p:nvCxnSpPr>
          <p:spPr>
            <a:xfrm>
              <a:off x="0" y="320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28" name="Google Shape;2528;p44"/>
            <p:cNvCxnSpPr/>
            <p:nvPr/>
          </p:nvCxnSpPr>
          <p:spPr>
            <a:xfrm>
              <a:off x="0" y="318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29" name="Google Shape;2529;p44"/>
            <p:cNvCxnSpPr/>
            <p:nvPr/>
          </p:nvCxnSpPr>
          <p:spPr>
            <a:xfrm>
              <a:off x="0" y="278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30" name="Google Shape;2530;p44"/>
            <p:cNvCxnSpPr/>
            <p:nvPr/>
          </p:nvCxnSpPr>
          <p:spPr>
            <a:xfrm>
              <a:off x="0" y="27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31" name="Google Shape;2531;p44"/>
            <p:cNvCxnSpPr/>
            <p:nvPr/>
          </p:nvCxnSpPr>
          <p:spPr>
            <a:xfrm>
              <a:off x="0" y="263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32" name="Google Shape;2532;p44"/>
            <p:cNvCxnSpPr/>
            <p:nvPr/>
          </p:nvCxnSpPr>
          <p:spPr>
            <a:xfrm>
              <a:off x="0" y="283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33" name="Google Shape;2533;p44"/>
            <p:cNvCxnSpPr/>
            <p:nvPr/>
          </p:nvCxnSpPr>
          <p:spPr>
            <a:xfrm>
              <a:off x="0" y="281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34" name="Google Shape;2534;p44"/>
            <p:cNvCxnSpPr/>
            <p:nvPr/>
          </p:nvCxnSpPr>
          <p:spPr>
            <a:xfrm>
              <a:off x="0" y="251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35" name="Google Shape;2535;p44"/>
            <p:cNvCxnSpPr/>
            <p:nvPr/>
          </p:nvCxnSpPr>
          <p:spPr>
            <a:xfrm>
              <a:off x="0" y="2547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36" name="Google Shape;2536;p44"/>
            <p:cNvCxnSpPr/>
            <p:nvPr/>
          </p:nvCxnSpPr>
          <p:spPr>
            <a:xfrm>
              <a:off x="0" y="258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37" name="Google Shape;2537;p44"/>
            <p:cNvCxnSpPr/>
            <p:nvPr/>
          </p:nvCxnSpPr>
          <p:spPr>
            <a:xfrm>
              <a:off x="0" y="242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38" name="Google Shape;2538;p44"/>
            <p:cNvCxnSpPr/>
            <p:nvPr/>
          </p:nvCxnSpPr>
          <p:spPr>
            <a:xfrm>
              <a:off x="0" y="23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39" name="Google Shape;2539;p44"/>
            <p:cNvCxnSpPr/>
            <p:nvPr/>
          </p:nvCxnSpPr>
          <p:spPr>
            <a:xfrm>
              <a:off x="0" y="246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40" name="Google Shape;2540;p44"/>
            <p:cNvCxnSpPr/>
            <p:nvPr/>
          </p:nvCxnSpPr>
          <p:spPr>
            <a:xfrm>
              <a:off x="0" y="232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41" name="Google Shape;2541;p44"/>
            <p:cNvCxnSpPr/>
            <p:nvPr/>
          </p:nvCxnSpPr>
          <p:spPr>
            <a:xfrm>
              <a:off x="0" y="220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42" name="Google Shape;2542;p44"/>
            <p:cNvCxnSpPr/>
            <p:nvPr/>
          </p:nvCxnSpPr>
          <p:spPr>
            <a:xfrm>
              <a:off x="0" y="23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43" name="Google Shape;2543;p44"/>
            <p:cNvCxnSpPr/>
            <p:nvPr/>
          </p:nvCxnSpPr>
          <p:spPr>
            <a:xfrm>
              <a:off x="0" y="224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44" name="Google Shape;2544;p44"/>
            <p:cNvCxnSpPr/>
            <p:nvPr/>
          </p:nvCxnSpPr>
          <p:spPr>
            <a:xfrm>
              <a:off x="0" y="222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45" name="Google Shape;2545;p44"/>
            <p:cNvCxnSpPr/>
            <p:nvPr/>
          </p:nvCxnSpPr>
          <p:spPr>
            <a:xfrm>
              <a:off x="0" y="208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46" name="Google Shape;2546;p44"/>
            <p:cNvCxnSpPr/>
            <p:nvPr/>
          </p:nvCxnSpPr>
          <p:spPr>
            <a:xfrm>
              <a:off x="0" y="21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47" name="Google Shape;2547;p44"/>
            <p:cNvCxnSpPr/>
            <p:nvPr/>
          </p:nvCxnSpPr>
          <p:spPr>
            <a:xfrm>
              <a:off x="0" y="215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48" name="Google Shape;2548;p44"/>
            <p:cNvCxnSpPr/>
            <p:nvPr/>
          </p:nvCxnSpPr>
          <p:spPr>
            <a:xfrm>
              <a:off x="0" y="199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49" name="Google Shape;2549;p44"/>
            <p:cNvCxnSpPr/>
            <p:nvPr/>
          </p:nvCxnSpPr>
          <p:spPr>
            <a:xfrm>
              <a:off x="0" y="194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50" name="Google Shape;2550;p44"/>
            <p:cNvCxnSpPr/>
            <p:nvPr/>
          </p:nvCxnSpPr>
          <p:spPr>
            <a:xfrm>
              <a:off x="0" y="204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51" name="Google Shape;2551;p44"/>
            <p:cNvCxnSpPr/>
            <p:nvPr/>
          </p:nvCxnSpPr>
          <p:spPr>
            <a:xfrm>
              <a:off x="0" y="155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52" name="Google Shape;2552;p44"/>
            <p:cNvCxnSpPr/>
            <p:nvPr/>
          </p:nvCxnSpPr>
          <p:spPr>
            <a:xfrm>
              <a:off x="0" y="15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53" name="Google Shape;2553;p44"/>
            <p:cNvCxnSpPr/>
            <p:nvPr/>
          </p:nvCxnSpPr>
          <p:spPr>
            <a:xfrm>
              <a:off x="0" y="19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54" name="Google Shape;2554;p44"/>
            <p:cNvCxnSpPr/>
            <p:nvPr/>
          </p:nvCxnSpPr>
          <p:spPr>
            <a:xfrm>
              <a:off x="0" y="177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55" name="Google Shape;2555;p44"/>
            <p:cNvCxnSpPr/>
            <p:nvPr/>
          </p:nvCxnSpPr>
          <p:spPr>
            <a:xfrm>
              <a:off x="0" y="169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56" name="Google Shape;2556;p44"/>
            <p:cNvCxnSpPr/>
            <p:nvPr/>
          </p:nvCxnSpPr>
          <p:spPr>
            <a:xfrm>
              <a:off x="0" y="188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57" name="Google Shape;2557;p44"/>
            <p:cNvCxnSpPr/>
            <p:nvPr/>
          </p:nvCxnSpPr>
          <p:spPr>
            <a:xfrm>
              <a:off x="0" y="157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58" name="Google Shape;2558;p44"/>
            <p:cNvCxnSpPr/>
            <p:nvPr/>
          </p:nvCxnSpPr>
          <p:spPr>
            <a:xfrm>
              <a:off x="0" y="16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59" name="Google Shape;2559;p44"/>
            <p:cNvCxnSpPr/>
            <p:nvPr/>
          </p:nvCxnSpPr>
          <p:spPr>
            <a:xfrm>
              <a:off x="0" y="182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60" name="Google Shape;2560;p44"/>
            <p:cNvCxnSpPr/>
            <p:nvPr/>
          </p:nvCxnSpPr>
          <p:spPr>
            <a:xfrm>
              <a:off x="0" y="180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61" name="Google Shape;2561;p44"/>
            <p:cNvCxnSpPr/>
            <p:nvPr/>
          </p:nvCxnSpPr>
          <p:spPr>
            <a:xfrm>
              <a:off x="0" y="13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62" name="Google Shape;2562;p44"/>
            <p:cNvCxnSpPr/>
            <p:nvPr/>
          </p:nvCxnSpPr>
          <p:spPr>
            <a:xfrm>
              <a:off x="0" y="1430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63" name="Google Shape;2563;p44"/>
            <p:cNvCxnSpPr/>
            <p:nvPr/>
          </p:nvCxnSpPr>
          <p:spPr>
            <a:xfrm>
              <a:off x="0" y="146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64" name="Google Shape;2564;p44"/>
            <p:cNvCxnSpPr/>
            <p:nvPr/>
          </p:nvCxnSpPr>
          <p:spPr>
            <a:xfrm>
              <a:off x="0" y="13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65" name="Google Shape;2565;p44"/>
            <p:cNvCxnSpPr/>
            <p:nvPr/>
          </p:nvCxnSpPr>
          <p:spPr>
            <a:xfrm>
              <a:off x="0" y="134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66" name="Google Shape;2566;p44"/>
            <p:cNvCxnSpPr/>
            <p:nvPr/>
          </p:nvCxnSpPr>
          <p:spPr>
            <a:xfrm>
              <a:off x="0" y="9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67" name="Google Shape;2567;p44"/>
            <p:cNvCxnSpPr/>
            <p:nvPr/>
          </p:nvCxnSpPr>
          <p:spPr>
            <a:xfrm>
              <a:off x="0" y="94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68" name="Google Shape;2568;p44"/>
            <p:cNvCxnSpPr/>
            <p:nvPr/>
          </p:nvCxnSpPr>
          <p:spPr>
            <a:xfrm>
              <a:off x="0" y="120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69" name="Google Shape;2569;p44"/>
            <p:cNvCxnSpPr/>
            <p:nvPr/>
          </p:nvCxnSpPr>
          <p:spPr>
            <a:xfrm>
              <a:off x="0" y="112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70" name="Google Shape;2570;p44"/>
            <p:cNvCxnSpPr/>
            <p:nvPr/>
          </p:nvCxnSpPr>
          <p:spPr>
            <a:xfrm>
              <a:off x="0" y="9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71" name="Google Shape;2571;p44"/>
            <p:cNvCxnSpPr/>
            <p:nvPr/>
          </p:nvCxnSpPr>
          <p:spPr>
            <a:xfrm>
              <a:off x="0" y="104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72" name="Google Shape;2572;p44"/>
            <p:cNvCxnSpPr/>
            <p:nvPr/>
          </p:nvCxnSpPr>
          <p:spPr>
            <a:xfrm>
              <a:off x="0" y="124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73" name="Google Shape;2573;p44"/>
            <p:cNvCxnSpPr/>
            <p:nvPr/>
          </p:nvCxnSpPr>
          <p:spPr>
            <a:xfrm>
              <a:off x="0" y="12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74" name="Google Shape;2574;p44"/>
            <p:cNvCxnSpPr/>
            <p:nvPr/>
          </p:nvCxnSpPr>
          <p:spPr>
            <a:xfrm>
              <a:off x="0" y="81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75" name="Google Shape;2575;p44"/>
            <p:cNvCxnSpPr/>
            <p:nvPr/>
          </p:nvCxnSpPr>
          <p:spPr>
            <a:xfrm>
              <a:off x="0" y="85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76" name="Google Shape;2576;p44"/>
            <p:cNvCxnSpPr/>
            <p:nvPr/>
          </p:nvCxnSpPr>
          <p:spPr>
            <a:xfrm>
              <a:off x="0" y="88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77" name="Google Shape;2577;p44"/>
            <p:cNvCxnSpPr/>
            <p:nvPr/>
          </p:nvCxnSpPr>
          <p:spPr>
            <a:xfrm>
              <a:off x="0" y="72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78" name="Google Shape;2578;p44"/>
            <p:cNvCxnSpPr/>
            <p:nvPr/>
          </p:nvCxnSpPr>
          <p:spPr>
            <a:xfrm>
              <a:off x="0" y="77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79" name="Google Shape;2579;p44"/>
            <p:cNvCxnSpPr/>
            <p:nvPr/>
          </p:nvCxnSpPr>
          <p:spPr>
            <a:xfrm>
              <a:off x="0" y="6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80" name="Google Shape;2580;p44"/>
            <p:cNvCxnSpPr/>
            <p:nvPr/>
          </p:nvCxnSpPr>
          <p:spPr>
            <a:xfrm>
              <a:off x="0" y="60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81" name="Google Shape;2581;p44"/>
            <p:cNvCxnSpPr/>
            <p:nvPr/>
          </p:nvCxnSpPr>
          <p:spPr>
            <a:xfrm>
              <a:off x="0" y="479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82" name="Google Shape;2582;p44"/>
            <p:cNvCxnSpPr/>
            <p:nvPr/>
          </p:nvCxnSpPr>
          <p:spPr>
            <a:xfrm>
              <a:off x="0" y="515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83" name="Google Shape;2583;p44"/>
            <p:cNvCxnSpPr/>
            <p:nvPr/>
          </p:nvCxnSpPr>
          <p:spPr>
            <a:xfrm>
              <a:off x="0" y="54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84" name="Google Shape;2584;p44"/>
            <p:cNvCxnSpPr/>
            <p:nvPr/>
          </p:nvCxnSpPr>
          <p:spPr>
            <a:xfrm>
              <a:off x="0" y="389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85" name="Google Shape;2585;p44"/>
            <p:cNvCxnSpPr/>
            <p:nvPr/>
          </p:nvCxnSpPr>
          <p:spPr>
            <a:xfrm>
              <a:off x="0" y="341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86" name="Google Shape;2586;p44"/>
            <p:cNvCxnSpPr/>
            <p:nvPr/>
          </p:nvCxnSpPr>
          <p:spPr>
            <a:xfrm>
              <a:off x="0" y="434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87" name="Google Shape;2587;p44"/>
            <p:cNvCxnSpPr/>
            <p:nvPr/>
          </p:nvCxnSpPr>
          <p:spPr>
            <a:xfrm>
              <a:off x="0" y="296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88" name="Google Shape;2588;p44"/>
            <p:cNvCxnSpPr/>
            <p:nvPr/>
          </p:nvCxnSpPr>
          <p:spPr>
            <a:xfrm>
              <a:off x="0" y="275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89" name="Google Shape;2589;p44"/>
            <p:cNvCxnSpPr/>
            <p:nvPr/>
          </p:nvCxnSpPr>
          <p:spPr>
            <a:xfrm>
              <a:off x="0" y="215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90" name="Google Shape;2590;p44"/>
            <p:cNvCxnSpPr/>
            <p:nvPr/>
          </p:nvCxnSpPr>
          <p:spPr>
            <a:xfrm>
              <a:off x="0" y="27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91" name="Google Shape;2591;p44"/>
            <p:cNvCxnSpPr/>
            <p:nvPr/>
          </p:nvCxnSpPr>
          <p:spPr>
            <a:xfrm>
              <a:off x="0" y="0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92" name="Google Shape;2592;p44"/>
            <p:cNvCxnSpPr/>
            <p:nvPr/>
          </p:nvCxnSpPr>
          <p:spPr>
            <a:xfrm>
              <a:off x="0" y="48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93" name="Google Shape;2593;p44"/>
            <p:cNvCxnSpPr/>
            <p:nvPr/>
          </p:nvCxnSpPr>
          <p:spPr>
            <a:xfrm>
              <a:off x="0" y="102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94" name="Google Shape;2594;p44"/>
            <p:cNvCxnSpPr/>
            <p:nvPr/>
          </p:nvCxnSpPr>
          <p:spPr>
            <a:xfrm>
              <a:off x="0" y="159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2595" name="Google Shape;2595;p44"/>
          <p:cNvSpPr txBox="1"/>
          <p:nvPr/>
        </p:nvSpPr>
        <p:spPr>
          <a:xfrm>
            <a:off x="76200" y="76200"/>
            <a:ext cx="304800" cy="1450975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6" name="Google Shape;2596;p44"/>
          <p:cNvSpPr txBox="1"/>
          <p:nvPr/>
        </p:nvSpPr>
        <p:spPr>
          <a:xfrm>
            <a:off x="204787" y="15081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7" name="Google Shape;2597;p44"/>
          <p:cNvSpPr txBox="1"/>
          <p:nvPr/>
        </p:nvSpPr>
        <p:spPr>
          <a:xfrm>
            <a:off x="7300912" y="1185862"/>
            <a:ext cx="1474787" cy="338137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8" name="Google Shape;2598;p44"/>
          <p:cNvSpPr txBox="1"/>
          <p:nvPr/>
        </p:nvSpPr>
        <p:spPr>
          <a:xfrm>
            <a:off x="3252787" y="133826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599" name="Google Shape;2599;p44"/>
          <p:cNvGrpSpPr/>
          <p:nvPr/>
        </p:nvGrpSpPr>
        <p:grpSpPr>
          <a:xfrm>
            <a:off x="7620000" y="228600"/>
            <a:ext cx="1066800" cy="838200"/>
            <a:chOff x="0" y="0"/>
            <a:chExt cx="672" cy="528"/>
          </a:xfrm>
        </p:grpSpPr>
        <p:sp>
          <p:nvSpPr>
            <p:cNvPr id="2600" name="Google Shape;2600;p44"/>
            <p:cNvSpPr txBox="1"/>
            <p:nvPr/>
          </p:nvSpPr>
          <p:spPr>
            <a:xfrm>
              <a:off x="0" y="0"/>
              <a:ext cx="672" cy="528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01" name="Google Shape;2601;p44"/>
            <p:cNvSpPr txBox="1"/>
            <p:nvPr/>
          </p:nvSpPr>
          <p:spPr>
            <a:xfrm>
              <a:off x="566" y="377"/>
              <a:ext cx="71" cy="76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602" name="Google Shape;2602;p44"/>
            <p:cNvGrpSpPr/>
            <p:nvPr/>
          </p:nvGrpSpPr>
          <p:grpSpPr>
            <a:xfrm>
              <a:off x="35" y="75"/>
              <a:ext cx="566" cy="378"/>
              <a:chOff x="0" y="0"/>
              <a:chExt cx="566" cy="378"/>
            </a:xfrm>
          </p:grpSpPr>
          <p:sp>
            <p:nvSpPr>
              <p:cNvPr id="2603" name="Google Shape;2603;p44"/>
              <p:cNvSpPr/>
              <p:nvPr/>
            </p:nvSpPr>
            <p:spPr>
              <a:xfrm>
                <a:off x="0" y="75"/>
                <a:ext cx="424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04" name="Google Shape;2604;p44"/>
              <p:cNvSpPr/>
              <p:nvPr/>
            </p:nvSpPr>
            <p:spPr>
              <a:xfrm>
                <a:off x="70" y="0"/>
                <a:ext cx="425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05" name="Google Shape;2605;p44"/>
              <p:cNvSpPr/>
              <p:nvPr/>
            </p:nvSpPr>
            <p:spPr>
              <a:xfrm>
                <a:off x="70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06" name="Google Shape;2606;p44"/>
              <p:cNvSpPr/>
              <p:nvPr/>
            </p:nvSpPr>
            <p:spPr>
              <a:xfrm>
                <a:off x="247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07" name="Google Shape;2607;p44"/>
              <p:cNvSpPr/>
              <p:nvPr/>
            </p:nvSpPr>
            <p:spPr>
              <a:xfrm>
                <a:off x="247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08" name="Google Shape;2608;p44"/>
              <p:cNvSpPr/>
              <p:nvPr/>
            </p:nvSpPr>
            <p:spPr>
              <a:xfrm>
                <a:off x="318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2609" name="Google Shape;2609;p44"/>
            <p:cNvSpPr txBox="1"/>
            <p:nvPr/>
          </p:nvSpPr>
          <p:spPr>
            <a:xfrm>
              <a:off x="35" y="38"/>
              <a:ext cx="71" cy="7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10" name="Google Shape;2610;p44"/>
            <p:cNvSpPr txBox="1"/>
            <p:nvPr/>
          </p:nvSpPr>
          <p:spPr>
            <a:xfrm>
              <a:off x="71" y="75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11" name="Google Shape;2611;p44"/>
            <p:cNvSpPr txBox="1"/>
            <p:nvPr/>
          </p:nvSpPr>
          <p:spPr>
            <a:xfrm>
              <a:off x="531" y="339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12" name="Google Shape;2612;p44"/>
            <p:cNvSpPr/>
            <p:nvPr/>
          </p:nvSpPr>
          <p:spPr>
            <a:xfrm>
              <a:off x="140" y="113"/>
              <a:ext cx="391" cy="26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38100" cap="flat" cmpd="sng">
              <a:solidFill>
                <a:srgbClr val="FFFF00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613" name="Google Shape;2613;p4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458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Cont.</a:t>
            </a:r>
            <a:endParaRPr/>
          </a:p>
        </p:txBody>
      </p:sp>
      <p:sp>
        <p:nvSpPr>
          <p:cNvPr id="2614" name="Google Shape;2614;p44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475662" cy="476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t" anchorCtr="0">
            <a:noAutofit/>
          </a:bodyPr>
          <a:lstStyle/>
          <a:p>
            <a:pPr marL="382587" lvl="0" indent="-34289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Char char="❖"/>
            </a:pP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process starts at </a:t>
            </a:r>
            <a:r>
              <a:rPr lang="en-US" sz="2400" b="1" i="1" u="none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layer 7 </a:t>
            </a:r>
            <a:r>
              <a:rPr lang="en-US" sz="2400" b="1" i="1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(the application layer)</a:t>
            </a:r>
            <a:r>
              <a:rPr lang="en-US" sz="2400" b="1" i="1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moves from layer to layer in </a:t>
            </a:r>
            <a:r>
              <a:rPr lang="en-US" sz="2400" b="1" i="1" u="none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descending</a:t>
            </a:r>
            <a:r>
              <a:rPr lang="en-US" sz="2400" b="1" i="1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sequential order. </a:t>
            </a:r>
            <a:endParaRPr dirty="0"/>
          </a:p>
          <a:p>
            <a:pPr marL="382587" lvl="0" indent="-342898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Char char="❖"/>
            </a:pP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each layer, a </a:t>
            </a: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header, 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possibly a </a:t>
            </a: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trailer, 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added to the data unit. </a:t>
            </a:r>
            <a:endParaRPr dirty="0"/>
          </a:p>
          <a:p>
            <a:pPr marL="382587" lvl="0" indent="-342898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Char char="❖"/>
            </a:pP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Commonly, the </a:t>
            </a:r>
            <a:r>
              <a:rPr lang="en-US" sz="2400" b="1" i="1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trailer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added only at </a:t>
            </a:r>
            <a:r>
              <a:rPr lang="en-US" sz="2400" b="0" i="0" u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layer 2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dirty="0"/>
          </a:p>
          <a:p>
            <a:pPr marL="382587" lvl="0" indent="-342898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Char char="❖"/>
            </a:pP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formatted data unit passes through the </a:t>
            </a:r>
            <a:r>
              <a:rPr lang="en-US" sz="2400" b="0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physical layer </a:t>
            </a:r>
            <a:r>
              <a:rPr lang="en-US" sz="2400" b="1" i="1" u="none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(layer 1), 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changed into an </a:t>
            </a:r>
            <a:r>
              <a:rPr lang="en-US" sz="2400" b="0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electromagnetic signal 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transported along a physical link.</a:t>
            </a:r>
            <a:endParaRPr dirty="0"/>
          </a:p>
        </p:txBody>
      </p:sp>
      <p:cxnSp>
        <p:nvCxnSpPr>
          <p:cNvPr id="2615" name="Google Shape;2615;p44"/>
          <p:cNvCxnSpPr/>
          <p:nvPr/>
        </p:nvCxnSpPr>
        <p:spPr>
          <a:xfrm>
            <a:off x="736600" y="50292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616" name="Google Shape;2616;p44"/>
          <p:cNvCxnSpPr/>
          <p:nvPr/>
        </p:nvCxnSpPr>
        <p:spPr>
          <a:xfrm>
            <a:off x="736600" y="6091237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617" name="Google Shape;2617;p44"/>
          <p:cNvSpPr txBox="1"/>
          <p:nvPr/>
        </p:nvSpPr>
        <p:spPr>
          <a:xfrm>
            <a:off x="736600" y="5127625"/>
            <a:ext cx="8153400" cy="892175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lang="en-US" sz="2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Header and trailer </a:t>
            </a:r>
            <a:r>
              <a:rPr lang="en-US" sz="2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</a:t>
            </a:r>
            <a:r>
              <a:rPr lang="en-US" sz="26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and destination addresses, synchronization points, information for error detection</a:t>
            </a:r>
            <a:r>
              <a:rPr lang="en-US" sz="2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etc.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" name="Google Shape;2622;p45"/>
          <p:cNvSpPr txBox="1"/>
          <p:nvPr/>
        </p:nvSpPr>
        <p:spPr>
          <a:xfrm>
            <a:off x="7543800" y="6554787"/>
            <a:ext cx="284162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/>
          </a:p>
        </p:txBody>
      </p:sp>
      <p:grpSp>
        <p:nvGrpSpPr>
          <p:cNvPr id="2623" name="Google Shape;2623;p45"/>
          <p:cNvGrpSpPr/>
          <p:nvPr/>
        </p:nvGrpSpPr>
        <p:grpSpPr>
          <a:xfrm>
            <a:off x="0" y="68262"/>
            <a:ext cx="457200" cy="6715125"/>
            <a:chOff x="0" y="0"/>
            <a:chExt cx="288" cy="4230"/>
          </a:xfrm>
        </p:grpSpPr>
        <p:cxnSp>
          <p:nvCxnSpPr>
            <p:cNvPr id="2624" name="Google Shape;2624;p45"/>
            <p:cNvCxnSpPr/>
            <p:nvPr/>
          </p:nvCxnSpPr>
          <p:spPr>
            <a:xfrm>
              <a:off x="0" y="416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25" name="Google Shape;2625;p45"/>
            <p:cNvCxnSpPr/>
            <p:nvPr/>
          </p:nvCxnSpPr>
          <p:spPr>
            <a:xfrm>
              <a:off x="0" y="41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26" name="Google Shape;2626;p45"/>
            <p:cNvCxnSpPr/>
            <p:nvPr/>
          </p:nvCxnSpPr>
          <p:spPr>
            <a:xfrm>
              <a:off x="0" y="422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27" name="Google Shape;2627;p45"/>
            <p:cNvCxnSpPr/>
            <p:nvPr/>
          </p:nvCxnSpPr>
          <p:spPr>
            <a:xfrm>
              <a:off x="0" y="407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28" name="Google Shape;2628;p45"/>
            <p:cNvCxnSpPr/>
            <p:nvPr/>
          </p:nvCxnSpPr>
          <p:spPr>
            <a:xfrm>
              <a:off x="0" y="402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29" name="Google Shape;2629;p45"/>
            <p:cNvCxnSpPr/>
            <p:nvPr/>
          </p:nvCxnSpPr>
          <p:spPr>
            <a:xfrm>
              <a:off x="0" y="4115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30" name="Google Shape;2630;p45"/>
            <p:cNvCxnSpPr/>
            <p:nvPr/>
          </p:nvCxnSpPr>
          <p:spPr>
            <a:xfrm>
              <a:off x="0" y="362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31" name="Google Shape;2631;p45"/>
            <p:cNvCxnSpPr/>
            <p:nvPr/>
          </p:nvCxnSpPr>
          <p:spPr>
            <a:xfrm>
              <a:off x="0" y="35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32" name="Google Shape;2632;p45"/>
            <p:cNvCxnSpPr/>
            <p:nvPr/>
          </p:nvCxnSpPr>
          <p:spPr>
            <a:xfrm>
              <a:off x="0" y="39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33" name="Google Shape;2633;p45"/>
            <p:cNvCxnSpPr/>
            <p:nvPr/>
          </p:nvCxnSpPr>
          <p:spPr>
            <a:xfrm>
              <a:off x="0" y="385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34" name="Google Shape;2634;p45"/>
            <p:cNvCxnSpPr/>
            <p:nvPr/>
          </p:nvCxnSpPr>
          <p:spPr>
            <a:xfrm>
              <a:off x="0" y="377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35" name="Google Shape;2635;p45"/>
            <p:cNvCxnSpPr/>
            <p:nvPr/>
          </p:nvCxnSpPr>
          <p:spPr>
            <a:xfrm>
              <a:off x="0" y="395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36" name="Google Shape;2636;p45"/>
            <p:cNvCxnSpPr/>
            <p:nvPr/>
          </p:nvCxnSpPr>
          <p:spPr>
            <a:xfrm>
              <a:off x="0" y="364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37" name="Google Shape;2637;p45"/>
            <p:cNvCxnSpPr/>
            <p:nvPr/>
          </p:nvCxnSpPr>
          <p:spPr>
            <a:xfrm>
              <a:off x="0" y="369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38" name="Google Shape;2638;p45"/>
            <p:cNvCxnSpPr/>
            <p:nvPr/>
          </p:nvCxnSpPr>
          <p:spPr>
            <a:xfrm>
              <a:off x="0" y="389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39" name="Google Shape;2639;p45"/>
            <p:cNvCxnSpPr/>
            <p:nvPr/>
          </p:nvCxnSpPr>
          <p:spPr>
            <a:xfrm>
              <a:off x="0" y="38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40" name="Google Shape;2640;p45"/>
            <p:cNvCxnSpPr/>
            <p:nvPr/>
          </p:nvCxnSpPr>
          <p:spPr>
            <a:xfrm>
              <a:off x="0" y="346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41" name="Google Shape;2641;p45"/>
            <p:cNvCxnSpPr/>
            <p:nvPr/>
          </p:nvCxnSpPr>
          <p:spPr>
            <a:xfrm>
              <a:off x="0" y="35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42" name="Google Shape;2642;p45"/>
            <p:cNvCxnSpPr/>
            <p:nvPr/>
          </p:nvCxnSpPr>
          <p:spPr>
            <a:xfrm>
              <a:off x="0" y="353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43" name="Google Shape;2643;p45"/>
            <p:cNvCxnSpPr/>
            <p:nvPr/>
          </p:nvCxnSpPr>
          <p:spPr>
            <a:xfrm>
              <a:off x="0" y="33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44" name="Google Shape;2644;p45"/>
            <p:cNvCxnSpPr/>
            <p:nvPr/>
          </p:nvCxnSpPr>
          <p:spPr>
            <a:xfrm>
              <a:off x="0" y="332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45" name="Google Shape;2645;p45"/>
            <p:cNvCxnSpPr/>
            <p:nvPr/>
          </p:nvCxnSpPr>
          <p:spPr>
            <a:xfrm>
              <a:off x="0" y="342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46" name="Google Shape;2646;p45"/>
            <p:cNvCxnSpPr/>
            <p:nvPr/>
          </p:nvCxnSpPr>
          <p:spPr>
            <a:xfrm>
              <a:off x="0" y="293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47" name="Google Shape;2647;p45"/>
            <p:cNvCxnSpPr/>
            <p:nvPr/>
          </p:nvCxnSpPr>
          <p:spPr>
            <a:xfrm>
              <a:off x="0" y="29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48" name="Google Shape;2648;p45"/>
            <p:cNvCxnSpPr/>
            <p:nvPr/>
          </p:nvCxnSpPr>
          <p:spPr>
            <a:xfrm>
              <a:off x="0" y="328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49" name="Google Shape;2649;p45"/>
            <p:cNvCxnSpPr/>
            <p:nvPr/>
          </p:nvCxnSpPr>
          <p:spPr>
            <a:xfrm>
              <a:off x="0" y="315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50" name="Google Shape;2650;p45"/>
            <p:cNvCxnSpPr/>
            <p:nvPr/>
          </p:nvCxnSpPr>
          <p:spPr>
            <a:xfrm>
              <a:off x="0" y="307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51" name="Google Shape;2651;p45"/>
            <p:cNvCxnSpPr/>
            <p:nvPr/>
          </p:nvCxnSpPr>
          <p:spPr>
            <a:xfrm>
              <a:off x="0" y="326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52" name="Google Shape;2652;p45"/>
            <p:cNvCxnSpPr/>
            <p:nvPr/>
          </p:nvCxnSpPr>
          <p:spPr>
            <a:xfrm>
              <a:off x="0" y="295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53" name="Google Shape;2653;p45"/>
            <p:cNvCxnSpPr/>
            <p:nvPr/>
          </p:nvCxnSpPr>
          <p:spPr>
            <a:xfrm>
              <a:off x="0" y="300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54" name="Google Shape;2654;p45"/>
            <p:cNvCxnSpPr/>
            <p:nvPr/>
          </p:nvCxnSpPr>
          <p:spPr>
            <a:xfrm>
              <a:off x="0" y="320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55" name="Google Shape;2655;p45"/>
            <p:cNvCxnSpPr/>
            <p:nvPr/>
          </p:nvCxnSpPr>
          <p:spPr>
            <a:xfrm>
              <a:off x="0" y="318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56" name="Google Shape;2656;p45"/>
            <p:cNvCxnSpPr/>
            <p:nvPr/>
          </p:nvCxnSpPr>
          <p:spPr>
            <a:xfrm>
              <a:off x="0" y="278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57" name="Google Shape;2657;p45"/>
            <p:cNvCxnSpPr/>
            <p:nvPr/>
          </p:nvCxnSpPr>
          <p:spPr>
            <a:xfrm>
              <a:off x="0" y="27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58" name="Google Shape;2658;p45"/>
            <p:cNvCxnSpPr/>
            <p:nvPr/>
          </p:nvCxnSpPr>
          <p:spPr>
            <a:xfrm>
              <a:off x="0" y="263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59" name="Google Shape;2659;p45"/>
            <p:cNvCxnSpPr/>
            <p:nvPr/>
          </p:nvCxnSpPr>
          <p:spPr>
            <a:xfrm>
              <a:off x="0" y="283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60" name="Google Shape;2660;p45"/>
            <p:cNvCxnSpPr/>
            <p:nvPr/>
          </p:nvCxnSpPr>
          <p:spPr>
            <a:xfrm>
              <a:off x="0" y="281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61" name="Google Shape;2661;p45"/>
            <p:cNvCxnSpPr/>
            <p:nvPr/>
          </p:nvCxnSpPr>
          <p:spPr>
            <a:xfrm>
              <a:off x="0" y="251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62" name="Google Shape;2662;p45"/>
            <p:cNvCxnSpPr/>
            <p:nvPr/>
          </p:nvCxnSpPr>
          <p:spPr>
            <a:xfrm>
              <a:off x="0" y="2547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63" name="Google Shape;2663;p45"/>
            <p:cNvCxnSpPr/>
            <p:nvPr/>
          </p:nvCxnSpPr>
          <p:spPr>
            <a:xfrm>
              <a:off x="0" y="258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64" name="Google Shape;2664;p45"/>
            <p:cNvCxnSpPr/>
            <p:nvPr/>
          </p:nvCxnSpPr>
          <p:spPr>
            <a:xfrm>
              <a:off x="0" y="242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65" name="Google Shape;2665;p45"/>
            <p:cNvCxnSpPr/>
            <p:nvPr/>
          </p:nvCxnSpPr>
          <p:spPr>
            <a:xfrm>
              <a:off x="0" y="23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66" name="Google Shape;2666;p45"/>
            <p:cNvCxnSpPr/>
            <p:nvPr/>
          </p:nvCxnSpPr>
          <p:spPr>
            <a:xfrm>
              <a:off x="0" y="246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67" name="Google Shape;2667;p45"/>
            <p:cNvCxnSpPr/>
            <p:nvPr/>
          </p:nvCxnSpPr>
          <p:spPr>
            <a:xfrm>
              <a:off x="0" y="232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68" name="Google Shape;2668;p45"/>
            <p:cNvCxnSpPr/>
            <p:nvPr/>
          </p:nvCxnSpPr>
          <p:spPr>
            <a:xfrm>
              <a:off x="0" y="220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69" name="Google Shape;2669;p45"/>
            <p:cNvCxnSpPr/>
            <p:nvPr/>
          </p:nvCxnSpPr>
          <p:spPr>
            <a:xfrm>
              <a:off x="0" y="23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70" name="Google Shape;2670;p45"/>
            <p:cNvCxnSpPr/>
            <p:nvPr/>
          </p:nvCxnSpPr>
          <p:spPr>
            <a:xfrm>
              <a:off x="0" y="224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71" name="Google Shape;2671;p45"/>
            <p:cNvCxnSpPr/>
            <p:nvPr/>
          </p:nvCxnSpPr>
          <p:spPr>
            <a:xfrm>
              <a:off x="0" y="222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72" name="Google Shape;2672;p45"/>
            <p:cNvCxnSpPr/>
            <p:nvPr/>
          </p:nvCxnSpPr>
          <p:spPr>
            <a:xfrm>
              <a:off x="0" y="208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73" name="Google Shape;2673;p45"/>
            <p:cNvCxnSpPr/>
            <p:nvPr/>
          </p:nvCxnSpPr>
          <p:spPr>
            <a:xfrm>
              <a:off x="0" y="21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74" name="Google Shape;2674;p45"/>
            <p:cNvCxnSpPr/>
            <p:nvPr/>
          </p:nvCxnSpPr>
          <p:spPr>
            <a:xfrm>
              <a:off x="0" y="215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75" name="Google Shape;2675;p45"/>
            <p:cNvCxnSpPr/>
            <p:nvPr/>
          </p:nvCxnSpPr>
          <p:spPr>
            <a:xfrm>
              <a:off x="0" y="199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76" name="Google Shape;2676;p45"/>
            <p:cNvCxnSpPr/>
            <p:nvPr/>
          </p:nvCxnSpPr>
          <p:spPr>
            <a:xfrm>
              <a:off x="0" y="194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77" name="Google Shape;2677;p45"/>
            <p:cNvCxnSpPr/>
            <p:nvPr/>
          </p:nvCxnSpPr>
          <p:spPr>
            <a:xfrm>
              <a:off x="0" y="204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78" name="Google Shape;2678;p45"/>
            <p:cNvCxnSpPr/>
            <p:nvPr/>
          </p:nvCxnSpPr>
          <p:spPr>
            <a:xfrm>
              <a:off x="0" y="155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79" name="Google Shape;2679;p45"/>
            <p:cNvCxnSpPr/>
            <p:nvPr/>
          </p:nvCxnSpPr>
          <p:spPr>
            <a:xfrm>
              <a:off x="0" y="15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80" name="Google Shape;2680;p45"/>
            <p:cNvCxnSpPr/>
            <p:nvPr/>
          </p:nvCxnSpPr>
          <p:spPr>
            <a:xfrm>
              <a:off x="0" y="19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81" name="Google Shape;2681;p45"/>
            <p:cNvCxnSpPr/>
            <p:nvPr/>
          </p:nvCxnSpPr>
          <p:spPr>
            <a:xfrm>
              <a:off x="0" y="177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82" name="Google Shape;2682;p45"/>
            <p:cNvCxnSpPr/>
            <p:nvPr/>
          </p:nvCxnSpPr>
          <p:spPr>
            <a:xfrm>
              <a:off x="0" y="169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83" name="Google Shape;2683;p45"/>
            <p:cNvCxnSpPr/>
            <p:nvPr/>
          </p:nvCxnSpPr>
          <p:spPr>
            <a:xfrm>
              <a:off x="0" y="188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84" name="Google Shape;2684;p45"/>
            <p:cNvCxnSpPr/>
            <p:nvPr/>
          </p:nvCxnSpPr>
          <p:spPr>
            <a:xfrm>
              <a:off x="0" y="157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85" name="Google Shape;2685;p45"/>
            <p:cNvCxnSpPr/>
            <p:nvPr/>
          </p:nvCxnSpPr>
          <p:spPr>
            <a:xfrm>
              <a:off x="0" y="16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86" name="Google Shape;2686;p45"/>
            <p:cNvCxnSpPr/>
            <p:nvPr/>
          </p:nvCxnSpPr>
          <p:spPr>
            <a:xfrm>
              <a:off x="0" y="182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87" name="Google Shape;2687;p45"/>
            <p:cNvCxnSpPr/>
            <p:nvPr/>
          </p:nvCxnSpPr>
          <p:spPr>
            <a:xfrm>
              <a:off x="0" y="180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88" name="Google Shape;2688;p45"/>
            <p:cNvCxnSpPr/>
            <p:nvPr/>
          </p:nvCxnSpPr>
          <p:spPr>
            <a:xfrm>
              <a:off x="0" y="13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89" name="Google Shape;2689;p45"/>
            <p:cNvCxnSpPr/>
            <p:nvPr/>
          </p:nvCxnSpPr>
          <p:spPr>
            <a:xfrm>
              <a:off x="0" y="1430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90" name="Google Shape;2690;p45"/>
            <p:cNvCxnSpPr/>
            <p:nvPr/>
          </p:nvCxnSpPr>
          <p:spPr>
            <a:xfrm>
              <a:off x="0" y="146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91" name="Google Shape;2691;p45"/>
            <p:cNvCxnSpPr/>
            <p:nvPr/>
          </p:nvCxnSpPr>
          <p:spPr>
            <a:xfrm>
              <a:off x="0" y="13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92" name="Google Shape;2692;p45"/>
            <p:cNvCxnSpPr/>
            <p:nvPr/>
          </p:nvCxnSpPr>
          <p:spPr>
            <a:xfrm>
              <a:off x="0" y="134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93" name="Google Shape;2693;p45"/>
            <p:cNvCxnSpPr/>
            <p:nvPr/>
          </p:nvCxnSpPr>
          <p:spPr>
            <a:xfrm>
              <a:off x="0" y="9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94" name="Google Shape;2694;p45"/>
            <p:cNvCxnSpPr/>
            <p:nvPr/>
          </p:nvCxnSpPr>
          <p:spPr>
            <a:xfrm>
              <a:off x="0" y="94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95" name="Google Shape;2695;p45"/>
            <p:cNvCxnSpPr/>
            <p:nvPr/>
          </p:nvCxnSpPr>
          <p:spPr>
            <a:xfrm>
              <a:off x="0" y="120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96" name="Google Shape;2696;p45"/>
            <p:cNvCxnSpPr/>
            <p:nvPr/>
          </p:nvCxnSpPr>
          <p:spPr>
            <a:xfrm>
              <a:off x="0" y="112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97" name="Google Shape;2697;p45"/>
            <p:cNvCxnSpPr/>
            <p:nvPr/>
          </p:nvCxnSpPr>
          <p:spPr>
            <a:xfrm>
              <a:off x="0" y="9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98" name="Google Shape;2698;p45"/>
            <p:cNvCxnSpPr/>
            <p:nvPr/>
          </p:nvCxnSpPr>
          <p:spPr>
            <a:xfrm>
              <a:off x="0" y="104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99" name="Google Shape;2699;p45"/>
            <p:cNvCxnSpPr/>
            <p:nvPr/>
          </p:nvCxnSpPr>
          <p:spPr>
            <a:xfrm>
              <a:off x="0" y="124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00" name="Google Shape;2700;p45"/>
            <p:cNvCxnSpPr/>
            <p:nvPr/>
          </p:nvCxnSpPr>
          <p:spPr>
            <a:xfrm>
              <a:off x="0" y="12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01" name="Google Shape;2701;p45"/>
            <p:cNvCxnSpPr/>
            <p:nvPr/>
          </p:nvCxnSpPr>
          <p:spPr>
            <a:xfrm>
              <a:off x="0" y="81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02" name="Google Shape;2702;p45"/>
            <p:cNvCxnSpPr/>
            <p:nvPr/>
          </p:nvCxnSpPr>
          <p:spPr>
            <a:xfrm>
              <a:off x="0" y="85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03" name="Google Shape;2703;p45"/>
            <p:cNvCxnSpPr/>
            <p:nvPr/>
          </p:nvCxnSpPr>
          <p:spPr>
            <a:xfrm>
              <a:off x="0" y="88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04" name="Google Shape;2704;p45"/>
            <p:cNvCxnSpPr/>
            <p:nvPr/>
          </p:nvCxnSpPr>
          <p:spPr>
            <a:xfrm>
              <a:off x="0" y="72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05" name="Google Shape;2705;p45"/>
            <p:cNvCxnSpPr/>
            <p:nvPr/>
          </p:nvCxnSpPr>
          <p:spPr>
            <a:xfrm>
              <a:off x="0" y="77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06" name="Google Shape;2706;p45"/>
            <p:cNvCxnSpPr/>
            <p:nvPr/>
          </p:nvCxnSpPr>
          <p:spPr>
            <a:xfrm>
              <a:off x="0" y="6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07" name="Google Shape;2707;p45"/>
            <p:cNvCxnSpPr/>
            <p:nvPr/>
          </p:nvCxnSpPr>
          <p:spPr>
            <a:xfrm>
              <a:off x="0" y="60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08" name="Google Shape;2708;p45"/>
            <p:cNvCxnSpPr/>
            <p:nvPr/>
          </p:nvCxnSpPr>
          <p:spPr>
            <a:xfrm>
              <a:off x="0" y="479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09" name="Google Shape;2709;p45"/>
            <p:cNvCxnSpPr/>
            <p:nvPr/>
          </p:nvCxnSpPr>
          <p:spPr>
            <a:xfrm>
              <a:off x="0" y="515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10" name="Google Shape;2710;p45"/>
            <p:cNvCxnSpPr/>
            <p:nvPr/>
          </p:nvCxnSpPr>
          <p:spPr>
            <a:xfrm>
              <a:off x="0" y="54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11" name="Google Shape;2711;p45"/>
            <p:cNvCxnSpPr/>
            <p:nvPr/>
          </p:nvCxnSpPr>
          <p:spPr>
            <a:xfrm>
              <a:off x="0" y="389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12" name="Google Shape;2712;p45"/>
            <p:cNvCxnSpPr/>
            <p:nvPr/>
          </p:nvCxnSpPr>
          <p:spPr>
            <a:xfrm>
              <a:off x="0" y="341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13" name="Google Shape;2713;p45"/>
            <p:cNvCxnSpPr/>
            <p:nvPr/>
          </p:nvCxnSpPr>
          <p:spPr>
            <a:xfrm>
              <a:off x="0" y="434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14" name="Google Shape;2714;p45"/>
            <p:cNvCxnSpPr/>
            <p:nvPr/>
          </p:nvCxnSpPr>
          <p:spPr>
            <a:xfrm>
              <a:off x="0" y="296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15" name="Google Shape;2715;p45"/>
            <p:cNvCxnSpPr/>
            <p:nvPr/>
          </p:nvCxnSpPr>
          <p:spPr>
            <a:xfrm>
              <a:off x="0" y="275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16" name="Google Shape;2716;p45"/>
            <p:cNvCxnSpPr/>
            <p:nvPr/>
          </p:nvCxnSpPr>
          <p:spPr>
            <a:xfrm>
              <a:off x="0" y="215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17" name="Google Shape;2717;p45"/>
            <p:cNvCxnSpPr/>
            <p:nvPr/>
          </p:nvCxnSpPr>
          <p:spPr>
            <a:xfrm>
              <a:off x="0" y="27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18" name="Google Shape;2718;p45"/>
            <p:cNvCxnSpPr/>
            <p:nvPr/>
          </p:nvCxnSpPr>
          <p:spPr>
            <a:xfrm>
              <a:off x="0" y="0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19" name="Google Shape;2719;p45"/>
            <p:cNvCxnSpPr/>
            <p:nvPr/>
          </p:nvCxnSpPr>
          <p:spPr>
            <a:xfrm>
              <a:off x="0" y="48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20" name="Google Shape;2720;p45"/>
            <p:cNvCxnSpPr/>
            <p:nvPr/>
          </p:nvCxnSpPr>
          <p:spPr>
            <a:xfrm>
              <a:off x="0" y="102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21" name="Google Shape;2721;p45"/>
            <p:cNvCxnSpPr/>
            <p:nvPr/>
          </p:nvCxnSpPr>
          <p:spPr>
            <a:xfrm>
              <a:off x="0" y="159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2722" name="Google Shape;2722;p45"/>
          <p:cNvSpPr txBox="1"/>
          <p:nvPr/>
        </p:nvSpPr>
        <p:spPr>
          <a:xfrm>
            <a:off x="76200" y="76200"/>
            <a:ext cx="304800" cy="1450975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3" name="Google Shape;2723;p45"/>
          <p:cNvSpPr txBox="1"/>
          <p:nvPr/>
        </p:nvSpPr>
        <p:spPr>
          <a:xfrm>
            <a:off x="204787" y="15081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4" name="Google Shape;2724;p45"/>
          <p:cNvSpPr txBox="1"/>
          <p:nvPr/>
        </p:nvSpPr>
        <p:spPr>
          <a:xfrm>
            <a:off x="7300912" y="1185862"/>
            <a:ext cx="1474787" cy="338137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5" name="Google Shape;2725;p45"/>
          <p:cNvSpPr txBox="1"/>
          <p:nvPr/>
        </p:nvSpPr>
        <p:spPr>
          <a:xfrm>
            <a:off x="3252787" y="133826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726" name="Google Shape;2726;p45"/>
          <p:cNvGrpSpPr/>
          <p:nvPr/>
        </p:nvGrpSpPr>
        <p:grpSpPr>
          <a:xfrm>
            <a:off x="7620000" y="228600"/>
            <a:ext cx="1066800" cy="838200"/>
            <a:chOff x="0" y="0"/>
            <a:chExt cx="672" cy="528"/>
          </a:xfrm>
        </p:grpSpPr>
        <p:sp>
          <p:nvSpPr>
            <p:cNvPr id="2727" name="Google Shape;2727;p45"/>
            <p:cNvSpPr txBox="1"/>
            <p:nvPr/>
          </p:nvSpPr>
          <p:spPr>
            <a:xfrm>
              <a:off x="0" y="0"/>
              <a:ext cx="672" cy="528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28" name="Google Shape;2728;p45"/>
            <p:cNvSpPr txBox="1"/>
            <p:nvPr/>
          </p:nvSpPr>
          <p:spPr>
            <a:xfrm>
              <a:off x="566" y="377"/>
              <a:ext cx="71" cy="76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729" name="Google Shape;2729;p45"/>
            <p:cNvGrpSpPr/>
            <p:nvPr/>
          </p:nvGrpSpPr>
          <p:grpSpPr>
            <a:xfrm>
              <a:off x="35" y="75"/>
              <a:ext cx="566" cy="378"/>
              <a:chOff x="0" y="0"/>
              <a:chExt cx="566" cy="378"/>
            </a:xfrm>
          </p:grpSpPr>
          <p:sp>
            <p:nvSpPr>
              <p:cNvPr id="2730" name="Google Shape;2730;p45"/>
              <p:cNvSpPr/>
              <p:nvPr/>
            </p:nvSpPr>
            <p:spPr>
              <a:xfrm>
                <a:off x="0" y="75"/>
                <a:ext cx="424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31" name="Google Shape;2731;p45"/>
              <p:cNvSpPr/>
              <p:nvPr/>
            </p:nvSpPr>
            <p:spPr>
              <a:xfrm>
                <a:off x="70" y="0"/>
                <a:ext cx="425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32" name="Google Shape;2732;p45"/>
              <p:cNvSpPr/>
              <p:nvPr/>
            </p:nvSpPr>
            <p:spPr>
              <a:xfrm>
                <a:off x="70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33" name="Google Shape;2733;p45"/>
              <p:cNvSpPr/>
              <p:nvPr/>
            </p:nvSpPr>
            <p:spPr>
              <a:xfrm>
                <a:off x="247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34" name="Google Shape;2734;p45"/>
              <p:cNvSpPr/>
              <p:nvPr/>
            </p:nvSpPr>
            <p:spPr>
              <a:xfrm>
                <a:off x="247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35" name="Google Shape;2735;p45"/>
              <p:cNvSpPr/>
              <p:nvPr/>
            </p:nvSpPr>
            <p:spPr>
              <a:xfrm>
                <a:off x="318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2736" name="Google Shape;2736;p45"/>
            <p:cNvSpPr txBox="1"/>
            <p:nvPr/>
          </p:nvSpPr>
          <p:spPr>
            <a:xfrm>
              <a:off x="35" y="38"/>
              <a:ext cx="71" cy="7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37" name="Google Shape;2737;p45"/>
            <p:cNvSpPr txBox="1"/>
            <p:nvPr/>
          </p:nvSpPr>
          <p:spPr>
            <a:xfrm>
              <a:off x="71" y="75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38" name="Google Shape;2738;p45"/>
            <p:cNvSpPr txBox="1"/>
            <p:nvPr/>
          </p:nvSpPr>
          <p:spPr>
            <a:xfrm>
              <a:off x="531" y="339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39" name="Google Shape;2739;p45"/>
            <p:cNvSpPr/>
            <p:nvPr/>
          </p:nvSpPr>
          <p:spPr>
            <a:xfrm>
              <a:off x="140" y="113"/>
              <a:ext cx="391" cy="26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38100" cap="flat" cmpd="sng">
              <a:solidFill>
                <a:srgbClr val="FFFF00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740" name="Google Shape;2740;p4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458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Cont.</a:t>
            </a:r>
            <a:endParaRPr/>
          </a:p>
        </p:txBody>
      </p:sp>
      <p:sp>
        <p:nvSpPr>
          <p:cNvPr id="2741" name="Google Shape;2741;p45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475662" cy="476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t" anchorCtr="0">
            <a:noAutofit/>
          </a:bodyPr>
          <a:lstStyle/>
          <a:p>
            <a:pPr marL="382587" lvl="0" indent="-34289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Char char="❖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Upon reaching its destination, the signal passes into </a:t>
            </a:r>
            <a:r>
              <a:rPr lang="en-US" sz="24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layer-1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(physical layer)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is transformed back into </a:t>
            </a:r>
            <a:r>
              <a:rPr lang="en-US" sz="24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form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marL="382587" lvl="0" indent="-342898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Char char="❖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units then move back up through the OSI layers. </a:t>
            </a:r>
            <a:endParaRPr/>
          </a:p>
          <a:p>
            <a:pPr marL="382587" lvl="0" indent="-342898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Char char="❖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each block of data reaches the next higher layer, the headers and trailers attached to it at the corresponding sending layer </a:t>
            </a:r>
            <a:r>
              <a:rPr lang="en-US" sz="24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removed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actions appropriate to that layer are taken. </a:t>
            </a:r>
            <a:endParaRPr/>
          </a:p>
          <a:p>
            <a:pPr marL="382587" lvl="0" indent="-342898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Char char="❖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the time it reaches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layer-7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 message is again in a form appropriate to the application and is made available to the recipient.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6" name="Google Shape;2746;p46"/>
          <p:cNvSpPr txBox="1"/>
          <p:nvPr/>
        </p:nvSpPr>
        <p:spPr>
          <a:xfrm>
            <a:off x="7543800" y="6554787"/>
            <a:ext cx="284162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/>
          </a:p>
        </p:txBody>
      </p:sp>
      <p:grpSp>
        <p:nvGrpSpPr>
          <p:cNvPr id="2747" name="Google Shape;2747;p46"/>
          <p:cNvGrpSpPr/>
          <p:nvPr/>
        </p:nvGrpSpPr>
        <p:grpSpPr>
          <a:xfrm>
            <a:off x="0" y="68262"/>
            <a:ext cx="457200" cy="6715125"/>
            <a:chOff x="0" y="0"/>
            <a:chExt cx="288" cy="4230"/>
          </a:xfrm>
        </p:grpSpPr>
        <p:cxnSp>
          <p:nvCxnSpPr>
            <p:cNvPr id="2748" name="Google Shape;2748;p46"/>
            <p:cNvCxnSpPr/>
            <p:nvPr/>
          </p:nvCxnSpPr>
          <p:spPr>
            <a:xfrm>
              <a:off x="0" y="416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49" name="Google Shape;2749;p46"/>
            <p:cNvCxnSpPr/>
            <p:nvPr/>
          </p:nvCxnSpPr>
          <p:spPr>
            <a:xfrm>
              <a:off x="0" y="41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50" name="Google Shape;2750;p46"/>
            <p:cNvCxnSpPr/>
            <p:nvPr/>
          </p:nvCxnSpPr>
          <p:spPr>
            <a:xfrm>
              <a:off x="0" y="422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51" name="Google Shape;2751;p46"/>
            <p:cNvCxnSpPr/>
            <p:nvPr/>
          </p:nvCxnSpPr>
          <p:spPr>
            <a:xfrm>
              <a:off x="0" y="407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52" name="Google Shape;2752;p46"/>
            <p:cNvCxnSpPr/>
            <p:nvPr/>
          </p:nvCxnSpPr>
          <p:spPr>
            <a:xfrm>
              <a:off x="0" y="402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53" name="Google Shape;2753;p46"/>
            <p:cNvCxnSpPr/>
            <p:nvPr/>
          </p:nvCxnSpPr>
          <p:spPr>
            <a:xfrm>
              <a:off x="0" y="4115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54" name="Google Shape;2754;p46"/>
            <p:cNvCxnSpPr/>
            <p:nvPr/>
          </p:nvCxnSpPr>
          <p:spPr>
            <a:xfrm>
              <a:off x="0" y="362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55" name="Google Shape;2755;p46"/>
            <p:cNvCxnSpPr/>
            <p:nvPr/>
          </p:nvCxnSpPr>
          <p:spPr>
            <a:xfrm>
              <a:off x="0" y="35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56" name="Google Shape;2756;p46"/>
            <p:cNvCxnSpPr/>
            <p:nvPr/>
          </p:nvCxnSpPr>
          <p:spPr>
            <a:xfrm>
              <a:off x="0" y="39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57" name="Google Shape;2757;p46"/>
            <p:cNvCxnSpPr/>
            <p:nvPr/>
          </p:nvCxnSpPr>
          <p:spPr>
            <a:xfrm>
              <a:off x="0" y="385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58" name="Google Shape;2758;p46"/>
            <p:cNvCxnSpPr/>
            <p:nvPr/>
          </p:nvCxnSpPr>
          <p:spPr>
            <a:xfrm>
              <a:off x="0" y="377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59" name="Google Shape;2759;p46"/>
            <p:cNvCxnSpPr/>
            <p:nvPr/>
          </p:nvCxnSpPr>
          <p:spPr>
            <a:xfrm>
              <a:off x="0" y="395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60" name="Google Shape;2760;p46"/>
            <p:cNvCxnSpPr/>
            <p:nvPr/>
          </p:nvCxnSpPr>
          <p:spPr>
            <a:xfrm>
              <a:off x="0" y="364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61" name="Google Shape;2761;p46"/>
            <p:cNvCxnSpPr/>
            <p:nvPr/>
          </p:nvCxnSpPr>
          <p:spPr>
            <a:xfrm>
              <a:off x="0" y="369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62" name="Google Shape;2762;p46"/>
            <p:cNvCxnSpPr/>
            <p:nvPr/>
          </p:nvCxnSpPr>
          <p:spPr>
            <a:xfrm>
              <a:off x="0" y="389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63" name="Google Shape;2763;p46"/>
            <p:cNvCxnSpPr/>
            <p:nvPr/>
          </p:nvCxnSpPr>
          <p:spPr>
            <a:xfrm>
              <a:off x="0" y="38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64" name="Google Shape;2764;p46"/>
            <p:cNvCxnSpPr/>
            <p:nvPr/>
          </p:nvCxnSpPr>
          <p:spPr>
            <a:xfrm>
              <a:off x="0" y="346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65" name="Google Shape;2765;p46"/>
            <p:cNvCxnSpPr/>
            <p:nvPr/>
          </p:nvCxnSpPr>
          <p:spPr>
            <a:xfrm>
              <a:off x="0" y="35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66" name="Google Shape;2766;p46"/>
            <p:cNvCxnSpPr/>
            <p:nvPr/>
          </p:nvCxnSpPr>
          <p:spPr>
            <a:xfrm>
              <a:off x="0" y="353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67" name="Google Shape;2767;p46"/>
            <p:cNvCxnSpPr/>
            <p:nvPr/>
          </p:nvCxnSpPr>
          <p:spPr>
            <a:xfrm>
              <a:off x="0" y="33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68" name="Google Shape;2768;p46"/>
            <p:cNvCxnSpPr/>
            <p:nvPr/>
          </p:nvCxnSpPr>
          <p:spPr>
            <a:xfrm>
              <a:off x="0" y="332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69" name="Google Shape;2769;p46"/>
            <p:cNvCxnSpPr/>
            <p:nvPr/>
          </p:nvCxnSpPr>
          <p:spPr>
            <a:xfrm>
              <a:off x="0" y="342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70" name="Google Shape;2770;p46"/>
            <p:cNvCxnSpPr/>
            <p:nvPr/>
          </p:nvCxnSpPr>
          <p:spPr>
            <a:xfrm>
              <a:off x="0" y="293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71" name="Google Shape;2771;p46"/>
            <p:cNvCxnSpPr/>
            <p:nvPr/>
          </p:nvCxnSpPr>
          <p:spPr>
            <a:xfrm>
              <a:off x="0" y="29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72" name="Google Shape;2772;p46"/>
            <p:cNvCxnSpPr/>
            <p:nvPr/>
          </p:nvCxnSpPr>
          <p:spPr>
            <a:xfrm>
              <a:off x="0" y="328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73" name="Google Shape;2773;p46"/>
            <p:cNvCxnSpPr/>
            <p:nvPr/>
          </p:nvCxnSpPr>
          <p:spPr>
            <a:xfrm>
              <a:off x="0" y="315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74" name="Google Shape;2774;p46"/>
            <p:cNvCxnSpPr/>
            <p:nvPr/>
          </p:nvCxnSpPr>
          <p:spPr>
            <a:xfrm>
              <a:off x="0" y="307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75" name="Google Shape;2775;p46"/>
            <p:cNvCxnSpPr/>
            <p:nvPr/>
          </p:nvCxnSpPr>
          <p:spPr>
            <a:xfrm>
              <a:off x="0" y="326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76" name="Google Shape;2776;p46"/>
            <p:cNvCxnSpPr/>
            <p:nvPr/>
          </p:nvCxnSpPr>
          <p:spPr>
            <a:xfrm>
              <a:off x="0" y="295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77" name="Google Shape;2777;p46"/>
            <p:cNvCxnSpPr/>
            <p:nvPr/>
          </p:nvCxnSpPr>
          <p:spPr>
            <a:xfrm>
              <a:off x="0" y="300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78" name="Google Shape;2778;p46"/>
            <p:cNvCxnSpPr/>
            <p:nvPr/>
          </p:nvCxnSpPr>
          <p:spPr>
            <a:xfrm>
              <a:off x="0" y="320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79" name="Google Shape;2779;p46"/>
            <p:cNvCxnSpPr/>
            <p:nvPr/>
          </p:nvCxnSpPr>
          <p:spPr>
            <a:xfrm>
              <a:off x="0" y="318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80" name="Google Shape;2780;p46"/>
            <p:cNvCxnSpPr/>
            <p:nvPr/>
          </p:nvCxnSpPr>
          <p:spPr>
            <a:xfrm>
              <a:off x="0" y="278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81" name="Google Shape;2781;p46"/>
            <p:cNvCxnSpPr/>
            <p:nvPr/>
          </p:nvCxnSpPr>
          <p:spPr>
            <a:xfrm>
              <a:off x="0" y="27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82" name="Google Shape;2782;p46"/>
            <p:cNvCxnSpPr/>
            <p:nvPr/>
          </p:nvCxnSpPr>
          <p:spPr>
            <a:xfrm>
              <a:off x="0" y="263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83" name="Google Shape;2783;p46"/>
            <p:cNvCxnSpPr/>
            <p:nvPr/>
          </p:nvCxnSpPr>
          <p:spPr>
            <a:xfrm>
              <a:off x="0" y="283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84" name="Google Shape;2784;p46"/>
            <p:cNvCxnSpPr/>
            <p:nvPr/>
          </p:nvCxnSpPr>
          <p:spPr>
            <a:xfrm>
              <a:off x="0" y="281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85" name="Google Shape;2785;p46"/>
            <p:cNvCxnSpPr/>
            <p:nvPr/>
          </p:nvCxnSpPr>
          <p:spPr>
            <a:xfrm>
              <a:off x="0" y="251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86" name="Google Shape;2786;p46"/>
            <p:cNvCxnSpPr/>
            <p:nvPr/>
          </p:nvCxnSpPr>
          <p:spPr>
            <a:xfrm>
              <a:off x="0" y="2547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87" name="Google Shape;2787;p46"/>
            <p:cNvCxnSpPr/>
            <p:nvPr/>
          </p:nvCxnSpPr>
          <p:spPr>
            <a:xfrm>
              <a:off x="0" y="258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88" name="Google Shape;2788;p46"/>
            <p:cNvCxnSpPr/>
            <p:nvPr/>
          </p:nvCxnSpPr>
          <p:spPr>
            <a:xfrm>
              <a:off x="0" y="242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89" name="Google Shape;2789;p46"/>
            <p:cNvCxnSpPr/>
            <p:nvPr/>
          </p:nvCxnSpPr>
          <p:spPr>
            <a:xfrm>
              <a:off x="0" y="23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90" name="Google Shape;2790;p46"/>
            <p:cNvCxnSpPr/>
            <p:nvPr/>
          </p:nvCxnSpPr>
          <p:spPr>
            <a:xfrm>
              <a:off x="0" y="246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91" name="Google Shape;2791;p46"/>
            <p:cNvCxnSpPr/>
            <p:nvPr/>
          </p:nvCxnSpPr>
          <p:spPr>
            <a:xfrm>
              <a:off x="0" y="232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92" name="Google Shape;2792;p46"/>
            <p:cNvCxnSpPr/>
            <p:nvPr/>
          </p:nvCxnSpPr>
          <p:spPr>
            <a:xfrm>
              <a:off x="0" y="220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93" name="Google Shape;2793;p46"/>
            <p:cNvCxnSpPr/>
            <p:nvPr/>
          </p:nvCxnSpPr>
          <p:spPr>
            <a:xfrm>
              <a:off x="0" y="23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94" name="Google Shape;2794;p46"/>
            <p:cNvCxnSpPr/>
            <p:nvPr/>
          </p:nvCxnSpPr>
          <p:spPr>
            <a:xfrm>
              <a:off x="0" y="224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95" name="Google Shape;2795;p46"/>
            <p:cNvCxnSpPr/>
            <p:nvPr/>
          </p:nvCxnSpPr>
          <p:spPr>
            <a:xfrm>
              <a:off x="0" y="222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96" name="Google Shape;2796;p46"/>
            <p:cNvCxnSpPr/>
            <p:nvPr/>
          </p:nvCxnSpPr>
          <p:spPr>
            <a:xfrm>
              <a:off x="0" y="208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97" name="Google Shape;2797;p46"/>
            <p:cNvCxnSpPr/>
            <p:nvPr/>
          </p:nvCxnSpPr>
          <p:spPr>
            <a:xfrm>
              <a:off x="0" y="21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98" name="Google Shape;2798;p46"/>
            <p:cNvCxnSpPr/>
            <p:nvPr/>
          </p:nvCxnSpPr>
          <p:spPr>
            <a:xfrm>
              <a:off x="0" y="215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99" name="Google Shape;2799;p46"/>
            <p:cNvCxnSpPr/>
            <p:nvPr/>
          </p:nvCxnSpPr>
          <p:spPr>
            <a:xfrm>
              <a:off x="0" y="199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00" name="Google Shape;2800;p46"/>
            <p:cNvCxnSpPr/>
            <p:nvPr/>
          </p:nvCxnSpPr>
          <p:spPr>
            <a:xfrm>
              <a:off x="0" y="194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01" name="Google Shape;2801;p46"/>
            <p:cNvCxnSpPr/>
            <p:nvPr/>
          </p:nvCxnSpPr>
          <p:spPr>
            <a:xfrm>
              <a:off x="0" y="204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02" name="Google Shape;2802;p46"/>
            <p:cNvCxnSpPr/>
            <p:nvPr/>
          </p:nvCxnSpPr>
          <p:spPr>
            <a:xfrm>
              <a:off x="0" y="155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03" name="Google Shape;2803;p46"/>
            <p:cNvCxnSpPr/>
            <p:nvPr/>
          </p:nvCxnSpPr>
          <p:spPr>
            <a:xfrm>
              <a:off x="0" y="15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04" name="Google Shape;2804;p46"/>
            <p:cNvCxnSpPr/>
            <p:nvPr/>
          </p:nvCxnSpPr>
          <p:spPr>
            <a:xfrm>
              <a:off x="0" y="19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05" name="Google Shape;2805;p46"/>
            <p:cNvCxnSpPr/>
            <p:nvPr/>
          </p:nvCxnSpPr>
          <p:spPr>
            <a:xfrm>
              <a:off x="0" y="177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06" name="Google Shape;2806;p46"/>
            <p:cNvCxnSpPr/>
            <p:nvPr/>
          </p:nvCxnSpPr>
          <p:spPr>
            <a:xfrm>
              <a:off x="0" y="169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07" name="Google Shape;2807;p46"/>
            <p:cNvCxnSpPr/>
            <p:nvPr/>
          </p:nvCxnSpPr>
          <p:spPr>
            <a:xfrm>
              <a:off x="0" y="188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08" name="Google Shape;2808;p46"/>
            <p:cNvCxnSpPr/>
            <p:nvPr/>
          </p:nvCxnSpPr>
          <p:spPr>
            <a:xfrm>
              <a:off x="0" y="157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09" name="Google Shape;2809;p46"/>
            <p:cNvCxnSpPr/>
            <p:nvPr/>
          </p:nvCxnSpPr>
          <p:spPr>
            <a:xfrm>
              <a:off x="0" y="16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10" name="Google Shape;2810;p46"/>
            <p:cNvCxnSpPr/>
            <p:nvPr/>
          </p:nvCxnSpPr>
          <p:spPr>
            <a:xfrm>
              <a:off x="0" y="182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11" name="Google Shape;2811;p46"/>
            <p:cNvCxnSpPr/>
            <p:nvPr/>
          </p:nvCxnSpPr>
          <p:spPr>
            <a:xfrm>
              <a:off x="0" y="180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12" name="Google Shape;2812;p46"/>
            <p:cNvCxnSpPr/>
            <p:nvPr/>
          </p:nvCxnSpPr>
          <p:spPr>
            <a:xfrm>
              <a:off x="0" y="13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13" name="Google Shape;2813;p46"/>
            <p:cNvCxnSpPr/>
            <p:nvPr/>
          </p:nvCxnSpPr>
          <p:spPr>
            <a:xfrm>
              <a:off x="0" y="1430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14" name="Google Shape;2814;p46"/>
            <p:cNvCxnSpPr/>
            <p:nvPr/>
          </p:nvCxnSpPr>
          <p:spPr>
            <a:xfrm>
              <a:off x="0" y="146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15" name="Google Shape;2815;p46"/>
            <p:cNvCxnSpPr/>
            <p:nvPr/>
          </p:nvCxnSpPr>
          <p:spPr>
            <a:xfrm>
              <a:off x="0" y="13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16" name="Google Shape;2816;p46"/>
            <p:cNvCxnSpPr/>
            <p:nvPr/>
          </p:nvCxnSpPr>
          <p:spPr>
            <a:xfrm>
              <a:off x="0" y="134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17" name="Google Shape;2817;p46"/>
            <p:cNvCxnSpPr/>
            <p:nvPr/>
          </p:nvCxnSpPr>
          <p:spPr>
            <a:xfrm>
              <a:off x="0" y="9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18" name="Google Shape;2818;p46"/>
            <p:cNvCxnSpPr/>
            <p:nvPr/>
          </p:nvCxnSpPr>
          <p:spPr>
            <a:xfrm>
              <a:off x="0" y="94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19" name="Google Shape;2819;p46"/>
            <p:cNvCxnSpPr/>
            <p:nvPr/>
          </p:nvCxnSpPr>
          <p:spPr>
            <a:xfrm>
              <a:off x="0" y="120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20" name="Google Shape;2820;p46"/>
            <p:cNvCxnSpPr/>
            <p:nvPr/>
          </p:nvCxnSpPr>
          <p:spPr>
            <a:xfrm>
              <a:off x="0" y="112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21" name="Google Shape;2821;p46"/>
            <p:cNvCxnSpPr/>
            <p:nvPr/>
          </p:nvCxnSpPr>
          <p:spPr>
            <a:xfrm>
              <a:off x="0" y="9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22" name="Google Shape;2822;p46"/>
            <p:cNvCxnSpPr/>
            <p:nvPr/>
          </p:nvCxnSpPr>
          <p:spPr>
            <a:xfrm>
              <a:off x="0" y="104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23" name="Google Shape;2823;p46"/>
            <p:cNvCxnSpPr/>
            <p:nvPr/>
          </p:nvCxnSpPr>
          <p:spPr>
            <a:xfrm>
              <a:off x="0" y="124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24" name="Google Shape;2824;p46"/>
            <p:cNvCxnSpPr/>
            <p:nvPr/>
          </p:nvCxnSpPr>
          <p:spPr>
            <a:xfrm>
              <a:off x="0" y="12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25" name="Google Shape;2825;p46"/>
            <p:cNvCxnSpPr/>
            <p:nvPr/>
          </p:nvCxnSpPr>
          <p:spPr>
            <a:xfrm>
              <a:off x="0" y="81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26" name="Google Shape;2826;p46"/>
            <p:cNvCxnSpPr/>
            <p:nvPr/>
          </p:nvCxnSpPr>
          <p:spPr>
            <a:xfrm>
              <a:off x="0" y="85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27" name="Google Shape;2827;p46"/>
            <p:cNvCxnSpPr/>
            <p:nvPr/>
          </p:nvCxnSpPr>
          <p:spPr>
            <a:xfrm>
              <a:off x="0" y="88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28" name="Google Shape;2828;p46"/>
            <p:cNvCxnSpPr/>
            <p:nvPr/>
          </p:nvCxnSpPr>
          <p:spPr>
            <a:xfrm>
              <a:off x="0" y="72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29" name="Google Shape;2829;p46"/>
            <p:cNvCxnSpPr/>
            <p:nvPr/>
          </p:nvCxnSpPr>
          <p:spPr>
            <a:xfrm>
              <a:off x="0" y="77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30" name="Google Shape;2830;p46"/>
            <p:cNvCxnSpPr/>
            <p:nvPr/>
          </p:nvCxnSpPr>
          <p:spPr>
            <a:xfrm>
              <a:off x="0" y="6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31" name="Google Shape;2831;p46"/>
            <p:cNvCxnSpPr/>
            <p:nvPr/>
          </p:nvCxnSpPr>
          <p:spPr>
            <a:xfrm>
              <a:off x="0" y="60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32" name="Google Shape;2832;p46"/>
            <p:cNvCxnSpPr/>
            <p:nvPr/>
          </p:nvCxnSpPr>
          <p:spPr>
            <a:xfrm>
              <a:off x="0" y="479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33" name="Google Shape;2833;p46"/>
            <p:cNvCxnSpPr/>
            <p:nvPr/>
          </p:nvCxnSpPr>
          <p:spPr>
            <a:xfrm>
              <a:off x="0" y="515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34" name="Google Shape;2834;p46"/>
            <p:cNvCxnSpPr/>
            <p:nvPr/>
          </p:nvCxnSpPr>
          <p:spPr>
            <a:xfrm>
              <a:off x="0" y="54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35" name="Google Shape;2835;p46"/>
            <p:cNvCxnSpPr/>
            <p:nvPr/>
          </p:nvCxnSpPr>
          <p:spPr>
            <a:xfrm>
              <a:off x="0" y="389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36" name="Google Shape;2836;p46"/>
            <p:cNvCxnSpPr/>
            <p:nvPr/>
          </p:nvCxnSpPr>
          <p:spPr>
            <a:xfrm>
              <a:off x="0" y="341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37" name="Google Shape;2837;p46"/>
            <p:cNvCxnSpPr/>
            <p:nvPr/>
          </p:nvCxnSpPr>
          <p:spPr>
            <a:xfrm>
              <a:off x="0" y="434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38" name="Google Shape;2838;p46"/>
            <p:cNvCxnSpPr/>
            <p:nvPr/>
          </p:nvCxnSpPr>
          <p:spPr>
            <a:xfrm>
              <a:off x="0" y="296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39" name="Google Shape;2839;p46"/>
            <p:cNvCxnSpPr/>
            <p:nvPr/>
          </p:nvCxnSpPr>
          <p:spPr>
            <a:xfrm>
              <a:off x="0" y="275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40" name="Google Shape;2840;p46"/>
            <p:cNvCxnSpPr/>
            <p:nvPr/>
          </p:nvCxnSpPr>
          <p:spPr>
            <a:xfrm>
              <a:off x="0" y="215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41" name="Google Shape;2841;p46"/>
            <p:cNvCxnSpPr/>
            <p:nvPr/>
          </p:nvCxnSpPr>
          <p:spPr>
            <a:xfrm>
              <a:off x="0" y="27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42" name="Google Shape;2842;p46"/>
            <p:cNvCxnSpPr/>
            <p:nvPr/>
          </p:nvCxnSpPr>
          <p:spPr>
            <a:xfrm>
              <a:off x="0" y="0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43" name="Google Shape;2843;p46"/>
            <p:cNvCxnSpPr/>
            <p:nvPr/>
          </p:nvCxnSpPr>
          <p:spPr>
            <a:xfrm>
              <a:off x="0" y="48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44" name="Google Shape;2844;p46"/>
            <p:cNvCxnSpPr/>
            <p:nvPr/>
          </p:nvCxnSpPr>
          <p:spPr>
            <a:xfrm>
              <a:off x="0" y="102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45" name="Google Shape;2845;p46"/>
            <p:cNvCxnSpPr/>
            <p:nvPr/>
          </p:nvCxnSpPr>
          <p:spPr>
            <a:xfrm>
              <a:off x="0" y="159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2846" name="Google Shape;2846;p46"/>
          <p:cNvSpPr txBox="1"/>
          <p:nvPr/>
        </p:nvSpPr>
        <p:spPr>
          <a:xfrm>
            <a:off x="76200" y="76200"/>
            <a:ext cx="304800" cy="1450975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7" name="Google Shape;2847;p46"/>
          <p:cNvSpPr txBox="1"/>
          <p:nvPr/>
        </p:nvSpPr>
        <p:spPr>
          <a:xfrm>
            <a:off x="204787" y="15081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8" name="Google Shape;2848;p46"/>
          <p:cNvSpPr txBox="1"/>
          <p:nvPr/>
        </p:nvSpPr>
        <p:spPr>
          <a:xfrm>
            <a:off x="7300912" y="1185862"/>
            <a:ext cx="1474787" cy="338137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9" name="Google Shape;2849;p46"/>
          <p:cNvSpPr txBox="1"/>
          <p:nvPr/>
        </p:nvSpPr>
        <p:spPr>
          <a:xfrm>
            <a:off x="3252787" y="133826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850" name="Google Shape;2850;p46"/>
          <p:cNvGrpSpPr/>
          <p:nvPr/>
        </p:nvGrpSpPr>
        <p:grpSpPr>
          <a:xfrm>
            <a:off x="7620000" y="228600"/>
            <a:ext cx="1066800" cy="838200"/>
            <a:chOff x="0" y="0"/>
            <a:chExt cx="672" cy="528"/>
          </a:xfrm>
        </p:grpSpPr>
        <p:sp>
          <p:nvSpPr>
            <p:cNvPr id="2851" name="Google Shape;2851;p46"/>
            <p:cNvSpPr txBox="1"/>
            <p:nvPr/>
          </p:nvSpPr>
          <p:spPr>
            <a:xfrm>
              <a:off x="0" y="0"/>
              <a:ext cx="672" cy="528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52" name="Google Shape;2852;p46"/>
            <p:cNvSpPr txBox="1"/>
            <p:nvPr/>
          </p:nvSpPr>
          <p:spPr>
            <a:xfrm>
              <a:off x="566" y="377"/>
              <a:ext cx="71" cy="76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853" name="Google Shape;2853;p46"/>
            <p:cNvGrpSpPr/>
            <p:nvPr/>
          </p:nvGrpSpPr>
          <p:grpSpPr>
            <a:xfrm>
              <a:off x="35" y="75"/>
              <a:ext cx="566" cy="378"/>
              <a:chOff x="0" y="0"/>
              <a:chExt cx="566" cy="378"/>
            </a:xfrm>
          </p:grpSpPr>
          <p:sp>
            <p:nvSpPr>
              <p:cNvPr id="2854" name="Google Shape;2854;p46"/>
              <p:cNvSpPr/>
              <p:nvPr/>
            </p:nvSpPr>
            <p:spPr>
              <a:xfrm>
                <a:off x="0" y="75"/>
                <a:ext cx="424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55" name="Google Shape;2855;p46"/>
              <p:cNvSpPr/>
              <p:nvPr/>
            </p:nvSpPr>
            <p:spPr>
              <a:xfrm>
                <a:off x="70" y="0"/>
                <a:ext cx="425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56" name="Google Shape;2856;p46"/>
              <p:cNvSpPr/>
              <p:nvPr/>
            </p:nvSpPr>
            <p:spPr>
              <a:xfrm>
                <a:off x="70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57" name="Google Shape;2857;p46"/>
              <p:cNvSpPr/>
              <p:nvPr/>
            </p:nvSpPr>
            <p:spPr>
              <a:xfrm>
                <a:off x="247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58" name="Google Shape;2858;p46"/>
              <p:cNvSpPr/>
              <p:nvPr/>
            </p:nvSpPr>
            <p:spPr>
              <a:xfrm>
                <a:off x="247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59" name="Google Shape;2859;p46"/>
              <p:cNvSpPr/>
              <p:nvPr/>
            </p:nvSpPr>
            <p:spPr>
              <a:xfrm>
                <a:off x="318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2860" name="Google Shape;2860;p46"/>
            <p:cNvSpPr txBox="1"/>
            <p:nvPr/>
          </p:nvSpPr>
          <p:spPr>
            <a:xfrm>
              <a:off x="35" y="38"/>
              <a:ext cx="71" cy="7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61" name="Google Shape;2861;p46"/>
            <p:cNvSpPr txBox="1"/>
            <p:nvPr/>
          </p:nvSpPr>
          <p:spPr>
            <a:xfrm>
              <a:off x="71" y="75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62" name="Google Shape;2862;p46"/>
            <p:cNvSpPr txBox="1"/>
            <p:nvPr/>
          </p:nvSpPr>
          <p:spPr>
            <a:xfrm>
              <a:off x="531" y="339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63" name="Google Shape;2863;p46"/>
            <p:cNvSpPr/>
            <p:nvPr/>
          </p:nvSpPr>
          <p:spPr>
            <a:xfrm>
              <a:off x="140" y="113"/>
              <a:ext cx="391" cy="26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38100" cap="flat" cmpd="sng">
              <a:solidFill>
                <a:srgbClr val="FFFF00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864" name="Google Shape;2864;p4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458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Cont.</a:t>
            </a:r>
            <a:endParaRPr/>
          </a:p>
        </p:txBody>
      </p:sp>
      <p:pic>
        <p:nvPicPr>
          <p:cNvPr id="2865" name="Google Shape;2865;p46" descr="osilay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975" y="1506537"/>
            <a:ext cx="8991600" cy="552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0" name="Google Shape;2870;p47"/>
          <p:cNvSpPr txBox="1"/>
          <p:nvPr/>
        </p:nvSpPr>
        <p:spPr>
          <a:xfrm>
            <a:off x="7543800" y="6554787"/>
            <a:ext cx="284162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/>
          </a:p>
        </p:txBody>
      </p:sp>
      <p:grpSp>
        <p:nvGrpSpPr>
          <p:cNvPr id="2871" name="Google Shape;2871;p47"/>
          <p:cNvGrpSpPr/>
          <p:nvPr/>
        </p:nvGrpSpPr>
        <p:grpSpPr>
          <a:xfrm>
            <a:off x="0" y="68262"/>
            <a:ext cx="457200" cy="6715125"/>
            <a:chOff x="0" y="0"/>
            <a:chExt cx="288" cy="4230"/>
          </a:xfrm>
        </p:grpSpPr>
        <p:cxnSp>
          <p:nvCxnSpPr>
            <p:cNvPr id="2872" name="Google Shape;2872;p47"/>
            <p:cNvCxnSpPr/>
            <p:nvPr/>
          </p:nvCxnSpPr>
          <p:spPr>
            <a:xfrm>
              <a:off x="0" y="416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73" name="Google Shape;2873;p47"/>
            <p:cNvCxnSpPr/>
            <p:nvPr/>
          </p:nvCxnSpPr>
          <p:spPr>
            <a:xfrm>
              <a:off x="0" y="41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74" name="Google Shape;2874;p47"/>
            <p:cNvCxnSpPr/>
            <p:nvPr/>
          </p:nvCxnSpPr>
          <p:spPr>
            <a:xfrm>
              <a:off x="0" y="422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75" name="Google Shape;2875;p47"/>
            <p:cNvCxnSpPr/>
            <p:nvPr/>
          </p:nvCxnSpPr>
          <p:spPr>
            <a:xfrm>
              <a:off x="0" y="407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76" name="Google Shape;2876;p47"/>
            <p:cNvCxnSpPr/>
            <p:nvPr/>
          </p:nvCxnSpPr>
          <p:spPr>
            <a:xfrm>
              <a:off x="0" y="402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77" name="Google Shape;2877;p47"/>
            <p:cNvCxnSpPr/>
            <p:nvPr/>
          </p:nvCxnSpPr>
          <p:spPr>
            <a:xfrm>
              <a:off x="0" y="4115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78" name="Google Shape;2878;p47"/>
            <p:cNvCxnSpPr/>
            <p:nvPr/>
          </p:nvCxnSpPr>
          <p:spPr>
            <a:xfrm>
              <a:off x="0" y="362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79" name="Google Shape;2879;p47"/>
            <p:cNvCxnSpPr/>
            <p:nvPr/>
          </p:nvCxnSpPr>
          <p:spPr>
            <a:xfrm>
              <a:off x="0" y="35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80" name="Google Shape;2880;p47"/>
            <p:cNvCxnSpPr/>
            <p:nvPr/>
          </p:nvCxnSpPr>
          <p:spPr>
            <a:xfrm>
              <a:off x="0" y="39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81" name="Google Shape;2881;p47"/>
            <p:cNvCxnSpPr/>
            <p:nvPr/>
          </p:nvCxnSpPr>
          <p:spPr>
            <a:xfrm>
              <a:off x="0" y="385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82" name="Google Shape;2882;p47"/>
            <p:cNvCxnSpPr/>
            <p:nvPr/>
          </p:nvCxnSpPr>
          <p:spPr>
            <a:xfrm>
              <a:off x="0" y="377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83" name="Google Shape;2883;p47"/>
            <p:cNvCxnSpPr/>
            <p:nvPr/>
          </p:nvCxnSpPr>
          <p:spPr>
            <a:xfrm>
              <a:off x="0" y="395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84" name="Google Shape;2884;p47"/>
            <p:cNvCxnSpPr/>
            <p:nvPr/>
          </p:nvCxnSpPr>
          <p:spPr>
            <a:xfrm>
              <a:off x="0" y="364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85" name="Google Shape;2885;p47"/>
            <p:cNvCxnSpPr/>
            <p:nvPr/>
          </p:nvCxnSpPr>
          <p:spPr>
            <a:xfrm>
              <a:off x="0" y="369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86" name="Google Shape;2886;p47"/>
            <p:cNvCxnSpPr/>
            <p:nvPr/>
          </p:nvCxnSpPr>
          <p:spPr>
            <a:xfrm>
              <a:off x="0" y="389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87" name="Google Shape;2887;p47"/>
            <p:cNvCxnSpPr/>
            <p:nvPr/>
          </p:nvCxnSpPr>
          <p:spPr>
            <a:xfrm>
              <a:off x="0" y="38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88" name="Google Shape;2888;p47"/>
            <p:cNvCxnSpPr/>
            <p:nvPr/>
          </p:nvCxnSpPr>
          <p:spPr>
            <a:xfrm>
              <a:off x="0" y="346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89" name="Google Shape;2889;p47"/>
            <p:cNvCxnSpPr/>
            <p:nvPr/>
          </p:nvCxnSpPr>
          <p:spPr>
            <a:xfrm>
              <a:off x="0" y="35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90" name="Google Shape;2890;p47"/>
            <p:cNvCxnSpPr/>
            <p:nvPr/>
          </p:nvCxnSpPr>
          <p:spPr>
            <a:xfrm>
              <a:off x="0" y="353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91" name="Google Shape;2891;p47"/>
            <p:cNvCxnSpPr/>
            <p:nvPr/>
          </p:nvCxnSpPr>
          <p:spPr>
            <a:xfrm>
              <a:off x="0" y="33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92" name="Google Shape;2892;p47"/>
            <p:cNvCxnSpPr/>
            <p:nvPr/>
          </p:nvCxnSpPr>
          <p:spPr>
            <a:xfrm>
              <a:off x="0" y="332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93" name="Google Shape;2893;p47"/>
            <p:cNvCxnSpPr/>
            <p:nvPr/>
          </p:nvCxnSpPr>
          <p:spPr>
            <a:xfrm>
              <a:off x="0" y="342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94" name="Google Shape;2894;p47"/>
            <p:cNvCxnSpPr/>
            <p:nvPr/>
          </p:nvCxnSpPr>
          <p:spPr>
            <a:xfrm>
              <a:off x="0" y="293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95" name="Google Shape;2895;p47"/>
            <p:cNvCxnSpPr/>
            <p:nvPr/>
          </p:nvCxnSpPr>
          <p:spPr>
            <a:xfrm>
              <a:off x="0" y="29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96" name="Google Shape;2896;p47"/>
            <p:cNvCxnSpPr/>
            <p:nvPr/>
          </p:nvCxnSpPr>
          <p:spPr>
            <a:xfrm>
              <a:off x="0" y="328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97" name="Google Shape;2897;p47"/>
            <p:cNvCxnSpPr/>
            <p:nvPr/>
          </p:nvCxnSpPr>
          <p:spPr>
            <a:xfrm>
              <a:off x="0" y="315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98" name="Google Shape;2898;p47"/>
            <p:cNvCxnSpPr/>
            <p:nvPr/>
          </p:nvCxnSpPr>
          <p:spPr>
            <a:xfrm>
              <a:off x="0" y="307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99" name="Google Shape;2899;p47"/>
            <p:cNvCxnSpPr/>
            <p:nvPr/>
          </p:nvCxnSpPr>
          <p:spPr>
            <a:xfrm>
              <a:off x="0" y="326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00" name="Google Shape;2900;p47"/>
            <p:cNvCxnSpPr/>
            <p:nvPr/>
          </p:nvCxnSpPr>
          <p:spPr>
            <a:xfrm>
              <a:off x="0" y="295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01" name="Google Shape;2901;p47"/>
            <p:cNvCxnSpPr/>
            <p:nvPr/>
          </p:nvCxnSpPr>
          <p:spPr>
            <a:xfrm>
              <a:off x="0" y="300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02" name="Google Shape;2902;p47"/>
            <p:cNvCxnSpPr/>
            <p:nvPr/>
          </p:nvCxnSpPr>
          <p:spPr>
            <a:xfrm>
              <a:off x="0" y="320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03" name="Google Shape;2903;p47"/>
            <p:cNvCxnSpPr/>
            <p:nvPr/>
          </p:nvCxnSpPr>
          <p:spPr>
            <a:xfrm>
              <a:off x="0" y="318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04" name="Google Shape;2904;p47"/>
            <p:cNvCxnSpPr/>
            <p:nvPr/>
          </p:nvCxnSpPr>
          <p:spPr>
            <a:xfrm>
              <a:off x="0" y="278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05" name="Google Shape;2905;p47"/>
            <p:cNvCxnSpPr/>
            <p:nvPr/>
          </p:nvCxnSpPr>
          <p:spPr>
            <a:xfrm>
              <a:off x="0" y="27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06" name="Google Shape;2906;p47"/>
            <p:cNvCxnSpPr/>
            <p:nvPr/>
          </p:nvCxnSpPr>
          <p:spPr>
            <a:xfrm>
              <a:off x="0" y="263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07" name="Google Shape;2907;p47"/>
            <p:cNvCxnSpPr/>
            <p:nvPr/>
          </p:nvCxnSpPr>
          <p:spPr>
            <a:xfrm>
              <a:off x="0" y="283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08" name="Google Shape;2908;p47"/>
            <p:cNvCxnSpPr/>
            <p:nvPr/>
          </p:nvCxnSpPr>
          <p:spPr>
            <a:xfrm>
              <a:off x="0" y="281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09" name="Google Shape;2909;p47"/>
            <p:cNvCxnSpPr/>
            <p:nvPr/>
          </p:nvCxnSpPr>
          <p:spPr>
            <a:xfrm>
              <a:off x="0" y="251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10" name="Google Shape;2910;p47"/>
            <p:cNvCxnSpPr/>
            <p:nvPr/>
          </p:nvCxnSpPr>
          <p:spPr>
            <a:xfrm>
              <a:off x="0" y="2547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11" name="Google Shape;2911;p47"/>
            <p:cNvCxnSpPr/>
            <p:nvPr/>
          </p:nvCxnSpPr>
          <p:spPr>
            <a:xfrm>
              <a:off x="0" y="258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12" name="Google Shape;2912;p47"/>
            <p:cNvCxnSpPr/>
            <p:nvPr/>
          </p:nvCxnSpPr>
          <p:spPr>
            <a:xfrm>
              <a:off x="0" y="242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13" name="Google Shape;2913;p47"/>
            <p:cNvCxnSpPr/>
            <p:nvPr/>
          </p:nvCxnSpPr>
          <p:spPr>
            <a:xfrm>
              <a:off x="0" y="23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14" name="Google Shape;2914;p47"/>
            <p:cNvCxnSpPr/>
            <p:nvPr/>
          </p:nvCxnSpPr>
          <p:spPr>
            <a:xfrm>
              <a:off x="0" y="246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15" name="Google Shape;2915;p47"/>
            <p:cNvCxnSpPr/>
            <p:nvPr/>
          </p:nvCxnSpPr>
          <p:spPr>
            <a:xfrm>
              <a:off x="0" y="232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16" name="Google Shape;2916;p47"/>
            <p:cNvCxnSpPr/>
            <p:nvPr/>
          </p:nvCxnSpPr>
          <p:spPr>
            <a:xfrm>
              <a:off x="0" y="220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17" name="Google Shape;2917;p47"/>
            <p:cNvCxnSpPr/>
            <p:nvPr/>
          </p:nvCxnSpPr>
          <p:spPr>
            <a:xfrm>
              <a:off x="0" y="23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18" name="Google Shape;2918;p47"/>
            <p:cNvCxnSpPr/>
            <p:nvPr/>
          </p:nvCxnSpPr>
          <p:spPr>
            <a:xfrm>
              <a:off x="0" y="224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19" name="Google Shape;2919;p47"/>
            <p:cNvCxnSpPr/>
            <p:nvPr/>
          </p:nvCxnSpPr>
          <p:spPr>
            <a:xfrm>
              <a:off x="0" y="222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20" name="Google Shape;2920;p47"/>
            <p:cNvCxnSpPr/>
            <p:nvPr/>
          </p:nvCxnSpPr>
          <p:spPr>
            <a:xfrm>
              <a:off x="0" y="208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21" name="Google Shape;2921;p47"/>
            <p:cNvCxnSpPr/>
            <p:nvPr/>
          </p:nvCxnSpPr>
          <p:spPr>
            <a:xfrm>
              <a:off x="0" y="21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22" name="Google Shape;2922;p47"/>
            <p:cNvCxnSpPr/>
            <p:nvPr/>
          </p:nvCxnSpPr>
          <p:spPr>
            <a:xfrm>
              <a:off x="0" y="215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23" name="Google Shape;2923;p47"/>
            <p:cNvCxnSpPr/>
            <p:nvPr/>
          </p:nvCxnSpPr>
          <p:spPr>
            <a:xfrm>
              <a:off x="0" y="199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24" name="Google Shape;2924;p47"/>
            <p:cNvCxnSpPr/>
            <p:nvPr/>
          </p:nvCxnSpPr>
          <p:spPr>
            <a:xfrm>
              <a:off x="0" y="194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25" name="Google Shape;2925;p47"/>
            <p:cNvCxnSpPr/>
            <p:nvPr/>
          </p:nvCxnSpPr>
          <p:spPr>
            <a:xfrm>
              <a:off x="0" y="204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26" name="Google Shape;2926;p47"/>
            <p:cNvCxnSpPr/>
            <p:nvPr/>
          </p:nvCxnSpPr>
          <p:spPr>
            <a:xfrm>
              <a:off x="0" y="155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27" name="Google Shape;2927;p47"/>
            <p:cNvCxnSpPr/>
            <p:nvPr/>
          </p:nvCxnSpPr>
          <p:spPr>
            <a:xfrm>
              <a:off x="0" y="15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28" name="Google Shape;2928;p47"/>
            <p:cNvCxnSpPr/>
            <p:nvPr/>
          </p:nvCxnSpPr>
          <p:spPr>
            <a:xfrm>
              <a:off x="0" y="19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29" name="Google Shape;2929;p47"/>
            <p:cNvCxnSpPr/>
            <p:nvPr/>
          </p:nvCxnSpPr>
          <p:spPr>
            <a:xfrm>
              <a:off x="0" y="177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30" name="Google Shape;2930;p47"/>
            <p:cNvCxnSpPr/>
            <p:nvPr/>
          </p:nvCxnSpPr>
          <p:spPr>
            <a:xfrm>
              <a:off x="0" y="169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31" name="Google Shape;2931;p47"/>
            <p:cNvCxnSpPr/>
            <p:nvPr/>
          </p:nvCxnSpPr>
          <p:spPr>
            <a:xfrm>
              <a:off x="0" y="188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32" name="Google Shape;2932;p47"/>
            <p:cNvCxnSpPr/>
            <p:nvPr/>
          </p:nvCxnSpPr>
          <p:spPr>
            <a:xfrm>
              <a:off x="0" y="157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33" name="Google Shape;2933;p47"/>
            <p:cNvCxnSpPr/>
            <p:nvPr/>
          </p:nvCxnSpPr>
          <p:spPr>
            <a:xfrm>
              <a:off x="0" y="16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34" name="Google Shape;2934;p47"/>
            <p:cNvCxnSpPr/>
            <p:nvPr/>
          </p:nvCxnSpPr>
          <p:spPr>
            <a:xfrm>
              <a:off x="0" y="182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35" name="Google Shape;2935;p47"/>
            <p:cNvCxnSpPr/>
            <p:nvPr/>
          </p:nvCxnSpPr>
          <p:spPr>
            <a:xfrm>
              <a:off x="0" y="180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36" name="Google Shape;2936;p47"/>
            <p:cNvCxnSpPr/>
            <p:nvPr/>
          </p:nvCxnSpPr>
          <p:spPr>
            <a:xfrm>
              <a:off x="0" y="13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37" name="Google Shape;2937;p47"/>
            <p:cNvCxnSpPr/>
            <p:nvPr/>
          </p:nvCxnSpPr>
          <p:spPr>
            <a:xfrm>
              <a:off x="0" y="1430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38" name="Google Shape;2938;p47"/>
            <p:cNvCxnSpPr/>
            <p:nvPr/>
          </p:nvCxnSpPr>
          <p:spPr>
            <a:xfrm>
              <a:off x="0" y="146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39" name="Google Shape;2939;p47"/>
            <p:cNvCxnSpPr/>
            <p:nvPr/>
          </p:nvCxnSpPr>
          <p:spPr>
            <a:xfrm>
              <a:off x="0" y="13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40" name="Google Shape;2940;p47"/>
            <p:cNvCxnSpPr/>
            <p:nvPr/>
          </p:nvCxnSpPr>
          <p:spPr>
            <a:xfrm>
              <a:off x="0" y="134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41" name="Google Shape;2941;p47"/>
            <p:cNvCxnSpPr/>
            <p:nvPr/>
          </p:nvCxnSpPr>
          <p:spPr>
            <a:xfrm>
              <a:off x="0" y="9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42" name="Google Shape;2942;p47"/>
            <p:cNvCxnSpPr/>
            <p:nvPr/>
          </p:nvCxnSpPr>
          <p:spPr>
            <a:xfrm>
              <a:off x="0" y="94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43" name="Google Shape;2943;p47"/>
            <p:cNvCxnSpPr/>
            <p:nvPr/>
          </p:nvCxnSpPr>
          <p:spPr>
            <a:xfrm>
              <a:off x="0" y="120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44" name="Google Shape;2944;p47"/>
            <p:cNvCxnSpPr/>
            <p:nvPr/>
          </p:nvCxnSpPr>
          <p:spPr>
            <a:xfrm>
              <a:off x="0" y="112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45" name="Google Shape;2945;p47"/>
            <p:cNvCxnSpPr/>
            <p:nvPr/>
          </p:nvCxnSpPr>
          <p:spPr>
            <a:xfrm>
              <a:off x="0" y="9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46" name="Google Shape;2946;p47"/>
            <p:cNvCxnSpPr/>
            <p:nvPr/>
          </p:nvCxnSpPr>
          <p:spPr>
            <a:xfrm>
              <a:off x="0" y="104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47" name="Google Shape;2947;p47"/>
            <p:cNvCxnSpPr/>
            <p:nvPr/>
          </p:nvCxnSpPr>
          <p:spPr>
            <a:xfrm>
              <a:off x="0" y="124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48" name="Google Shape;2948;p47"/>
            <p:cNvCxnSpPr/>
            <p:nvPr/>
          </p:nvCxnSpPr>
          <p:spPr>
            <a:xfrm>
              <a:off x="0" y="12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49" name="Google Shape;2949;p47"/>
            <p:cNvCxnSpPr/>
            <p:nvPr/>
          </p:nvCxnSpPr>
          <p:spPr>
            <a:xfrm>
              <a:off x="0" y="81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50" name="Google Shape;2950;p47"/>
            <p:cNvCxnSpPr/>
            <p:nvPr/>
          </p:nvCxnSpPr>
          <p:spPr>
            <a:xfrm>
              <a:off x="0" y="85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51" name="Google Shape;2951;p47"/>
            <p:cNvCxnSpPr/>
            <p:nvPr/>
          </p:nvCxnSpPr>
          <p:spPr>
            <a:xfrm>
              <a:off x="0" y="88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52" name="Google Shape;2952;p47"/>
            <p:cNvCxnSpPr/>
            <p:nvPr/>
          </p:nvCxnSpPr>
          <p:spPr>
            <a:xfrm>
              <a:off x="0" y="72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53" name="Google Shape;2953;p47"/>
            <p:cNvCxnSpPr/>
            <p:nvPr/>
          </p:nvCxnSpPr>
          <p:spPr>
            <a:xfrm>
              <a:off x="0" y="77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54" name="Google Shape;2954;p47"/>
            <p:cNvCxnSpPr/>
            <p:nvPr/>
          </p:nvCxnSpPr>
          <p:spPr>
            <a:xfrm>
              <a:off x="0" y="6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55" name="Google Shape;2955;p47"/>
            <p:cNvCxnSpPr/>
            <p:nvPr/>
          </p:nvCxnSpPr>
          <p:spPr>
            <a:xfrm>
              <a:off x="0" y="60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56" name="Google Shape;2956;p47"/>
            <p:cNvCxnSpPr/>
            <p:nvPr/>
          </p:nvCxnSpPr>
          <p:spPr>
            <a:xfrm>
              <a:off x="0" y="479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57" name="Google Shape;2957;p47"/>
            <p:cNvCxnSpPr/>
            <p:nvPr/>
          </p:nvCxnSpPr>
          <p:spPr>
            <a:xfrm>
              <a:off x="0" y="515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58" name="Google Shape;2958;p47"/>
            <p:cNvCxnSpPr/>
            <p:nvPr/>
          </p:nvCxnSpPr>
          <p:spPr>
            <a:xfrm>
              <a:off x="0" y="54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59" name="Google Shape;2959;p47"/>
            <p:cNvCxnSpPr/>
            <p:nvPr/>
          </p:nvCxnSpPr>
          <p:spPr>
            <a:xfrm>
              <a:off x="0" y="389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60" name="Google Shape;2960;p47"/>
            <p:cNvCxnSpPr/>
            <p:nvPr/>
          </p:nvCxnSpPr>
          <p:spPr>
            <a:xfrm>
              <a:off x="0" y="341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61" name="Google Shape;2961;p47"/>
            <p:cNvCxnSpPr/>
            <p:nvPr/>
          </p:nvCxnSpPr>
          <p:spPr>
            <a:xfrm>
              <a:off x="0" y="434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62" name="Google Shape;2962;p47"/>
            <p:cNvCxnSpPr/>
            <p:nvPr/>
          </p:nvCxnSpPr>
          <p:spPr>
            <a:xfrm>
              <a:off x="0" y="296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63" name="Google Shape;2963;p47"/>
            <p:cNvCxnSpPr/>
            <p:nvPr/>
          </p:nvCxnSpPr>
          <p:spPr>
            <a:xfrm>
              <a:off x="0" y="275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64" name="Google Shape;2964;p47"/>
            <p:cNvCxnSpPr/>
            <p:nvPr/>
          </p:nvCxnSpPr>
          <p:spPr>
            <a:xfrm>
              <a:off x="0" y="215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65" name="Google Shape;2965;p47"/>
            <p:cNvCxnSpPr/>
            <p:nvPr/>
          </p:nvCxnSpPr>
          <p:spPr>
            <a:xfrm>
              <a:off x="0" y="27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66" name="Google Shape;2966;p47"/>
            <p:cNvCxnSpPr/>
            <p:nvPr/>
          </p:nvCxnSpPr>
          <p:spPr>
            <a:xfrm>
              <a:off x="0" y="0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67" name="Google Shape;2967;p47"/>
            <p:cNvCxnSpPr/>
            <p:nvPr/>
          </p:nvCxnSpPr>
          <p:spPr>
            <a:xfrm>
              <a:off x="0" y="48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68" name="Google Shape;2968;p47"/>
            <p:cNvCxnSpPr/>
            <p:nvPr/>
          </p:nvCxnSpPr>
          <p:spPr>
            <a:xfrm>
              <a:off x="0" y="102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69" name="Google Shape;2969;p47"/>
            <p:cNvCxnSpPr/>
            <p:nvPr/>
          </p:nvCxnSpPr>
          <p:spPr>
            <a:xfrm>
              <a:off x="0" y="159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2970" name="Google Shape;2970;p47"/>
          <p:cNvSpPr txBox="1"/>
          <p:nvPr/>
        </p:nvSpPr>
        <p:spPr>
          <a:xfrm>
            <a:off x="76200" y="76200"/>
            <a:ext cx="304800" cy="1450975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1" name="Google Shape;2971;p47"/>
          <p:cNvSpPr txBox="1"/>
          <p:nvPr/>
        </p:nvSpPr>
        <p:spPr>
          <a:xfrm>
            <a:off x="204787" y="15081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2" name="Google Shape;2972;p47"/>
          <p:cNvSpPr txBox="1"/>
          <p:nvPr/>
        </p:nvSpPr>
        <p:spPr>
          <a:xfrm>
            <a:off x="7300912" y="1185862"/>
            <a:ext cx="1474787" cy="338137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3" name="Google Shape;2973;p47"/>
          <p:cNvSpPr txBox="1"/>
          <p:nvPr/>
        </p:nvSpPr>
        <p:spPr>
          <a:xfrm>
            <a:off x="3252787" y="133826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974" name="Google Shape;2974;p47"/>
          <p:cNvGrpSpPr/>
          <p:nvPr/>
        </p:nvGrpSpPr>
        <p:grpSpPr>
          <a:xfrm>
            <a:off x="7620000" y="228600"/>
            <a:ext cx="1066800" cy="838200"/>
            <a:chOff x="0" y="0"/>
            <a:chExt cx="672" cy="528"/>
          </a:xfrm>
        </p:grpSpPr>
        <p:sp>
          <p:nvSpPr>
            <p:cNvPr id="2975" name="Google Shape;2975;p47"/>
            <p:cNvSpPr txBox="1"/>
            <p:nvPr/>
          </p:nvSpPr>
          <p:spPr>
            <a:xfrm>
              <a:off x="0" y="0"/>
              <a:ext cx="672" cy="528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76" name="Google Shape;2976;p47"/>
            <p:cNvSpPr txBox="1"/>
            <p:nvPr/>
          </p:nvSpPr>
          <p:spPr>
            <a:xfrm>
              <a:off x="566" y="377"/>
              <a:ext cx="71" cy="76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977" name="Google Shape;2977;p47"/>
            <p:cNvGrpSpPr/>
            <p:nvPr/>
          </p:nvGrpSpPr>
          <p:grpSpPr>
            <a:xfrm>
              <a:off x="35" y="75"/>
              <a:ext cx="566" cy="378"/>
              <a:chOff x="0" y="0"/>
              <a:chExt cx="566" cy="378"/>
            </a:xfrm>
          </p:grpSpPr>
          <p:sp>
            <p:nvSpPr>
              <p:cNvPr id="2978" name="Google Shape;2978;p47"/>
              <p:cNvSpPr/>
              <p:nvPr/>
            </p:nvSpPr>
            <p:spPr>
              <a:xfrm>
                <a:off x="0" y="75"/>
                <a:ext cx="424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79" name="Google Shape;2979;p47"/>
              <p:cNvSpPr/>
              <p:nvPr/>
            </p:nvSpPr>
            <p:spPr>
              <a:xfrm>
                <a:off x="70" y="0"/>
                <a:ext cx="425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80" name="Google Shape;2980;p47"/>
              <p:cNvSpPr/>
              <p:nvPr/>
            </p:nvSpPr>
            <p:spPr>
              <a:xfrm>
                <a:off x="70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81" name="Google Shape;2981;p47"/>
              <p:cNvSpPr/>
              <p:nvPr/>
            </p:nvSpPr>
            <p:spPr>
              <a:xfrm>
                <a:off x="247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82" name="Google Shape;2982;p47"/>
              <p:cNvSpPr/>
              <p:nvPr/>
            </p:nvSpPr>
            <p:spPr>
              <a:xfrm>
                <a:off x="247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83" name="Google Shape;2983;p47"/>
              <p:cNvSpPr/>
              <p:nvPr/>
            </p:nvSpPr>
            <p:spPr>
              <a:xfrm>
                <a:off x="318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2984" name="Google Shape;2984;p47"/>
            <p:cNvSpPr txBox="1"/>
            <p:nvPr/>
          </p:nvSpPr>
          <p:spPr>
            <a:xfrm>
              <a:off x="35" y="38"/>
              <a:ext cx="71" cy="7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85" name="Google Shape;2985;p47"/>
            <p:cNvSpPr txBox="1"/>
            <p:nvPr/>
          </p:nvSpPr>
          <p:spPr>
            <a:xfrm>
              <a:off x="71" y="75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86" name="Google Shape;2986;p47"/>
            <p:cNvSpPr txBox="1"/>
            <p:nvPr/>
          </p:nvSpPr>
          <p:spPr>
            <a:xfrm>
              <a:off x="531" y="339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87" name="Google Shape;2987;p47"/>
            <p:cNvSpPr/>
            <p:nvPr/>
          </p:nvSpPr>
          <p:spPr>
            <a:xfrm>
              <a:off x="140" y="113"/>
              <a:ext cx="391" cy="26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38100" cap="flat" cmpd="sng">
              <a:solidFill>
                <a:srgbClr val="FFFF00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988" name="Google Shape;2988;p4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458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Rockwell"/>
              <a:buNone/>
            </a:pPr>
            <a:r>
              <a:rPr lang="en-US" sz="3200" b="0" i="0" u="none">
                <a:solidFill>
                  <a:srgbClr val="800000"/>
                </a:solidFill>
                <a:latin typeface="Rockwell"/>
                <a:ea typeface="Rockwell"/>
                <a:cs typeface="Rockwell"/>
                <a:sym typeface="Rockwell"/>
              </a:rPr>
              <a:t>Physical Layer</a:t>
            </a:r>
            <a:endParaRPr/>
          </a:p>
        </p:txBody>
      </p:sp>
      <p:pic>
        <p:nvPicPr>
          <p:cNvPr id="2989" name="Google Shape;2989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003425"/>
            <a:ext cx="8477250" cy="275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90" name="Google Shape;2990;p47"/>
          <p:cNvCxnSpPr/>
          <p:nvPr/>
        </p:nvCxnSpPr>
        <p:spPr>
          <a:xfrm>
            <a:off x="695325" y="5167312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991" name="Google Shape;2991;p47"/>
          <p:cNvCxnSpPr/>
          <p:nvPr/>
        </p:nvCxnSpPr>
        <p:spPr>
          <a:xfrm>
            <a:off x="696912" y="6157912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992" name="Google Shape;2992;p47"/>
          <p:cNvSpPr txBox="1"/>
          <p:nvPr/>
        </p:nvSpPr>
        <p:spPr>
          <a:xfrm>
            <a:off x="733425" y="5259387"/>
            <a:ext cx="8077200" cy="830262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physical layer is responsible for movements of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individual </a:t>
            </a:r>
            <a:r>
              <a:rPr lang="en-US" sz="24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bits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from one hop (node) to the next.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7" name="Google Shape;2997;p48"/>
          <p:cNvSpPr txBox="1"/>
          <p:nvPr/>
        </p:nvSpPr>
        <p:spPr>
          <a:xfrm>
            <a:off x="7543800" y="6554787"/>
            <a:ext cx="284162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/>
          </a:p>
        </p:txBody>
      </p:sp>
      <p:grpSp>
        <p:nvGrpSpPr>
          <p:cNvPr id="2998" name="Google Shape;2998;p48"/>
          <p:cNvGrpSpPr/>
          <p:nvPr/>
        </p:nvGrpSpPr>
        <p:grpSpPr>
          <a:xfrm>
            <a:off x="0" y="68262"/>
            <a:ext cx="457200" cy="6715125"/>
            <a:chOff x="0" y="0"/>
            <a:chExt cx="288" cy="4230"/>
          </a:xfrm>
        </p:grpSpPr>
        <p:cxnSp>
          <p:nvCxnSpPr>
            <p:cNvPr id="2999" name="Google Shape;2999;p48"/>
            <p:cNvCxnSpPr/>
            <p:nvPr/>
          </p:nvCxnSpPr>
          <p:spPr>
            <a:xfrm>
              <a:off x="0" y="416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00" name="Google Shape;3000;p48"/>
            <p:cNvCxnSpPr/>
            <p:nvPr/>
          </p:nvCxnSpPr>
          <p:spPr>
            <a:xfrm>
              <a:off x="0" y="41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01" name="Google Shape;3001;p48"/>
            <p:cNvCxnSpPr/>
            <p:nvPr/>
          </p:nvCxnSpPr>
          <p:spPr>
            <a:xfrm>
              <a:off x="0" y="422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02" name="Google Shape;3002;p48"/>
            <p:cNvCxnSpPr/>
            <p:nvPr/>
          </p:nvCxnSpPr>
          <p:spPr>
            <a:xfrm>
              <a:off x="0" y="407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03" name="Google Shape;3003;p48"/>
            <p:cNvCxnSpPr/>
            <p:nvPr/>
          </p:nvCxnSpPr>
          <p:spPr>
            <a:xfrm>
              <a:off x="0" y="402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04" name="Google Shape;3004;p48"/>
            <p:cNvCxnSpPr/>
            <p:nvPr/>
          </p:nvCxnSpPr>
          <p:spPr>
            <a:xfrm>
              <a:off x="0" y="4115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05" name="Google Shape;3005;p48"/>
            <p:cNvCxnSpPr/>
            <p:nvPr/>
          </p:nvCxnSpPr>
          <p:spPr>
            <a:xfrm>
              <a:off x="0" y="362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06" name="Google Shape;3006;p48"/>
            <p:cNvCxnSpPr/>
            <p:nvPr/>
          </p:nvCxnSpPr>
          <p:spPr>
            <a:xfrm>
              <a:off x="0" y="35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07" name="Google Shape;3007;p48"/>
            <p:cNvCxnSpPr/>
            <p:nvPr/>
          </p:nvCxnSpPr>
          <p:spPr>
            <a:xfrm>
              <a:off x="0" y="39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08" name="Google Shape;3008;p48"/>
            <p:cNvCxnSpPr/>
            <p:nvPr/>
          </p:nvCxnSpPr>
          <p:spPr>
            <a:xfrm>
              <a:off x="0" y="385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09" name="Google Shape;3009;p48"/>
            <p:cNvCxnSpPr/>
            <p:nvPr/>
          </p:nvCxnSpPr>
          <p:spPr>
            <a:xfrm>
              <a:off x="0" y="377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10" name="Google Shape;3010;p48"/>
            <p:cNvCxnSpPr/>
            <p:nvPr/>
          </p:nvCxnSpPr>
          <p:spPr>
            <a:xfrm>
              <a:off x="0" y="395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11" name="Google Shape;3011;p48"/>
            <p:cNvCxnSpPr/>
            <p:nvPr/>
          </p:nvCxnSpPr>
          <p:spPr>
            <a:xfrm>
              <a:off x="0" y="364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12" name="Google Shape;3012;p48"/>
            <p:cNvCxnSpPr/>
            <p:nvPr/>
          </p:nvCxnSpPr>
          <p:spPr>
            <a:xfrm>
              <a:off x="0" y="369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13" name="Google Shape;3013;p48"/>
            <p:cNvCxnSpPr/>
            <p:nvPr/>
          </p:nvCxnSpPr>
          <p:spPr>
            <a:xfrm>
              <a:off x="0" y="389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14" name="Google Shape;3014;p48"/>
            <p:cNvCxnSpPr/>
            <p:nvPr/>
          </p:nvCxnSpPr>
          <p:spPr>
            <a:xfrm>
              <a:off x="0" y="38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15" name="Google Shape;3015;p48"/>
            <p:cNvCxnSpPr/>
            <p:nvPr/>
          </p:nvCxnSpPr>
          <p:spPr>
            <a:xfrm>
              <a:off x="0" y="346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16" name="Google Shape;3016;p48"/>
            <p:cNvCxnSpPr/>
            <p:nvPr/>
          </p:nvCxnSpPr>
          <p:spPr>
            <a:xfrm>
              <a:off x="0" y="35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17" name="Google Shape;3017;p48"/>
            <p:cNvCxnSpPr/>
            <p:nvPr/>
          </p:nvCxnSpPr>
          <p:spPr>
            <a:xfrm>
              <a:off x="0" y="353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18" name="Google Shape;3018;p48"/>
            <p:cNvCxnSpPr/>
            <p:nvPr/>
          </p:nvCxnSpPr>
          <p:spPr>
            <a:xfrm>
              <a:off x="0" y="33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19" name="Google Shape;3019;p48"/>
            <p:cNvCxnSpPr/>
            <p:nvPr/>
          </p:nvCxnSpPr>
          <p:spPr>
            <a:xfrm>
              <a:off x="0" y="332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20" name="Google Shape;3020;p48"/>
            <p:cNvCxnSpPr/>
            <p:nvPr/>
          </p:nvCxnSpPr>
          <p:spPr>
            <a:xfrm>
              <a:off x="0" y="342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21" name="Google Shape;3021;p48"/>
            <p:cNvCxnSpPr/>
            <p:nvPr/>
          </p:nvCxnSpPr>
          <p:spPr>
            <a:xfrm>
              <a:off x="0" y="293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22" name="Google Shape;3022;p48"/>
            <p:cNvCxnSpPr/>
            <p:nvPr/>
          </p:nvCxnSpPr>
          <p:spPr>
            <a:xfrm>
              <a:off x="0" y="29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23" name="Google Shape;3023;p48"/>
            <p:cNvCxnSpPr/>
            <p:nvPr/>
          </p:nvCxnSpPr>
          <p:spPr>
            <a:xfrm>
              <a:off x="0" y="328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24" name="Google Shape;3024;p48"/>
            <p:cNvCxnSpPr/>
            <p:nvPr/>
          </p:nvCxnSpPr>
          <p:spPr>
            <a:xfrm>
              <a:off x="0" y="315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25" name="Google Shape;3025;p48"/>
            <p:cNvCxnSpPr/>
            <p:nvPr/>
          </p:nvCxnSpPr>
          <p:spPr>
            <a:xfrm>
              <a:off x="0" y="307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26" name="Google Shape;3026;p48"/>
            <p:cNvCxnSpPr/>
            <p:nvPr/>
          </p:nvCxnSpPr>
          <p:spPr>
            <a:xfrm>
              <a:off x="0" y="326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27" name="Google Shape;3027;p48"/>
            <p:cNvCxnSpPr/>
            <p:nvPr/>
          </p:nvCxnSpPr>
          <p:spPr>
            <a:xfrm>
              <a:off x="0" y="295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28" name="Google Shape;3028;p48"/>
            <p:cNvCxnSpPr/>
            <p:nvPr/>
          </p:nvCxnSpPr>
          <p:spPr>
            <a:xfrm>
              <a:off x="0" y="300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29" name="Google Shape;3029;p48"/>
            <p:cNvCxnSpPr/>
            <p:nvPr/>
          </p:nvCxnSpPr>
          <p:spPr>
            <a:xfrm>
              <a:off x="0" y="320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30" name="Google Shape;3030;p48"/>
            <p:cNvCxnSpPr/>
            <p:nvPr/>
          </p:nvCxnSpPr>
          <p:spPr>
            <a:xfrm>
              <a:off x="0" y="318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31" name="Google Shape;3031;p48"/>
            <p:cNvCxnSpPr/>
            <p:nvPr/>
          </p:nvCxnSpPr>
          <p:spPr>
            <a:xfrm>
              <a:off x="0" y="278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32" name="Google Shape;3032;p48"/>
            <p:cNvCxnSpPr/>
            <p:nvPr/>
          </p:nvCxnSpPr>
          <p:spPr>
            <a:xfrm>
              <a:off x="0" y="27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33" name="Google Shape;3033;p48"/>
            <p:cNvCxnSpPr/>
            <p:nvPr/>
          </p:nvCxnSpPr>
          <p:spPr>
            <a:xfrm>
              <a:off x="0" y="263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34" name="Google Shape;3034;p48"/>
            <p:cNvCxnSpPr/>
            <p:nvPr/>
          </p:nvCxnSpPr>
          <p:spPr>
            <a:xfrm>
              <a:off x="0" y="283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35" name="Google Shape;3035;p48"/>
            <p:cNvCxnSpPr/>
            <p:nvPr/>
          </p:nvCxnSpPr>
          <p:spPr>
            <a:xfrm>
              <a:off x="0" y="281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36" name="Google Shape;3036;p48"/>
            <p:cNvCxnSpPr/>
            <p:nvPr/>
          </p:nvCxnSpPr>
          <p:spPr>
            <a:xfrm>
              <a:off x="0" y="251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37" name="Google Shape;3037;p48"/>
            <p:cNvCxnSpPr/>
            <p:nvPr/>
          </p:nvCxnSpPr>
          <p:spPr>
            <a:xfrm>
              <a:off x="0" y="2547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38" name="Google Shape;3038;p48"/>
            <p:cNvCxnSpPr/>
            <p:nvPr/>
          </p:nvCxnSpPr>
          <p:spPr>
            <a:xfrm>
              <a:off x="0" y="258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39" name="Google Shape;3039;p48"/>
            <p:cNvCxnSpPr/>
            <p:nvPr/>
          </p:nvCxnSpPr>
          <p:spPr>
            <a:xfrm>
              <a:off x="0" y="242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40" name="Google Shape;3040;p48"/>
            <p:cNvCxnSpPr/>
            <p:nvPr/>
          </p:nvCxnSpPr>
          <p:spPr>
            <a:xfrm>
              <a:off x="0" y="23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41" name="Google Shape;3041;p48"/>
            <p:cNvCxnSpPr/>
            <p:nvPr/>
          </p:nvCxnSpPr>
          <p:spPr>
            <a:xfrm>
              <a:off x="0" y="246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42" name="Google Shape;3042;p48"/>
            <p:cNvCxnSpPr/>
            <p:nvPr/>
          </p:nvCxnSpPr>
          <p:spPr>
            <a:xfrm>
              <a:off x="0" y="232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43" name="Google Shape;3043;p48"/>
            <p:cNvCxnSpPr/>
            <p:nvPr/>
          </p:nvCxnSpPr>
          <p:spPr>
            <a:xfrm>
              <a:off x="0" y="220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44" name="Google Shape;3044;p48"/>
            <p:cNvCxnSpPr/>
            <p:nvPr/>
          </p:nvCxnSpPr>
          <p:spPr>
            <a:xfrm>
              <a:off x="0" y="23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45" name="Google Shape;3045;p48"/>
            <p:cNvCxnSpPr/>
            <p:nvPr/>
          </p:nvCxnSpPr>
          <p:spPr>
            <a:xfrm>
              <a:off x="0" y="224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46" name="Google Shape;3046;p48"/>
            <p:cNvCxnSpPr/>
            <p:nvPr/>
          </p:nvCxnSpPr>
          <p:spPr>
            <a:xfrm>
              <a:off x="0" y="222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47" name="Google Shape;3047;p48"/>
            <p:cNvCxnSpPr/>
            <p:nvPr/>
          </p:nvCxnSpPr>
          <p:spPr>
            <a:xfrm>
              <a:off x="0" y="208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48" name="Google Shape;3048;p48"/>
            <p:cNvCxnSpPr/>
            <p:nvPr/>
          </p:nvCxnSpPr>
          <p:spPr>
            <a:xfrm>
              <a:off x="0" y="21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49" name="Google Shape;3049;p48"/>
            <p:cNvCxnSpPr/>
            <p:nvPr/>
          </p:nvCxnSpPr>
          <p:spPr>
            <a:xfrm>
              <a:off x="0" y="215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50" name="Google Shape;3050;p48"/>
            <p:cNvCxnSpPr/>
            <p:nvPr/>
          </p:nvCxnSpPr>
          <p:spPr>
            <a:xfrm>
              <a:off x="0" y="199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51" name="Google Shape;3051;p48"/>
            <p:cNvCxnSpPr/>
            <p:nvPr/>
          </p:nvCxnSpPr>
          <p:spPr>
            <a:xfrm>
              <a:off x="0" y="194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52" name="Google Shape;3052;p48"/>
            <p:cNvCxnSpPr/>
            <p:nvPr/>
          </p:nvCxnSpPr>
          <p:spPr>
            <a:xfrm>
              <a:off x="0" y="204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53" name="Google Shape;3053;p48"/>
            <p:cNvCxnSpPr/>
            <p:nvPr/>
          </p:nvCxnSpPr>
          <p:spPr>
            <a:xfrm>
              <a:off x="0" y="155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54" name="Google Shape;3054;p48"/>
            <p:cNvCxnSpPr/>
            <p:nvPr/>
          </p:nvCxnSpPr>
          <p:spPr>
            <a:xfrm>
              <a:off x="0" y="15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55" name="Google Shape;3055;p48"/>
            <p:cNvCxnSpPr/>
            <p:nvPr/>
          </p:nvCxnSpPr>
          <p:spPr>
            <a:xfrm>
              <a:off x="0" y="19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56" name="Google Shape;3056;p48"/>
            <p:cNvCxnSpPr/>
            <p:nvPr/>
          </p:nvCxnSpPr>
          <p:spPr>
            <a:xfrm>
              <a:off x="0" y="177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57" name="Google Shape;3057;p48"/>
            <p:cNvCxnSpPr/>
            <p:nvPr/>
          </p:nvCxnSpPr>
          <p:spPr>
            <a:xfrm>
              <a:off x="0" y="169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58" name="Google Shape;3058;p48"/>
            <p:cNvCxnSpPr/>
            <p:nvPr/>
          </p:nvCxnSpPr>
          <p:spPr>
            <a:xfrm>
              <a:off x="0" y="188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59" name="Google Shape;3059;p48"/>
            <p:cNvCxnSpPr/>
            <p:nvPr/>
          </p:nvCxnSpPr>
          <p:spPr>
            <a:xfrm>
              <a:off x="0" y="157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60" name="Google Shape;3060;p48"/>
            <p:cNvCxnSpPr/>
            <p:nvPr/>
          </p:nvCxnSpPr>
          <p:spPr>
            <a:xfrm>
              <a:off x="0" y="16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61" name="Google Shape;3061;p48"/>
            <p:cNvCxnSpPr/>
            <p:nvPr/>
          </p:nvCxnSpPr>
          <p:spPr>
            <a:xfrm>
              <a:off x="0" y="182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62" name="Google Shape;3062;p48"/>
            <p:cNvCxnSpPr/>
            <p:nvPr/>
          </p:nvCxnSpPr>
          <p:spPr>
            <a:xfrm>
              <a:off x="0" y="180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63" name="Google Shape;3063;p48"/>
            <p:cNvCxnSpPr/>
            <p:nvPr/>
          </p:nvCxnSpPr>
          <p:spPr>
            <a:xfrm>
              <a:off x="0" y="13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64" name="Google Shape;3064;p48"/>
            <p:cNvCxnSpPr/>
            <p:nvPr/>
          </p:nvCxnSpPr>
          <p:spPr>
            <a:xfrm>
              <a:off x="0" y="1430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65" name="Google Shape;3065;p48"/>
            <p:cNvCxnSpPr/>
            <p:nvPr/>
          </p:nvCxnSpPr>
          <p:spPr>
            <a:xfrm>
              <a:off x="0" y="146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66" name="Google Shape;3066;p48"/>
            <p:cNvCxnSpPr/>
            <p:nvPr/>
          </p:nvCxnSpPr>
          <p:spPr>
            <a:xfrm>
              <a:off x="0" y="13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67" name="Google Shape;3067;p48"/>
            <p:cNvCxnSpPr/>
            <p:nvPr/>
          </p:nvCxnSpPr>
          <p:spPr>
            <a:xfrm>
              <a:off x="0" y="134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68" name="Google Shape;3068;p48"/>
            <p:cNvCxnSpPr/>
            <p:nvPr/>
          </p:nvCxnSpPr>
          <p:spPr>
            <a:xfrm>
              <a:off x="0" y="9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69" name="Google Shape;3069;p48"/>
            <p:cNvCxnSpPr/>
            <p:nvPr/>
          </p:nvCxnSpPr>
          <p:spPr>
            <a:xfrm>
              <a:off x="0" y="94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70" name="Google Shape;3070;p48"/>
            <p:cNvCxnSpPr/>
            <p:nvPr/>
          </p:nvCxnSpPr>
          <p:spPr>
            <a:xfrm>
              <a:off x="0" y="120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71" name="Google Shape;3071;p48"/>
            <p:cNvCxnSpPr/>
            <p:nvPr/>
          </p:nvCxnSpPr>
          <p:spPr>
            <a:xfrm>
              <a:off x="0" y="112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72" name="Google Shape;3072;p48"/>
            <p:cNvCxnSpPr/>
            <p:nvPr/>
          </p:nvCxnSpPr>
          <p:spPr>
            <a:xfrm>
              <a:off x="0" y="9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73" name="Google Shape;3073;p48"/>
            <p:cNvCxnSpPr/>
            <p:nvPr/>
          </p:nvCxnSpPr>
          <p:spPr>
            <a:xfrm>
              <a:off x="0" y="104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74" name="Google Shape;3074;p48"/>
            <p:cNvCxnSpPr/>
            <p:nvPr/>
          </p:nvCxnSpPr>
          <p:spPr>
            <a:xfrm>
              <a:off x="0" y="124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75" name="Google Shape;3075;p48"/>
            <p:cNvCxnSpPr/>
            <p:nvPr/>
          </p:nvCxnSpPr>
          <p:spPr>
            <a:xfrm>
              <a:off x="0" y="12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76" name="Google Shape;3076;p48"/>
            <p:cNvCxnSpPr/>
            <p:nvPr/>
          </p:nvCxnSpPr>
          <p:spPr>
            <a:xfrm>
              <a:off x="0" y="81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77" name="Google Shape;3077;p48"/>
            <p:cNvCxnSpPr/>
            <p:nvPr/>
          </p:nvCxnSpPr>
          <p:spPr>
            <a:xfrm>
              <a:off x="0" y="85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78" name="Google Shape;3078;p48"/>
            <p:cNvCxnSpPr/>
            <p:nvPr/>
          </p:nvCxnSpPr>
          <p:spPr>
            <a:xfrm>
              <a:off x="0" y="88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79" name="Google Shape;3079;p48"/>
            <p:cNvCxnSpPr/>
            <p:nvPr/>
          </p:nvCxnSpPr>
          <p:spPr>
            <a:xfrm>
              <a:off x="0" y="72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80" name="Google Shape;3080;p48"/>
            <p:cNvCxnSpPr/>
            <p:nvPr/>
          </p:nvCxnSpPr>
          <p:spPr>
            <a:xfrm>
              <a:off x="0" y="77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81" name="Google Shape;3081;p48"/>
            <p:cNvCxnSpPr/>
            <p:nvPr/>
          </p:nvCxnSpPr>
          <p:spPr>
            <a:xfrm>
              <a:off x="0" y="6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82" name="Google Shape;3082;p48"/>
            <p:cNvCxnSpPr/>
            <p:nvPr/>
          </p:nvCxnSpPr>
          <p:spPr>
            <a:xfrm>
              <a:off x="0" y="60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83" name="Google Shape;3083;p48"/>
            <p:cNvCxnSpPr/>
            <p:nvPr/>
          </p:nvCxnSpPr>
          <p:spPr>
            <a:xfrm>
              <a:off x="0" y="479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84" name="Google Shape;3084;p48"/>
            <p:cNvCxnSpPr/>
            <p:nvPr/>
          </p:nvCxnSpPr>
          <p:spPr>
            <a:xfrm>
              <a:off x="0" y="515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85" name="Google Shape;3085;p48"/>
            <p:cNvCxnSpPr/>
            <p:nvPr/>
          </p:nvCxnSpPr>
          <p:spPr>
            <a:xfrm>
              <a:off x="0" y="54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86" name="Google Shape;3086;p48"/>
            <p:cNvCxnSpPr/>
            <p:nvPr/>
          </p:nvCxnSpPr>
          <p:spPr>
            <a:xfrm>
              <a:off x="0" y="389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87" name="Google Shape;3087;p48"/>
            <p:cNvCxnSpPr/>
            <p:nvPr/>
          </p:nvCxnSpPr>
          <p:spPr>
            <a:xfrm>
              <a:off x="0" y="341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88" name="Google Shape;3088;p48"/>
            <p:cNvCxnSpPr/>
            <p:nvPr/>
          </p:nvCxnSpPr>
          <p:spPr>
            <a:xfrm>
              <a:off x="0" y="434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89" name="Google Shape;3089;p48"/>
            <p:cNvCxnSpPr/>
            <p:nvPr/>
          </p:nvCxnSpPr>
          <p:spPr>
            <a:xfrm>
              <a:off x="0" y="296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90" name="Google Shape;3090;p48"/>
            <p:cNvCxnSpPr/>
            <p:nvPr/>
          </p:nvCxnSpPr>
          <p:spPr>
            <a:xfrm>
              <a:off x="0" y="275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91" name="Google Shape;3091;p48"/>
            <p:cNvCxnSpPr/>
            <p:nvPr/>
          </p:nvCxnSpPr>
          <p:spPr>
            <a:xfrm>
              <a:off x="0" y="215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92" name="Google Shape;3092;p48"/>
            <p:cNvCxnSpPr/>
            <p:nvPr/>
          </p:nvCxnSpPr>
          <p:spPr>
            <a:xfrm>
              <a:off x="0" y="27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93" name="Google Shape;3093;p48"/>
            <p:cNvCxnSpPr/>
            <p:nvPr/>
          </p:nvCxnSpPr>
          <p:spPr>
            <a:xfrm>
              <a:off x="0" y="0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94" name="Google Shape;3094;p48"/>
            <p:cNvCxnSpPr/>
            <p:nvPr/>
          </p:nvCxnSpPr>
          <p:spPr>
            <a:xfrm>
              <a:off x="0" y="48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95" name="Google Shape;3095;p48"/>
            <p:cNvCxnSpPr/>
            <p:nvPr/>
          </p:nvCxnSpPr>
          <p:spPr>
            <a:xfrm>
              <a:off x="0" y="102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96" name="Google Shape;3096;p48"/>
            <p:cNvCxnSpPr/>
            <p:nvPr/>
          </p:nvCxnSpPr>
          <p:spPr>
            <a:xfrm>
              <a:off x="0" y="159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3097" name="Google Shape;3097;p48"/>
          <p:cNvSpPr txBox="1"/>
          <p:nvPr/>
        </p:nvSpPr>
        <p:spPr>
          <a:xfrm>
            <a:off x="76200" y="76200"/>
            <a:ext cx="304800" cy="1450975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8" name="Google Shape;3098;p48"/>
          <p:cNvSpPr txBox="1"/>
          <p:nvPr/>
        </p:nvSpPr>
        <p:spPr>
          <a:xfrm>
            <a:off x="204787" y="15081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9" name="Google Shape;3099;p48"/>
          <p:cNvSpPr txBox="1"/>
          <p:nvPr/>
        </p:nvSpPr>
        <p:spPr>
          <a:xfrm>
            <a:off x="7300912" y="1185862"/>
            <a:ext cx="1474787" cy="338137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0" name="Google Shape;3100;p48"/>
          <p:cNvSpPr txBox="1"/>
          <p:nvPr/>
        </p:nvSpPr>
        <p:spPr>
          <a:xfrm>
            <a:off x="3252787" y="133826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101" name="Google Shape;3101;p48"/>
          <p:cNvGrpSpPr/>
          <p:nvPr/>
        </p:nvGrpSpPr>
        <p:grpSpPr>
          <a:xfrm>
            <a:off x="7620000" y="228600"/>
            <a:ext cx="1066800" cy="838200"/>
            <a:chOff x="0" y="0"/>
            <a:chExt cx="672" cy="528"/>
          </a:xfrm>
        </p:grpSpPr>
        <p:sp>
          <p:nvSpPr>
            <p:cNvPr id="3102" name="Google Shape;3102;p48"/>
            <p:cNvSpPr txBox="1"/>
            <p:nvPr/>
          </p:nvSpPr>
          <p:spPr>
            <a:xfrm>
              <a:off x="0" y="0"/>
              <a:ext cx="672" cy="528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03" name="Google Shape;3103;p48"/>
            <p:cNvSpPr txBox="1"/>
            <p:nvPr/>
          </p:nvSpPr>
          <p:spPr>
            <a:xfrm>
              <a:off x="566" y="377"/>
              <a:ext cx="71" cy="76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104" name="Google Shape;3104;p48"/>
            <p:cNvGrpSpPr/>
            <p:nvPr/>
          </p:nvGrpSpPr>
          <p:grpSpPr>
            <a:xfrm>
              <a:off x="35" y="75"/>
              <a:ext cx="566" cy="378"/>
              <a:chOff x="0" y="0"/>
              <a:chExt cx="566" cy="378"/>
            </a:xfrm>
          </p:grpSpPr>
          <p:sp>
            <p:nvSpPr>
              <p:cNvPr id="3105" name="Google Shape;3105;p48"/>
              <p:cNvSpPr/>
              <p:nvPr/>
            </p:nvSpPr>
            <p:spPr>
              <a:xfrm>
                <a:off x="0" y="75"/>
                <a:ext cx="424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06" name="Google Shape;3106;p48"/>
              <p:cNvSpPr/>
              <p:nvPr/>
            </p:nvSpPr>
            <p:spPr>
              <a:xfrm>
                <a:off x="70" y="0"/>
                <a:ext cx="425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07" name="Google Shape;3107;p48"/>
              <p:cNvSpPr/>
              <p:nvPr/>
            </p:nvSpPr>
            <p:spPr>
              <a:xfrm>
                <a:off x="70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08" name="Google Shape;3108;p48"/>
              <p:cNvSpPr/>
              <p:nvPr/>
            </p:nvSpPr>
            <p:spPr>
              <a:xfrm>
                <a:off x="247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09" name="Google Shape;3109;p48"/>
              <p:cNvSpPr/>
              <p:nvPr/>
            </p:nvSpPr>
            <p:spPr>
              <a:xfrm>
                <a:off x="247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10" name="Google Shape;3110;p48"/>
              <p:cNvSpPr/>
              <p:nvPr/>
            </p:nvSpPr>
            <p:spPr>
              <a:xfrm>
                <a:off x="318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3111" name="Google Shape;3111;p48"/>
            <p:cNvSpPr txBox="1"/>
            <p:nvPr/>
          </p:nvSpPr>
          <p:spPr>
            <a:xfrm>
              <a:off x="35" y="38"/>
              <a:ext cx="71" cy="7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12" name="Google Shape;3112;p48"/>
            <p:cNvSpPr txBox="1"/>
            <p:nvPr/>
          </p:nvSpPr>
          <p:spPr>
            <a:xfrm>
              <a:off x="71" y="75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13" name="Google Shape;3113;p48"/>
            <p:cNvSpPr txBox="1"/>
            <p:nvPr/>
          </p:nvSpPr>
          <p:spPr>
            <a:xfrm>
              <a:off x="531" y="339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14" name="Google Shape;3114;p48"/>
            <p:cNvSpPr/>
            <p:nvPr/>
          </p:nvSpPr>
          <p:spPr>
            <a:xfrm>
              <a:off x="140" y="113"/>
              <a:ext cx="391" cy="26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38100" cap="flat" cmpd="sng">
              <a:solidFill>
                <a:srgbClr val="FFFF00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115" name="Google Shape;3115;p4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458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Rockwell"/>
              <a:buNone/>
            </a:pPr>
            <a:r>
              <a:rPr lang="en-US" sz="3200" b="0" i="0" u="none">
                <a:solidFill>
                  <a:srgbClr val="800000"/>
                </a:solidFill>
                <a:latin typeface="Rockwell"/>
                <a:ea typeface="Rockwell"/>
                <a:cs typeface="Rockwell"/>
                <a:sym typeface="Rockwell"/>
              </a:rPr>
              <a:t>Functions of Physical Layer</a:t>
            </a:r>
            <a:endParaRPr/>
          </a:p>
        </p:txBody>
      </p:sp>
      <p:graphicFrame>
        <p:nvGraphicFramePr>
          <p:cNvPr id="3116" name="Google Shape;3116;p48"/>
          <p:cNvGraphicFramePr/>
          <p:nvPr>
            <p:extLst>
              <p:ext uri="{D42A27DB-BD31-4B8C-83A1-F6EECF244321}">
                <p14:modId xmlns:p14="http://schemas.microsoft.com/office/powerpoint/2010/main" val="357156330"/>
              </p:ext>
            </p:extLst>
          </p:nvPr>
        </p:nvGraphicFramePr>
        <p:xfrm>
          <a:off x="484187" y="1646237"/>
          <a:ext cx="8431200" cy="4912846"/>
        </p:xfrm>
        <a:graphic>
          <a:graphicData uri="http://schemas.openxmlformats.org/drawingml/2006/table">
            <a:tbl>
              <a:tblPr>
                <a:noFill/>
                <a:tableStyleId>{1DF74CC5-A4F5-4112-8B49-D9C3A2F8DFBB}</a:tableStyleId>
              </a:tblPr>
              <a:tblGrid>
                <a:gridCol w="2563800"/>
                <a:gridCol w="304800"/>
                <a:gridCol w="5562600"/>
              </a:tblGrid>
              <a:tr h="777500">
                <a:tc>
                  <a:txBody>
                    <a:bodyPr/>
                    <a:lstStyle/>
                    <a:p>
                      <a:pPr marL="39687" marR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1" i="0" u="none" strike="noStrike" cap="none" dirty="0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Physical characteristics</a:t>
                      </a:r>
                      <a:endParaRPr dirty="0"/>
                    </a:p>
                  </a:txBody>
                  <a:tcPr marL="91425" marR="91425" marT="45725" marB="45725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9687" marR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</a:t>
                      </a:r>
                      <a:endParaRPr/>
                    </a:p>
                  </a:txBody>
                  <a:tcPr marL="91425" marR="91425" marT="45725" marB="45725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9687" marR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Interface between the device and the           transmission medium.</a:t>
                      </a:r>
                      <a:endParaRPr/>
                    </a:p>
                  </a:txBody>
                  <a:tcPr marL="91425" marR="91425" marT="45725" marB="45725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81406">
                <a:tc>
                  <a:txBody>
                    <a:bodyPr/>
                    <a:lstStyle/>
                    <a:p>
                      <a:pPr marL="39687" marR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1" i="0" u="none" strike="noStrike" cap="non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Bit representation</a:t>
                      </a:r>
                      <a:endParaRPr/>
                    </a:p>
                  </a:txBody>
                  <a:tcPr marL="91425" marR="91425" marT="45725" marB="45725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9687" marR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</a:t>
                      </a:r>
                      <a:endParaRPr/>
                    </a:p>
                  </a:txBody>
                  <a:tcPr marL="91425" marR="91425" marT="45725" marB="45725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9687" marR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Encode bits into electrical or optical signals.</a:t>
                      </a:r>
                      <a:endParaRPr dirty="0"/>
                    </a:p>
                  </a:txBody>
                  <a:tcPr marL="91425" marR="91425" marT="45725" marB="45725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</a:tr>
              <a:tr h="525602">
                <a:tc>
                  <a:txBody>
                    <a:bodyPr/>
                    <a:lstStyle/>
                    <a:p>
                      <a:pPr marL="39687" marR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1" i="0" u="none" strike="noStrike" cap="non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Transmission rate</a:t>
                      </a:r>
                      <a:endParaRPr/>
                    </a:p>
                  </a:txBody>
                  <a:tcPr marL="91425" marR="91425" marT="45725" marB="45725"/>
                </a:tc>
                <a:tc>
                  <a:txBody>
                    <a:bodyPr/>
                    <a:lstStyle/>
                    <a:p>
                      <a:pPr marL="39687" marR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</a:t>
                      </a:r>
                      <a:endParaRPr/>
                    </a:p>
                  </a:txBody>
                  <a:tcPr marL="91425" marR="91425" marT="45725" marB="45725"/>
                </a:tc>
                <a:tc>
                  <a:txBody>
                    <a:bodyPr/>
                    <a:lstStyle/>
                    <a:p>
                      <a:pPr marL="39687" marR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number of bits sent each second.</a:t>
                      </a:r>
                      <a:endParaRPr/>
                    </a:p>
                  </a:txBody>
                  <a:tcPr marL="91425" marR="91425" marT="45725" marB="45725"/>
                </a:tc>
              </a:tr>
              <a:tr h="742556">
                <a:tc>
                  <a:txBody>
                    <a:bodyPr/>
                    <a:lstStyle/>
                    <a:p>
                      <a:pPr marL="39687" marR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1" i="0" u="none" strike="noStrike" cap="non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Synchronizing</a:t>
                      </a:r>
                      <a:endParaRPr/>
                    </a:p>
                  </a:txBody>
                  <a:tcPr marL="91425" marR="91425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9687" marR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</a:t>
                      </a:r>
                      <a:endParaRPr/>
                    </a:p>
                  </a:txBody>
                  <a:tcPr marL="91425" marR="91425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9687" marR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sender and receiver bit rate must be synchronized at the bit level.  </a:t>
                      </a:r>
                      <a:endParaRPr/>
                    </a:p>
                  </a:txBody>
                  <a:tcPr marL="91425" marR="91425" marT="45725" marB="45725">
                    <a:solidFill>
                      <a:srgbClr val="FFFFFF"/>
                    </a:solidFill>
                  </a:tcPr>
                </a:tc>
              </a:tr>
              <a:tr h="681406">
                <a:tc>
                  <a:txBody>
                    <a:bodyPr/>
                    <a:lstStyle/>
                    <a:p>
                      <a:pPr marL="39687" marR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1" i="0" u="none" strike="noStrike" cap="non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 configuration</a:t>
                      </a:r>
                      <a:endParaRPr/>
                    </a:p>
                  </a:txBody>
                  <a:tcPr marL="91425" marR="91425" marT="45725" marB="45725"/>
                </a:tc>
                <a:tc>
                  <a:txBody>
                    <a:bodyPr/>
                    <a:lstStyle/>
                    <a:p>
                      <a:pPr marL="39687" marR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</a:t>
                      </a:r>
                      <a:endParaRPr/>
                    </a:p>
                  </a:txBody>
                  <a:tcPr marL="91425" marR="91425" marT="45725" marB="45725"/>
                </a:tc>
                <a:tc>
                  <a:txBody>
                    <a:bodyPr/>
                    <a:lstStyle/>
                    <a:p>
                      <a:pPr marL="39687" marR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Type of connection. i.e. point-to-point, multipoint.</a:t>
                      </a:r>
                      <a:endParaRPr/>
                    </a:p>
                  </a:txBody>
                  <a:tcPr marL="91425" marR="91425" marT="45725" marB="45725"/>
                </a:tc>
              </a:tr>
              <a:tr h="681406">
                <a:tc>
                  <a:txBody>
                    <a:bodyPr/>
                    <a:lstStyle/>
                    <a:p>
                      <a:pPr marL="39687" marR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1" i="0" u="none" strike="noStrike" cap="non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Physical Topology</a:t>
                      </a:r>
                      <a:endParaRPr/>
                    </a:p>
                  </a:txBody>
                  <a:tcPr marL="91425" marR="91425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9687" marR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</a:t>
                      </a:r>
                      <a:endParaRPr/>
                    </a:p>
                  </a:txBody>
                  <a:tcPr marL="91425" marR="91425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9687" marR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How devices are connected – ring, star, mesh, bus topology.</a:t>
                      </a:r>
                      <a:endParaRPr dirty="0"/>
                    </a:p>
                  </a:txBody>
                  <a:tcPr marL="91425" marR="91425" marT="45725" marB="45725">
                    <a:solidFill>
                      <a:srgbClr val="FFFFFF"/>
                    </a:solidFill>
                  </a:tcPr>
                </a:tc>
              </a:tr>
              <a:tr h="793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1" i="0" u="none" strike="noStrike" cap="non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Transmission mode</a:t>
                      </a:r>
                      <a:endParaRPr/>
                    </a:p>
                  </a:txBody>
                  <a:tcPr marL="91425" marR="91425" marT="45725" marB="45725"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</a:t>
                      </a:r>
                      <a:endParaRPr/>
                    </a:p>
                  </a:txBody>
                  <a:tcPr marL="91425" marR="91425" marT="45725" marB="45725"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Simplex, half-duplex, full duplex.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25" marB="45725"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1" name="Google Shape;3121;p49"/>
          <p:cNvSpPr txBox="1"/>
          <p:nvPr/>
        </p:nvSpPr>
        <p:spPr>
          <a:xfrm>
            <a:off x="7543800" y="6554787"/>
            <a:ext cx="284162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/>
          </a:p>
        </p:txBody>
      </p:sp>
      <p:grpSp>
        <p:nvGrpSpPr>
          <p:cNvPr id="3122" name="Google Shape;3122;p49"/>
          <p:cNvGrpSpPr/>
          <p:nvPr/>
        </p:nvGrpSpPr>
        <p:grpSpPr>
          <a:xfrm>
            <a:off x="0" y="68262"/>
            <a:ext cx="457200" cy="6715125"/>
            <a:chOff x="0" y="0"/>
            <a:chExt cx="288" cy="4230"/>
          </a:xfrm>
        </p:grpSpPr>
        <p:cxnSp>
          <p:nvCxnSpPr>
            <p:cNvPr id="3123" name="Google Shape;3123;p49"/>
            <p:cNvCxnSpPr/>
            <p:nvPr/>
          </p:nvCxnSpPr>
          <p:spPr>
            <a:xfrm>
              <a:off x="0" y="416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24" name="Google Shape;3124;p49"/>
            <p:cNvCxnSpPr/>
            <p:nvPr/>
          </p:nvCxnSpPr>
          <p:spPr>
            <a:xfrm>
              <a:off x="0" y="41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25" name="Google Shape;3125;p49"/>
            <p:cNvCxnSpPr/>
            <p:nvPr/>
          </p:nvCxnSpPr>
          <p:spPr>
            <a:xfrm>
              <a:off x="0" y="422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26" name="Google Shape;3126;p49"/>
            <p:cNvCxnSpPr/>
            <p:nvPr/>
          </p:nvCxnSpPr>
          <p:spPr>
            <a:xfrm>
              <a:off x="0" y="407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27" name="Google Shape;3127;p49"/>
            <p:cNvCxnSpPr/>
            <p:nvPr/>
          </p:nvCxnSpPr>
          <p:spPr>
            <a:xfrm>
              <a:off x="0" y="402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28" name="Google Shape;3128;p49"/>
            <p:cNvCxnSpPr/>
            <p:nvPr/>
          </p:nvCxnSpPr>
          <p:spPr>
            <a:xfrm>
              <a:off x="0" y="4115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29" name="Google Shape;3129;p49"/>
            <p:cNvCxnSpPr/>
            <p:nvPr/>
          </p:nvCxnSpPr>
          <p:spPr>
            <a:xfrm>
              <a:off x="0" y="362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30" name="Google Shape;3130;p49"/>
            <p:cNvCxnSpPr/>
            <p:nvPr/>
          </p:nvCxnSpPr>
          <p:spPr>
            <a:xfrm>
              <a:off x="0" y="35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31" name="Google Shape;3131;p49"/>
            <p:cNvCxnSpPr/>
            <p:nvPr/>
          </p:nvCxnSpPr>
          <p:spPr>
            <a:xfrm>
              <a:off x="0" y="39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32" name="Google Shape;3132;p49"/>
            <p:cNvCxnSpPr/>
            <p:nvPr/>
          </p:nvCxnSpPr>
          <p:spPr>
            <a:xfrm>
              <a:off x="0" y="385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33" name="Google Shape;3133;p49"/>
            <p:cNvCxnSpPr/>
            <p:nvPr/>
          </p:nvCxnSpPr>
          <p:spPr>
            <a:xfrm>
              <a:off x="0" y="377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34" name="Google Shape;3134;p49"/>
            <p:cNvCxnSpPr/>
            <p:nvPr/>
          </p:nvCxnSpPr>
          <p:spPr>
            <a:xfrm>
              <a:off x="0" y="395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35" name="Google Shape;3135;p49"/>
            <p:cNvCxnSpPr/>
            <p:nvPr/>
          </p:nvCxnSpPr>
          <p:spPr>
            <a:xfrm>
              <a:off x="0" y="364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36" name="Google Shape;3136;p49"/>
            <p:cNvCxnSpPr/>
            <p:nvPr/>
          </p:nvCxnSpPr>
          <p:spPr>
            <a:xfrm>
              <a:off x="0" y="369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37" name="Google Shape;3137;p49"/>
            <p:cNvCxnSpPr/>
            <p:nvPr/>
          </p:nvCxnSpPr>
          <p:spPr>
            <a:xfrm>
              <a:off x="0" y="389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38" name="Google Shape;3138;p49"/>
            <p:cNvCxnSpPr/>
            <p:nvPr/>
          </p:nvCxnSpPr>
          <p:spPr>
            <a:xfrm>
              <a:off x="0" y="38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39" name="Google Shape;3139;p49"/>
            <p:cNvCxnSpPr/>
            <p:nvPr/>
          </p:nvCxnSpPr>
          <p:spPr>
            <a:xfrm>
              <a:off x="0" y="346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40" name="Google Shape;3140;p49"/>
            <p:cNvCxnSpPr/>
            <p:nvPr/>
          </p:nvCxnSpPr>
          <p:spPr>
            <a:xfrm>
              <a:off x="0" y="35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41" name="Google Shape;3141;p49"/>
            <p:cNvCxnSpPr/>
            <p:nvPr/>
          </p:nvCxnSpPr>
          <p:spPr>
            <a:xfrm>
              <a:off x="0" y="353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42" name="Google Shape;3142;p49"/>
            <p:cNvCxnSpPr/>
            <p:nvPr/>
          </p:nvCxnSpPr>
          <p:spPr>
            <a:xfrm>
              <a:off x="0" y="33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43" name="Google Shape;3143;p49"/>
            <p:cNvCxnSpPr/>
            <p:nvPr/>
          </p:nvCxnSpPr>
          <p:spPr>
            <a:xfrm>
              <a:off x="0" y="332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44" name="Google Shape;3144;p49"/>
            <p:cNvCxnSpPr/>
            <p:nvPr/>
          </p:nvCxnSpPr>
          <p:spPr>
            <a:xfrm>
              <a:off x="0" y="342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45" name="Google Shape;3145;p49"/>
            <p:cNvCxnSpPr/>
            <p:nvPr/>
          </p:nvCxnSpPr>
          <p:spPr>
            <a:xfrm>
              <a:off x="0" y="293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46" name="Google Shape;3146;p49"/>
            <p:cNvCxnSpPr/>
            <p:nvPr/>
          </p:nvCxnSpPr>
          <p:spPr>
            <a:xfrm>
              <a:off x="0" y="29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47" name="Google Shape;3147;p49"/>
            <p:cNvCxnSpPr/>
            <p:nvPr/>
          </p:nvCxnSpPr>
          <p:spPr>
            <a:xfrm>
              <a:off x="0" y="328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48" name="Google Shape;3148;p49"/>
            <p:cNvCxnSpPr/>
            <p:nvPr/>
          </p:nvCxnSpPr>
          <p:spPr>
            <a:xfrm>
              <a:off x="0" y="315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49" name="Google Shape;3149;p49"/>
            <p:cNvCxnSpPr/>
            <p:nvPr/>
          </p:nvCxnSpPr>
          <p:spPr>
            <a:xfrm>
              <a:off x="0" y="307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50" name="Google Shape;3150;p49"/>
            <p:cNvCxnSpPr/>
            <p:nvPr/>
          </p:nvCxnSpPr>
          <p:spPr>
            <a:xfrm>
              <a:off x="0" y="326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51" name="Google Shape;3151;p49"/>
            <p:cNvCxnSpPr/>
            <p:nvPr/>
          </p:nvCxnSpPr>
          <p:spPr>
            <a:xfrm>
              <a:off x="0" y="295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52" name="Google Shape;3152;p49"/>
            <p:cNvCxnSpPr/>
            <p:nvPr/>
          </p:nvCxnSpPr>
          <p:spPr>
            <a:xfrm>
              <a:off x="0" y="300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53" name="Google Shape;3153;p49"/>
            <p:cNvCxnSpPr/>
            <p:nvPr/>
          </p:nvCxnSpPr>
          <p:spPr>
            <a:xfrm>
              <a:off x="0" y="320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54" name="Google Shape;3154;p49"/>
            <p:cNvCxnSpPr/>
            <p:nvPr/>
          </p:nvCxnSpPr>
          <p:spPr>
            <a:xfrm>
              <a:off x="0" y="318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55" name="Google Shape;3155;p49"/>
            <p:cNvCxnSpPr/>
            <p:nvPr/>
          </p:nvCxnSpPr>
          <p:spPr>
            <a:xfrm>
              <a:off x="0" y="278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56" name="Google Shape;3156;p49"/>
            <p:cNvCxnSpPr/>
            <p:nvPr/>
          </p:nvCxnSpPr>
          <p:spPr>
            <a:xfrm>
              <a:off x="0" y="27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57" name="Google Shape;3157;p49"/>
            <p:cNvCxnSpPr/>
            <p:nvPr/>
          </p:nvCxnSpPr>
          <p:spPr>
            <a:xfrm>
              <a:off x="0" y="263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58" name="Google Shape;3158;p49"/>
            <p:cNvCxnSpPr/>
            <p:nvPr/>
          </p:nvCxnSpPr>
          <p:spPr>
            <a:xfrm>
              <a:off x="0" y="283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59" name="Google Shape;3159;p49"/>
            <p:cNvCxnSpPr/>
            <p:nvPr/>
          </p:nvCxnSpPr>
          <p:spPr>
            <a:xfrm>
              <a:off x="0" y="281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60" name="Google Shape;3160;p49"/>
            <p:cNvCxnSpPr/>
            <p:nvPr/>
          </p:nvCxnSpPr>
          <p:spPr>
            <a:xfrm>
              <a:off x="0" y="251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61" name="Google Shape;3161;p49"/>
            <p:cNvCxnSpPr/>
            <p:nvPr/>
          </p:nvCxnSpPr>
          <p:spPr>
            <a:xfrm>
              <a:off x="0" y="2547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62" name="Google Shape;3162;p49"/>
            <p:cNvCxnSpPr/>
            <p:nvPr/>
          </p:nvCxnSpPr>
          <p:spPr>
            <a:xfrm>
              <a:off x="0" y="258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63" name="Google Shape;3163;p49"/>
            <p:cNvCxnSpPr/>
            <p:nvPr/>
          </p:nvCxnSpPr>
          <p:spPr>
            <a:xfrm>
              <a:off x="0" y="242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64" name="Google Shape;3164;p49"/>
            <p:cNvCxnSpPr/>
            <p:nvPr/>
          </p:nvCxnSpPr>
          <p:spPr>
            <a:xfrm>
              <a:off x="0" y="23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65" name="Google Shape;3165;p49"/>
            <p:cNvCxnSpPr/>
            <p:nvPr/>
          </p:nvCxnSpPr>
          <p:spPr>
            <a:xfrm>
              <a:off x="0" y="246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66" name="Google Shape;3166;p49"/>
            <p:cNvCxnSpPr/>
            <p:nvPr/>
          </p:nvCxnSpPr>
          <p:spPr>
            <a:xfrm>
              <a:off x="0" y="232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67" name="Google Shape;3167;p49"/>
            <p:cNvCxnSpPr/>
            <p:nvPr/>
          </p:nvCxnSpPr>
          <p:spPr>
            <a:xfrm>
              <a:off x="0" y="220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68" name="Google Shape;3168;p49"/>
            <p:cNvCxnSpPr/>
            <p:nvPr/>
          </p:nvCxnSpPr>
          <p:spPr>
            <a:xfrm>
              <a:off x="0" y="23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69" name="Google Shape;3169;p49"/>
            <p:cNvCxnSpPr/>
            <p:nvPr/>
          </p:nvCxnSpPr>
          <p:spPr>
            <a:xfrm>
              <a:off x="0" y="224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70" name="Google Shape;3170;p49"/>
            <p:cNvCxnSpPr/>
            <p:nvPr/>
          </p:nvCxnSpPr>
          <p:spPr>
            <a:xfrm>
              <a:off x="0" y="222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71" name="Google Shape;3171;p49"/>
            <p:cNvCxnSpPr/>
            <p:nvPr/>
          </p:nvCxnSpPr>
          <p:spPr>
            <a:xfrm>
              <a:off x="0" y="208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72" name="Google Shape;3172;p49"/>
            <p:cNvCxnSpPr/>
            <p:nvPr/>
          </p:nvCxnSpPr>
          <p:spPr>
            <a:xfrm>
              <a:off x="0" y="21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73" name="Google Shape;3173;p49"/>
            <p:cNvCxnSpPr/>
            <p:nvPr/>
          </p:nvCxnSpPr>
          <p:spPr>
            <a:xfrm>
              <a:off x="0" y="215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74" name="Google Shape;3174;p49"/>
            <p:cNvCxnSpPr/>
            <p:nvPr/>
          </p:nvCxnSpPr>
          <p:spPr>
            <a:xfrm>
              <a:off x="0" y="199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75" name="Google Shape;3175;p49"/>
            <p:cNvCxnSpPr/>
            <p:nvPr/>
          </p:nvCxnSpPr>
          <p:spPr>
            <a:xfrm>
              <a:off x="0" y="194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76" name="Google Shape;3176;p49"/>
            <p:cNvCxnSpPr/>
            <p:nvPr/>
          </p:nvCxnSpPr>
          <p:spPr>
            <a:xfrm>
              <a:off x="0" y="204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77" name="Google Shape;3177;p49"/>
            <p:cNvCxnSpPr/>
            <p:nvPr/>
          </p:nvCxnSpPr>
          <p:spPr>
            <a:xfrm>
              <a:off x="0" y="155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78" name="Google Shape;3178;p49"/>
            <p:cNvCxnSpPr/>
            <p:nvPr/>
          </p:nvCxnSpPr>
          <p:spPr>
            <a:xfrm>
              <a:off x="0" y="15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79" name="Google Shape;3179;p49"/>
            <p:cNvCxnSpPr/>
            <p:nvPr/>
          </p:nvCxnSpPr>
          <p:spPr>
            <a:xfrm>
              <a:off x="0" y="19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80" name="Google Shape;3180;p49"/>
            <p:cNvCxnSpPr/>
            <p:nvPr/>
          </p:nvCxnSpPr>
          <p:spPr>
            <a:xfrm>
              <a:off x="0" y="177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81" name="Google Shape;3181;p49"/>
            <p:cNvCxnSpPr/>
            <p:nvPr/>
          </p:nvCxnSpPr>
          <p:spPr>
            <a:xfrm>
              <a:off x="0" y="169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82" name="Google Shape;3182;p49"/>
            <p:cNvCxnSpPr/>
            <p:nvPr/>
          </p:nvCxnSpPr>
          <p:spPr>
            <a:xfrm>
              <a:off x="0" y="188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83" name="Google Shape;3183;p49"/>
            <p:cNvCxnSpPr/>
            <p:nvPr/>
          </p:nvCxnSpPr>
          <p:spPr>
            <a:xfrm>
              <a:off x="0" y="157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84" name="Google Shape;3184;p49"/>
            <p:cNvCxnSpPr/>
            <p:nvPr/>
          </p:nvCxnSpPr>
          <p:spPr>
            <a:xfrm>
              <a:off x="0" y="16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85" name="Google Shape;3185;p49"/>
            <p:cNvCxnSpPr/>
            <p:nvPr/>
          </p:nvCxnSpPr>
          <p:spPr>
            <a:xfrm>
              <a:off x="0" y="182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86" name="Google Shape;3186;p49"/>
            <p:cNvCxnSpPr/>
            <p:nvPr/>
          </p:nvCxnSpPr>
          <p:spPr>
            <a:xfrm>
              <a:off x="0" y="180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87" name="Google Shape;3187;p49"/>
            <p:cNvCxnSpPr/>
            <p:nvPr/>
          </p:nvCxnSpPr>
          <p:spPr>
            <a:xfrm>
              <a:off x="0" y="13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88" name="Google Shape;3188;p49"/>
            <p:cNvCxnSpPr/>
            <p:nvPr/>
          </p:nvCxnSpPr>
          <p:spPr>
            <a:xfrm>
              <a:off x="0" y="1430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89" name="Google Shape;3189;p49"/>
            <p:cNvCxnSpPr/>
            <p:nvPr/>
          </p:nvCxnSpPr>
          <p:spPr>
            <a:xfrm>
              <a:off x="0" y="146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90" name="Google Shape;3190;p49"/>
            <p:cNvCxnSpPr/>
            <p:nvPr/>
          </p:nvCxnSpPr>
          <p:spPr>
            <a:xfrm>
              <a:off x="0" y="13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91" name="Google Shape;3191;p49"/>
            <p:cNvCxnSpPr/>
            <p:nvPr/>
          </p:nvCxnSpPr>
          <p:spPr>
            <a:xfrm>
              <a:off x="0" y="134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92" name="Google Shape;3192;p49"/>
            <p:cNvCxnSpPr/>
            <p:nvPr/>
          </p:nvCxnSpPr>
          <p:spPr>
            <a:xfrm>
              <a:off x="0" y="9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93" name="Google Shape;3193;p49"/>
            <p:cNvCxnSpPr/>
            <p:nvPr/>
          </p:nvCxnSpPr>
          <p:spPr>
            <a:xfrm>
              <a:off x="0" y="94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94" name="Google Shape;3194;p49"/>
            <p:cNvCxnSpPr/>
            <p:nvPr/>
          </p:nvCxnSpPr>
          <p:spPr>
            <a:xfrm>
              <a:off x="0" y="120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95" name="Google Shape;3195;p49"/>
            <p:cNvCxnSpPr/>
            <p:nvPr/>
          </p:nvCxnSpPr>
          <p:spPr>
            <a:xfrm>
              <a:off x="0" y="112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96" name="Google Shape;3196;p49"/>
            <p:cNvCxnSpPr/>
            <p:nvPr/>
          </p:nvCxnSpPr>
          <p:spPr>
            <a:xfrm>
              <a:off x="0" y="9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97" name="Google Shape;3197;p49"/>
            <p:cNvCxnSpPr/>
            <p:nvPr/>
          </p:nvCxnSpPr>
          <p:spPr>
            <a:xfrm>
              <a:off x="0" y="104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98" name="Google Shape;3198;p49"/>
            <p:cNvCxnSpPr/>
            <p:nvPr/>
          </p:nvCxnSpPr>
          <p:spPr>
            <a:xfrm>
              <a:off x="0" y="124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99" name="Google Shape;3199;p49"/>
            <p:cNvCxnSpPr/>
            <p:nvPr/>
          </p:nvCxnSpPr>
          <p:spPr>
            <a:xfrm>
              <a:off x="0" y="12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00" name="Google Shape;3200;p49"/>
            <p:cNvCxnSpPr/>
            <p:nvPr/>
          </p:nvCxnSpPr>
          <p:spPr>
            <a:xfrm>
              <a:off x="0" y="81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01" name="Google Shape;3201;p49"/>
            <p:cNvCxnSpPr/>
            <p:nvPr/>
          </p:nvCxnSpPr>
          <p:spPr>
            <a:xfrm>
              <a:off x="0" y="85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02" name="Google Shape;3202;p49"/>
            <p:cNvCxnSpPr/>
            <p:nvPr/>
          </p:nvCxnSpPr>
          <p:spPr>
            <a:xfrm>
              <a:off x="0" y="88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03" name="Google Shape;3203;p49"/>
            <p:cNvCxnSpPr/>
            <p:nvPr/>
          </p:nvCxnSpPr>
          <p:spPr>
            <a:xfrm>
              <a:off x="0" y="72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04" name="Google Shape;3204;p49"/>
            <p:cNvCxnSpPr/>
            <p:nvPr/>
          </p:nvCxnSpPr>
          <p:spPr>
            <a:xfrm>
              <a:off x="0" y="77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05" name="Google Shape;3205;p49"/>
            <p:cNvCxnSpPr/>
            <p:nvPr/>
          </p:nvCxnSpPr>
          <p:spPr>
            <a:xfrm>
              <a:off x="0" y="6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06" name="Google Shape;3206;p49"/>
            <p:cNvCxnSpPr/>
            <p:nvPr/>
          </p:nvCxnSpPr>
          <p:spPr>
            <a:xfrm>
              <a:off x="0" y="60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07" name="Google Shape;3207;p49"/>
            <p:cNvCxnSpPr/>
            <p:nvPr/>
          </p:nvCxnSpPr>
          <p:spPr>
            <a:xfrm>
              <a:off x="0" y="479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08" name="Google Shape;3208;p49"/>
            <p:cNvCxnSpPr/>
            <p:nvPr/>
          </p:nvCxnSpPr>
          <p:spPr>
            <a:xfrm>
              <a:off x="0" y="515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09" name="Google Shape;3209;p49"/>
            <p:cNvCxnSpPr/>
            <p:nvPr/>
          </p:nvCxnSpPr>
          <p:spPr>
            <a:xfrm>
              <a:off x="0" y="54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10" name="Google Shape;3210;p49"/>
            <p:cNvCxnSpPr/>
            <p:nvPr/>
          </p:nvCxnSpPr>
          <p:spPr>
            <a:xfrm>
              <a:off x="0" y="389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11" name="Google Shape;3211;p49"/>
            <p:cNvCxnSpPr/>
            <p:nvPr/>
          </p:nvCxnSpPr>
          <p:spPr>
            <a:xfrm>
              <a:off x="0" y="341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12" name="Google Shape;3212;p49"/>
            <p:cNvCxnSpPr/>
            <p:nvPr/>
          </p:nvCxnSpPr>
          <p:spPr>
            <a:xfrm>
              <a:off x="0" y="434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13" name="Google Shape;3213;p49"/>
            <p:cNvCxnSpPr/>
            <p:nvPr/>
          </p:nvCxnSpPr>
          <p:spPr>
            <a:xfrm>
              <a:off x="0" y="296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14" name="Google Shape;3214;p49"/>
            <p:cNvCxnSpPr/>
            <p:nvPr/>
          </p:nvCxnSpPr>
          <p:spPr>
            <a:xfrm>
              <a:off x="0" y="275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15" name="Google Shape;3215;p49"/>
            <p:cNvCxnSpPr/>
            <p:nvPr/>
          </p:nvCxnSpPr>
          <p:spPr>
            <a:xfrm>
              <a:off x="0" y="215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16" name="Google Shape;3216;p49"/>
            <p:cNvCxnSpPr/>
            <p:nvPr/>
          </p:nvCxnSpPr>
          <p:spPr>
            <a:xfrm>
              <a:off x="0" y="27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17" name="Google Shape;3217;p49"/>
            <p:cNvCxnSpPr/>
            <p:nvPr/>
          </p:nvCxnSpPr>
          <p:spPr>
            <a:xfrm>
              <a:off x="0" y="0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18" name="Google Shape;3218;p49"/>
            <p:cNvCxnSpPr/>
            <p:nvPr/>
          </p:nvCxnSpPr>
          <p:spPr>
            <a:xfrm>
              <a:off x="0" y="48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19" name="Google Shape;3219;p49"/>
            <p:cNvCxnSpPr/>
            <p:nvPr/>
          </p:nvCxnSpPr>
          <p:spPr>
            <a:xfrm>
              <a:off x="0" y="102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20" name="Google Shape;3220;p49"/>
            <p:cNvCxnSpPr/>
            <p:nvPr/>
          </p:nvCxnSpPr>
          <p:spPr>
            <a:xfrm>
              <a:off x="0" y="159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3221" name="Google Shape;3221;p49"/>
          <p:cNvSpPr txBox="1"/>
          <p:nvPr/>
        </p:nvSpPr>
        <p:spPr>
          <a:xfrm>
            <a:off x="76200" y="76200"/>
            <a:ext cx="304800" cy="1450975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22" name="Google Shape;3222;p49"/>
          <p:cNvSpPr txBox="1"/>
          <p:nvPr/>
        </p:nvSpPr>
        <p:spPr>
          <a:xfrm>
            <a:off x="204787" y="15081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23" name="Google Shape;3223;p49"/>
          <p:cNvSpPr txBox="1"/>
          <p:nvPr/>
        </p:nvSpPr>
        <p:spPr>
          <a:xfrm>
            <a:off x="7300912" y="1185862"/>
            <a:ext cx="1474787" cy="338137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24" name="Google Shape;3224;p49"/>
          <p:cNvSpPr txBox="1"/>
          <p:nvPr/>
        </p:nvSpPr>
        <p:spPr>
          <a:xfrm>
            <a:off x="3252787" y="133826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225" name="Google Shape;3225;p49"/>
          <p:cNvGrpSpPr/>
          <p:nvPr/>
        </p:nvGrpSpPr>
        <p:grpSpPr>
          <a:xfrm>
            <a:off x="7620000" y="228600"/>
            <a:ext cx="1066800" cy="838200"/>
            <a:chOff x="0" y="0"/>
            <a:chExt cx="672" cy="528"/>
          </a:xfrm>
        </p:grpSpPr>
        <p:sp>
          <p:nvSpPr>
            <p:cNvPr id="3226" name="Google Shape;3226;p49"/>
            <p:cNvSpPr txBox="1"/>
            <p:nvPr/>
          </p:nvSpPr>
          <p:spPr>
            <a:xfrm>
              <a:off x="0" y="0"/>
              <a:ext cx="672" cy="528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27" name="Google Shape;3227;p49"/>
            <p:cNvSpPr txBox="1"/>
            <p:nvPr/>
          </p:nvSpPr>
          <p:spPr>
            <a:xfrm>
              <a:off x="566" y="377"/>
              <a:ext cx="71" cy="76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228" name="Google Shape;3228;p49"/>
            <p:cNvGrpSpPr/>
            <p:nvPr/>
          </p:nvGrpSpPr>
          <p:grpSpPr>
            <a:xfrm>
              <a:off x="35" y="75"/>
              <a:ext cx="566" cy="378"/>
              <a:chOff x="0" y="0"/>
              <a:chExt cx="566" cy="378"/>
            </a:xfrm>
          </p:grpSpPr>
          <p:sp>
            <p:nvSpPr>
              <p:cNvPr id="3229" name="Google Shape;3229;p49"/>
              <p:cNvSpPr/>
              <p:nvPr/>
            </p:nvSpPr>
            <p:spPr>
              <a:xfrm>
                <a:off x="0" y="75"/>
                <a:ext cx="424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30" name="Google Shape;3230;p49"/>
              <p:cNvSpPr/>
              <p:nvPr/>
            </p:nvSpPr>
            <p:spPr>
              <a:xfrm>
                <a:off x="70" y="0"/>
                <a:ext cx="425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31" name="Google Shape;3231;p49"/>
              <p:cNvSpPr/>
              <p:nvPr/>
            </p:nvSpPr>
            <p:spPr>
              <a:xfrm>
                <a:off x="70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32" name="Google Shape;3232;p49"/>
              <p:cNvSpPr/>
              <p:nvPr/>
            </p:nvSpPr>
            <p:spPr>
              <a:xfrm>
                <a:off x="247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33" name="Google Shape;3233;p49"/>
              <p:cNvSpPr/>
              <p:nvPr/>
            </p:nvSpPr>
            <p:spPr>
              <a:xfrm>
                <a:off x="247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34" name="Google Shape;3234;p49"/>
              <p:cNvSpPr/>
              <p:nvPr/>
            </p:nvSpPr>
            <p:spPr>
              <a:xfrm>
                <a:off x="318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3235" name="Google Shape;3235;p49"/>
            <p:cNvSpPr txBox="1"/>
            <p:nvPr/>
          </p:nvSpPr>
          <p:spPr>
            <a:xfrm>
              <a:off x="35" y="38"/>
              <a:ext cx="71" cy="7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36" name="Google Shape;3236;p49"/>
            <p:cNvSpPr txBox="1"/>
            <p:nvPr/>
          </p:nvSpPr>
          <p:spPr>
            <a:xfrm>
              <a:off x="71" y="75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37" name="Google Shape;3237;p49"/>
            <p:cNvSpPr txBox="1"/>
            <p:nvPr/>
          </p:nvSpPr>
          <p:spPr>
            <a:xfrm>
              <a:off x="531" y="339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38" name="Google Shape;3238;p49"/>
            <p:cNvSpPr/>
            <p:nvPr/>
          </p:nvSpPr>
          <p:spPr>
            <a:xfrm>
              <a:off x="140" y="113"/>
              <a:ext cx="391" cy="26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38100" cap="flat" cmpd="sng">
              <a:solidFill>
                <a:srgbClr val="FFFF00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239" name="Google Shape;3239;p4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458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Rockwell"/>
              <a:buNone/>
            </a:pPr>
            <a:r>
              <a:rPr lang="en-US" sz="3200" b="1" i="0" u="none">
                <a:solidFill>
                  <a:srgbClr val="800000"/>
                </a:solidFill>
                <a:latin typeface="Rockwell"/>
                <a:ea typeface="Rockwell"/>
                <a:cs typeface="Rockwell"/>
                <a:sym typeface="Rockwell"/>
              </a:rPr>
              <a:t>Data Link Layer</a:t>
            </a:r>
            <a:endParaRPr/>
          </a:p>
        </p:txBody>
      </p:sp>
      <p:pic>
        <p:nvPicPr>
          <p:cNvPr id="3240" name="Google Shape;3240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828800"/>
            <a:ext cx="8418512" cy="27955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41" name="Google Shape;3241;p49"/>
          <p:cNvCxnSpPr/>
          <p:nvPr/>
        </p:nvCxnSpPr>
        <p:spPr>
          <a:xfrm>
            <a:off x="671512" y="5202237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242" name="Google Shape;3242;p49"/>
          <p:cNvCxnSpPr/>
          <p:nvPr/>
        </p:nvCxnSpPr>
        <p:spPr>
          <a:xfrm>
            <a:off x="673100" y="6192837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243" name="Google Shape;3243;p49"/>
          <p:cNvSpPr txBox="1"/>
          <p:nvPr/>
        </p:nvSpPr>
        <p:spPr>
          <a:xfrm>
            <a:off x="709612" y="5294312"/>
            <a:ext cx="8077200" cy="830262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link layer is responsible for moving </a:t>
            </a:r>
            <a:b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frames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from one hop (node) to the next.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8" name="Google Shape;3248;p50"/>
          <p:cNvSpPr txBox="1"/>
          <p:nvPr/>
        </p:nvSpPr>
        <p:spPr>
          <a:xfrm>
            <a:off x="7543800" y="6554787"/>
            <a:ext cx="284162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/>
          </a:p>
        </p:txBody>
      </p:sp>
      <p:grpSp>
        <p:nvGrpSpPr>
          <p:cNvPr id="3249" name="Google Shape;3249;p50"/>
          <p:cNvGrpSpPr/>
          <p:nvPr/>
        </p:nvGrpSpPr>
        <p:grpSpPr>
          <a:xfrm>
            <a:off x="0" y="68262"/>
            <a:ext cx="457200" cy="6715125"/>
            <a:chOff x="0" y="0"/>
            <a:chExt cx="288" cy="4230"/>
          </a:xfrm>
        </p:grpSpPr>
        <p:cxnSp>
          <p:nvCxnSpPr>
            <p:cNvPr id="3250" name="Google Shape;3250;p50"/>
            <p:cNvCxnSpPr/>
            <p:nvPr/>
          </p:nvCxnSpPr>
          <p:spPr>
            <a:xfrm>
              <a:off x="0" y="416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51" name="Google Shape;3251;p50"/>
            <p:cNvCxnSpPr/>
            <p:nvPr/>
          </p:nvCxnSpPr>
          <p:spPr>
            <a:xfrm>
              <a:off x="0" y="41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52" name="Google Shape;3252;p50"/>
            <p:cNvCxnSpPr/>
            <p:nvPr/>
          </p:nvCxnSpPr>
          <p:spPr>
            <a:xfrm>
              <a:off x="0" y="422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53" name="Google Shape;3253;p50"/>
            <p:cNvCxnSpPr/>
            <p:nvPr/>
          </p:nvCxnSpPr>
          <p:spPr>
            <a:xfrm>
              <a:off x="0" y="407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54" name="Google Shape;3254;p50"/>
            <p:cNvCxnSpPr/>
            <p:nvPr/>
          </p:nvCxnSpPr>
          <p:spPr>
            <a:xfrm>
              <a:off x="0" y="402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55" name="Google Shape;3255;p50"/>
            <p:cNvCxnSpPr/>
            <p:nvPr/>
          </p:nvCxnSpPr>
          <p:spPr>
            <a:xfrm>
              <a:off x="0" y="4115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56" name="Google Shape;3256;p50"/>
            <p:cNvCxnSpPr/>
            <p:nvPr/>
          </p:nvCxnSpPr>
          <p:spPr>
            <a:xfrm>
              <a:off x="0" y="362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57" name="Google Shape;3257;p50"/>
            <p:cNvCxnSpPr/>
            <p:nvPr/>
          </p:nvCxnSpPr>
          <p:spPr>
            <a:xfrm>
              <a:off x="0" y="35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58" name="Google Shape;3258;p50"/>
            <p:cNvCxnSpPr/>
            <p:nvPr/>
          </p:nvCxnSpPr>
          <p:spPr>
            <a:xfrm>
              <a:off x="0" y="39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59" name="Google Shape;3259;p50"/>
            <p:cNvCxnSpPr/>
            <p:nvPr/>
          </p:nvCxnSpPr>
          <p:spPr>
            <a:xfrm>
              <a:off x="0" y="385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60" name="Google Shape;3260;p50"/>
            <p:cNvCxnSpPr/>
            <p:nvPr/>
          </p:nvCxnSpPr>
          <p:spPr>
            <a:xfrm>
              <a:off x="0" y="377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61" name="Google Shape;3261;p50"/>
            <p:cNvCxnSpPr/>
            <p:nvPr/>
          </p:nvCxnSpPr>
          <p:spPr>
            <a:xfrm>
              <a:off x="0" y="395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62" name="Google Shape;3262;p50"/>
            <p:cNvCxnSpPr/>
            <p:nvPr/>
          </p:nvCxnSpPr>
          <p:spPr>
            <a:xfrm>
              <a:off x="0" y="364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63" name="Google Shape;3263;p50"/>
            <p:cNvCxnSpPr/>
            <p:nvPr/>
          </p:nvCxnSpPr>
          <p:spPr>
            <a:xfrm>
              <a:off x="0" y="369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64" name="Google Shape;3264;p50"/>
            <p:cNvCxnSpPr/>
            <p:nvPr/>
          </p:nvCxnSpPr>
          <p:spPr>
            <a:xfrm>
              <a:off x="0" y="389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65" name="Google Shape;3265;p50"/>
            <p:cNvCxnSpPr/>
            <p:nvPr/>
          </p:nvCxnSpPr>
          <p:spPr>
            <a:xfrm>
              <a:off x="0" y="38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66" name="Google Shape;3266;p50"/>
            <p:cNvCxnSpPr/>
            <p:nvPr/>
          </p:nvCxnSpPr>
          <p:spPr>
            <a:xfrm>
              <a:off x="0" y="346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67" name="Google Shape;3267;p50"/>
            <p:cNvCxnSpPr/>
            <p:nvPr/>
          </p:nvCxnSpPr>
          <p:spPr>
            <a:xfrm>
              <a:off x="0" y="35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68" name="Google Shape;3268;p50"/>
            <p:cNvCxnSpPr/>
            <p:nvPr/>
          </p:nvCxnSpPr>
          <p:spPr>
            <a:xfrm>
              <a:off x="0" y="353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69" name="Google Shape;3269;p50"/>
            <p:cNvCxnSpPr/>
            <p:nvPr/>
          </p:nvCxnSpPr>
          <p:spPr>
            <a:xfrm>
              <a:off x="0" y="33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70" name="Google Shape;3270;p50"/>
            <p:cNvCxnSpPr/>
            <p:nvPr/>
          </p:nvCxnSpPr>
          <p:spPr>
            <a:xfrm>
              <a:off x="0" y="332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71" name="Google Shape;3271;p50"/>
            <p:cNvCxnSpPr/>
            <p:nvPr/>
          </p:nvCxnSpPr>
          <p:spPr>
            <a:xfrm>
              <a:off x="0" y="342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72" name="Google Shape;3272;p50"/>
            <p:cNvCxnSpPr/>
            <p:nvPr/>
          </p:nvCxnSpPr>
          <p:spPr>
            <a:xfrm>
              <a:off x="0" y="293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73" name="Google Shape;3273;p50"/>
            <p:cNvCxnSpPr/>
            <p:nvPr/>
          </p:nvCxnSpPr>
          <p:spPr>
            <a:xfrm>
              <a:off x="0" y="29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74" name="Google Shape;3274;p50"/>
            <p:cNvCxnSpPr/>
            <p:nvPr/>
          </p:nvCxnSpPr>
          <p:spPr>
            <a:xfrm>
              <a:off x="0" y="328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75" name="Google Shape;3275;p50"/>
            <p:cNvCxnSpPr/>
            <p:nvPr/>
          </p:nvCxnSpPr>
          <p:spPr>
            <a:xfrm>
              <a:off x="0" y="315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76" name="Google Shape;3276;p50"/>
            <p:cNvCxnSpPr/>
            <p:nvPr/>
          </p:nvCxnSpPr>
          <p:spPr>
            <a:xfrm>
              <a:off x="0" y="307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77" name="Google Shape;3277;p50"/>
            <p:cNvCxnSpPr/>
            <p:nvPr/>
          </p:nvCxnSpPr>
          <p:spPr>
            <a:xfrm>
              <a:off x="0" y="326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78" name="Google Shape;3278;p50"/>
            <p:cNvCxnSpPr/>
            <p:nvPr/>
          </p:nvCxnSpPr>
          <p:spPr>
            <a:xfrm>
              <a:off x="0" y="295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79" name="Google Shape;3279;p50"/>
            <p:cNvCxnSpPr/>
            <p:nvPr/>
          </p:nvCxnSpPr>
          <p:spPr>
            <a:xfrm>
              <a:off x="0" y="300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80" name="Google Shape;3280;p50"/>
            <p:cNvCxnSpPr/>
            <p:nvPr/>
          </p:nvCxnSpPr>
          <p:spPr>
            <a:xfrm>
              <a:off x="0" y="320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81" name="Google Shape;3281;p50"/>
            <p:cNvCxnSpPr/>
            <p:nvPr/>
          </p:nvCxnSpPr>
          <p:spPr>
            <a:xfrm>
              <a:off x="0" y="318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82" name="Google Shape;3282;p50"/>
            <p:cNvCxnSpPr/>
            <p:nvPr/>
          </p:nvCxnSpPr>
          <p:spPr>
            <a:xfrm>
              <a:off x="0" y="278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83" name="Google Shape;3283;p50"/>
            <p:cNvCxnSpPr/>
            <p:nvPr/>
          </p:nvCxnSpPr>
          <p:spPr>
            <a:xfrm>
              <a:off x="0" y="27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84" name="Google Shape;3284;p50"/>
            <p:cNvCxnSpPr/>
            <p:nvPr/>
          </p:nvCxnSpPr>
          <p:spPr>
            <a:xfrm>
              <a:off x="0" y="263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85" name="Google Shape;3285;p50"/>
            <p:cNvCxnSpPr/>
            <p:nvPr/>
          </p:nvCxnSpPr>
          <p:spPr>
            <a:xfrm>
              <a:off x="0" y="283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86" name="Google Shape;3286;p50"/>
            <p:cNvCxnSpPr/>
            <p:nvPr/>
          </p:nvCxnSpPr>
          <p:spPr>
            <a:xfrm>
              <a:off x="0" y="281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87" name="Google Shape;3287;p50"/>
            <p:cNvCxnSpPr/>
            <p:nvPr/>
          </p:nvCxnSpPr>
          <p:spPr>
            <a:xfrm>
              <a:off x="0" y="251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88" name="Google Shape;3288;p50"/>
            <p:cNvCxnSpPr/>
            <p:nvPr/>
          </p:nvCxnSpPr>
          <p:spPr>
            <a:xfrm>
              <a:off x="0" y="2547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89" name="Google Shape;3289;p50"/>
            <p:cNvCxnSpPr/>
            <p:nvPr/>
          </p:nvCxnSpPr>
          <p:spPr>
            <a:xfrm>
              <a:off x="0" y="258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90" name="Google Shape;3290;p50"/>
            <p:cNvCxnSpPr/>
            <p:nvPr/>
          </p:nvCxnSpPr>
          <p:spPr>
            <a:xfrm>
              <a:off x="0" y="242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91" name="Google Shape;3291;p50"/>
            <p:cNvCxnSpPr/>
            <p:nvPr/>
          </p:nvCxnSpPr>
          <p:spPr>
            <a:xfrm>
              <a:off x="0" y="23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92" name="Google Shape;3292;p50"/>
            <p:cNvCxnSpPr/>
            <p:nvPr/>
          </p:nvCxnSpPr>
          <p:spPr>
            <a:xfrm>
              <a:off x="0" y="246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93" name="Google Shape;3293;p50"/>
            <p:cNvCxnSpPr/>
            <p:nvPr/>
          </p:nvCxnSpPr>
          <p:spPr>
            <a:xfrm>
              <a:off x="0" y="232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94" name="Google Shape;3294;p50"/>
            <p:cNvCxnSpPr/>
            <p:nvPr/>
          </p:nvCxnSpPr>
          <p:spPr>
            <a:xfrm>
              <a:off x="0" y="220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95" name="Google Shape;3295;p50"/>
            <p:cNvCxnSpPr/>
            <p:nvPr/>
          </p:nvCxnSpPr>
          <p:spPr>
            <a:xfrm>
              <a:off x="0" y="23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96" name="Google Shape;3296;p50"/>
            <p:cNvCxnSpPr/>
            <p:nvPr/>
          </p:nvCxnSpPr>
          <p:spPr>
            <a:xfrm>
              <a:off x="0" y="224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97" name="Google Shape;3297;p50"/>
            <p:cNvCxnSpPr/>
            <p:nvPr/>
          </p:nvCxnSpPr>
          <p:spPr>
            <a:xfrm>
              <a:off x="0" y="222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98" name="Google Shape;3298;p50"/>
            <p:cNvCxnSpPr/>
            <p:nvPr/>
          </p:nvCxnSpPr>
          <p:spPr>
            <a:xfrm>
              <a:off x="0" y="208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99" name="Google Shape;3299;p50"/>
            <p:cNvCxnSpPr/>
            <p:nvPr/>
          </p:nvCxnSpPr>
          <p:spPr>
            <a:xfrm>
              <a:off x="0" y="21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00" name="Google Shape;3300;p50"/>
            <p:cNvCxnSpPr/>
            <p:nvPr/>
          </p:nvCxnSpPr>
          <p:spPr>
            <a:xfrm>
              <a:off x="0" y="215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01" name="Google Shape;3301;p50"/>
            <p:cNvCxnSpPr/>
            <p:nvPr/>
          </p:nvCxnSpPr>
          <p:spPr>
            <a:xfrm>
              <a:off x="0" y="199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02" name="Google Shape;3302;p50"/>
            <p:cNvCxnSpPr/>
            <p:nvPr/>
          </p:nvCxnSpPr>
          <p:spPr>
            <a:xfrm>
              <a:off x="0" y="194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03" name="Google Shape;3303;p50"/>
            <p:cNvCxnSpPr/>
            <p:nvPr/>
          </p:nvCxnSpPr>
          <p:spPr>
            <a:xfrm>
              <a:off x="0" y="204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04" name="Google Shape;3304;p50"/>
            <p:cNvCxnSpPr/>
            <p:nvPr/>
          </p:nvCxnSpPr>
          <p:spPr>
            <a:xfrm>
              <a:off x="0" y="155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05" name="Google Shape;3305;p50"/>
            <p:cNvCxnSpPr/>
            <p:nvPr/>
          </p:nvCxnSpPr>
          <p:spPr>
            <a:xfrm>
              <a:off x="0" y="15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06" name="Google Shape;3306;p50"/>
            <p:cNvCxnSpPr/>
            <p:nvPr/>
          </p:nvCxnSpPr>
          <p:spPr>
            <a:xfrm>
              <a:off x="0" y="19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07" name="Google Shape;3307;p50"/>
            <p:cNvCxnSpPr/>
            <p:nvPr/>
          </p:nvCxnSpPr>
          <p:spPr>
            <a:xfrm>
              <a:off x="0" y="177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08" name="Google Shape;3308;p50"/>
            <p:cNvCxnSpPr/>
            <p:nvPr/>
          </p:nvCxnSpPr>
          <p:spPr>
            <a:xfrm>
              <a:off x="0" y="169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09" name="Google Shape;3309;p50"/>
            <p:cNvCxnSpPr/>
            <p:nvPr/>
          </p:nvCxnSpPr>
          <p:spPr>
            <a:xfrm>
              <a:off x="0" y="188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10" name="Google Shape;3310;p50"/>
            <p:cNvCxnSpPr/>
            <p:nvPr/>
          </p:nvCxnSpPr>
          <p:spPr>
            <a:xfrm>
              <a:off x="0" y="157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11" name="Google Shape;3311;p50"/>
            <p:cNvCxnSpPr/>
            <p:nvPr/>
          </p:nvCxnSpPr>
          <p:spPr>
            <a:xfrm>
              <a:off x="0" y="16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12" name="Google Shape;3312;p50"/>
            <p:cNvCxnSpPr/>
            <p:nvPr/>
          </p:nvCxnSpPr>
          <p:spPr>
            <a:xfrm>
              <a:off x="0" y="182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13" name="Google Shape;3313;p50"/>
            <p:cNvCxnSpPr/>
            <p:nvPr/>
          </p:nvCxnSpPr>
          <p:spPr>
            <a:xfrm>
              <a:off x="0" y="180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14" name="Google Shape;3314;p50"/>
            <p:cNvCxnSpPr/>
            <p:nvPr/>
          </p:nvCxnSpPr>
          <p:spPr>
            <a:xfrm>
              <a:off x="0" y="13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15" name="Google Shape;3315;p50"/>
            <p:cNvCxnSpPr/>
            <p:nvPr/>
          </p:nvCxnSpPr>
          <p:spPr>
            <a:xfrm>
              <a:off x="0" y="1430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16" name="Google Shape;3316;p50"/>
            <p:cNvCxnSpPr/>
            <p:nvPr/>
          </p:nvCxnSpPr>
          <p:spPr>
            <a:xfrm>
              <a:off x="0" y="146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17" name="Google Shape;3317;p50"/>
            <p:cNvCxnSpPr/>
            <p:nvPr/>
          </p:nvCxnSpPr>
          <p:spPr>
            <a:xfrm>
              <a:off x="0" y="13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18" name="Google Shape;3318;p50"/>
            <p:cNvCxnSpPr/>
            <p:nvPr/>
          </p:nvCxnSpPr>
          <p:spPr>
            <a:xfrm>
              <a:off x="0" y="134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19" name="Google Shape;3319;p50"/>
            <p:cNvCxnSpPr/>
            <p:nvPr/>
          </p:nvCxnSpPr>
          <p:spPr>
            <a:xfrm>
              <a:off x="0" y="9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20" name="Google Shape;3320;p50"/>
            <p:cNvCxnSpPr/>
            <p:nvPr/>
          </p:nvCxnSpPr>
          <p:spPr>
            <a:xfrm>
              <a:off x="0" y="94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21" name="Google Shape;3321;p50"/>
            <p:cNvCxnSpPr/>
            <p:nvPr/>
          </p:nvCxnSpPr>
          <p:spPr>
            <a:xfrm>
              <a:off x="0" y="120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22" name="Google Shape;3322;p50"/>
            <p:cNvCxnSpPr/>
            <p:nvPr/>
          </p:nvCxnSpPr>
          <p:spPr>
            <a:xfrm>
              <a:off x="0" y="112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23" name="Google Shape;3323;p50"/>
            <p:cNvCxnSpPr/>
            <p:nvPr/>
          </p:nvCxnSpPr>
          <p:spPr>
            <a:xfrm>
              <a:off x="0" y="9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24" name="Google Shape;3324;p50"/>
            <p:cNvCxnSpPr/>
            <p:nvPr/>
          </p:nvCxnSpPr>
          <p:spPr>
            <a:xfrm>
              <a:off x="0" y="104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25" name="Google Shape;3325;p50"/>
            <p:cNvCxnSpPr/>
            <p:nvPr/>
          </p:nvCxnSpPr>
          <p:spPr>
            <a:xfrm>
              <a:off x="0" y="124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26" name="Google Shape;3326;p50"/>
            <p:cNvCxnSpPr/>
            <p:nvPr/>
          </p:nvCxnSpPr>
          <p:spPr>
            <a:xfrm>
              <a:off x="0" y="12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27" name="Google Shape;3327;p50"/>
            <p:cNvCxnSpPr/>
            <p:nvPr/>
          </p:nvCxnSpPr>
          <p:spPr>
            <a:xfrm>
              <a:off x="0" y="81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28" name="Google Shape;3328;p50"/>
            <p:cNvCxnSpPr/>
            <p:nvPr/>
          </p:nvCxnSpPr>
          <p:spPr>
            <a:xfrm>
              <a:off x="0" y="85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29" name="Google Shape;3329;p50"/>
            <p:cNvCxnSpPr/>
            <p:nvPr/>
          </p:nvCxnSpPr>
          <p:spPr>
            <a:xfrm>
              <a:off x="0" y="88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30" name="Google Shape;3330;p50"/>
            <p:cNvCxnSpPr/>
            <p:nvPr/>
          </p:nvCxnSpPr>
          <p:spPr>
            <a:xfrm>
              <a:off x="0" y="72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31" name="Google Shape;3331;p50"/>
            <p:cNvCxnSpPr/>
            <p:nvPr/>
          </p:nvCxnSpPr>
          <p:spPr>
            <a:xfrm>
              <a:off x="0" y="77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32" name="Google Shape;3332;p50"/>
            <p:cNvCxnSpPr/>
            <p:nvPr/>
          </p:nvCxnSpPr>
          <p:spPr>
            <a:xfrm>
              <a:off x="0" y="6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33" name="Google Shape;3333;p50"/>
            <p:cNvCxnSpPr/>
            <p:nvPr/>
          </p:nvCxnSpPr>
          <p:spPr>
            <a:xfrm>
              <a:off x="0" y="60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34" name="Google Shape;3334;p50"/>
            <p:cNvCxnSpPr/>
            <p:nvPr/>
          </p:nvCxnSpPr>
          <p:spPr>
            <a:xfrm>
              <a:off x="0" y="479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35" name="Google Shape;3335;p50"/>
            <p:cNvCxnSpPr/>
            <p:nvPr/>
          </p:nvCxnSpPr>
          <p:spPr>
            <a:xfrm>
              <a:off x="0" y="515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36" name="Google Shape;3336;p50"/>
            <p:cNvCxnSpPr/>
            <p:nvPr/>
          </p:nvCxnSpPr>
          <p:spPr>
            <a:xfrm>
              <a:off x="0" y="54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37" name="Google Shape;3337;p50"/>
            <p:cNvCxnSpPr/>
            <p:nvPr/>
          </p:nvCxnSpPr>
          <p:spPr>
            <a:xfrm>
              <a:off x="0" y="389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38" name="Google Shape;3338;p50"/>
            <p:cNvCxnSpPr/>
            <p:nvPr/>
          </p:nvCxnSpPr>
          <p:spPr>
            <a:xfrm>
              <a:off x="0" y="341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39" name="Google Shape;3339;p50"/>
            <p:cNvCxnSpPr/>
            <p:nvPr/>
          </p:nvCxnSpPr>
          <p:spPr>
            <a:xfrm>
              <a:off x="0" y="434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40" name="Google Shape;3340;p50"/>
            <p:cNvCxnSpPr/>
            <p:nvPr/>
          </p:nvCxnSpPr>
          <p:spPr>
            <a:xfrm>
              <a:off x="0" y="296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41" name="Google Shape;3341;p50"/>
            <p:cNvCxnSpPr/>
            <p:nvPr/>
          </p:nvCxnSpPr>
          <p:spPr>
            <a:xfrm>
              <a:off x="0" y="275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42" name="Google Shape;3342;p50"/>
            <p:cNvCxnSpPr/>
            <p:nvPr/>
          </p:nvCxnSpPr>
          <p:spPr>
            <a:xfrm>
              <a:off x="0" y="215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43" name="Google Shape;3343;p50"/>
            <p:cNvCxnSpPr/>
            <p:nvPr/>
          </p:nvCxnSpPr>
          <p:spPr>
            <a:xfrm>
              <a:off x="0" y="27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44" name="Google Shape;3344;p50"/>
            <p:cNvCxnSpPr/>
            <p:nvPr/>
          </p:nvCxnSpPr>
          <p:spPr>
            <a:xfrm>
              <a:off x="0" y="0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45" name="Google Shape;3345;p50"/>
            <p:cNvCxnSpPr/>
            <p:nvPr/>
          </p:nvCxnSpPr>
          <p:spPr>
            <a:xfrm>
              <a:off x="0" y="48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46" name="Google Shape;3346;p50"/>
            <p:cNvCxnSpPr/>
            <p:nvPr/>
          </p:nvCxnSpPr>
          <p:spPr>
            <a:xfrm>
              <a:off x="0" y="102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47" name="Google Shape;3347;p50"/>
            <p:cNvCxnSpPr/>
            <p:nvPr/>
          </p:nvCxnSpPr>
          <p:spPr>
            <a:xfrm>
              <a:off x="0" y="159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3348" name="Google Shape;3348;p50"/>
          <p:cNvSpPr txBox="1"/>
          <p:nvPr/>
        </p:nvSpPr>
        <p:spPr>
          <a:xfrm>
            <a:off x="76200" y="76200"/>
            <a:ext cx="304800" cy="1450975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9" name="Google Shape;3349;p50"/>
          <p:cNvSpPr txBox="1"/>
          <p:nvPr/>
        </p:nvSpPr>
        <p:spPr>
          <a:xfrm>
            <a:off x="204787" y="15081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0" name="Google Shape;3350;p50"/>
          <p:cNvSpPr txBox="1"/>
          <p:nvPr/>
        </p:nvSpPr>
        <p:spPr>
          <a:xfrm>
            <a:off x="7300912" y="1185862"/>
            <a:ext cx="1474787" cy="338137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1" name="Google Shape;3351;p50"/>
          <p:cNvSpPr txBox="1"/>
          <p:nvPr/>
        </p:nvSpPr>
        <p:spPr>
          <a:xfrm>
            <a:off x="3252787" y="133826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352" name="Google Shape;3352;p50"/>
          <p:cNvGrpSpPr/>
          <p:nvPr/>
        </p:nvGrpSpPr>
        <p:grpSpPr>
          <a:xfrm>
            <a:off x="7620000" y="228600"/>
            <a:ext cx="1066800" cy="838200"/>
            <a:chOff x="0" y="0"/>
            <a:chExt cx="672" cy="528"/>
          </a:xfrm>
        </p:grpSpPr>
        <p:sp>
          <p:nvSpPr>
            <p:cNvPr id="3353" name="Google Shape;3353;p50"/>
            <p:cNvSpPr txBox="1"/>
            <p:nvPr/>
          </p:nvSpPr>
          <p:spPr>
            <a:xfrm>
              <a:off x="0" y="0"/>
              <a:ext cx="672" cy="528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54" name="Google Shape;3354;p50"/>
            <p:cNvSpPr txBox="1"/>
            <p:nvPr/>
          </p:nvSpPr>
          <p:spPr>
            <a:xfrm>
              <a:off x="566" y="377"/>
              <a:ext cx="71" cy="76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355" name="Google Shape;3355;p50"/>
            <p:cNvGrpSpPr/>
            <p:nvPr/>
          </p:nvGrpSpPr>
          <p:grpSpPr>
            <a:xfrm>
              <a:off x="35" y="75"/>
              <a:ext cx="566" cy="378"/>
              <a:chOff x="0" y="0"/>
              <a:chExt cx="566" cy="378"/>
            </a:xfrm>
          </p:grpSpPr>
          <p:sp>
            <p:nvSpPr>
              <p:cNvPr id="3356" name="Google Shape;3356;p50"/>
              <p:cNvSpPr/>
              <p:nvPr/>
            </p:nvSpPr>
            <p:spPr>
              <a:xfrm>
                <a:off x="0" y="75"/>
                <a:ext cx="424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57" name="Google Shape;3357;p50"/>
              <p:cNvSpPr/>
              <p:nvPr/>
            </p:nvSpPr>
            <p:spPr>
              <a:xfrm>
                <a:off x="70" y="0"/>
                <a:ext cx="425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58" name="Google Shape;3358;p50"/>
              <p:cNvSpPr/>
              <p:nvPr/>
            </p:nvSpPr>
            <p:spPr>
              <a:xfrm>
                <a:off x="70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59" name="Google Shape;3359;p50"/>
              <p:cNvSpPr/>
              <p:nvPr/>
            </p:nvSpPr>
            <p:spPr>
              <a:xfrm>
                <a:off x="247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60" name="Google Shape;3360;p50"/>
              <p:cNvSpPr/>
              <p:nvPr/>
            </p:nvSpPr>
            <p:spPr>
              <a:xfrm>
                <a:off x="247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61" name="Google Shape;3361;p50"/>
              <p:cNvSpPr/>
              <p:nvPr/>
            </p:nvSpPr>
            <p:spPr>
              <a:xfrm>
                <a:off x="318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3362" name="Google Shape;3362;p50"/>
            <p:cNvSpPr txBox="1"/>
            <p:nvPr/>
          </p:nvSpPr>
          <p:spPr>
            <a:xfrm>
              <a:off x="35" y="38"/>
              <a:ext cx="71" cy="7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63" name="Google Shape;3363;p50"/>
            <p:cNvSpPr txBox="1"/>
            <p:nvPr/>
          </p:nvSpPr>
          <p:spPr>
            <a:xfrm>
              <a:off x="71" y="75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64" name="Google Shape;3364;p50"/>
            <p:cNvSpPr txBox="1"/>
            <p:nvPr/>
          </p:nvSpPr>
          <p:spPr>
            <a:xfrm>
              <a:off x="531" y="339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65" name="Google Shape;3365;p50"/>
            <p:cNvSpPr/>
            <p:nvPr/>
          </p:nvSpPr>
          <p:spPr>
            <a:xfrm>
              <a:off x="140" y="113"/>
              <a:ext cx="391" cy="26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38100" cap="flat" cmpd="sng">
              <a:solidFill>
                <a:srgbClr val="FFFF00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366" name="Google Shape;3366;p5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458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 of Data Link Layer</a:t>
            </a:r>
            <a:endParaRPr/>
          </a:p>
        </p:txBody>
      </p:sp>
      <p:graphicFrame>
        <p:nvGraphicFramePr>
          <p:cNvPr id="3367" name="Google Shape;3367;p50"/>
          <p:cNvGraphicFramePr/>
          <p:nvPr/>
        </p:nvGraphicFramePr>
        <p:xfrm>
          <a:off x="609600" y="1644650"/>
          <a:ext cx="8255000" cy="5022825"/>
        </p:xfrm>
        <a:graphic>
          <a:graphicData uri="http://schemas.openxmlformats.org/drawingml/2006/table">
            <a:tbl>
              <a:tblPr>
                <a:noFill/>
                <a:tableStyleId>{1DF74CC5-A4F5-4112-8B49-D9C3A2F8DFBB}</a:tableStyleId>
              </a:tblPr>
              <a:tblGrid>
                <a:gridCol w="1524000"/>
                <a:gridCol w="304800"/>
                <a:gridCol w="6426200"/>
              </a:tblGrid>
              <a:tr h="946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100"/>
                        <a:buFont typeface="Times New Roman"/>
                        <a:buNone/>
                      </a:pPr>
                      <a:r>
                        <a:rPr lang="en-US" sz="2100" b="1" i="0" u="none" dirty="0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Framing</a:t>
                      </a:r>
                      <a:endParaRPr dirty="0"/>
                    </a:p>
                  </a:txBody>
                  <a:tcPr marL="91425" marR="9142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</a:t>
                      </a:r>
                      <a:endParaRPr/>
                    </a:p>
                  </a:txBody>
                  <a:tcPr marL="91425" marR="91425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Divides the stream of bits received from network layer into manageable data units called </a:t>
                      </a:r>
                      <a:r>
                        <a:rPr lang="en-US" sz="2400" b="1" i="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frames.</a:t>
                      </a:r>
                      <a:endParaRPr/>
                    </a:p>
                  </a:txBody>
                  <a:tcPr marL="91425" marR="91425" marT="45725" marB="45725"/>
                </a:tc>
              </a:tr>
              <a:tr h="985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100"/>
                        <a:buFont typeface="Times New Roman"/>
                        <a:buNone/>
                      </a:pPr>
                      <a:r>
                        <a:rPr lang="en-US" sz="2100" b="1" i="0" u="non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Physical Addressing</a:t>
                      </a:r>
                      <a:endParaRPr/>
                    </a:p>
                  </a:txBody>
                  <a:tcPr marL="91425" marR="9142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</a:t>
                      </a:r>
                      <a:endParaRPr/>
                    </a:p>
                  </a:txBody>
                  <a:tcPr marL="91425" marR="91425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1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 a header </a:t>
                      </a:r>
                      <a:r>
                        <a:rPr lang="en-US" sz="24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 the frame to define the physical address of the source and the destination machines.</a:t>
                      </a:r>
                      <a:endParaRPr/>
                    </a:p>
                  </a:txBody>
                  <a:tcPr marL="91425" marR="91425" marT="45725" marB="45725"/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100"/>
                        <a:buFont typeface="Times New Roman"/>
                        <a:buNone/>
                      </a:pPr>
                      <a:r>
                        <a:rPr lang="en-US" sz="2100" b="1" i="0" u="non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Flow control</a:t>
                      </a:r>
                      <a:endParaRPr/>
                    </a:p>
                  </a:txBody>
                  <a:tcPr marL="91425" marR="9142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</a:t>
                      </a:r>
                      <a:endParaRPr/>
                    </a:p>
                  </a:txBody>
                  <a:tcPr marL="91425" marR="91425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Impose a flow control rate at which data is transmitted so as not to flood the receiver.</a:t>
                      </a:r>
                      <a:endParaRPr/>
                    </a:p>
                  </a:txBody>
                  <a:tcPr marL="91425" marR="91425" marT="45725" marB="45725"/>
                </a:tc>
              </a:tr>
              <a:tr h="1066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100"/>
                        <a:buFont typeface="Times New Roman"/>
                        <a:buNone/>
                      </a:pPr>
                      <a:r>
                        <a:rPr lang="en-US" sz="2100" b="1" i="0" u="non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Error Control</a:t>
                      </a:r>
                      <a:endParaRPr/>
                    </a:p>
                  </a:txBody>
                  <a:tcPr marL="91425" marR="9142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</a:t>
                      </a:r>
                      <a:endParaRPr/>
                    </a:p>
                  </a:txBody>
                  <a:tcPr marL="91425" marR="91425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Adds mechanisms to detect and </a:t>
                      </a:r>
                      <a:r>
                        <a:rPr lang="en-US" sz="2400" b="1" i="1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retransmit</a:t>
                      </a:r>
                      <a:r>
                        <a:rPr lang="en-US" sz="24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damaged or lost frames. This is achieved by </a:t>
                      </a:r>
                      <a:r>
                        <a:rPr lang="en-US" sz="2400" b="1" i="1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adding a trailer </a:t>
                      </a:r>
                      <a:r>
                        <a:rPr lang="en-US" sz="24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 the end of a frame.</a:t>
                      </a:r>
                      <a:endParaRPr/>
                    </a:p>
                  </a:txBody>
                  <a:tcPr marL="91425" marR="91425" marT="45725" marB="45725"/>
                </a:tc>
              </a:tr>
              <a:tr h="1262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100"/>
                        <a:buFont typeface="Times New Roman"/>
                        <a:buNone/>
                      </a:pPr>
                      <a:r>
                        <a:rPr lang="en-US" sz="2100" b="1" i="0" u="non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Access control</a:t>
                      </a:r>
                      <a:endParaRPr/>
                    </a:p>
                  </a:txBody>
                  <a:tcPr marL="91425" marR="9142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</a:t>
                      </a:r>
                      <a:endParaRPr/>
                    </a:p>
                  </a:txBody>
                  <a:tcPr marL="91425" marR="91425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When two or more devices are connected to the same link, data link layer protocols are necessary to determine </a:t>
                      </a:r>
                      <a:r>
                        <a:rPr lang="en-US" sz="2400" b="1" i="1" u="none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which device has control over the link at any given time. </a:t>
                      </a:r>
                      <a:endParaRPr dirty="0"/>
                    </a:p>
                  </a:txBody>
                  <a:tcPr marL="91425" marR="91425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2" name="Google Shape;3372;p51"/>
          <p:cNvSpPr txBox="1"/>
          <p:nvPr/>
        </p:nvSpPr>
        <p:spPr>
          <a:xfrm>
            <a:off x="7543800" y="6554787"/>
            <a:ext cx="284162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/>
          </a:p>
        </p:txBody>
      </p:sp>
      <p:grpSp>
        <p:nvGrpSpPr>
          <p:cNvPr id="3373" name="Google Shape;3373;p51"/>
          <p:cNvGrpSpPr/>
          <p:nvPr/>
        </p:nvGrpSpPr>
        <p:grpSpPr>
          <a:xfrm>
            <a:off x="0" y="68262"/>
            <a:ext cx="457200" cy="6715125"/>
            <a:chOff x="0" y="0"/>
            <a:chExt cx="288" cy="4230"/>
          </a:xfrm>
        </p:grpSpPr>
        <p:cxnSp>
          <p:nvCxnSpPr>
            <p:cNvPr id="3374" name="Google Shape;3374;p51"/>
            <p:cNvCxnSpPr/>
            <p:nvPr/>
          </p:nvCxnSpPr>
          <p:spPr>
            <a:xfrm>
              <a:off x="0" y="416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75" name="Google Shape;3375;p51"/>
            <p:cNvCxnSpPr/>
            <p:nvPr/>
          </p:nvCxnSpPr>
          <p:spPr>
            <a:xfrm>
              <a:off x="0" y="41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76" name="Google Shape;3376;p51"/>
            <p:cNvCxnSpPr/>
            <p:nvPr/>
          </p:nvCxnSpPr>
          <p:spPr>
            <a:xfrm>
              <a:off x="0" y="422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77" name="Google Shape;3377;p51"/>
            <p:cNvCxnSpPr/>
            <p:nvPr/>
          </p:nvCxnSpPr>
          <p:spPr>
            <a:xfrm>
              <a:off x="0" y="407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78" name="Google Shape;3378;p51"/>
            <p:cNvCxnSpPr/>
            <p:nvPr/>
          </p:nvCxnSpPr>
          <p:spPr>
            <a:xfrm>
              <a:off x="0" y="402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79" name="Google Shape;3379;p51"/>
            <p:cNvCxnSpPr/>
            <p:nvPr/>
          </p:nvCxnSpPr>
          <p:spPr>
            <a:xfrm>
              <a:off x="0" y="4115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80" name="Google Shape;3380;p51"/>
            <p:cNvCxnSpPr/>
            <p:nvPr/>
          </p:nvCxnSpPr>
          <p:spPr>
            <a:xfrm>
              <a:off x="0" y="362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81" name="Google Shape;3381;p51"/>
            <p:cNvCxnSpPr/>
            <p:nvPr/>
          </p:nvCxnSpPr>
          <p:spPr>
            <a:xfrm>
              <a:off x="0" y="35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82" name="Google Shape;3382;p51"/>
            <p:cNvCxnSpPr/>
            <p:nvPr/>
          </p:nvCxnSpPr>
          <p:spPr>
            <a:xfrm>
              <a:off x="0" y="39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83" name="Google Shape;3383;p51"/>
            <p:cNvCxnSpPr/>
            <p:nvPr/>
          </p:nvCxnSpPr>
          <p:spPr>
            <a:xfrm>
              <a:off x="0" y="385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84" name="Google Shape;3384;p51"/>
            <p:cNvCxnSpPr/>
            <p:nvPr/>
          </p:nvCxnSpPr>
          <p:spPr>
            <a:xfrm>
              <a:off x="0" y="377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85" name="Google Shape;3385;p51"/>
            <p:cNvCxnSpPr/>
            <p:nvPr/>
          </p:nvCxnSpPr>
          <p:spPr>
            <a:xfrm>
              <a:off x="0" y="395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86" name="Google Shape;3386;p51"/>
            <p:cNvCxnSpPr/>
            <p:nvPr/>
          </p:nvCxnSpPr>
          <p:spPr>
            <a:xfrm>
              <a:off x="0" y="364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87" name="Google Shape;3387;p51"/>
            <p:cNvCxnSpPr/>
            <p:nvPr/>
          </p:nvCxnSpPr>
          <p:spPr>
            <a:xfrm>
              <a:off x="0" y="369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88" name="Google Shape;3388;p51"/>
            <p:cNvCxnSpPr/>
            <p:nvPr/>
          </p:nvCxnSpPr>
          <p:spPr>
            <a:xfrm>
              <a:off x="0" y="389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89" name="Google Shape;3389;p51"/>
            <p:cNvCxnSpPr/>
            <p:nvPr/>
          </p:nvCxnSpPr>
          <p:spPr>
            <a:xfrm>
              <a:off x="0" y="38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90" name="Google Shape;3390;p51"/>
            <p:cNvCxnSpPr/>
            <p:nvPr/>
          </p:nvCxnSpPr>
          <p:spPr>
            <a:xfrm>
              <a:off x="0" y="346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91" name="Google Shape;3391;p51"/>
            <p:cNvCxnSpPr/>
            <p:nvPr/>
          </p:nvCxnSpPr>
          <p:spPr>
            <a:xfrm>
              <a:off x="0" y="35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92" name="Google Shape;3392;p51"/>
            <p:cNvCxnSpPr/>
            <p:nvPr/>
          </p:nvCxnSpPr>
          <p:spPr>
            <a:xfrm>
              <a:off x="0" y="353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93" name="Google Shape;3393;p51"/>
            <p:cNvCxnSpPr/>
            <p:nvPr/>
          </p:nvCxnSpPr>
          <p:spPr>
            <a:xfrm>
              <a:off x="0" y="33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94" name="Google Shape;3394;p51"/>
            <p:cNvCxnSpPr/>
            <p:nvPr/>
          </p:nvCxnSpPr>
          <p:spPr>
            <a:xfrm>
              <a:off x="0" y="332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95" name="Google Shape;3395;p51"/>
            <p:cNvCxnSpPr/>
            <p:nvPr/>
          </p:nvCxnSpPr>
          <p:spPr>
            <a:xfrm>
              <a:off x="0" y="342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96" name="Google Shape;3396;p51"/>
            <p:cNvCxnSpPr/>
            <p:nvPr/>
          </p:nvCxnSpPr>
          <p:spPr>
            <a:xfrm>
              <a:off x="0" y="293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97" name="Google Shape;3397;p51"/>
            <p:cNvCxnSpPr/>
            <p:nvPr/>
          </p:nvCxnSpPr>
          <p:spPr>
            <a:xfrm>
              <a:off x="0" y="29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98" name="Google Shape;3398;p51"/>
            <p:cNvCxnSpPr/>
            <p:nvPr/>
          </p:nvCxnSpPr>
          <p:spPr>
            <a:xfrm>
              <a:off x="0" y="328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99" name="Google Shape;3399;p51"/>
            <p:cNvCxnSpPr/>
            <p:nvPr/>
          </p:nvCxnSpPr>
          <p:spPr>
            <a:xfrm>
              <a:off x="0" y="315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00" name="Google Shape;3400;p51"/>
            <p:cNvCxnSpPr/>
            <p:nvPr/>
          </p:nvCxnSpPr>
          <p:spPr>
            <a:xfrm>
              <a:off x="0" y="307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01" name="Google Shape;3401;p51"/>
            <p:cNvCxnSpPr/>
            <p:nvPr/>
          </p:nvCxnSpPr>
          <p:spPr>
            <a:xfrm>
              <a:off x="0" y="326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02" name="Google Shape;3402;p51"/>
            <p:cNvCxnSpPr/>
            <p:nvPr/>
          </p:nvCxnSpPr>
          <p:spPr>
            <a:xfrm>
              <a:off x="0" y="295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03" name="Google Shape;3403;p51"/>
            <p:cNvCxnSpPr/>
            <p:nvPr/>
          </p:nvCxnSpPr>
          <p:spPr>
            <a:xfrm>
              <a:off x="0" y="300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04" name="Google Shape;3404;p51"/>
            <p:cNvCxnSpPr/>
            <p:nvPr/>
          </p:nvCxnSpPr>
          <p:spPr>
            <a:xfrm>
              <a:off x="0" y="320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05" name="Google Shape;3405;p51"/>
            <p:cNvCxnSpPr/>
            <p:nvPr/>
          </p:nvCxnSpPr>
          <p:spPr>
            <a:xfrm>
              <a:off x="0" y="318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06" name="Google Shape;3406;p51"/>
            <p:cNvCxnSpPr/>
            <p:nvPr/>
          </p:nvCxnSpPr>
          <p:spPr>
            <a:xfrm>
              <a:off x="0" y="278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07" name="Google Shape;3407;p51"/>
            <p:cNvCxnSpPr/>
            <p:nvPr/>
          </p:nvCxnSpPr>
          <p:spPr>
            <a:xfrm>
              <a:off x="0" y="27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08" name="Google Shape;3408;p51"/>
            <p:cNvCxnSpPr/>
            <p:nvPr/>
          </p:nvCxnSpPr>
          <p:spPr>
            <a:xfrm>
              <a:off x="0" y="263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09" name="Google Shape;3409;p51"/>
            <p:cNvCxnSpPr/>
            <p:nvPr/>
          </p:nvCxnSpPr>
          <p:spPr>
            <a:xfrm>
              <a:off x="0" y="283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10" name="Google Shape;3410;p51"/>
            <p:cNvCxnSpPr/>
            <p:nvPr/>
          </p:nvCxnSpPr>
          <p:spPr>
            <a:xfrm>
              <a:off x="0" y="281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11" name="Google Shape;3411;p51"/>
            <p:cNvCxnSpPr/>
            <p:nvPr/>
          </p:nvCxnSpPr>
          <p:spPr>
            <a:xfrm>
              <a:off x="0" y="251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12" name="Google Shape;3412;p51"/>
            <p:cNvCxnSpPr/>
            <p:nvPr/>
          </p:nvCxnSpPr>
          <p:spPr>
            <a:xfrm>
              <a:off x="0" y="2547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13" name="Google Shape;3413;p51"/>
            <p:cNvCxnSpPr/>
            <p:nvPr/>
          </p:nvCxnSpPr>
          <p:spPr>
            <a:xfrm>
              <a:off x="0" y="258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14" name="Google Shape;3414;p51"/>
            <p:cNvCxnSpPr/>
            <p:nvPr/>
          </p:nvCxnSpPr>
          <p:spPr>
            <a:xfrm>
              <a:off x="0" y="242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15" name="Google Shape;3415;p51"/>
            <p:cNvCxnSpPr/>
            <p:nvPr/>
          </p:nvCxnSpPr>
          <p:spPr>
            <a:xfrm>
              <a:off x="0" y="23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16" name="Google Shape;3416;p51"/>
            <p:cNvCxnSpPr/>
            <p:nvPr/>
          </p:nvCxnSpPr>
          <p:spPr>
            <a:xfrm>
              <a:off x="0" y="246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17" name="Google Shape;3417;p51"/>
            <p:cNvCxnSpPr/>
            <p:nvPr/>
          </p:nvCxnSpPr>
          <p:spPr>
            <a:xfrm>
              <a:off x="0" y="232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18" name="Google Shape;3418;p51"/>
            <p:cNvCxnSpPr/>
            <p:nvPr/>
          </p:nvCxnSpPr>
          <p:spPr>
            <a:xfrm>
              <a:off x="0" y="220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19" name="Google Shape;3419;p51"/>
            <p:cNvCxnSpPr/>
            <p:nvPr/>
          </p:nvCxnSpPr>
          <p:spPr>
            <a:xfrm>
              <a:off x="0" y="23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20" name="Google Shape;3420;p51"/>
            <p:cNvCxnSpPr/>
            <p:nvPr/>
          </p:nvCxnSpPr>
          <p:spPr>
            <a:xfrm>
              <a:off x="0" y="224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21" name="Google Shape;3421;p51"/>
            <p:cNvCxnSpPr/>
            <p:nvPr/>
          </p:nvCxnSpPr>
          <p:spPr>
            <a:xfrm>
              <a:off x="0" y="222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22" name="Google Shape;3422;p51"/>
            <p:cNvCxnSpPr/>
            <p:nvPr/>
          </p:nvCxnSpPr>
          <p:spPr>
            <a:xfrm>
              <a:off x="0" y="208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23" name="Google Shape;3423;p51"/>
            <p:cNvCxnSpPr/>
            <p:nvPr/>
          </p:nvCxnSpPr>
          <p:spPr>
            <a:xfrm>
              <a:off x="0" y="21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24" name="Google Shape;3424;p51"/>
            <p:cNvCxnSpPr/>
            <p:nvPr/>
          </p:nvCxnSpPr>
          <p:spPr>
            <a:xfrm>
              <a:off x="0" y="215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25" name="Google Shape;3425;p51"/>
            <p:cNvCxnSpPr/>
            <p:nvPr/>
          </p:nvCxnSpPr>
          <p:spPr>
            <a:xfrm>
              <a:off x="0" y="199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26" name="Google Shape;3426;p51"/>
            <p:cNvCxnSpPr/>
            <p:nvPr/>
          </p:nvCxnSpPr>
          <p:spPr>
            <a:xfrm>
              <a:off x="0" y="194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27" name="Google Shape;3427;p51"/>
            <p:cNvCxnSpPr/>
            <p:nvPr/>
          </p:nvCxnSpPr>
          <p:spPr>
            <a:xfrm>
              <a:off x="0" y="204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28" name="Google Shape;3428;p51"/>
            <p:cNvCxnSpPr/>
            <p:nvPr/>
          </p:nvCxnSpPr>
          <p:spPr>
            <a:xfrm>
              <a:off x="0" y="155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29" name="Google Shape;3429;p51"/>
            <p:cNvCxnSpPr/>
            <p:nvPr/>
          </p:nvCxnSpPr>
          <p:spPr>
            <a:xfrm>
              <a:off x="0" y="15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30" name="Google Shape;3430;p51"/>
            <p:cNvCxnSpPr/>
            <p:nvPr/>
          </p:nvCxnSpPr>
          <p:spPr>
            <a:xfrm>
              <a:off x="0" y="19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31" name="Google Shape;3431;p51"/>
            <p:cNvCxnSpPr/>
            <p:nvPr/>
          </p:nvCxnSpPr>
          <p:spPr>
            <a:xfrm>
              <a:off x="0" y="177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32" name="Google Shape;3432;p51"/>
            <p:cNvCxnSpPr/>
            <p:nvPr/>
          </p:nvCxnSpPr>
          <p:spPr>
            <a:xfrm>
              <a:off x="0" y="169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33" name="Google Shape;3433;p51"/>
            <p:cNvCxnSpPr/>
            <p:nvPr/>
          </p:nvCxnSpPr>
          <p:spPr>
            <a:xfrm>
              <a:off x="0" y="188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34" name="Google Shape;3434;p51"/>
            <p:cNvCxnSpPr/>
            <p:nvPr/>
          </p:nvCxnSpPr>
          <p:spPr>
            <a:xfrm>
              <a:off x="0" y="157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35" name="Google Shape;3435;p51"/>
            <p:cNvCxnSpPr/>
            <p:nvPr/>
          </p:nvCxnSpPr>
          <p:spPr>
            <a:xfrm>
              <a:off x="0" y="16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36" name="Google Shape;3436;p51"/>
            <p:cNvCxnSpPr/>
            <p:nvPr/>
          </p:nvCxnSpPr>
          <p:spPr>
            <a:xfrm>
              <a:off x="0" y="182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37" name="Google Shape;3437;p51"/>
            <p:cNvCxnSpPr/>
            <p:nvPr/>
          </p:nvCxnSpPr>
          <p:spPr>
            <a:xfrm>
              <a:off x="0" y="180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38" name="Google Shape;3438;p51"/>
            <p:cNvCxnSpPr/>
            <p:nvPr/>
          </p:nvCxnSpPr>
          <p:spPr>
            <a:xfrm>
              <a:off x="0" y="13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39" name="Google Shape;3439;p51"/>
            <p:cNvCxnSpPr/>
            <p:nvPr/>
          </p:nvCxnSpPr>
          <p:spPr>
            <a:xfrm>
              <a:off x="0" y="1430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40" name="Google Shape;3440;p51"/>
            <p:cNvCxnSpPr/>
            <p:nvPr/>
          </p:nvCxnSpPr>
          <p:spPr>
            <a:xfrm>
              <a:off x="0" y="146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41" name="Google Shape;3441;p51"/>
            <p:cNvCxnSpPr/>
            <p:nvPr/>
          </p:nvCxnSpPr>
          <p:spPr>
            <a:xfrm>
              <a:off x="0" y="13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42" name="Google Shape;3442;p51"/>
            <p:cNvCxnSpPr/>
            <p:nvPr/>
          </p:nvCxnSpPr>
          <p:spPr>
            <a:xfrm>
              <a:off x="0" y="134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43" name="Google Shape;3443;p51"/>
            <p:cNvCxnSpPr/>
            <p:nvPr/>
          </p:nvCxnSpPr>
          <p:spPr>
            <a:xfrm>
              <a:off x="0" y="9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44" name="Google Shape;3444;p51"/>
            <p:cNvCxnSpPr/>
            <p:nvPr/>
          </p:nvCxnSpPr>
          <p:spPr>
            <a:xfrm>
              <a:off x="0" y="94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45" name="Google Shape;3445;p51"/>
            <p:cNvCxnSpPr/>
            <p:nvPr/>
          </p:nvCxnSpPr>
          <p:spPr>
            <a:xfrm>
              <a:off x="0" y="120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46" name="Google Shape;3446;p51"/>
            <p:cNvCxnSpPr/>
            <p:nvPr/>
          </p:nvCxnSpPr>
          <p:spPr>
            <a:xfrm>
              <a:off x="0" y="112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47" name="Google Shape;3447;p51"/>
            <p:cNvCxnSpPr/>
            <p:nvPr/>
          </p:nvCxnSpPr>
          <p:spPr>
            <a:xfrm>
              <a:off x="0" y="9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48" name="Google Shape;3448;p51"/>
            <p:cNvCxnSpPr/>
            <p:nvPr/>
          </p:nvCxnSpPr>
          <p:spPr>
            <a:xfrm>
              <a:off x="0" y="104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49" name="Google Shape;3449;p51"/>
            <p:cNvCxnSpPr/>
            <p:nvPr/>
          </p:nvCxnSpPr>
          <p:spPr>
            <a:xfrm>
              <a:off x="0" y="124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50" name="Google Shape;3450;p51"/>
            <p:cNvCxnSpPr/>
            <p:nvPr/>
          </p:nvCxnSpPr>
          <p:spPr>
            <a:xfrm>
              <a:off x="0" y="12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51" name="Google Shape;3451;p51"/>
            <p:cNvCxnSpPr/>
            <p:nvPr/>
          </p:nvCxnSpPr>
          <p:spPr>
            <a:xfrm>
              <a:off x="0" y="81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52" name="Google Shape;3452;p51"/>
            <p:cNvCxnSpPr/>
            <p:nvPr/>
          </p:nvCxnSpPr>
          <p:spPr>
            <a:xfrm>
              <a:off x="0" y="85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53" name="Google Shape;3453;p51"/>
            <p:cNvCxnSpPr/>
            <p:nvPr/>
          </p:nvCxnSpPr>
          <p:spPr>
            <a:xfrm>
              <a:off x="0" y="88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54" name="Google Shape;3454;p51"/>
            <p:cNvCxnSpPr/>
            <p:nvPr/>
          </p:nvCxnSpPr>
          <p:spPr>
            <a:xfrm>
              <a:off x="0" y="72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55" name="Google Shape;3455;p51"/>
            <p:cNvCxnSpPr/>
            <p:nvPr/>
          </p:nvCxnSpPr>
          <p:spPr>
            <a:xfrm>
              <a:off x="0" y="77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56" name="Google Shape;3456;p51"/>
            <p:cNvCxnSpPr/>
            <p:nvPr/>
          </p:nvCxnSpPr>
          <p:spPr>
            <a:xfrm>
              <a:off x="0" y="6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57" name="Google Shape;3457;p51"/>
            <p:cNvCxnSpPr/>
            <p:nvPr/>
          </p:nvCxnSpPr>
          <p:spPr>
            <a:xfrm>
              <a:off x="0" y="60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58" name="Google Shape;3458;p51"/>
            <p:cNvCxnSpPr/>
            <p:nvPr/>
          </p:nvCxnSpPr>
          <p:spPr>
            <a:xfrm>
              <a:off x="0" y="479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59" name="Google Shape;3459;p51"/>
            <p:cNvCxnSpPr/>
            <p:nvPr/>
          </p:nvCxnSpPr>
          <p:spPr>
            <a:xfrm>
              <a:off x="0" y="515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60" name="Google Shape;3460;p51"/>
            <p:cNvCxnSpPr/>
            <p:nvPr/>
          </p:nvCxnSpPr>
          <p:spPr>
            <a:xfrm>
              <a:off x="0" y="54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61" name="Google Shape;3461;p51"/>
            <p:cNvCxnSpPr/>
            <p:nvPr/>
          </p:nvCxnSpPr>
          <p:spPr>
            <a:xfrm>
              <a:off x="0" y="389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62" name="Google Shape;3462;p51"/>
            <p:cNvCxnSpPr/>
            <p:nvPr/>
          </p:nvCxnSpPr>
          <p:spPr>
            <a:xfrm>
              <a:off x="0" y="341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63" name="Google Shape;3463;p51"/>
            <p:cNvCxnSpPr/>
            <p:nvPr/>
          </p:nvCxnSpPr>
          <p:spPr>
            <a:xfrm>
              <a:off x="0" y="434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64" name="Google Shape;3464;p51"/>
            <p:cNvCxnSpPr/>
            <p:nvPr/>
          </p:nvCxnSpPr>
          <p:spPr>
            <a:xfrm>
              <a:off x="0" y="296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65" name="Google Shape;3465;p51"/>
            <p:cNvCxnSpPr/>
            <p:nvPr/>
          </p:nvCxnSpPr>
          <p:spPr>
            <a:xfrm>
              <a:off x="0" y="275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66" name="Google Shape;3466;p51"/>
            <p:cNvCxnSpPr/>
            <p:nvPr/>
          </p:nvCxnSpPr>
          <p:spPr>
            <a:xfrm>
              <a:off x="0" y="215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67" name="Google Shape;3467;p51"/>
            <p:cNvCxnSpPr/>
            <p:nvPr/>
          </p:nvCxnSpPr>
          <p:spPr>
            <a:xfrm>
              <a:off x="0" y="27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68" name="Google Shape;3468;p51"/>
            <p:cNvCxnSpPr/>
            <p:nvPr/>
          </p:nvCxnSpPr>
          <p:spPr>
            <a:xfrm>
              <a:off x="0" y="0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69" name="Google Shape;3469;p51"/>
            <p:cNvCxnSpPr/>
            <p:nvPr/>
          </p:nvCxnSpPr>
          <p:spPr>
            <a:xfrm>
              <a:off x="0" y="48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70" name="Google Shape;3470;p51"/>
            <p:cNvCxnSpPr/>
            <p:nvPr/>
          </p:nvCxnSpPr>
          <p:spPr>
            <a:xfrm>
              <a:off x="0" y="102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71" name="Google Shape;3471;p51"/>
            <p:cNvCxnSpPr/>
            <p:nvPr/>
          </p:nvCxnSpPr>
          <p:spPr>
            <a:xfrm>
              <a:off x="0" y="159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3472" name="Google Shape;3472;p51"/>
          <p:cNvSpPr txBox="1"/>
          <p:nvPr/>
        </p:nvSpPr>
        <p:spPr>
          <a:xfrm>
            <a:off x="76200" y="76200"/>
            <a:ext cx="304800" cy="1450975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3" name="Google Shape;3473;p51"/>
          <p:cNvSpPr txBox="1"/>
          <p:nvPr/>
        </p:nvSpPr>
        <p:spPr>
          <a:xfrm>
            <a:off x="204787" y="15081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4" name="Google Shape;3474;p51"/>
          <p:cNvSpPr txBox="1"/>
          <p:nvPr/>
        </p:nvSpPr>
        <p:spPr>
          <a:xfrm>
            <a:off x="7300912" y="1185862"/>
            <a:ext cx="1474787" cy="338137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5" name="Google Shape;3475;p51"/>
          <p:cNvSpPr txBox="1"/>
          <p:nvPr/>
        </p:nvSpPr>
        <p:spPr>
          <a:xfrm>
            <a:off x="3252787" y="133826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476" name="Google Shape;3476;p51"/>
          <p:cNvGrpSpPr/>
          <p:nvPr/>
        </p:nvGrpSpPr>
        <p:grpSpPr>
          <a:xfrm>
            <a:off x="7620000" y="228600"/>
            <a:ext cx="1066800" cy="838200"/>
            <a:chOff x="0" y="0"/>
            <a:chExt cx="672" cy="528"/>
          </a:xfrm>
        </p:grpSpPr>
        <p:sp>
          <p:nvSpPr>
            <p:cNvPr id="3477" name="Google Shape;3477;p51"/>
            <p:cNvSpPr txBox="1"/>
            <p:nvPr/>
          </p:nvSpPr>
          <p:spPr>
            <a:xfrm>
              <a:off x="0" y="0"/>
              <a:ext cx="672" cy="528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78" name="Google Shape;3478;p51"/>
            <p:cNvSpPr txBox="1"/>
            <p:nvPr/>
          </p:nvSpPr>
          <p:spPr>
            <a:xfrm>
              <a:off x="566" y="377"/>
              <a:ext cx="71" cy="76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479" name="Google Shape;3479;p51"/>
            <p:cNvGrpSpPr/>
            <p:nvPr/>
          </p:nvGrpSpPr>
          <p:grpSpPr>
            <a:xfrm>
              <a:off x="35" y="75"/>
              <a:ext cx="566" cy="378"/>
              <a:chOff x="0" y="0"/>
              <a:chExt cx="566" cy="378"/>
            </a:xfrm>
          </p:grpSpPr>
          <p:sp>
            <p:nvSpPr>
              <p:cNvPr id="3480" name="Google Shape;3480;p51"/>
              <p:cNvSpPr/>
              <p:nvPr/>
            </p:nvSpPr>
            <p:spPr>
              <a:xfrm>
                <a:off x="0" y="75"/>
                <a:ext cx="424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81" name="Google Shape;3481;p51"/>
              <p:cNvSpPr/>
              <p:nvPr/>
            </p:nvSpPr>
            <p:spPr>
              <a:xfrm>
                <a:off x="70" y="0"/>
                <a:ext cx="425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82" name="Google Shape;3482;p51"/>
              <p:cNvSpPr/>
              <p:nvPr/>
            </p:nvSpPr>
            <p:spPr>
              <a:xfrm>
                <a:off x="70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83" name="Google Shape;3483;p51"/>
              <p:cNvSpPr/>
              <p:nvPr/>
            </p:nvSpPr>
            <p:spPr>
              <a:xfrm>
                <a:off x="247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84" name="Google Shape;3484;p51"/>
              <p:cNvSpPr/>
              <p:nvPr/>
            </p:nvSpPr>
            <p:spPr>
              <a:xfrm>
                <a:off x="247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85" name="Google Shape;3485;p51"/>
              <p:cNvSpPr/>
              <p:nvPr/>
            </p:nvSpPr>
            <p:spPr>
              <a:xfrm>
                <a:off x="318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3486" name="Google Shape;3486;p51"/>
            <p:cNvSpPr txBox="1"/>
            <p:nvPr/>
          </p:nvSpPr>
          <p:spPr>
            <a:xfrm>
              <a:off x="35" y="38"/>
              <a:ext cx="71" cy="7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87" name="Google Shape;3487;p51"/>
            <p:cNvSpPr txBox="1"/>
            <p:nvPr/>
          </p:nvSpPr>
          <p:spPr>
            <a:xfrm>
              <a:off x="71" y="75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88" name="Google Shape;3488;p51"/>
            <p:cNvSpPr txBox="1"/>
            <p:nvPr/>
          </p:nvSpPr>
          <p:spPr>
            <a:xfrm>
              <a:off x="531" y="339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89" name="Google Shape;3489;p51"/>
            <p:cNvSpPr/>
            <p:nvPr/>
          </p:nvSpPr>
          <p:spPr>
            <a:xfrm>
              <a:off x="140" y="113"/>
              <a:ext cx="391" cy="26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38100" cap="flat" cmpd="sng">
              <a:solidFill>
                <a:srgbClr val="FFFF00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490" name="Google Shape;3490;p5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458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layer</a:t>
            </a:r>
            <a:endParaRPr/>
          </a:p>
        </p:txBody>
      </p:sp>
      <p:pic>
        <p:nvPicPr>
          <p:cNvPr id="3491" name="Google Shape;3491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6412" y="1706562"/>
            <a:ext cx="8437562" cy="29130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92" name="Google Shape;3492;p51"/>
          <p:cNvCxnSpPr/>
          <p:nvPr/>
        </p:nvCxnSpPr>
        <p:spPr>
          <a:xfrm>
            <a:off x="644525" y="4992687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493" name="Google Shape;3493;p51"/>
          <p:cNvCxnSpPr/>
          <p:nvPr/>
        </p:nvCxnSpPr>
        <p:spPr>
          <a:xfrm>
            <a:off x="646112" y="6364287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494" name="Google Shape;3494;p51"/>
          <p:cNvSpPr txBox="1"/>
          <p:nvPr/>
        </p:nvSpPr>
        <p:spPr>
          <a:xfrm>
            <a:off x="682625" y="5084762"/>
            <a:ext cx="8077200" cy="1200150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network layer is responsible for the </a:t>
            </a:r>
            <a:b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delivery of individual </a:t>
            </a:r>
            <a:r>
              <a:rPr lang="en-US" sz="24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packets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from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source host to the destination host.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9" name="Google Shape;3499;p52"/>
          <p:cNvSpPr txBox="1"/>
          <p:nvPr/>
        </p:nvSpPr>
        <p:spPr>
          <a:xfrm>
            <a:off x="7543800" y="6554787"/>
            <a:ext cx="284162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/>
          </a:p>
        </p:txBody>
      </p:sp>
      <p:grpSp>
        <p:nvGrpSpPr>
          <p:cNvPr id="3500" name="Google Shape;3500;p52"/>
          <p:cNvGrpSpPr/>
          <p:nvPr/>
        </p:nvGrpSpPr>
        <p:grpSpPr>
          <a:xfrm>
            <a:off x="0" y="68262"/>
            <a:ext cx="457200" cy="6715125"/>
            <a:chOff x="0" y="0"/>
            <a:chExt cx="288" cy="4230"/>
          </a:xfrm>
        </p:grpSpPr>
        <p:cxnSp>
          <p:nvCxnSpPr>
            <p:cNvPr id="3501" name="Google Shape;3501;p52"/>
            <p:cNvCxnSpPr/>
            <p:nvPr/>
          </p:nvCxnSpPr>
          <p:spPr>
            <a:xfrm>
              <a:off x="0" y="416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02" name="Google Shape;3502;p52"/>
            <p:cNvCxnSpPr/>
            <p:nvPr/>
          </p:nvCxnSpPr>
          <p:spPr>
            <a:xfrm>
              <a:off x="0" y="41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03" name="Google Shape;3503;p52"/>
            <p:cNvCxnSpPr/>
            <p:nvPr/>
          </p:nvCxnSpPr>
          <p:spPr>
            <a:xfrm>
              <a:off x="0" y="422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04" name="Google Shape;3504;p52"/>
            <p:cNvCxnSpPr/>
            <p:nvPr/>
          </p:nvCxnSpPr>
          <p:spPr>
            <a:xfrm>
              <a:off x="0" y="407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05" name="Google Shape;3505;p52"/>
            <p:cNvCxnSpPr/>
            <p:nvPr/>
          </p:nvCxnSpPr>
          <p:spPr>
            <a:xfrm>
              <a:off x="0" y="402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06" name="Google Shape;3506;p52"/>
            <p:cNvCxnSpPr/>
            <p:nvPr/>
          </p:nvCxnSpPr>
          <p:spPr>
            <a:xfrm>
              <a:off x="0" y="4115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07" name="Google Shape;3507;p52"/>
            <p:cNvCxnSpPr/>
            <p:nvPr/>
          </p:nvCxnSpPr>
          <p:spPr>
            <a:xfrm>
              <a:off x="0" y="362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08" name="Google Shape;3508;p52"/>
            <p:cNvCxnSpPr/>
            <p:nvPr/>
          </p:nvCxnSpPr>
          <p:spPr>
            <a:xfrm>
              <a:off x="0" y="35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09" name="Google Shape;3509;p52"/>
            <p:cNvCxnSpPr/>
            <p:nvPr/>
          </p:nvCxnSpPr>
          <p:spPr>
            <a:xfrm>
              <a:off x="0" y="39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10" name="Google Shape;3510;p52"/>
            <p:cNvCxnSpPr/>
            <p:nvPr/>
          </p:nvCxnSpPr>
          <p:spPr>
            <a:xfrm>
              <a:off x="0" y="385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11" name="Google Shape;3511;p52"/>
            <p:cNvCxnSpPr/>
            <p:nvPr/>
          </p:nvCxnSpPr>
          <p:spPr>
            <a:xfrm>
              <a:off x="0" y="377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12" name="Google Shape;3512;p52"/>
            <p:cNvCxnSpPr/>
            <p:nvPr/>
          </p:nvCxnSpPr>
          <p:spPr>
            <a:xfrm>
              <a:off x="0" y="395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13" name="Google Shape;3513;p52"/>
            <p:cNvCxnSpPr/>
            <p:nvPr/>
          </p:nvCxnSpPr>
          <p:spPr>
            <a:xfrm>
              <a:off x="0" y="364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14" name="Google Shape;3514;p52"/>
            <p:cNvCxnSpPr/>
            <p:nvPr/>
          </p:nvCxnSpPr>
          <p:spPr>
            <a:xfrm>
              <a:off x="0" y="369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15" name="Google Shape;3515;p52"/>
            <p:cNvCxnSpPr/>
            <p:nvPr/>
          </p:nvCxnSpPr>
          <p:spPr>
            <a:xfrm>
              <a:off x="0" y="389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16" name="Google Shape;3516;p52"/>
            <p:cNvCxnSpPr/>
            <p:nvPr/>
          </p:nvCxnSpPr>
          <p:spPr>
            <a:xfrm>
              <a:off x="0" y="38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17" name="Google Shape;3517;p52"/>
            <p:cNvCxnSpPr/>
            <p:nvPr/>
          </p:nvCxnSpPr>
          <p:spPr>
            <a:xfrm>
              <a:off x="0" y="346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18" name="Google Shape;3518;p52"/>
            <p:cNvCxnSpPr/>
            <p:nvPr/>
          </p:nvCxnSpPr>
          <p:spPr>
            <a:xfrm>
              <a:off x="0" y="35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19" name="Google Shape;3519;p52"/>
            <p:cNvCxnSpPr/>
            <p:nvPr/>
          </p:nvCxnSpPr>
          <p:spPr>
            <a:xfrm>
              <a:off x="0" y="353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20" name="Google Shape;3520;p52"/>
            <p:cNvCxnSpPr/>
            <p:nvPr/>
          </p:nvCxnSpPr>
          <p:spPr>
            <a:xfrm>
              <a:off x="0" y="33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21" name="Google Shape;3521;p52"/>
            <p:cNvCxnSpPr/>
            <p:nvPr/>
          </p:nvCxnSpPr>
          <p:spPr>
            <a:xfrm>
              <a:off x="0" y="332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22" name="Google Shape;3522;p52"/>
            <p:cNvCxnSpPr/>
            <p:nvPr/>
          </p:nvCxnSpPr>
          <p:spPr>
            <a:xfrm>
              <a:off x="0" y="342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23" name="Google Shape;3523;p52"/>
            <p:cNvCxnSpPr/>
            <p:nvPr/>
          </p:nvCxnSpPr>
          <p:spPr>
            <a:xfrm>
              <a:off x="0" y="293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24" name="Google Shape;3524;p52"/>
            <p:cNvCxnSpPr/>
            <p:nvPr/>
          </p:nvCxnSpPr>
          <p:spPr>
            <a:xfrm>
              <a:off x="0" y="29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25" name="Google Shape;3525;p52"/>
            <p:cNvCxnSpPr/>
            <p:nvPr/>
          </p:nvCxnSpPr>
          <p:spPr>
            <a:xfrm>
              <a:off x="0" y="328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26" name="Google Shape;3526;p52"/>
            <p:cNvCxnSpPr/>
            <p:nvPr/>
          </p:nvCxnSpPr>
          <p:spPr>
            <a:xfrm>
              <a:off x="0" y="315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27" name="Google Shape;3527;p52"/>
            <p:cNvCxnSpPr/>
            <p:nvPr/>
          </p:nvCxnSpPr>
          <p:spPr>
            <a:xfrm>
              <a:off x="0" y="307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28" name="Google Shape;3528;p52"/>
            <p:cNvCxnSpPr/>
            <p:nvPr/>
          </p:nvCxnSpPr>
          <p:spPr>
            <a:xfrm>
              <a:off x="0" y="326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29" name="Google Shape;3529;p52"/>
            <p:cNvCxnSpPr/>
            <p:nvPr/>
          </p:nvCxnSpPr>
          <p:spPr>
            <a:xfrm>
              <a:off x="0" y="295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30" name="Google Shape;3530;p52"/>
            <p:cNvCxnSpPr/>
            <p:nvPr/>
          </p:nvCxnSpPr>
          <p:spPr>
            <a:xfrm>
              <a:off x="0" y="300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31" name="Google Shape;3531;p52"/>
            <p:cNvCxnSpPr/>
            <p:nvPr/>
          </p:nvCxnSpPr>
          <p:spPr>
            <a:xfrm>
              <a:off x="0" y="320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32" name="Google Shape;3532;p52"/>
            <p:cNvCxnSpPr/>
            <p:nvPr/>
          </p:nvCxnSpPr>
          <p:spPr>
            <a:xfrm>
              <a:off x="0" y="318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33" name="Google Shape;3533;p52"/>
            <p:cNvCxnSpPr/>
            <p:nvPr/>
          </p:nvCxnSpPr>
          <p:spPr>
            <a:xfrm>
              <a:off x="0" y="278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34" name="Google Shape;3534;p52"/>
            <p:cNvCxnSpPr/>
            <p:nvPr/>
          </p:nvCxnSpPr>
          <p:spPr>
            <a:xfrm>
              <a:off x="0" y="27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35" name="Google Shape;3535;p52"/>
            <p:cNvCxnSpPr/>
            <p:nvPr/>
          </p:nvCxnSpPr>
          <p:spPr>
            <a:xfrm>
              <a:off x="0" y="263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36" name="Google Shape;3536;p52"/>
            <p:cNvCxnSpPr/>
            <p:nvPr/>
          </p:nvCxnSpPr>
          <p:spPr>
            <a:xfrm>
              <a:off x="0" y="283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37" name="Google Shape;3537;p52"/>
            <p:cNvCxnSpPr/>
            <p:nvPr/>
          </p:nvCxnSpPr>
          <p:spPr>
            <a:xfrm>
              <a:off x="0" y="281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38" name="Google Shape;3538;p52"/>
            <p:cNvCxnSpPr/>
            <p:nvPr/>
          </p:nvCxnSpPr>
          <p:spPr>
            <a:xfrm>
              <a:off x="0" y="251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39" name="Google Shape;3539;p52"/>
            <p:cNvCxnSpPr/>
            <p:nvPr/>
          </p:nvCxnSpPr>
          <p:spPr>
            <a:xfrm>
              <a:off x="0" y="2547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40" name="Google Shape;3540;p52"/>
            <p:cNvCxnSpPr/>
            <p:nvPr/>
          </p:nvCxnSpPr>
          <p:spPr>
            <a:xfrm>
              <a:off x="0" y="258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41" name="Google Shape;3541;p52"/>
            <p:cNvCxnSpPr/>
            <p:nvPr/>
          </p:nvCxnSpPr>
          <p:spPr>
            <a:xfrm>
              <a:off x="0" y="242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42" name="Google Shape;3542;p52"/>
            <p:cNvCxnSpPr/>
            <p:nvPr/>
          </p:nvCxnSpPr>
          <p:spPr>
            <a:xfrm>
              <a:off x="0" y="23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43" name="Google Shape;3543;p52"/>
            <p:cNvCxnSpPr/>
            <p:nvPr/>
          </p:nvCxnSpPr>
          <p:spPr>
            <a:xfrm>
              <a:off x="0" y="246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44" name="Google Shape;3544;p52"/>
            <p:cNvCxnSpPr/>
            <p:nvPr/>
          </p:nvCxnSpPr>
          <p:spPr>
            <a:xfrm>
              <a:off x="0" y="232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45" name="Google Shape;3545;p52"/>
            <p:cNvCxnSpPr/>
            <p:nvPr/>
          </p:nvCxnSpPr>
          <p:spPr>
            <a:xfrm>
              <a:off x="0" y="220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46" name="Google Shape;3546;p52"/>
            <p:cNvCxnSpPr/>
            <p:nvPr/>
          </p:nvCxnSpPr>
          <p:spPr>
            <a:xfrm>
              <a:off x="0" y="23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47" name="Google Shape;3547;p52"/>
            <p:cNvCxnSpPr/>
            <p:nvPr/>
          </p:nvCxnSpPr>
          <p:spPr>
            <a:xfrm>
              <a:off x="0" y="224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48" name="Google Shape;3548;p52"/>
            <p:cNvCxnSpPr/>
            <p:nvPr/>
          </p:nvCxnSpPr>
          <p:spPr>
            <a:xfrm>
              <a:off x="0" y="222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49" name="Google Shape;3549;p52"/>
            <p:cNvCxnSpPr/>
            <p:nvPr/>
          </p:nvCxnSpPr>
          <p:spPr>
            <a:xfrm>
              <a:off x="0" y="208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50" name="Google Shape;3550;p52"/>
            <p:cNvCxnSpPr/>
            <p:nvPr/>
          </p:nvCxnSpPr>
          <p:spPr>
            <a:xfrm>
              <a:off x="0" y="21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51" name="Google Shape;3551;p52"/>
            <p:cNvCxnSpPr/>
            <p:nvPr/>
          </p:nvCxnSpPr>
          <p:spPr>
            <a:xfrm>
              <a:off x="0" y="215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52" name="Google Shape;3552;p52"/>
            <p:cNvCxnSpPr/>
            <p:nvPr/>
          </p:nvCxnSpPr>
          <p:spPr>
            <a:xfrm>
              <a:off x="0" y="199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53" name="Google Shape;3553;p52"/>
            <p:cNvCxnSpPr/>
            <p:nvPr/>
          </p:nvCxnSpPr>
          <p:spPr>
            <a:xfrm>
              <a:off x="0" y="194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54" name="Google Shape;3554;p52"/>
            <p:cNvCxnSpPr/>
            <p:nvPr/>
          </p:nvCxnSpPr>
          <p:spPr>
            <a:xfrm>
              <a:off x="0" y="204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55" name="Google Shape;3555;p52"/>
            <p:cNvCxnSpPr/>
            <p:nvPr/>
          </p:nvCxnSpPr>
          <p:spPr>
            <a:xfrm>
              <a:off x="0" y="155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56" name="Google Shape;3556;p52"/>
            <p:cNvCxnSpPr/>
            <p:nvPr/>
          </p:nvCxnSpPr>
          <p:spPr>
            <a:xfrm>
              <a:off x="0" y="15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57" name="Google Shape;3557;p52"/>
            <p:cNvCxnSpPr/>
            <p:nvPr/>
          </p:nvCxnSpPr>
          <p:spPr>
            <a:xfrm>
              <a:off x="0" y="19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58" name="Google Shape;3558;p52"/>
            <p:cNvCxnSpPr/>
            <p:nvPr/>
          </p:nvCxnSpPr>
          <p:spPr>
            <a:xfrm>
              <a:off x="0" y="177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59" name="Google Shape;3559;p52"/>
            <p:cNvCxnSpPr/>
            <p:nvPr/>
          </p:nvCxnSpPr>
          <p:spPr>
            <a:xfrm>
              <a:off x="0" y="169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60" name="Google Shape;3560;p52"/>
            <p:cNvCxnSpPr/>
            <p:nvPr/>
          </p:nvCxnSpPr>
          <p:spPr>
            <a:xfrm>
              <a:off x="0" y="188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61" name="Google Shape;3561;p52"/>
            <p:cNvCxnSpPr/>
            <p:nvPr/>
          </p:nvCxnSpPr>
          <p:spPr>
            <a:xfrm>
              <a:off x="0" y="157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62" name="Google Shape;3562;p52"/>
            <p:cNvCxnSpPr/>
            <p:nvPr/>
          </p:nvCxnSpPr>
          <p:spPr>
            <a:xfrm>
              <a:off x="0" y="16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63" name="Google Shape;3563;p52"/>
            <p:cNvCxnSpPr/>
            <p:nvPr/>
          </p:nvCxnSpPr>
          <p:spPr>
            <a:xfrm>
              <a:off x="0" y="182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64" name="Google Shape;3564;p52"/>
            <p:cNvCxnSpPr/>
            <p:nvPr/>
          </p:nvCxnSpPr>
          <p:spPr>
            <a:xfrm>
              <a:off x="0" y="180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65" name="Google Shape;3565;p52"/>
            <p:cNvCxnSpPr/>
            <p:nvPr/>
          </p:nvCxnSpPr>
          <p:spPr>
            <a:xfrm>
              <a:off x="0" y="13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66" name="Google Shape;3566;p52"/>
            <p:cNvCxnSpPr/>
            <p:nvPr/>
          </p:nvCxnSpPr>
          <p:spPr>
            <a:xfrm>
              <a:off x="0" y="1430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67" name="Google Shape;3567;p52"/>
            <p:cNvCxnSpPr/>
            <p:nvPr/>
          </p:nvCxnSpPr>
          <p:spPr>
            <a:xfrm>
              <a:off x="0" y="146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68" name="Google Shape;3568;p52"/>
            <p:cNvCxnSpPr/>
            <p:nvPr/>
          </p:nvCxnSpPr>
          <p:spPr>
            <a:xfrm>
              <a:off x="0" y="13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69" name="Google Shape;3569;p52"/>
            <p:cNvCxnSpPr/>
            <p:nvPr/>
          </p:nvCxnSpPr>
          <p:spPr>
            <a:xfrm>
              <a:off x="0" y="134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70" name="Google Shape;3570;p52"/>
            <p:cNvCxnSpPr/>
            <p:nvPr/>
          </p:nvCxnSpPr>
          <p:spPr>
            <a:xfrm>
              <a:off x="0" y="9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71" name="Google Shape;3571;p52"/>
            <p:cNvCxnSpPr/>
            <p:nvPr/>
          </p:nvCxnSpPr>
          <p:spPr>
            <a:xfrm>
              <a:off x="0" y="94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72" name="Google Shape;3572;p52"/>
            <p:cNvCxnSpPr/>
            <p:nvPr/>
          </p:nvCxnSpPr>
          <p:spPr>
            <a:xfrm>
              <a:off x="0" y="120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73" name="Google Shape;3573;p52"/>
            <p:cNvCxnSpPr/>
            <p:nvPr/>
          </p:nvCxnSpPr>
          <p:spPr>
            <a:xfrm>
              <a:off x="0" y="112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74" name="Google Shape;3574;p52"/>
            <p:cNvCxnSpPr/>
            <p:nvPr/>
          </p:nvCxnSpPr>
          <p:spPr>
            <a:xfrm>
              <a:off x="0" y="9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75" name="Google Shape;3575;p52"/>
            <p:cNvCxnSpPr/>
            <p:nvPr/>
          </p:nvCxnSpPr>
          <p:spPr>
            <a:xfrm>
              <a:off x="0" y="104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76" name="Google Shape;3576;p52"/>
            <p:cNvCxnSpPr/>
            <p:nvPr/>
          </p:nvCxnSpPr>
          <p:spPr>
            <a:xfrm>
              <a:off x="0" y="124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77" name="Google Shape;3577;p52"/>
            <p:cNvCxnSpPr/>
            <p:nvPr/>
          </p:nvCxnSpPr>
          <p:spPr>
            <a:xfrm>
              <a:off x="0" y="12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78" name="Google Shape;3578;p52"/>
            <p:cNvCxnSpPr/>
            <p:nvPr/>
          </p:nvCxnSpPr>
          <p:spPr>
            <a:xfrm>
              <a:off x="0" y="81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79" name="Google Shape;3579;p52"/>
            <p:cNvCxnSpPr/>
            <p:nvPr/>
          </p:nvCxnSpPr>
          <p:spPr>
            <a:xfrm>
              <a:off x="0" y="85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80" name="Google Shape;3580;p52"/>
            <p:cNvCxnSpPr/>
            <p:nvPr/>
          </p:nvCxnSpPr>
          <p:spPr>
            <a:xfrm>
              <a:off x="0" y="88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81" name="Google Shape;3581;p52"/>
            <p:cNvCxnSpPr/>
            <p:nvPr/>
          </p:nvCxnSpPr>
          <p:spPr>
            <a:xfrm>
              <a:off x="0" y="72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82" name="Google Shape;3582;p52"/>
            <p:cNvCxnSpPr/>
            <p:nvPr/>
          </p:nvCxnSpPr>
          <p:spPr>
            <a:xfrm>
              <a:off x="0" y="77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83" name="Google Shape;3583;p52"/>
            <p:cNvCxnSpPr/>
            <p:nvPr/>
          </p:nvCxnSpPr>
          <p:spPr>
            <a:xfrm>
              <a:off x="0" y="6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84" name="Google Shape;3584;p52"/>
            <p:cNvCxnSpPr/>
            <p:nvPr/>
          </p:nvCxnSpPr>
          <p:spPr>
            <a:xfrm>
              <a:off x="0" y="60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85" name="Google Shape;3585;p52"/>
            <p:cNvCxnSpPr/>
            <p:nvPr/>
          </p:nvCxnSpPr>
          <p:spPr>
            <a:xfrm>
              <a:off x="0" y="479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86" name="Google Shape;3586;p52"/>
            <p:cNvCxnSpPr/>
            <p:nvPr/>
          </p:nvCxnSpPr>
          <p:spPr>
            <a:xfrm>
              <a:off x="0" y="515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87" name="Google Shape;3587;p52"/>
            <p:cNvCxnSpPr/>
            <p:nvPr/>
          </p:nvCxnSpPr>
          <p:spPr>
            <a:xfrm>
              <a:off x="0" y="54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88" name="Google Shape;3588;p52"/>
            <p:cNvCxnSpPr/>
            <p:nvPr/>
          </p:nvCxnSpPr>
          <p:spPr>
            <a:xfrm>
              <a:off x="0" y="389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89" name="Google Shape;3589;p52"/>
            <p:cNvCxnSpPr/>
            <p:nvPr/>
          </p:nvCxnSpPr>
          <p:spPr>
            <a:xfrm>
              <a:off x="0" y="341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90" name="Google Shape;3590;p52"/>
            <p:cNvCxnSpPr/>
            <p:nvPr/>
          </p:nvCxnSpPr>
          <p:spPr>
            <a:xfrm>
              <a:off x="0" y="434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91" name="Google Shape;3591;p52"/>
            <p:cNvCxnSpPr/>
            <p:nvPr/>
          </p:nvCxnSpPr>
          <p:spPr>
            <a:xfrm>
              <a:off x="0" y="296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92" name="Google Shape;3592;p52"/>
            <p:cNvCxnSpPr/>
            <p:nvPr/>
          </p:nvCxnSpPr>
          <p:spPr>
            <a:xfrm>
              <a:off x="0" y="275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93" name="Google Shape;3593;p52"/>
            <p:cNvCxnSpPr/>
            <p:nvPr/>
          </p:nvCxnSpPr>
          <p:spPr>
            <a:xfrm>
              <a:off x="0" y="215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94" name="Google Shape;3594;p52"/>
            <p:cNvCxnSpPr/>
            <p:nvPr/>
          </p:nvCxnSpPr>
          <p:spPr>
            <a:xfrm>
              <a:off x="0" y="27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95" name="Google Shape;3595;p52"/>
            <p:cNvCxnSpPr/>
            <p:nvPr/>
          </p:nvCxnSpPr>
          <p:spPr>
            <a:xfrm>
              <a:off x="0" y="0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96" name="Google Shape;3596;p52"/>
            <p:cNvCxnSpPr/>
            <p:nvPr/>
          </p:nvCxnSpPr>
          <p:spPr>
            <a:xfrm>
              <a:off x="0" y="48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97" name="Google Shape;3597;p52"/>
            <p:cNvCxnSpPr/>
            <p:nvPr/>
          </p:nvCxnSpPr>
          <p:spPr>
            <a:xfrm>
              <a:off x="0" y="102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98" name="Google Shape;3598;p52"/>
            <p:cNvCxnSpPr/>
            <p:nvPr/>
          </p:nvCxnSpPr>
          <p:spPr>
            <a:xfrm>
              <a:off x="0" y="159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3599" name="Google Shape;3599;p52"/>
          <p:cNvSpPr txBox="1"/>
          <p:nvPr/>
        </p:nvSpPr>
        <p:spPr>
          <a:xfrm>
            <a:off x="76200" y="76200"/>
            <a:ext cx="304800" cy="1450975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00" name="Google Shape;3600;p52"/>
          <p:cNvSpPr txBox="1"/>
          <p:nvPr/>
        </p:nvSpPr>
        <p:spPr>
          <a:xfrm>
            <a:off x="204787" y="15081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01" name="Google Shape;3601;p52"/>
          <p:cNvSpPr txBox="1"/>
          <p:nvPr/>
        </p:nvSpPr>
        <p:spPr>
          <a:xfrm>
            <a:off x="7300912" y="1185862"/>
            <a:ext cx="1474787" cy="338137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02" name="Google Shape;3602;p52"/>
          <p:cNvSpPr txBox="1"/>
          <p:nvPr/>
        </p:nvSpPr>
        <p:spPr>
          <a:xfrm>
            <a:off x="3252787" y="133826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603" name="Google Shape;3603;p52"/>
          <p:cNvGrpSpPr/>
          <p:nvPr/>
        </p:nvGrpSpPr>
        <p:grpSpPr>
          <a:xfrm>
            <a:off x="7620000" y="228600"/>
            <a:ext cx="1066800" cy="838200"/>
            <a:chOff x="0" y="0"/>
            <a:chExt cx="672" cy="528"/>
          </a:xfrm>
        </p:grpSpPr>
        <p:sp>
          <p:nvSpPr>
            <p:cNvPr id="3604" name="Google Shape;3604;p52"/>
            <p:cNvSpPr txBox="1"/>
            <p:nvPr/>
          </p:nvSpPr>
          <p:spPr>
            <a:xfrm>
              <a:off x="0" y="0"/>
              <a:ext cx="672" cy="528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05" name="Google Shape;3605;p52"/>
            <p:cNvSpPr txBox="1"/>
            <p:nvPr/>
          </p:nvSpPr>
          <p:spPr>
            <a:xfrm>
              <a:off x="566" y="377"/>
              <a:ext cx="71" cy="76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606" name="Google Shape;3606;p52"/>
            <p:cNvGrpSpPr/>
            <p:nvPr/>
          </p:nvGrpSpPr>
          <p:grpSpPr>
            <a:xfrm>
              <a:off x="35" y="75"/>
              <a:ext cx="566" cy="378"/>
              <a:chOff x="0" y="0"/>
              <a:chExt cx="566" cy="378"/>
            </a:xfrm>
          </p:grpSpPr>
          <p:sp>
            <p:nvSpPr>
              <p:cNvPr id="3607" name="Google Shape;3607;p52"/>
              <p:cNvSpPr/>
              <p:nvPr/>
            </p:nvSpPr>
            <p:spPr>
              <a:xfrm>
                <a:off x="0" y="75"/>
                <a:ext cx="424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08" name="Google Shape;3608;p52"/>
              <p:cNvSpPr/>
              <p:nvPr/>
            </p:nvSpPr>
            <p:spPr>
              <a:xfrm>
                <a:off x="70" y="0"/>
                <a:ext cx="425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09" name="Google Shape;3609;p52"/>
              <p:cNvSpPr/>
              <p:nvPr/>
            </p:nvSpPr>
            <p:spPr>
              <a:xfrm>
                <a:off x="70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10" name="Google Shape;3610;p52"/>
              <p:cNvSpPr/>
              <p:nvPr/>
            </p:nvSpPr>
            <p:spPr>
              <a:xfrm>
                <a:off x="247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11" name="Google Shape;3611;p52"/>
              <p:cNvSpPr/>
              <p:nvPr/>
            </p:nvSpPr>
            <p:spPr>
              <a:xfrm>
                <a:off x="247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12" name="Google Shape;3612;p52"/>
              <p:cNvSpPr/>
              <p:nvPr/>
            </p:nvSpPr>
            <p:spPr>
              <a:xfrm>
                <a:off x="318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3613" name="Google Shape;3613;p52"/>
            <p:cNvSpPr txBox="1"/>
            <p:nvPr/>
          </p:nvSpPr>
          <p:spPr>
            <a:xfrm>
              <a:off x="35" y="38"/>
              <a:ext cx="71" cy="7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14" name="Google Shape;3614;p52"/>
            <p:cNvSpPr txBox="1"/>
            <p:nvPr/>
          </p:nvSpPr>
          <p:spPr>
            <a:xfrm>
              <a:off x="71" y="75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15" name="Google Shape;3615;p52"/>
            <p:cNvSpPr txBox="1"/>
            <p:nvPr/>
          </p:nvSpPr>
          <p:spPr>
            <a:xfrm>
              <a:off x="531" y="339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16" name="Google Shape;3616;p52"/>
            <p:cNvSpPr/>
            <p:nvPr/>
          </p:nvSpPr>
          <p:spPr>
            <a:xfrm>
              <a:off x="140" y="113"/>
              <a:ext cx="391" cy="26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38100" cap="flat" cmpd="sng">
              <a:solidFill>
                <a:srgbClr val="FFFF00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617" name="Google Shape;3617;p5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458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 of Network layer</a:t>
            </a:r>
            <a:endParaRPr/>
          </a:p>
        </p:txBody>
      </p:sp>
      <p:graphicFrame>
        <p:nvGraphicFramePr>
          <p:cNvPr id="3618" name="Google Shape;3618;p52"/>
          <p:cNvGraphicFramePr/>
          <p:nvPr/>
        </p:nvGraphicFramePr>
        <p:xfrm>
          <a:off x="609600" y="1985962"/>
          <a:ext cx="8305800" cy="4339778"/>
        </p:xfrm>
        <a:graphic>
          <a:graphicData uri="http://schemas.openxmlformats.org/drawingml/2006/table">
            <a:tbl>
              <a:tblPr>
                <a:noFill/>
                <a:tableStyleId>{1DF74CC5-A4F5-4112-8B49-D9C3A2F8DFBB}</a:tableStyleId>
              </a:tblPr>
              <a:tblGrid>
                <a:gridCol w="1600200"/>
                <a:gridCol w="228600"/>
                <a:gridCol w="6477000"/>
              </a:tblGrid>
              <a:tr h="1900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Logical addressing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network layer adds a header to the packet coming from the upper layer that, among other things, includes the </a:t>
                      </a:r>
                      <a:r>
                        <a:rPr lang="en-US" sz="2400" b="1" i="1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logical addresses </a:t>
                      </a:r>
                      <a:r>
                        <a:rPr lang="en-US" sz="24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of the sender and receiver. 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2413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Routing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When independent networks or links are connected to create inter networks (network of networks) or a large network, the connecting devices (called routers or switches) </a:t>
                      </a:r>
                      <a:r>
                        <a:rPr lang="en-US" sz="2400" b="1" i="1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route or switch </a:t>
                      </a:r>
                      <a:r>
                        <a:rPr lang="en-US" sz="24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packets to their </a:t>
                      </a:r>
                      <a:r>
                        <a:rPr lang="en-US" sz="2400" b="1" i="1" u="none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final destination</a:t>
                      </a:r>
                      <a:r>
                        <a:rPr lang="en-US" sz="2400" b="0" i="0" u="none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 </a:t>
                      </a:r>
                      <a:r>
                        <a:rPr lang="en-US" sz="24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One of the functions of the network layer is to </a:t>
                      </a:r>
                      <a:r>
                        <a:rPr lang="en-US" sz="2400" b="1" i="1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provided this mechanism. 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3" name="Google Shape;3623;p53"/>
          <p:cNvSpPr txBox="1"/>
          <p:nvPr/>
        </p:nvSpPr>
        <p:spPr>
          <a:xfrm>
            <a:off x="7543800" y="6554787"/>
            <a:ext cx="284162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/>
          </a:p>
        </p:txBody>
      </p:sp>
      <p:grpSp>
        <p:nvGrpSpPr>
          <p:cNvPr id="3624" name="Google Shape;3624;p53"/>
          <p:cNvGrpSpPr/>
          <p:nvPr/>
        </p:nvGrpSpPr>
        <p:grpSpPr>
          <a:xfrm>
            <a:off x="0" y="68262"/>
            <a:ext cx="457200" cy="6715125"/>
            <a:chOff x="0" y="0"/>
            <a:chExt cx="288" cy="4230"/>
          </a:xfrm>
        </p:grpSpPr>
        <p:cxnSp>
          <p:nvCxnSpPr>
            <p:cNvPr id="3625" name="Google Shape;3625;p53"/>
            <p:cNvCxnSpPr/>
            <p:nvPr/>
          </p:nvCxnSpPr>
          <p:spPr>
            <a:xfrm>
              <a:off x="0" y="416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26" name="Google Shape;3626;p53"/>
            <p:cNvCxnSpPr/>
            <p:nvPr/>
          </p:nvCxnSpPr>
          <p:spPr>
            <a:xfrm>
              <a:off x="0" y="41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27" name="Google Shape;3627;p53"/>
            <p:cNvCxnSpPr/>
            <p:nvPr/>
          </p:nvCxnSpPr>
          <p:spPr>
            <a:xfrm>
              <a:off x="0" y="422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28" name="Google Shape;3628;p53"/>
            <p:cNvCxnSpPr/>
            <p:nvPr/>
          </p:nvCxnSpPr>
          <p:spPr>
            <a:xfrm>
              <a:off x="0" y="407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29" name="Google Shape;3629;p53"/>
            <p:cNvCxnSpPr/>
            <p:nvPr/>
          </p:nvCxnSpPr>
          <p:spPr>
            <a:xfrm>
              <a:off x="0" y="402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30" name="Google Shape;3630;p53"/>
            <p:cNvCxnSpPr/>
            <p:nvPr/>
          </p:nvCxnSpPr>
          <p:spPr>
            <a:xfrm>
              <a:off x="0" y="4115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31" name="Google Shape;3631;p53"/>
            <p:cNvCxnSpPr/>
            <p:nvPr/>
          </p:nvCxnSpPr>
          <p:spPr>
            <a:xfrm>
              <a:off x="0" y="362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32" name="Google Shape;3632;p53"/>
            <p:cNvCxnSpPr/>
            <p:nvPr/>
          </p:nvCxnSpPr>
          <p:spPr>
            <a:xfrm>
              <a:off x="0" y="35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33" name="Google Shape;3633;p53"/>
            <p:cNvCxnSpPr/>
            <p:nvPr/>
          </p:nvCxnSpPr>
          <p:spPr>
            <a:xfrm>
              <a:off x="0" y="39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34" name="Google Shape;3634;p53"/>
            <p:cNvCxnSpPr/>
            <p:nvPr/>
          </p:nvCxnSpPr>
          <p:spPr>
            <a:xfrm>
              <a:off x="0" y="385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35" name="Google Shape;3635;p53"/>
            <p:cNvCxnSpPr/>
            <p:nvPr/>
          </p:nvCxnSpPr>
          <p:spPr>
            <a:xfrm>
              <a:off x="0" y="377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36" name="Google Shape;3636;p53"/>
            <p:cNvCxnSpPr/>
            <p:nvPr/>
          </p:nvCxnSpPr>
          <p:spPr>
            <a:xfrm>
              <a:off x="0" y="395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37" name="Google Shape;3637;p53"/>
            <p:cNvCxnSpPr/>
            <p:nvPr/>
          </p:nvCxnSpPr>
          <p:spPr>
            <a:xfrm>
              <a:off x="0" y="364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38" name="Google Shape;3638;p53"/>
            <p:cNvCxnSpPr/>
            <p:nvPr/>
          </p:nvCxnSpPr>
          <p:spPr>
            <a:xfrm>
              <a:off x="0" y="369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39" name="Google Shape;3639;p53"/>
            <p:cNvCxnSpPr/>
            <p:nvPr/>
          </p:nvCxnSpPr>
          <p:spPr>
            <a:xfrm>
              <a:off x="0" y="389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40" name="Google Shape;3640;p53"/>
            <p:cNvCxnSpPr/>
            <p:nvPr/>
          </p:nvCxnSpPr>
          <p:spPr>
            <a:xfrm>
              <a:off x="0" y="38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41" name="Google Shape;3641;p53"/>
            <p:cNvCxnSpPr/>
            <p:nvPr/>
          </p:nvCxnSpPr>
          <p:spPr>
            <a:xfrm>
              <a:off x="0" y="346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42" name="Google Shape;3642;p53"/>
            <p:cNvCxnSpPr/>
            <p:nvPr/>
          </p:nvCxnSpPr>
          <p:spPr>
            <a:xfrm>
              <a:off x="0" y="35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43" name="Google Shape;3643;p53"/>
            <p:cNvCxnSpPr/>
            <p:nvPr/>
          </p:nvCxnSpPr>
          <p:spPr>
            <a:xfrm>
              <a:off x="0" y="353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44" name="Google Shape;3644;p53"/>
            <p:cNvCxnSpPr/>
            <p:nvPr/>
          </p:nvCxnSpPr>
          <p:spPr>
            <a:xfrm>
              <a:off x="0" y="33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45" name="Google Shape;3645;p53"/>
            <p:cNvCxnSpPr/>
            <p:nvPr/>
          </p:nvCxnSpPr>
          <p:spPr>
            <a:xfrm>
              <a:off x="0" y="332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46" name="Google Shape;3646;p53"/>
            <p:cNvCxnSpPr/>
            <p:nvPr/>
          </p:nvCxnSpPr>
          <p:spPr>
            <a:xfrm>
              <a:off x="0" y="342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47" name="Google Shape;3647;p53"/>
            <p:cNvCxnSpPr/>
            <p:nvPr/>
          </p:nvCxnSpPr>
          <p:spPr>
            <a:xfrm>
              <a:off x="0" y="293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48" name="Google Shape;3648;p53"/>
            <p:cNvCxnSpPr/>
            <p:nvPr/>
          </p:nvCxnSpPr>
          <p:spPr>
            <a:xfrm>
              <a:off x="0" y="29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49" name="Google Shape;3649;p53"/>
            <p:cNvCxnSpPr/>
            <p:nvPr/>
          </p:nvCxnSpPr>
          <p:spPr>
            <a:xfrm>
              <a:off x="0" y="328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50" name="Google Shape;3650;p53"/>
            <p:cNvCxnSpPr/>
            <p:nvPr/>
          </p:nvCxnSpPr>
          <p:spPr>
            <a:xfrm>
              <a:off x="0" y="315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51" name="Google Shape;3651;p53"/>
            <p:cNvCxnSpPr/>
            <p:nvPr/>
          </p:nvCxnSpPr>
          <p:spPr>
            <a:xfrm>
              <a:off x="0" y="307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52" name="Google Shape;3652;p53"/>
            <p:cNvCxnSpPr/>
            <p:nvPr/>
          </p:nvCxnSpPr>
          <p:spPr>
            <a:xfrm>
              <a:off x="0" y="326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53" name="Google Shape;3653;p53"/>
            <p:cNvCxnSpPr/>
            <p:nvPr/>
          </p:nvCxnSpPr>
          <p:spPr>
            <a:xfrm>
              <a:off x="0" y="295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54" name="Google Shape;3654;p53"/>
            <p:cNvCxnSpPr/>
            <p:nvPr/>
          </p:nvCxnSpPr>
          <p:spPr>
            <a:xfrm>
              <a:off x="0" y="300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55" name="Google Shape;3655;p53"/>
            <p:cNvCxnSpPr/>
            <p:nvPr/>
          </p:nvCxnSpPr>
          <p:spPr>
            <a:xfrm>
              <a:off x="0" y="320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56" name="Google Shape;3656;p53"/>
            <p:cNvCxnSpPr/>
            <p:nvPr/>
          </p:nvCxnSpPr>
          <p:spPr>
            <a:xfrm>
              <a:off x="0" y="318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57" name="Google Shape;3657;p53"/>
            <p:cNvCxnSpPr/>
            <p:nvPr/>
          </p:nvCxnSpPr>
          <p:spPr>
            <a:xfrm>
              <a:off x="0" y="278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58" name="Google Shape;3658;p53"/>
            <p:cNvCxnSpPr/>
            <p:nvPr/>
          </p:nvCxnSpPr>
          <p:spPr>
            <a:xfrm>
              <a:off x="0" y="27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59" name="Google Shape;3659;p53"/>
            <p:cNvCxnSpPr/>
            <p:nvPr/>
          </p:nvCxnSpPr>
          <p:spPr>
            <a:xfrm>
              <a:off x="0" y="263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60" name="Google Shape;3660;p53"/>
            <p:cNvCxnSpPr/>
            <p:nvPr/>
          </p:nvCxnSpPr>
          <p:spPr>
            <a:xfrm>
              <a:off x="0" y="283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61" name="Google Shape;3661;p53"/>
            <p:cNvCxnSpPr/>
            <p:nvPr/>
          </p:nvCxnSpPr>
          <p:spPr>
            <a:xfrm>
              <a:off x="0" y="281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62" name="Google Shape;3662;p53"/>
            <p:cNvCxnSpPr/>
            <p:nvPr/>
          </p:nvCxnSpPr>
          <p:spPr>
            <a:xfrm>
              <a:off x="0" y="251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63" name="Google Shape;3663;p53"/>
            <p:cNvCxnSpPr/>
            <p:nvPr/>
          </p:nvCxnSpPr>
          <p:spPr>
            <a:xfrm>
              <a:off x="0" y="2547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64" name="Google Shape;3664;p53"/>
            <p:cNvCxnSpPr/>
            <p:nvPr/>
          </p:nvCxnSpPr>
          <p:spPr>
            <a:xfrm>
              <a:off x="0" y="258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65" name="Google Shape;3665;p53"/>
            <p:cNvCxnSpPr/>
            <p:nvPr/>
          </p:nvCxnSpPr>
          <p:spPr>
            <a:xfrm>
              <a:off x="0" y="242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66" name="Google Shape;3666;p53"/>
            <p:cNvCxnSpPr/>
            <p:nvPr/>
          </p:nvCxnSpPr>
          <p:spPr>
            <a:xfrm>
              <a:off x="0" y="23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67" name="Google Shape;3667;p53"/>
            <p:cNvCxnSpPr/>
            <p:nvPr/>
          </p:nvCxnSpPr>
          <p:spPr>
            <a:xfrm>
              <a:off x="0" y="246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68" name="Google Shape;3668;p53"/>
            <p:cNvCxnSpPr/>
            <p:nvPr/>
          </p:nvCxnSpPr>
          <p:spPr>
            <a:xfrm>
              <a:off x="0" y="232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69" name="Google Shape;3669;p53"/>
            <p:cNvCxnSpPr/>
            <p:nvPr/>
          </p:nvCxnSpPr>
          <p:spPr>
            <a:xfrm>
              <a:off x="0" y="220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70" name="Google Shape;3670;p53"/>
            <p:cNvCxnSpPr/>
            <p:nvPr/>
          </p:nvCxnSpPr>
          <p:spPr>
            <a:xfrm>
              <a:off x="0" y="23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71" name="Google Shape;3671;p53"/>
            <p:cNvCxnSpPr/>
            <p:nvPr/>
          </p:nvCxnSpPr>
          <p:spPr>
            <a:xfrm>
              <a:off x="0" y="224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72" name="Google Shape;3672;p53"/>
            <p:cNvCxnSpPr/>
            <p:nvPr/>
          </p:nvCxnSpPr>
          <p:spPr>
            <a:xfrm>
              <a:off x="0" y="222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73" name="Google Shape;3673;p53"/>
            <p:cNvCxnSpPr/>
            <p:nvPr/>
          </p:nvCxnSpPr>
          <p:spPr>
            <a:xfrm>
              <a:off x="0" y="208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74" name="Google Shape;3674;p53"/>
            <p:cNvCxnSpPr/>
            <p:nvPr/>
          </p:nvCxnSpPr>
          <p:spPr>
            <a:xfrm>
              <a:off x="0" y="21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75" name="Google Shape;3675;p53"/>
            <p:cNvCxnSpPr/>
            <p:nvPr/>
          </p:nvCxnSpPr>
          <p:spPr>
            <a:xfrm>
              <a:off x="0" y="215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76" name="Google Shape;3676;p53"/>
            <p:cNvCxnSpPr/>
            <p:nvPr/>
          </p:nvCxnSpPr>
          <p:spPr>
            <a:xfrm>
              <a:off x="0" y="199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77" name="Google Shape;3677;p53"/>
            <p:cNvCxnSpPr/>
            <p:nvPr/>
          </p:nvCxnSpPr>
          <p:spPr>
            <a:xfrm>
              <a:off x="0" y="194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78" name="Google Shape;3678;p53"/>
            <p:cNvCxnSpPr/>
            <p:nvPr/>
          </p:nvCxnSpPr>
          <p:spPr>
            <a:xfrm>
              <a:off x="0" y="204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79" name="Google Shape;3679;p53"/>
            <p:cNvCxnSpPr/>
            <p:nvPr/>
          </p:nvCxnSpPr>
          <p:spPr>
            <a:xfrm>
              <a:off x="0" y="155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80" name="Google Shape;3680;p53"/>
            <p:cNvCxnSpPr/>
            <p:nvPr/>
          </p:nvCxnSpPr>
          <p:spPr>
            <a:xfrm>
              <a:off x="0" y="15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81" name="Google Shape;3681;p53"/>
            <p:cNvCxnSpPr/>
            <p:nvPr/>
          </p:nvCxnSpPr>
          <p:spPr>
            <a:xfrm>
              <a:off x="0" y="19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82" name="Google Shape;3682;p53"/>
            <p:cNvCxnSpPr/>
            <p:nvPr/>
          </p:nvCxnSpPr>
          <p:spPr>
            <a:xfrm>
              <a:off x="0" y="177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83" name="Google Shape;3683;p53"/>
            <p:cNvCxnSpPr/>
            <p:nvPr/>
          </p:nvCxnSpPr>
          <p:spPr>
            <a:xfrm>
              <a:off x="0" y="169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84" name="Google Shape;3684;p53"/>
            <p:cNvCxnSpPr/>
            <p:nvPr/>
          </p:nvCxnSpPr>
          <p:spPr>
            <a:xfrm>
              <a:off x="0" y="188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85" name="Google Shape;3685;p53"/>
            <p:cNvCxnSpPr/>
            <p:nvPr/>
          </p:nvCxnSpPr>
          <p:spPr>
            <a:xfrm>
              <a:off x="0" y="157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86" name="Google Shape;3686;p53"/>
            <p:cNvCxnSpPr/>
            <p:nvPr/>
          </p:nvCxnSpPr>
          <p:spPr>
            <a:xfrm>
              <a:off x="0" y="16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87" name="Google Shape;3687;p53"/>
            <p:cNvCxnSpPr/>
            <p:nvPr/>
          </p:nvCxnSpPr>
          <p:spPr>
            <a:xfrm>
              <a:off x="0" y="182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88" name="Google Shape;3688;p53"/>
            <p:cNvCxnSpPr/>
            <p:nvPr/>
          </p:nvCxnSpPr>
          <p:spPr>
            <a:xfrm>
              <a:off x="0" y="180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89" name="Google Shape;3689;p53"/>
            <p:cNvCxnSpPr/>
            <p:nvPr/>
          </p:nvCxnSpPr>
          <p:spPr>
            <a:xfrm>
              <a:off x="0" y="13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90" name="Google Shape;3690;p53"/>
            <p:cNvCxnSpPr/>
            <p:nvPr/>
          </p:nvCxnSpPr>
          <p:spPr>
            <a:xfrm>
              <a:off x="0" y="1430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91" name="Google Shape;3691;p53"/>
            <p:cNvCxnSpPr/>
            <p:nvPr/>
          </p:nvCxnSpPr>
          <p:spPr>
            <a:xfrm>
              <a:off x="0" y="146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92" name="Google Shape;3692;p53"/>
            <p:cNvCxnSpPr/>
            <p:nvPr/>
          </p:nvCxnSpPr>
          <p:spPr>
            <a:xfrm>
              <a:off x="0" y="13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93" name="Google Shape;3693;p53"/>
            <p:cNvCxnSpPr/>
            <p:nvPr/>
          </p:nvCxnSpPr>
          <p:spPr>
            <a:xfrm>
              <a:off x="0" y="134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94" name="Google Shape;3694;p53"/>
            <p:cNvCxnSpPr/>
            <p:nvPr/>
          </p:nvCxnSpPr>
          <p:spPr>
            <a:xfrm>
              <a:off x="0" y="9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95" name="Google Shape;3695;p53"/>
            <p:cNvCxnSpPr/>
            <p:nvPr/>
          </p:nvCxnSpPr>
          <p:spPr>
            <a:xfrm>
              <a:off x="0" y="94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96" name="Google Shape;3696;p53"/>
            <p:cNvCxnSpPr/>
            <p:nvPr/>
          </p:nvCxnSpPr>
          <p:spPr>
            <a:xfrm>
              <a:off x="0" y="120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97" name="Google Shape;3697;p53"/>
            <p:cNvCxnSpPr/>
            <p:nvPr/>
          </p:nvCxnSpPr>
          <p:spPr>
            <a:xfrm>
              <a:off x="0" y="112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98" name="Google Shape;3698;p53"/>
            <p:cNvCxnSpPr/>
            <p:nvPr/>
          </p:nvCxnSpPr>
          <p:spPr>
            <a:xfrm>
              <a:off x="0" y="9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99" name="Google Shape;3699;p53"/>
            <p:cNvCxnSpPr/>
            <p:nvPr/>
          </p:nvCxnSpPr>
          <p:spPr>
            <a:xfrm>
              <a:off x="0" y="104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00" name="Google Shape;3700;p53"/>
            <p:cNvCxnSpPr/>
            <p:nvPr/>
          </p:nvCxnSpPr>
          <p:spPr>
            <a:xfrm>
              <a:off x="0" y="124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01" name="Google Shape;3701;p53"/>
            <p:cNvCxnSpPr/>
            <p:nvPr/>
          </p:nvCxnSpPr>
          <p:spPr>
            <a:xfrm>
              <a:off x="0" y="12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02" name="Google Shape;3702;p53"/>
            <p:cNvCxnSpPr/>
            <p:nvPr/>
          </p:nvCxnSpPr>
          <p:spPr>
            <a:xfrm>
              <a:off x="0" y="81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03" name="Google Shape;3703;p53"/>
            <p:cNvCxnSpPr/>
            <p:nvPr/>
          </p:nvCxnSpPr>
          <p:spPr>
            <a:xfrm>
              <a:off x="0" y="85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04" name="Google Shape;3704;p53"/>
            <p:cNvCxnSpPr/>
            <p:nvPr/>
          </p:nvCxnSpPr>
          <p:spPr>
            <a:xfrm>
              <a:off x="0" y="88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05" name="Google Shape;3705;p53"/>
            <p:cNvCxnSpPr/>
            <p:nvPr/>
          </p:nvCxnSpPr>
          <p:spPr>
            <a:xfrm>
              <a:off x="0" y="72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06" name="Google Shape;3706;p53"/>
            <p:cNvCxnSpPr/>
            <p:nvPr/>
          </p:nvCxnSpPr>
          <p:spPr>
            <a:xfrm>
              <a:off x="0" y="77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07" name="Google Shape;3707;p53"/>
            <p:cNvCxnSpPr/>
            <p:nvPr/>
          </p:nvCxnSpPr>
          <p:spPr>
            <a:xfrm>
              <a:off x="0" y="6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08" name="Google Shape;3708;p53"/>
            <p:cNvCxnSpPr/>
            <p:nvPr/>
          </p:nvCxnSpPr>
          <p:spPr>
            <a:xfrm>
              <a:off x="0" y="60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09" name="Google Shape;3709;p53"/>
            <p:cNvCxnSpPr/>
            <p:nvPr/>
          </p:nvCxnSpPr>
          <p:spPr>
            <a:xfrm>
              <a:off x="0" y="479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10" name="Google Shape;3710;p53"/>
            <p:cNvCxnSpPr/>
            <p:nvPr/>
          </p:nvCxnSpPr>
          <p:spPr>
            <a:xfrm>
              <a:off x="0" y="515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11" name="Google Shape;3711;p53"/>
            <p:cNvCxnSpPr/>
            <p:nvPr/>
          </p:nvCxnSpPr>
          <p:spPr>
            <a:xfrm>
              <a:off x="0" y="54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12" name="Google Shape;3712;p53"/>
            <p:cNvCxnSpPr/>
            <p:nvPr/>
          </p:nvCxnSpPr>
          <p:spPr>
            <a:xfrm>
              <a:off x="0" y="389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13" name="Google Shape;3713;p53"/>
            <p:cNvCxnSpPr/>
            <p:nvPr/>
          </p:nvCxnSpPr>
          <p:spPr>
            <a:xfrm>
              <a:off x="0" y="341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14" name="Google Shape;3714;p53"/>
            <p:cNvCxnSpPr/>
            <p:nvPr/>
          </p:nvCxnSpPr>
          <p:spPr>
            <a:xfrm>
              <a:off x="0" y="434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15" name="Google Shape;3715;p53"/>
            <p:cNvCxnSpPr/>
            <p:nvPr/>
          </p:nvCxnSpPr>
          <p:spPr>
            <a:xfrm>
              <a:off x="0" y="296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16" name="Google Shape;3716;p53"/>
            <p:cNvCxnSpPr/>
            <p:nvPr/>
          </p:nvCxnSpPr>
          <p:spPr>
            <a:xfrm>
              <a:off x="0" y="275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17" name="Google Shape;3717;p53"/>
            <p:cNvCxnSpPr/>
            <p:nvPr/>
          </p:nvCxnSpPr>
          <p:spPr>
            <a:xfrm>
              <a:off x="0" y="215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18" name="Google Shape;3718;p53"/>
            <p:cNvCxnSpPr/>
            <p:nvPr/>
          </p:nvCxnSpPr>
          <p:spPr>
            <a:xfrm>
              <a:off x="0" y="27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19" name="Google Shape;3719;p53"/>
            <p:cNvCxnSpPr/>
            <p:nvPr/>
          </p:nvCxnSpPr>
          <p:spPr>
            <a:xfrm>
              <a:off x="0" y="0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20" name="Google Shape;3720;p53"/>
            <p:cNvCxnSpPr/>
            <p:nvPr/>
          </p:nvCxnSpPr>
          <p:spPr>
            <a:xfrm>
              <a:off x="0" y="48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21" name="Google Shape;3721;p53"/>
            <p:cNvCxnSpPr/>
            <p:nvPr/>
          </p:nvCxnSpPr>
          <p:spPr>
            <a:xfrm>
              <a:off x="0" y="102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22" name="Google Shape;3722;p53"/>
            <p:cNvCxnSpPr/>
            <p:nvPr/>
          </p:nvCxnSpPr>
          <p:spPr>
            <a:xfrm>
              <a:off x="0" y="159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3723" name="Google Shape;3723;p53"/>
          <p:cNvSpPr txBox="1"/>
          <p:nvPr/>
        </p:nvSpPr>
        <p:spPr>
          <a:xfrm>
            <a:off x="76200" y="76200"/>
            <a:ext cx="304800" cy="1450975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24" name="Google Shape;3724;p53"/>
          <p:cNvSpPr txBox="1"/>
          <p:nvPr/>
        </p:nvSpPr>
        <p:spPr>
          <a:xfrm>
            <a:off x="204787" y="15081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25" name="Google Shape;3725;p53"/>
          <p:cNvSpPr txBox="1"/>
          <p:nvPr/>
        </p:nvSpPr>
        <p:spPr>
          <a:xfrm>
            <a:off x="7300912" y="1185862"/>
            <a:ext cx="1474787" cy="338137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26" name="Google Shape;3726;p53"/>
          <p:cNvSpPr txBox="1"/>
          <p:nvPr/>
        </p:nvSpPr>
        <p:spPr>
          <a:xfrm>
            <a:off x="3252787" y="133826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727" name="Google Shape;3727;p53"/>
          <p:cNvGrpSpPr/>
          <p:nvPr/>
        </p:nvGrpSpPr>
        <p:grpSpPr>
          <a:xfrm>
            <a:off x="7620000" y="228600"/>
            <a:ext cx="1066800" cy="838200"/>
            <a:chOff x="0" y="0"/>
            <a:chExt cx="672" cy="528"/>
          </a:xfrm>
        </p:grpSpPr>
        <p:sp>
          <p:nvSpPr>
            <p:cNvPr id="3728" name="Google Shape;3728;p53"/>
            <p:cNvSpPr txBox="1"/>
            <p:nvPr/>
          </p:nvSpPr>
          <p:spPr>
            <a:xfrm>
              <a:off x="0" y="0"/>
              <a:ext cx="672" cy="528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29" name="Google Shape;3729;p53"/>
            <p:cNvSpPr txBox="1"/>
            <p:nvPr/>
          </p:nvSpPr>
          <p:spPr>
            <a:xfrm>
              <a:off x="566" y="377"/>
              <a:ext cx="71" cy="76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730" name="Google Shape;3730;p53"/>
            <p:cNvGrpSpPr/>
            <p:nvPr/>
          </p:nvGrpSpPr>
          <p:grpSpPr>
            <a:xfrm>
              <a:off x="35" y="75"/>
              <a:ext cx="566" cy="378"/>
              <a:chOff x="0" y="0"/>
              <a:chExt cx="566" cy="378"/>
            </a:xfrm>
          </p:grpSpPr>
          <p:sp>
            <p:nvSpPr>
              <p:cNvPr id="3731" name="Google Shape;3731;p53"/>
              <p:cNvSpPr/>
              <p:nvPr/>
            </p:nvSpPr>
            <p:spPr>
              <a:xfrm>
                <a:off x="0" y="75"/>
                <a:ext cx="424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32" name="Google Shape;3732;p53"/>
              <p:cNvSpPr/>
              <p:nvPr/>
            </p:nvSpPr>
            <p:spPr>
              <a:xfrm>
                <a:off x="70" y="0"/>
                <a:ext cx="425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33" name="Google Shape;3733;p53"/>
              <p:cNvSpPr/>
              <p:nvPr/>
            </p:nvSpPr>
            <p:spPr>
              <a:xfrm>
                <a:off x="70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34" name="Google Shape;3734;p53"/>
              <p:cNvSpPr/>
              <p:nvPr/>
            </p:nvSpPr>
            <p:spPr>
              <a:xfrm>
                <a:off x="247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35" name="Google Shape;3735;p53"/>
              <p:cNvSpPr/>
              <p:nvPr/>
            </p:nvSpPr>
            <p:spPr>
              <a:xfrm>
                <a:off x="247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36" name="Google Shape;3736;p53"/>
              <p:cNvSpPr/>
              <p:nvPr/>
            </p:nvSpPr>
            <p:spPr>
              <a:xfrm>
                <a:off x="318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3737" name="Google Shape;3737;p53"/>
            <p:cNvSpPr txBox="1"/>
            <p:nvPr/>
          </p:nvSpPr>
          <p:spPr>
            <a:xfrm>
              <a:off x="35" y="38"/>
              <a:ext cx="71" cy="7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38" name="Google Shape;3738;p53"/>
            <p:cNvSpPr txBox="1"/>
            <p:nvPr/>
          </p:nvSpPr>
          <p:spPr>
            <a:xfrm>
              <a:off x="71" y="75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39" name="Google Shape;3739;p53"/>
            <p:cNvSpPr txBox="1"/>
            <p:nvPr/>
          </p:nvSpPr>
          <p:spPr>
            <a:xfrm>
              <a:off x="531" y="339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40" name="Google Shape;3740;p53"/>
            <p:cNvSpPr/>
            <p:nvPr/>
          </p:nvSpPr>
          <p:spPr>
            <a:xfrm>
              <a:off x="140" y="113"/>
              <a:ext cx="391" cy="26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38100" cap="flat" cmpd="sng">
              <a:solidFill>
                <a:srgbClr val="FFFF00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741" name="Google Shape;3741;p5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458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 Layer</a:t>
            </a:r>
            <a:endParaRPr/>
          </a:p>
        </p:txBody>
      </p:sp>
      <p:pic>
        <p:nvPicPr>
          <p:cNvPr id="3742" name="Google Shape;3742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5312" y="1731962"/>
            <a:ext cx="8320087" cy="3025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43" name="Google Shape;3743;p53"/>
          <p:cNvCxnSpPr/>
          <p:nvPr/>
        </p:nvCxnSpPr>
        <p:spPr>
          <a:xfrm>
            <a:off x="698500" y="52451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744" name="Google Shape;3744;p53"/>
          <p:cNvCxnSpPr/>
          <p:nvPr/>
        </p:nvCxnSpPr>
        <p:spPr>
          <a:xfrm>
            <a:off x="700087" y="62357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745" name="Google Shape;3745;p53"/>
          <p:cNvSpPr txBox="1"/>
          <p:nvPr/>
        </p:nvSpPr>
        <p:spPr>
          <a:xfrm>
            <a:off x="736600" y="5337175"/>
            <a:ext cx="8077200" cy="830262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transport layer is responsible for the delivery </a:t>
            </a:r>
            <a:b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a </a:t>
            </a:r>
            <a:r>
              <a:rPr lang="en-US" sz="24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from one process to another.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7"/>
          <p:cNvSpPr txBox="1"/>
          <p:nvPr/>
        </p:nvSpPr>
        <p:spPr>
          <a:xfrm>
            <a:off x="7543800" y="6554787"/>
            <a:ext cx="284162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grpSp>
        <p:nvGrpSpPr>
          <p:cNvPr id="369" name="Google Shape;369;p27"/>
          <p:cNvGrpSpPr/>
          <p:nvPr/>
        </p:nvGrpSpPr>
        <p:grpSpPr>
          <a:xfrm>
            <a:off x="0" y="68262"/>
            <a:ext cx="457200" cy="6715125"/>
            <a:chOff x="0" y="0"/>
            <a:chExt cx="288" cy="4230"/>
          </a:xfrm>
        </p:grpSpPr>
        <p:cxnSp>
          <p:nvCxnSpPr>
            <p:cNvPr id="370" name="Google Shape;370;p27"/>
            <p:cNvCxnSpPr/>
            <p:nvPr/>
          </p:nvCxnSpPr>
          <p:spPr>
            <a:xfrm>
              <a:off x="0" y="416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1" name="Google Shape;371;p27"/>
            <p:cNvCxnSpPr/>
            <p:nvPr/>
          </p:nvCxnSpPr>
          <p:spPr>
            <a:xfrm>
              <a:off x="0" y="41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2" name="Google Shape;372;p27"/>
            <p:cNvCxnSpPr/>
            <p:nvPr/>
          </p:nvCxnSpPr>
          <p:spPr>
            <a:xfrm>
              <a:off x="0" y="422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3" name="Google Shape;373;p27"/>
            <p:cNvCxnSpPr/>
            <p:nvPr/>
          </p:nvCxnSpPr>
          <p:spPr>
            <a:xfrm>
              <a:off x="0" y="407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4" name="Google Shape;374;p27"/>
            <p:cNvCxnSpPr/>
            <p:nvPr/>
          </p:nvCxnSpPr>
          <p:spPr>
            <a:xfrm>
              <a:off x="0" y="402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5" name="Google Shape;375;p27"/>
            <p:cNvCxnSpPr/>
            <p:nvPr/>
          </p:nvCxnSpPr>
          <p:spPr>
            <a:xfrm>
              <a:off x="0" y="4115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6" name="Google Shape;376;p27"/>
            <p:cNvCxnSpPr/>
            <p:nvPr/>
          </p:nvCxnSpPr>
          <p:spPr>
            <a:xfrm>
              <a:off x="0" y="362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7" name="Google Shape;377;p27"/>
            <p:cNvCxnSpPr/>
            <p:nvPr/>
          </p:nvCxnSpPr>
          <p:spPr>
            <a:xfrm>
              <a:off x="0" y="35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8" name="Google Shape;378;p27"/>
            <p:cNvCxnSpPr/>
            <p:nvPr/>
          </p:nvCxnSpPr>
          <p:spPr>
            <a:xfrm>
              <a:off x="0" y="39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9" name="Google Shape;379;p27"/>
            <p:cNvCxnSpPr/>
            <p:nvPr/>
          </p:nvCxnSpPr>
          <p:spPr>
            <a:xfrm>
              <a:off x="0" y="385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0" name="Google Shape;380;p27"/>
            <p:cNvCxnSpPr/>
            <p:nvPr/>
          </p:nvCxnSpPr>
          <p:spPr>
            <a:xfrm>
              <a:off x="0" y="377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1" name="Google Shape;381;p27"/>
            <p:cNvCxnSpPr/>
            <p:nvPr/>
          </p:nvCxnSpPr>
          <p:spPr>
            <a:xfrm>
              <a:off x="0" y="395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2" name="Google Shape;382;p27"/>
            <p:cNvCxnSpPr/>
            <p:nvPr/>
          </p:nvCxnSpPr>
          <p:spPr>
            <a:xfrm>
              <a:off x="0" y="364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3" name="Google Shape;383;p27"/>
            <p:cNvCxnSpPr/>
            <p:nvPr/>
          </p:nvCxnSpPr>
          <p:spPr>
            <a:xfrm>
              <a:off x="0" y="369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4" name="Google Shape;384;p27"/>
            <p:cNvCxnSpPr/>
            <p:nvPr/>
          </p:nvCxnSpPr>
          <p:spPr>
            <a:xfrm>
              <a:off x="0" y="389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5" name="Google Shape;385;p27"/>
            <p:cNvCxnSpPr/>
            <p:nvPr/>
          </p:nvCxnSpPr>
          <p:spPr>
            <a:xfrm>
              <a:off x="0" y="38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6" name="Google Shape;386;p27"/>
            <p:cNvCxnSpPr/>
            <p:nvPr/>
          </p:nvCxnSpPr>
          <p:spPr>
            <a:xfrm>
              <a:off x="0" y="346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7" name="Google Shape;387;p27"/>
            <p:cNvCxnSpPr/>
            <p:nvPr/>
          </p:nvCxnSpPr>
          <p:spPr>
            <a:xfrm>
              <a:off x="0" y="35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8" name="Google Shape;388;p27"/>
            <p:cNvCxnSpPr/>
            <p:nvPr/>
          </p:nvCxnSpPr>
          <p:spPr>
            <a:xfrm>
              <a:off x="0" y="353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9" name="Google Shape;389;p27"/>
            <p:cNvCxnSpPr/>
            <p:nvPr/>
          </p:nvCxnSpPr>
          <p:spPr>
            <a:xfrm>
              <a:off x="0" y="33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0" name="Google Shape;390;p27"/>
            <p:cNvCxnSpPr/>
            <p:nvPr/>
          </p:nvCxnSpPr>
          <p:spPr>
            <a:xfrm>
              <a:off x="0" y="332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1" name="Google Shape;391;p27"/>
            <p:cNvCxnSpPr/>
            <p:nvPr/>
          </p:nvCxnSpPr>
          <p:spPr>
            <a:xfrm>
              <a:off x="0" y="342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2" name="Google Shape;392;p27"/>
            <p:cNvCxnSpPr/>
            <p:nvPr/>
          </p:nvCxnSpPr>
          <p:spPr>
            <a:xfrm>
              <a:off x="0" y="293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3" name="Google Shape;393;p27"/>
            <p:cNvCxnSpPr/>
            <p:nvPr/>
          </p:nvCxnSpPr>
          <p:spPr>
            <a:xfrm>
              <a:off x="0" y="29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4" name="Google Shape;394;p27"/>
            <p:cNvCxnSpPr/>
            <p:nvPr/>
          </p:nvCxnSpPr>
          <p:spPr>
            <a:xfrm>
              <a:off x="0" y="328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5" name="Google Shape;395;p27"/>
            <p:cNvCxnSpPr/>
            <p:nvPr/>
          </p:nvCxnSpPr>
          <p:spPr>
            <a:xfrm>
              <a:off x="0" y="315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6" name="Google Shape;396;p27"/>
            <p:cNvCxnSpPr/>
            <p:nvPr/>
          </p:nvCxnSpPr>
          <p:spPr>
            <a:xfrm>
              <a:off x="0" y="307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7" name="Google Shape;397;p27"/>
            <p:cNvCxnSpPr/>
            <p:nvPr/>
          </p:nvCxnSpPr>
          <p:spPr>
            <a:xfrm>
              <a:off x="0" y="326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8" name="Google Shape;398;p27"/>
            <p:cNvCxnSpPr/>
            <p:nvPr/>
          </p:nvCxnSpPr>
          <p:spPr>
            <a:xfrm>
              <a:off x="0" y="295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9" name="Google Shape;399;p27"/>
            <p:cNvCxnSpPr/>
            <p:nvPr/>
          </p:nvCxnSpPr>
          <p:spPr>
            <a:xfrm>
              <a:off x="0" y="300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0" name="Google Shape;400;p27"/>
            <p:cNvCxnSpPr/>
            <p:nvPr/>
          </p:nvCxnSpPr>
          <p:spPr>
            <a:xfrm>
              <a:off x="0" y="320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1" name="Google Shape;401;p27"/>
            <p:cNvCxnSpPr/>
            <p:nvPr/>
          </p:nvCxnSpPr>
          <p:spPr>
            <a:xfrm>
              <a:off x="0" y="318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2" name="Google Shape;402;p27"/>
            <p:cNvCxnSpPr/>
            <p:nvPr/>
          </p:nvCxnSpPr>
          <p:spPr>
            <a:xfrm>
              <a:off x="0" y="278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3" name="Google Shape;403;p27"/>
            <p:cNvCxnSpPr/>
            <p:nvPr/>
          </p:nvCxnSpPr>
          <p:spPr>
            <a:xfrm>
              <a:off x="0" y="27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4" name="Google Shape;404;p27"/>
            <p:cNvCxnSpPr/>
            <p:nvPr/>
          </p:nvCxnSpPr>
          <p:spPr>
            <a:xfrm>
              <a:off x="0" y="263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5" name="Google Shape;405;p27"/>
            <p:cNvCxnSpPr/>
            <p:nvPr/>
          </p:nvCxnSpPr>
          <p:spPr>
            <a:xfrm>
              <a:off x="0" y="283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6" name="Google Shape;406;p27"/>
            <p:cNvCxnSpPr/>
            <p:nvPr/>
          </p:nvCxnSpPr>
          <p:spPr>
            <a:xfrm>
              <a:off x="0" y="281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7" name="Google Shape;407;p27"/>
            <p:cNvCxnSpPr/>
            <p:nvPr/>
          </p:nvCxnSpPr>
          <p:spPr>
            <a:xfrm>
              <a:off x="0" y="251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8" name="Google Shape;408;p27"/>
            <p:cNvCxnSpPr/>
            <p:nvPr/>
          </p:nvCxnSpPr>
          <p:spPr>
            <a:xfrm>
              <a:off x="0" y="2547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9" name="Google Shape;409;p27"/>
            <p:cNvCxnSpPr/>
            <p:nvPr/>
          </p:nvCxnSpPr>
          <p:spPr>
            <a:xfrm>
              <a:off x="0" y="258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0" name="Google Shape;410;p27"/>
            <p:cNvCxnSpPr/>
            <p:nvPr/>
          </p:nvCxnSpPr>
          <p:spPr>
            <a:xfrm>
              <a:off x="0" y="242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1" name="Google Shape;411;p27"/>
            <p:cNvCxnSpPr/>
            <p:nvPr/>
          </p:nvCxnSpPr>
          <p:spPr>
            <a:xfrm>
              <a:off x="0" y="23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2" name="Google Shape;412;p27"/>
            <p:cNvCxnSpPr/>
            <p:nvPr/>
          </p:nvCxnSpPr>
          <p:spPr>
            <a:xfrm>
              <a:off x="0" y="246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3" name="Google Shape;413;p27"/>
            <p:cNvCxnSpPr/>
            <p:nvPr/>
          </p:nvCxnSpPr>
          <p:spPr>
            <a:xfrm>
              <a:off x="0" y="232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4" name="Google Shape;414;p27"/>
            <p:cNvCxnSpPr/>
            <p:nvPr/>
          </p:nvCxnSpPr>
          <p:spPr>
            <a:xfrm>
              <a:off x="0" y="220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5" name="Google Shape;415;p27"/>
            <p:cNvCxnSpPr/>
            <p:nvPr/>
          </p:nvCxnSpPr>
          <p:spPr>
            <a:xfrm>
              <a:off x="0" y="23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6" name="Google Shape;416;p27"/>
            <p:cNvCxnSpPr/>
            <p:nvPr/>
          </p:nvCxnSpPr>
          <p:spPr>
            <a:xfrm>
              <a:off x="0" y="224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7" name="Google Shape;417;p27"/>
            <p:cNvCxnSpPr/>
            <p:nvPr/>
          </p:nvCxnSpPr>
          <p:spPr>
            <a:xfrm>
              <a:off x="0" y="222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8" name="Google Shape;418;p27"/>
            <p:cNvCxnSpPr/>
            <p:nvPr/>
          </p:nvCxnSpPr>
          <p:spPr>
            <a:xfrm>
              <a:off x="0" y="208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9" name="Google Shape;419;p27"/>
            <p:cNvCxnSpPr/>
            <p:nvPr/>
          </p:nvCxnSpPr>
          <p:spPr>
            <a:xfrm>
              <a:off x="0" y="21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0" name="Google Shape;420;p27"/>
            <p:cNvCxnSpPr/>
            <p:nvPr/>
          </p:nvCxnSpPr>
          <p:spPr>
            <a:xfrm>
              <a:off x="0" y="215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1" name="Google Shape;421;p27"/>
            <p:cNvCxnSpPr/>
            <p:nvPr/>
          </p:nvCxnSpPr>
          <p:spPr>
            <a:xfrm>
              <a:off x="0" y="199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2" name="Google Shape;422;p27"/>
            <p:cNvCxnSpPr/>
            <p:nvPr/>
          </p:nvCxnSpPr>
          <p:spPr>
            <a:xfrm>
              <a:off x="0" y="194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3" name="Google Shape;423;p27"/>
            <p:cNvCxnSpPr/>
            <p:nvPr/>
          </p:nvCxnSpPr>
          <p:spPr>
            <a:xfrm>
              <a:off x="0" y="204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4" name="Google Shape;424;p27"/>
            <p:cNvCxnSpPr/>
            <p:nvPr/>
          </p:nvCxnSpPr>
          <p:spPr>
            <a:xfrm>
              <a:off x="0" y="155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5" name="Google Shape;425;p27"/>
            <p:cNvCxnSpPr/>
            <p:nvPr/>
          </p:nvCxnSpPr>
          <p:spPr>
            <a:xfrm>
              <a:off x="0" y="15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6" name="Google Shape;426;p27"/>
            <p:cNvCxnSpPr/>
            <p:nvPr/>
          </p:nvCxnSpPr>
          <p:spPr>
            <a:xfrm>
              <a:off x="0" y="19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7" name="Google Shape;427;p27"/>
            <p:cNvCxnSpPr/>
            <p:nvPr/>
          </p:nvCxnSpPr>
          <p:spPr>
            <a:xfrm>
              <a:off x="0" y="177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8" name="Google Shape;428;p27"/>
            <p:cNvCxnSpPr/>
            <p:nvPr/>
          </p:nvCxnSpPr>
          <p:spPr>
            <a:xfrm>
              <a:off x="0" y="169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9" name="Google Shape;429;p27"/>
            <p:cNvCxnSpPr/>
            <p:nvPr/>
          </p:nvCxnSpPr>
          <p:spPr>
            <a:xfrm>
              <a:off x="0" y="188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0" name="Google Shape;430;p27"/>
            <p:cNvCxnSpPr/>
            <p:nvPr/>
          </p:nvCxnSpPr>
          <p:spPr>
            <a:xfrm>
              <a:off x="0" y="157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1" name="Google Shape;431;p27"/>
            <p:cNvCxnSpPr/>
            <p:nvPr/>
          </p:nvCxnSpPr>
          <p:spPr>
            <a:xfrm>
              <a:off x="0" y="16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2" name="Google Shape;432;p27"/>
            <p:cNvCxnSpPr/>
            <p:nvPr/>
          </p:nvCxnSpPr>
          <p:spPr>
            <a:xfrm>
              <a:off x="0" y="182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3" name="Google Shape;433;p27"/>
            <p:cNvCxnSpPr/>
            <p:nvPr/>
          </p:nvCxnSpPr>
          <p:spPr>
            <a:xfrm>
              <a:off x="0" y="180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4" name="Google Shape;434;p27"/>
            <p:cNvCxnSpPr/>
            <p:nvPr/>
          </p:nvCxnSpPr>
          <p:spPr>
            <a:xfrm>
              <a:off x="0" y="13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5" name="Google Shape;435;p27"/>
            <p:cNvCxnSpPr/>
            <p:nvPr/>
          </p:nvCxnSpPr>
          <p:spPr>
            <a:xfrm>
              <a:off x="0" y="1430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6" name="Google Shape;436;p27"/>
            <p:cNvCxnSpPr/>
            <p:nvPr/>
          </p:nvCxnSpPr>
          <p:spPr>
            <a:xfrm>
              <a:off x="0" y="146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7" name="Google Shape;437;p27"/>
            <p:cNvCxnSpPr/>
            <p:nvPr/>
          </p:nvCxnSpPr>
          <p:spPr>
            <a:xfrm>
              <a:off x="0" y="13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8" name="Google Shape;438;p27"/>
            <p:cNvCxnSpPr/>
            <p:nvPr/>
          </p:nvCxnSpPr>
          <p:spPr>
            <a:xfrm>
              <a:off x="0" y="134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9" name="Google Shape;439;p27"/>
            <p:cNvCxnSpPr/>
            <p:nvPr/>
          </p:nvCxnSpPr>
          <p:spPr>
            <a:xfrm>
              <a:off x="0" y="9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0" name="Google Shape;440;p27"/>
            <p:cNvCxnSpPr/>
            <p:nvPr/>
          </p:nvCxnSpPr>
          <p:spPr>
            <a:xfrm>
              <a:off x="0" y="94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1" name="Google Shape;441;p27"/>
            <p:cNvCxnSpPr/>
            <p:nvPr/>
          </p:nvCxnSpPr>
          <p:spPr>
            <a:xfrm>
              <a:off x="0" y="120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2" name="Google Shape;442;p27"/>
            <p:cNvCxnSpPr/>
            <p:nvPr/>
          </p:nvCxnSpPr>
          <p:spPr>
            <a:xfrm>
              <a:off x="0" y="112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3" name="Google Shape;443;p27"/>
            <p:cNvCxnSpPr/>
            <p:nvPr/>
          </p:nvCxnSpPr>
          <p:spPr>
            <a:xfrm>
              <a:off x="0" y="9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4" name="Google Shape;444;p27"/>
            <p:cNvCxnSpPr/>
            <p:nvPr/>
          </p:nvCxnSpPr>
          <p:spPr>
            <a:xfrm>
              <a:off x="0" y="104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5" name="Google Shape;445;p27"/>
            <p:cNvCxnSpPr/>
            <p:nvPr/>
          </p:nvCxnSpPr>
          <p:spPr>
            <a:xfrm>
              <a:off x="0" y="124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6" name="Google Shape;446;p27"/>
            <p:cNvCxnSpPr/>
            <p:nvPr/>
          </p:nvCxnSpPr>
          <p:spPr>
            <a:xfrm>
              <a:off x="0" y="12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7" name="Google Shape;447;p27"/>
            <p:cNvCxnSpPr/>
            <p:nvPr/>
          </p:nvCxnSpPr>
          <p:spPr>
            <a:xfrm>
              <a:off x="0" y="81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8" name="Google Shape;448;p27"/>
            <p:cNvCxnSpPr/>
            <p:nvPr/>
          </p:nvCxnSpPr>
          <p:spPr>
            <a:xfrm>
              <a:off x="0" y="85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9" name="Google Shape;449;p27"/>
            <p:cNvCxnSpPr/>
            <p:nvPr/>
          </p:nvCxnSpPr>
          <p:spPr>
            <a:xfrm>
              <a:off x="0" y="88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0" name="Google Shape;450;p27"/>
            <p:cNvCxnSpPr/>
            <p:nvPr/>
          </p:nvCxnSpPr>
          <p:spPr>
            <a:xfrm>
              <a:off x="0" y="72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1" name="Google Shape;451;p27"/>
            <p:cNvCxnSpPr/>
            <p:nvPr/>
          </p:nvCxnSpPr>
          <p:spPr>
            <a:xfrm>
              <a:off x="0" y="77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2" name="Google Shape;452;p27"/>
            <p:cNvCxnSpPr/>
            <p:nvPr/>
          </p:nvCxnSpPr>
          <p:spPr>
            <a:xfrm>
              <a:off x="0" y="6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3" name="Google Shape;453;p27"/>
            <p:cNvCxnSpPr/>
            <p:nvPr/>
          </p:nvCxnSpPr>
          <p:spPr>
            <a:xfrm>
              <a:off x="0" y="60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4" name="Google Shape;454;p27"/>
            <p:cNvCxnSpPr/>
            <p:nvPr/>
          </p:nvCxnSpPr>
          <p:spPr>
            <a:xfrm>
              <a:off x="0" y="479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5" name="Google Shape;455;p27"/>
            <p:cNvCxnSpPr/>
            <p:nvPr/>
          </p:nvCxnSpPr>
          <p:spPr>
            <a:xfrm>
              <a:off x="0" y="515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6" name="Google Shape;456;p27"/>
            <p:cNvCxnSpPr/>
            <p:nvPr/>
          </p:nvCxnSpPr>
          <p:spPr>
            <a:xfrm>
              <a:off x="0" y="54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7" name="Google Shape;457;p27"/>
            <p:cNvCxnSpPr/>
            <p:nvPr/>
          </p:nvCxnSpPr>
          <p:spPr>
            <a:xfrm>
              <a:off x="0" y="389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8" name="Google Shape;458;p27"/>
            <p:cNvCxnSpPr/>
            <p:nvPr/>
          </p:nvCxnSpPr>
          <p:spPr>
            <a:xfrm>
              <a:off x="0" y="341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9" name="Google Shape;459;p27"/>
            <p:cNvCxnSpPr/>
            <p:nvPr/>
          </p:nvCxnSpPr>
          <p:spPr>
            <a:xfrm>
              <a:off x="0" y="434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0" name="Google Shape;460;p27"/>
            <p:cNvCxnSpPr/>
            <p:nvPr/>
          </p:nvCxnSpPr>
          <p:spPr>
            <a:xfrm>
              <a:off x="0" y="296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1" name="Google Shape;461;p27"/>
            <p:cNvCxnSpPr/>
            <p:nvPr/>
          </p:nvCxnSpPr>
          <p:spPr>
            <a:xfrm>
              <a:off x="0" y="275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2" name="Google Shape;462;p27"/>
            <p:cNvCxnSpPr/>
            <p:nvPr/>
          </p:nvCxnSpPr>
          <p:spPr>
            <a:xfrm>
              <a:off x="0" y="215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3" name="Google Shape;463;p27"/>
            <p:cNvCxnSpPr/>
            <p:nvPr/>
          </p:nvCxnSpPr>
          <p:spPr>
            <a:xfrm>
              <a:off x="0" y="27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4" name="Google Shape;464;p27"/>
            <p:cNvCxnSpPr/>
            <p:nvPr/>
          </p:nvCxnSpPr>
          <p:spPr>
            <a:xfrm>
              <a:off x="0" y="0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5" name="Google Shape;465;p27"/>
            <p:cNvCxnSpPr/>
            <p:nvPr/>
          </p:nvCxnSpPr>
          <p:spPr>
            <a:xfrm>
              <a:off x="0" y="48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6" name="Google Shape;466;p27"/>
            <p:cNvCxnSpPr/>
            <p:nvPr/>
          </p:nvCxnSpPr>
          <p:spPr>
            <a:xfrm>
              <a:off x="0" y="102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7" name="Google Shape;467;p27"/>
            <p:cNvCxnSpPr/>
            <p:nvPr/>
          </p:nvCxnSpPr>
          <p:spPr>
            <a:xfrm>
              <a:off x="0" y="159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468" name="Google Shape;468;p27"/>
          <p:cNvSpPr txBox="1"/>
          <p:nvPr/>
        </p:nvSpPr>
        <p:spPr>
          <a:xfrm>
            <a:off x="76200" y="76200"/>
            <a:ext cx="304800" cy="1450975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9" name="Google Shape;469;p27"/>
          <p:cNvSpPr txBox="1"/>
          <p:nvPr/>
        </p:nvSpPr>
        <p:spPr>
          <a:xfrm>
            <a:off x="204787" y="15081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0" name="Google Shape;470;p27"/>
          <p:cNvSpPr txBox="1"/>
          <p:nvPr/>
        </p:nvSpPr>
        <p:spPr>
          <a:xfrm>
            <a:off x="7300912" y="1185862"/>
            <a:ext cx="1474787" cy="338137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1" name="Google Shape;471;p27"/>
          <p:cNvSpPr txBox="1"/>
          <p:nvPr/>
        </p:nvSpPr>
        <p:spPr>
          <a:xfrm>
            <a:off x="3252787" y="133826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72" name="Google Shape;472;p27"/>
          <p:cNvGrpSpPr/>
          <p:nvPr/>
        </p:nvGrpSpPr>
        <p:grpSpPr>
          <a:xfrm>
            <a:off x="7620000" y="228600"/>
            <a:ext cx="1066800" cy="838200"/>
            <a:chOff x="0" y="0"/>
            <a:chExt cx="672" cy="528"/>
          </a:xfrm>
        </p:grpSpPr>
        <p:sp>
          <p:nvSpPr>
            <p:cNvPr id="473" name="Google Shape;473;p27"/>
            <p:cNvSpPr txBox="1"/>
            <p:nvPr/>
          </p:nvSpPr>
          <p:spPr>
            <a:xfrm>
              <a:off x="0" y="0"/>
              <a:ext cx="672" cy="528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4" name="Google Shape;474;p27"/>
            <p:cNvSpPr txBox="1"/>
            <p:nvPr/>
          </p:nvSpPr>
          <p:spPr>
            <a:xfrm>
              <a:off x="566" y="377"/>
              <a:ext cx="71" cy="76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475" name="Google Shape;475;p27"/>
            <p:cNvGrpSpPr/>
            <p:nvPr/>
          </p:nvGrpSpPr>
          <p:grpSpPr>
            <a:xfrm>
              <a:off x="35" y="75"/>
              <a:ext cx="566" cy="378"/>
              <a:chOff x="0" y="0"/>
              <a:chExt cx="566" cy="378"/>
            </a:xfrm>
          </p:grpSpPr>
          <p:sp>
            <p:nvSpPr>
              <p:cNvPr id="476" name="Google Shape;476;p27"/>
              <p:cNvSpPr/>
              <p:nvPr/>
            </p:nvSpPr>
            <p:spPr>
              <a:xfrm>
                <a:off x="0" y="75"/>
                <a:ext cx="424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77" name="Google Shape;477;p27"/>
              <p:cNvSpPr/>
              <p:nvPr/>
            </p:nvSpPr>
            <p:spPr>
              <a:xfrm>
                <a:off x="70" y="0"/>
                <a:ext cx="425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78" name="Google Shape;478;p27"/>
              <p:cNvSpPr/>
              <p:nvPr/>
            </p:nvSpPr>
            <p:spPr>
              <a:xfrm>
                <a:off x="70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79" name="Google Shape;479;p27"/>
              <p:cNvSpPr/>
              <p:nvPr/>
            </p:nvSpPr>
            <p:spPr>
              <a:xfrm>
                <a:off x="247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80" name="Google Shape;480;p27"/>
              <p:cNvSpPr/>
              <p:nvPr/>
            </p:nvSpPr>
            <p:spPr>
              <a:xfrm>
                <a:off x="247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81" name="Google Shape;481;p27"/>
              <p:cNvSpPr/>
              <p:nvPr/>
            </p:nvSpPr>
            <p:spPr>
              <a:xfrm>
                <a:off x="318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482" name="Google Shape;482;p27"/>
            <p:cNvSpPr txBox="1"/>
            <p:nvPr/>
          </p:nvSpPr>
          <p:spPr>
            <a:xfrm>
              <a:off x="35" y="38"/>
              <a:ext cx="71" cy="7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3" name="Google Shape;483;p27"/>
            <p:cNvSpPr txBox="1"/>
            <p:nvPr/>
          </p:nvSpPr>
          <p:spPr>
            <a:xfrm>
              <a:off x="71" y="75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4" name="Google Shape;484;p27"/>
            <p:cNvSpPr txBox="1"/>
            <p:nvPr/>
          </p:nvSpPr>
          <p:spPr>
            <a:xfrm>
              <a:off x="531" y="339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5" name="Google Shape;485;p27"/>
            <p:cNvSpPr/>
            <p:nvPr/>
          </p:nvSpPr>
          <p:spPr>
            <a:xfrm>
              <a:off x="140" y="113"/>
              <a:ext cx="391" cy="26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38100" cap="flat" cmpd="sng">
              <a:solidFill>
                <a:srgbClr val="FFFF00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486" name="Google Shape;486;p2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458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 The OSI model</a:t>
            </a:r>
            <a:endParaRPr/>
          </a:p>
        </p:txBody>
      </p:sp>
      <p:sp>
        <p:nvSpPr>
          <p:cNvPr id="487" name="Google Shape;487;p27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475662" cy="399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t" anchorCtr="0">
            <a:noAutofit/>
          </a:bodyPr>
          <a:lstStyle/>
          <a:p>
            <a:pPr marL="382587" lvl="0" indent="-34289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Char char="❖"/>
            </a:pP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Established in 1947, the </a:t>
            </a:r>
            <a:r>
              <a:rPr lang="en-US" sz="2400" b="0" i="0" u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International Standards Organization (ISO)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</a:t>
            </a:r>
            <a:r>
              <a:rPr lang="en-US" sz="2400" b="0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multinational body 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dedicated to worldwide agreement </a:t>
            </a:r>
            <a:r>
              <a:rPr lang="en-US" sz="2400" b="0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international standards. </a:t>
            </a:r>
            <a:endParaRPr dirty="0"/>
          </a:p>
          <a:p>
            <a:pPr marL="382587" lvl="0" indent="-342898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Char char="❖"/>
            </a:pP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ISO standard that covers all aspects of network communications is the </a:t>
            </a:r>
            <a:r>
              <a:rPr lang="en-US" sz="2400" b="1" i="0" u="none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 Systems Interconnection </a:t>
            </a:r>
            <a:r>
              <a:rPr lang="en-US" sz="2400" b="1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(OSI) 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model. </a:t>
            </a:r>
            <a:endParaRPr dirty="0"/>
          </a:p>
          <a:p>
            <a:pPr marL="382587" lvl="0" indent="-342898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Char char="❖"/>
            </a:pP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was </a:t>
            </a:r>
            <a:r>
              <a:rPr lang="en-US" sz="2400" b="0" i="0" u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introduced 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late </a:t>
            </a:r>
            <a:r>
              <a:rPr lang="en-US" sz="2400" b="0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1970s.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382587" lvl="0" indent="-342898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Char char="❖"/>
            </a:pP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open system is a set of protocols that allows any </a:t>
            </a:r>
            <a:r>
              <a:rPr lang="en-US" sz="2400" b="0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different systems to communicate regardless of their underlying architecture. </a:t>
            </a:r>
            <a:endParaRPr dirty="0"/>
          </a:p>
        </p:txBody>
      </p:sp>
      <p:cxnSp>
        <p:nvCxnSpPr>
          <p:cNvPr id="488" name="Google Shape;488;p27"/>
          <p:cNvCxnSpPr/>
          <p:nvPr/>
        </p:nvCxnSpPr>
        <p:spPr>
          <a:xfrm>
            <a:off x="779462" y="5483225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89" name="Google Shape;489;p27"/>
          <p:cNvCxnSpPr/>
          <p:nvPr/>
        </p:nvCxnSpPr>
        <p:spPr>
          <a:xfrm>
            <a:off x="779462" y="67056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90" name="Google Shape;490;p27"/>
          <p:cNvSpPr txBox="1"/>
          <p:nvPr/>
        </p:nvSpPr>
        <p:spPr>
          <a:xfrm>
            <a:off x="781050" y="5564187"/>
            <a:ext cx="8153400" cy="1077912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Times New Roman"/>
              <a:buNone/>
            </a:pPr>
            <a:r>
              <a:rPr lang="en-US" sz="3200" b="0" i="1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Open”</a:t>
            </a: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means the concepts are                        </a:t>
            </a:r>
            <a:r>
              <a:rPr lang="en-US" sz="32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non-proprietary</a:t>
            </a: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 can be used </a:t>
            </a:r>
            <a:r>
              <a:rPr lang="en-US" sz="32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anyone.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0" name="Google Shape;3750;p54"/>
          <p:cNvSpPr txBox="1"/>
          <p:nvPr/>
        </p:nvSpPr>
        <p:spPr>
          <a:xfrm>
            <a:off x="7543800" y="6554787"/>
            <a:ext cx="284162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/>
          </a:p>
        </p:txBody>
      </p:sp>
      <p:grpSp>
        <p:nvGrpSpPr>
          <p:cNvPr id="3751" name="Google Shape;3751;p54"/>
          <p:cNvGrpSpPr/>
          <p:nvPr/>
        </p:nvGrpSpPr>
        <p:grpSpPr>
          <a:xfrm>
            <a:off x="0" y="68262"/>
            <a:ext cx="457200" cy="6715125"/>
            <a:chOff x="0" y="0"/>
            <a:chExt cx="288" cy="4230"/>
          </a:xfrm>
        </p:grpSpPr>
        <p:cxnSp>
          <p:nvCxnSpPr>
            <p:cNvPr id="3752" name="Google Shape;3752;p54"/>
            <p:cNvCxnSpPr/>
            <p:nvPr/>
          </p:nvCxnSpPr>
          <p:spPr>
            <a:xfrm>
              <a:off x="0" y="416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53" name="Google Shape;3753;p54"/>
            <p:cNvCxnSpPr/>
            <p:nvPr/>
          </p:nvCxnSpPr>
          <p:spPr>
            <a:xfrm>
              <a:off x="0" y="41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54" name="Google Shape;3754;p54"/>
            <p:cNvCxnSpPr/>
            <p:nvPr/>
          </p:nvCxnSpPr>
          <p:spPr>
            <a:xfrm>
              <a:off x="0" y="422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55" name="Google Shape;3755;p54"/>
            <p:cNvCxnSpPr/>
            <p:nvPr/>
          </p:nvCxnSpPr>
          <p:spPr>
            <a:xfrm>
              <a:off x="0" y="407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56" name="Google Shape;3756;p54"/>
            <p:cNvCxnSpPr/>
            <p:nvPr/>
          </p:nvCxnSpPr>
          <p:spPr>
            <a:xfrm>
              <a:off x="0" y="402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57" name="Google Shape;3757;p54"/>
            <p:cNvCxnSpPr/>
            <p:nvPr/>
          </p:nvCxnSpPr>
          <p:spPr>
            <a:xfrm>
              <a:off x="0" y="4115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58" name="Google Shape;3758;p54"/>
            <p:cNvCxnSpPr/>
            <p:nvPr/>
          </p:nvCxnSpPr>
          <p:spPr>
            <a:xfrm>
              <a:off x="0" y="362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59" name="Google Shape;3759;p54"/>
            <p:cNvCxnSpPr/>
            <p:nvPr/>
          </p:nvCxnSpPr>
          <p:spPr>
            <a:xfrm>
              <a:off x="0" y="35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60" name="Google Shape;3760;p54"/>
            <p:cNvCxnSpPr/>
            <p:nvPr/>
          </p:nvCxnSpPr>
          <p:spPr>
            <a:xfrm>
              <a:off x="0" y="39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61" name="Google Shape;3761;p54"/>
            <p:cNvCxnSpPr/>
            <p:nvPr/>
          </p:nvCxnSpPr>
          <p:spPr>
            <a:xfrm>
              <a:off x="0" y="385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62" name="Google Shape;3762;p54"/>
            <p:cNvCxnSpPr/>
            <p:nvPr/>
          </p:nvCxnSpPr>
          <p:spPr>
            <a:xfrm>
              <a:off x="0" y="377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63" name="Google Shape;3763;p54"/>
            <p:cNvCxnSpPr/>
            <p:nvPr/>
          </p:nvCxnSpPr>
          <p:spPr>
            <a:xfrm>
              <a:off x="0" y="395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64" name="Google Shape;3764;p54"/>
            <p:cNvCxnSpPr/>
            <p:nvPr/>
          </p:nvCxnSpPr>
          <p:spPr>
            <a:xfrm>
              <a:off x="0" y="364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65" name="Google Shape;3765;p54"/>
            <p:cNvCxnSpPr/>
            <p:nvPr/>
          </p:nvCxnSpPr>
          <p:spPr>
            <a:xfrm>
              <a:off x="0" y="369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66" name="Google Shape;3766;p54"/>
            <p:cNvCxnSpPr/>
            <p:nvPr/>
          </p:nvCxnSpPr>
          <p:spPr>
            <a:xfrm>
              <a:off x="0" y="389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67" name="Google Shape;3767;p54"/>
            <p:cNvCxnSpPr/>
            <p:nvPr/>
          </p:nvCxnSpPr>
          <p:spPr>
            <a:xfrm>
              <a:off x="0" y="38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68" name="Google Shape;3768;p54"/>
            <p:cNvCxnSpPr/>
            <p:nvPr/>
          </p:nvCxnSpPr>
          <p:spPr>
            <a:xfrm>
              <a:off x="0" y="346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69" name="Google Shape;3769;p54"/>
            <p:cNvCxnSpPr/>
            <p:nvPr/>
          </p:nvCxnSpPr>
          <p:spPr>
            <a:xfrm>
              <a:off x="0" y="35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70" name="Google Shape;3770;p54"/>
            <p:cNvCxnSpPr/>
            <p:nvPr/>
          </p:nvCxnSpPr>
          <p:spPr>
            <a:xfrm>
              <a:off x="0" y="353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71" name="Google Shape;3771;p54"/>
            <p:cNvCxnSpPr/>
            <p:nvPr/>
          </p:nvCxnSpPr>
          <p:spPr>
            <a:xfrm>
              <a:off x="0" y="33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72" name="Google Shape;3772;p54"/>
            <p:cNvCxnSpPr/>
            <p:nvPr/>
          </p:nvCxnSpPr>
          <p:spPr>
            <a:xfrm>
              <a:off x="0" y="332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73" name="Google Shape;3773;p54"/>
            <p:cNvCxnSpPr/>
            <p:nvPr/>
          </p:nvCxnSpPr>
          <p:spPr>
            <a:xfrm>
              <a:off x="0" y="342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74" name="Google Shape;3774;p54"/>
            <p:cNvCxnSpPr/>
            <p:nvPr/>
          </p:nvCxnSpPr>
          <p:spPr>
            <a:xfrm>
              <a:off x="0" y="293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75" name="Google Shape;3775;p54"/>
            <p:cNvCxnSpPr/>
            <p:nvPr/>
          </p:nvCxnSpPr>
          <p:spPr>
            <a:xfrm>
              <a:off x="0" y="29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76" name="Google Shape;3776;p54"/>
            <p:cNvCxnSpPr/>
            <p:nvPr/>
          </p:nvCxnSpPr>
          <p:spPr>
            <a:xfrm>
              <a:off x="0" y="328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77" name="Google Shape;3777;p54"/>
            <p:cNvCxnSpPr/>
            <p:nvPr/>
          </p:nvCxnSpPr>
          <p:spPr>
            <a:xfrm>
              <a:off x="0" y="315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78" name="Google Shape;3778;p54"/>
            <p:cNvCxnSpPr/>
            <p:nvPr/>
          </p:nvCxnSpPr>
          <p:spPr>
            <a:xfrm>
              <a:off x="0" y="307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79" name="Google Shape;3779;p54"/>
            <p:cNvCxnSpPr/>
            <p:nvPr/>
          </p:nvCxnSpPr>
          <p:spPr>
            <a:xfrm>
              <a:off x="0" y="326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80" name="Google Shape;3780;p54"/>
            <p:cNvCxnSpPr/>
            <p:nvPr/>
          </p:nvCxnSpPr>
          <p:spPr>
            <a:xfrm>
              <a:off x="0" y="295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81" name="Google Shape;3781;p54"/>
            <p:cNvCxnSpPr/>
            <p:nvPr/>
          </p:nvCxnSpPr>
          <p:spPr>
            <a:xfrm>
              <a:off x="0" y="300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82" name="Google Shape;3782;p54"/>
            <p:cNvCxnSpPr/>
            <p:nvPr/>
          </p:nvCxnSpPr>
          <p:spPr>
            <a:xfrm>
              <a:off x="0" y="320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83" name="Google Shape;3783;p54"/>
            <p:cNvCxnSpPr/>
            <p:nvPr/>
          </p:nvCxnSpPr>
          <p:spPr>
            <a:xfrm>
              <a:off x="0" y="318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84" name="Google Shape;3784;p54"/>
            <p:cNvCxnSpPr/>
            <p:nvPr/>
          </p:nvCxnSpPr>
          <p:spPr>
            <a:xfrm>
              <a:off x="0" y="278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85" name="Google Shape;3785;p54"/>
            <p:cNvCxnSpPr/>
            <p:nvPr/>
          </p:nvCxnSpPr>
          <p:spPr>
            <a:xfrm>
              <a:off x="0" y="27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86" name="Google Shape;3786;p54"/>
            <p:cNvCxnSpPr/>
            <p:nvPr/>
          </p:nvCxnSpPr>
          <p:spPr>
            <a:xfrm>
              <a:off x="0" y="263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87" name="Google Shape;3787;p54"/>
            <p:cNvCxnSpPr/>
            <p:nvPr/>
          </p:nvCxnSpPr>
          <p:spPr>
            <a:xfrm>
              <a:off x="0" y="283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88" name="Google Shape;3788;p54"/>
            <p:cNvCxnSpPr/>
            <p:nvPr/>
          </p:nvCxnSpPr>
          <p:spPr>
            <a:xfrm>
              <a:off x="0" y="281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89" name="Google Shape;3789;p54"/>
            <p:cNvCxnSpPr/>
            <p:nvPr/>
          </p:nvCxnSpPr>
          <p:spPr>
            <a:xfrm>
              <a:off x="0" y="251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90" name="Google Shape;3790;p54"/>
            <p:cNvCxnSpPr/>
            <p:nvPr/>
          </p:nvCxnSpPr>
          <p:spPr>
            <a:xfrm>
              <a:off x="0" y="2547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91" name="Google Shape;3791;p54"/>
            <p:cNvCxnSpPr/>
            <p:nvPr/>
          </p:nvCxnSpPr>
          <p:spPr>
            <a:xfrm>
              <a:off x="0" y="258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92" name="Google Shape;3792;p54"/>
            <p:cNvCxnSpPr/>
            <p:nvPr/>
          </p:nvCxnSpPr>
          <p:spPr>
            <a:xfrm>
              <a:off x="0" y="242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93" name="Google Shape;3793;p54"/>
            <p:cNvCxnSpPr/>
            <p:nvPr/>
          </p:nvCxnSpPr>
          <p:spPr>
            <a:xfrm>
              <a:off x="0" y="23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94" name="Google Shape;3794;p54"/>
            <p:cNvCxnSpPr/>
            <p:nvPr/>
          </p:nvCxnSpPr>
          <p:spPr>
            <a:xfrm>
              <a:off x="0" y="246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95" name="Google Shape;3795;p54"/>
            <p:cNvCxnSpPr/>
            <p:nvPr/>
          </p:nvCxnSpPr>
          <p:spPr>
            <a:xfrm>
              <a:off x="0" y="232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96" name="Google Shape;3796;p54"/>
            <p:cNvCxnSpPr/>
            <p:nvPr/>
          </p:nvCxnSpPr>
          <p:spPr>
            <a:xfrm>
              <a:off x="0" y="220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97" name="Google Shape;3797;p54"/>
            <p:cNvCxnSpPr/>
            <p:nvPr/>
          </p:nvCxnSpPr>
          <p:spPr>
            <a:xfrm>
              <a:off x="0" y="23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98" name="Google Shape;3798;p54"/>
            <p:cNvCxnSpPr/>
            <p:nvPr/>
          </p:nvCxnSpPr>
          <p:spPr>
            <a:xfrm>
              <a:off x="0" y="224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99" name="Google Shape;3799;p54"/>
            <p:cNvCxnSpPr/>
            <p:nvPr/>
          </p:nvCxnSpPr>
          <p:spPr>
            <a:xfrm>
              <a:off x="0" y="222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00" name="Google Shape;3800;p54"/>
            <p:cNvCxnSpPr/>
            <p:nvPr/>
          </p:nvCxnSpPr>
          <p:spPr>
            <a:xfrm>
              <a:off x="0" y="208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01" name="Google Shape;3801;p54"/>
            <p:cNvCxnSpPr/>
            <p:nvPr/>
          </p:nvCxnSpPr>
          <p:spPr>
            <a:xfrm>
              <a:off x="0" y="21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02" name="Google Shape;3802;p54"/>
            <p:cNvCxnSpPr/>
            <p:nvPr/>
          </p:nvCxnSpPr>
          <p:spPr>
            <a:xfrm>
              <a:off x="0" y="215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03" name="Google Shape;3803;p54"/>
            <p:cNvCxnSpPr/>
            <p:nvPr/>
          </p:nvCxnSpPr>
          <p:spPr>
            <a:xfrm>
              <a:off x="0" y="199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04" name="Google Shape;3804;p54"/>
            <p:cNvCxnSpPr/>
            <p:nvPr/>
          </p:nvCxnSpPr>
          <p:spPr>
            <a:xfrm>
              <a:off x="0" y="194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05" name="Google Shape;3805;p54"/>
            <p:cNvCxnSpPr/>
            <p:nvPr/>
          </p:nvCxnSpPr>
          <p:spPr>
            <a:xfrm>
              <a:off x="0" y="204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06" name="Google Shape;3806;p54"/>
            <p:cNvCxnSpPr/>
            <p:nvPr/>
          </p:nvCxnSpPr>
          <p:spPr>
            <a:xfrm>
              <a:off x="0" y="155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07" name="Google Shape;3807;p54"/>
            <p:cNvCxnSpPr/>
            <p:nvPr/>
          </p:nvCxnSpPr>
          <p:spPr>
            <a:xfrm>
              <a:off x="0" y="15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08" name="Google Shape;3808;p54"/>
            <p:cNvCxnSpPr/>
            <p:nvPr/>
          </p:nvCxnSpPr>
          <p:spPr>
            <a:xfrm>
              <a:off x="0" y="19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09" name="Google Shape;3809;p54"/>
            <p:cNvCxnSpPr/>
            <p:nvPr/>
          </p:nvCxnSpPr>
          <p:spPr>
            <a:xfrm>
              <a:off x="0" y="177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10" name="Google Shape;3810;p54"/>
            <p:cNvCxnSpPr/>
            <p:nvPr/>
          </p:nvCxnSpPr>
          <p:spPr>
            <a:xfrm>
              <a:off x="0" y="169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11" name="Google Shape;3811;p54"/>
            <p:cNvCxnSpPr/>
            <p:nvPr/>
          </p:nvCxnSpPr>
          <p:spPr>
            <a:xfrm>
              <a:off x="0" y="188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12" name="Google Shape;3812;p54"/>
            <p:cNvCxnSpPr/>
            <p:nvPr/>
          </p:nvCxnSpPr>
          <p:spPr>
            <a:xfrm>
              <a:off x="0" y="157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13" name="Google Shape;3813;p54"/>
            <p:cNvCxnSpPr/>
            <p:nvPr/>
          </p:nvCxnSpPr>
          <p:spPr>
            <a:xfrm>
              <a:off x="0" y="16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14" name="Google Shape;3814;p54"/>
            <p:cNvCxnSpPr/>
            <p:nvPr/>
          </p:nvCxnSpPr>
          <p:spPr>
            <a:xfrm>
              <a:off x="0" y="182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15" name="Google Shape;3815;p54"/>
            <p:cNvCxnSpPr/>
            <p:nvPr/>
          </p:nvCxnSpPr>
          <p:spPr>
            <a:xfrm>
              <a:off x="0" y="180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16" name="Google Shape;3816;p54"/>
            <p:cNvCxnSpPr/>
            <p:nvPr/>
          </p:nvCxnSpPr>
          <p:spPr>
            <a:xfrm>
              <a:off x="0" y="13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17" name="Google Shape;3817;p54"/>
            <p:cNvCxnSpPr/>
            <p:nvPr/>
          </p:nvCxnSpPr>
          <p:spPr>
            <a:xfrm>
              <a:off x="0" y="1430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18" name="Google Shape;3818;p54"/>
            <p:cNvCxnSpPr/>
            <p:nvPr/>
          </p:nvCxnSpPr>
          <p:spPr>
            <a:xfrm>
              <a:off x="0" y="146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19" name="Google Shape;3819;p54"/>
            <p:cNvCxnSpPr/>
            <p:nvPr/>
          </p:nvCxnSpPr>
          <p:spPr>
            <a:xfrm>
              <a:off x="0" y="13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20" name="Google Shape;3820;p54"/>
            <p:cNvCxnSpPr/>
            <p:nvPr/>
          </p:nvCxnSpPr>
          <p:spPr>
            <a:xfrm>
              <a:off x="0" y="134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21" name="Google Shape;3821;p54"/>
            <p:cNvCxnSpPr/>
            <p:nvPr/>
          </p:nvCxnSpPr>
          <p:spPr>
            <a:xfrm>
              <a:off x="0" y="9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22" name="Google Shape;3822;p54"/>
            <p:cNvCxnSpPr/>
            <p:nvPr/>
          </p:nvCxnSpPr>
          <p:spPr>
            <a:xfrm>
              <a:off x="0" y="94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23" name="Google Shape;3823;p54"/>
            <p:cNvCxnSpPr/>
            <p:nvPr/>
          </p:nvCxnSpPr>
          <p:spPr>
            <a:xfrm>
              <a:off x="0" y="120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24" name="Google Shape;3824;p54"/>
            <p:cNvCxnSpPr/>
            <p:nvPr/>
          </p:nvCxnSpPr>
          <p:spPr>
            <a:xfrm>
              <a:off x="0" y="112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25" name="Google Shape;3825;p54"/>
            <p:cNvCxnSpPr/>
            <p:nvPr/>
          </p:nvCxnSpPr>
          <p:spPr>
            <a:xfrm>
              <a:off x="0" y="9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26" name="Google Shape;3826;p54"/>
            <p:cNvCxnSpPr/>
            <p:nvPr/>
          </p:nvCxnSpPr>
          <p:spPr>
            <a:xfrm>
              <a:off x="0" y="104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27" name="Google Shape;3827;p54"/>
            <p:cNvCxnSpPr/>
            <p:nvPr/>
          </p:nvCxnSpPr>
          <p:spPr>
            <a:xfrm>
              <a:off x="0" y="124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28" name="Google Shape;3828;p54"/>
            <p:cNvCxnSpPr/>
            <p:nvPr/>
          </p:nvCxnSpPr>
          <p:spPr>
            <a:xfrm>
              <a:off x="0" y="12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29" name="Google Shape;3829;p54"/>
            <p:cNvCxnSpPr/>
            <p:nvPr/>
          </p:nvCxnSpPr>
          <p:spPr>
            <a:xfrm>
              <a:off x="0" y="81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30" name="Google Shape;3830;p54"/>
            <p:cNvCxnSpPr/>
            <p:nvPr/>
          </p:nvCxnSpPr>
          <p:spPr>
            <a:xfrm>
              <a:off x="0" y="85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31" name="Google Shape;3831;p54"/>
            <p:cNvCxnSpPr/>
            <p:nvPr/>
          </p:nvCxnSpPr>
          <p:spPr>
            <a:xfrm>
              <a:off x="0" y="88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32" name="Google Shape;3832;p54"/>
            <p:cNvCxnSpPr/>
            <p:nvPr/>
          </p:nvCxnSpPr>
          <p:spPr>
            <a:xfrm>
              <a:off x="0" y="72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33" name="Google Shape;3833;p54"/>
            <p:cNvCxnSpPr/>
            <p:nvPr/>
          </p:nvCxnSpPr>
          <p:spPr>
            <a:xfrm>
              <a:off x="0" y="77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34" name="Google Shape;3834;p54"/>
            <p:cNvCxnSpPr/>
            <p:nvPr/>
          </p:nvCxnSpPr>
          <p:spPr>
            <a:xfrm>
              <a:off x="0" y="6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35" name="Google Shape;3835;p54"/>
            <p:cNvCxnSpPr/>
            <p:nvPr/>
          </p:nvCxnSpPr>
          <p:spPr>
            <a:xfrm>
              <a:off x="0" y="60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36" name="Google Shape;3836;p54"/>
            <p:cNvCxnSpPr/>
            <p:nvPr/>
          </p:nvCxnSpPr>
          <p:spPr>
            <a:xfrm>
              <a:off x="0" y="479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37" name="Google Shape;3837;p54"/>
            <p:cNvCxnSpPr/>
            <p:nvPr/>
          </p:nvCxnSpPr>
          <p:spPr>
            <a:xfrm>
              <a:off x="0" y="515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38" name="Google Shape;3838;p54"/>
            <p:cNvCxnSpPr/>
            <p:nvPr/>
          </p:nvCxnSpPr>
          <p:spPr>
            <a:xfrm>
              <a:off x="0" y="54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39" name="Google Shape;3839;p54"/>
            <p:cNvCxnSpPr/>
            <p:nvPr/>
          </p:nvCxnSpPr>
          <p:spPr>
            <a:xfrm>
              <a:off x="0" y="389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40" name="Google Shape;3840;p54"/>
            <p:cNvCxnSpPr/>
            <p:nvPr/>
          </p:nvCxnSpPr>
          <p:spPr>
            <a:xfrm>
              <a:off x="0" y="341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41" name="Google Shape;3841;p54"/>
            <p:cNvCxnSpPr/>
            <p:nvPr/>
          </p:nvCxnSpPr>
          <p:spPr>
            <a:xfrm>
              <a:off x="0" y="434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42" name="Google Shape;3842;p54"/>
            <p:cNvCxnSpPr/>
            <p:nvPr/>
          </p:nvCxnSpPr>
          <p:spPr>
            <a:xfrm>
              <a:off x="0" y="296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43" name="Google Shape;3843;p54"/>
            <p:cNvCxnSpPr/>
            <p:nvPr/>
          </p:nvCxnSpPr>
          <p:spPr>
            <a:xfrm>
              <a:off x="0" y="275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44" name="Google Shape;3844;p54"/>
            <p:cNvCxnSpPr/>
            <p:nvPr/>
          </p:nvCxnSpPr>
          <p:spPr>
            <a:xfrm>
              <a:off x="0" y="215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45" name="Google Shape;3845;p54"/>
            <p:cNvCxnSpPr/>
            <p:nvPr/>
          </p:nvCxnSpPr>
          <p:spPr>
            <a:xfrm>
              <a:off x="0" y="27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46" name="Google Shape;3846;p54"/>
            <p:cNvCxnSpPr/>
            <p:nvPr/>
          </p:nvCxnSpPr>
          <p:spPr>
            <a:xfrm>
              <a:off x="0" y="0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47" name="Google Shape;3847;p54"/>
            <p:cNvCxnSpPr/>
            <p:nvPr/>
          </p:nvCxnSpPr>
          <p:spPr>
            <a:xfrm>
              <a:off x="0" y="48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48" name="Google Shape;3848;p54"/>
            <p:cNvCxnSpPr/>
            <p:nvPr/>
          </p:nvCxnSpPr>
          <p:spPr>
            <a:xfrm>
              <a:off x="0" y="102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49" name="Google Shape;3849;p54"/>
            <p:cNvCxnSpPr/>
            <p:nvPr/>
          </p:nvCxnSpPr>
          <p:spPr>
            <a:xfrm>
              <a:off x="0" y="159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3850" name="Google Shape;3850;p54"/>
          <p:cNvSpPr txBox="1"/>
          <p:nvPr/>
        </p:nvSpPr>
        <p:spPr>
          <a:xfrm>
            <a:off x="76200" y="76200"/>
            <a:ext cx="304800" cy="1450975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51" name="Google Shape;3851;p54"/>
          <p:cNvSpPr txBox="1"/>
          <p:nvPr/>
        </p:nvSpPr>
        <p:spPr>
          <a:xfrm>
            <a:off x="204787" y="15081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52" name="Google Shape;3852;p54"/>
          <p:cNvSpPr txBox="1"/>
          <p:nvPr/>
        </p:nvSpPr>
        <p:spPr>
          <a:xfrm>
            <a:off x="7300912" y="1185862"/>
            <a:ext cx="1474787" cy="338137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53" name="Google Shape;3853;p54"/>
          <p:cNvSpPr txBox="1"/>
          <p:nvPr/>
        </p:nvSpPr>
        <p:spPr>
          <a:xfrm>
            <a:off x="3252787" y="133826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854" name="Google Shape;3854;p54"/>
          <p:cNvGrpSpPr/>
          <p:nvPr/>
        </p:nvGrpSpPr>
        <p:grpSpPr>
          <a:xfrm>
            <a:off x="7620000" y="228600"/>
            <a:ext cx="1066800" cy="838200"/>
            <a:chOff x="0" y="0"/>
            <a:chExt cx="672" cy="528"/>
          </a:xfrm>
        </p:grpSpPr>
        <p:sp>
          <p:nvSpPr>
            <p:cNvPr id="3855" name="Google Shape;3855;p54"/>
            <p:cNvSpPr txBox="1"/>
            <p:nvPr/>
          </p:nvSpPr>
          <p:spPr>
            <a:xfrm>
              <a:off x="0" y="0"/>
              <a:ext cx="672" cy="528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56" name="Google Shape;3856;p54"/>
            <p:cNvSpPr txBox="1"/>
            <p:nvPr/>
          </p:nvSpPr>
          <p:spPr>
            <a:xfrm>
              <a:off x="566" y="377"/>
              <a:ext cx="71" cy="76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857" name="Google Shape;3857;p54"/>
            <p:cNvGrpSpPr/>
            <p:nvPr/>
          </p:nvGrpSpPr>
          <p:grpSpPr>
            <a:xfrm>
              <a:off x="35" y="75"/>
              <a:ext cx="566" cy="378"/>
              <a:chOff x="0" y="0"/>
              <a:chExt cx="566" cy="378"/>
            </a:xfrm>
          </p:grpSpPr>
          <p:sp>
            <p:nvSpPr>
              <p:cNvPr id="3858" name="Google Shape;3858;p54"/>
              <p:cNvSpPr/>
              <p:nvPr/>
            </p:nvSpPr>
            <p:spPr>
              <a:xfrm>
                <a:off x="0" y="75"/>
                <a:ext cx="424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859" name="Google Shape;3859;p54"/>
              <p:cNvSpPr/>
              <p:nvPr/>
            </p:nvSpPr>
            <p:spPr>
              <a:xfrm>
                <a:off x="70" y="0"/>
                <a:ext cx="425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860" name="Google Shape;3860;p54"/>
              <p:cNvSpPr/>
              <p:nvPr/>
            </p:nvSpPr>
            <p:spPr>
              <a:xfrm>
                <a:off x="70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861" name="Google Shape;3861;p54"/>
              <p:cNvSpPr/>
              <p:nvPr/>
            </p:nvSpPr>
            <p:spPr>
              <a:xfrm>
                <a:off x="247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862" name="Google Shape;3862;p54"/>
              <p:cNvSpPr/>
              <p:nvPr/>
            </p:nvSpPr>
            <p:spPr>
              <a:xfrm>
                <a:off x="247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863" name="Google Shape;3863;p54"/>
              <p:cNvSpPr/>
              <p:nvPr/>
            </p:nvSpPr>
            <p:spPr>
              <a:xfrm>
                <a:off x="318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3864" name="Google Shape;3864;p54"/>
            <p:cNvSpPr txBox="1"/>
            <p:nvPr/>
          </p:nvSpPr>
          <p:spPr>
            <a:xfrm>
              <a:off x="35" y="38"/>
              <a:ext cx="71" cy="7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65" name="Google Shape;3865;p54"/>
            <p:cNvSpPr txBox="1"/>
            <p:nvPr/>
          </p:nvSpPr>
          <p:spPr>
            <a:xfrm>
              <a:off x="71" y="75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66" name="Google Shape;3866;p54"/>
            <p:cNvSpPr txBox="1"/>
            <p:nvPr/>
          </p:nvSpPr>
          <p:spPr>
            <a:xfrm>
              <a:off x="531" y="339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67" name="Google Shape;3867;p54"/>
            <p:cNvSpPr/>
            <p:nvPr/>
          </p:nvSpPr>
          <p:spPr>
            <a:xfrm>
              <a:off x="140" y="113"/>
              <a:ext cx="391" cy="26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38100" cap="flat" cmpd="sng">
              <a:solidFill>
                <a:srgbClr val="FFFF00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868" name="Google Shape;3868;p5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458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Rockwell"/>
              <a:buNone/>
            </a:pPr>
            <a:r>
              <a:rPr lang="en-US" sz="3200" b="0" i="0" u="none">
                <a:solidFill>
                  <a:srgbClr val="800000"/>
                </a:solidFill>
                <a:latin typeface="Rockwell"/>
                <a:ea typeface="Rockwell"/>
                <a:cs typeface="Rockwell"/>
                <a:sym typeface="Rockwell"/>
              </a:rPr>
              <a:t>Functions of Transport Layer</a:t>
            </a:r>
            <a:endParaRPr/>
          </a:p>
        </p:txBody>
      </p:sp>
      <p:graphicFrame>
        <p:nvGraphicFramePr>
          <p:cNvPr id="3869" name="Google Shape;3869;p54"/>
          <p:cNvGraphicFramePr/>
          <p:nvPr/>
        </p:nvGraphicFramePr>
        <p:xfrm>
          <a:off x="685800" y="1524000"/>
          <a:ext cx="8229575" cy="5295900"/>
        </p:xfrm>
        <a:graphic>
          <a:graphicData uri="http://schemas.openxmlformats.org/drawingml/2006/table">
            <a:tbl>
              <a:tblPr>
                <a:noFill/>
                <a:tableStyleId>{1DF74CC5-A4F5-4112-8B49-D9C3A2F8DFBB}</a:tableStyleId>
              </a:tblPr>
              <a:tblGrid>
                <a:gridCol w="2384425"/>
                <a:gridCol w="319075"/>
                <a:gridCol w="5526075"/>
              </a:tblGrid>
              <a:tr h="1295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Service Point Addressing</a:t>
                      </a:r>
                      <a:endParaRPr/>
                    </a:p>
                  </a:txBody>
                  <a:tcPr marL="87350" marR="87350" marT="43675" marB="43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</a:t>
                      </a:r>
                      <a:endParaRPr/>
                    </a:p>
                  </a:txBody>
                  <a:tcPr marL="87350" marR="87350" marT="43675" marB="4367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Transport layer makes sure that the message is delivered to the </a:t>
                      </a:r>
                      <a:r>
                        <a:rPr lang="en-US" sz="2400" b="1" i="1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correct process </a:t>
                      </a:r>
                      <a:r>
                        <a:rPr lang="en-US" sz="2400" b="1" i="1" u="none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 destination machine.</a:t>
                      </a:r>
                      <a:endParaRPr/>
                    </a:p>
                  </a:txBody>
                  <a:tcPr marL="87350" marR="87350" marT="43675" marB="43675"/>
                </a:tc>
              </a:tr>
              <a:tr h="1752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Segmentation and Reassembly</a:t>
                      </a:r>
                      <a:endParaRPr/>
                    </a:p>
                  </a:txBody>
                  <a:tcPr marL="87350" marR="87350" marT="43675" marB="43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</a:t>
                      </a:r>
                      <a:endParaRPr/>
                    </a:p>
                  </a:txBody>
                  <a:tcPr marL="87350" marR="87350" marT="43675" marB="4367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Divide the message received from session layer into </a:t>
                      </a:r>
                      <a:r>
                        <a:rPr lang="en-US" sz="2400" b="1" i="1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segments</a:t>
                      </a:r>
                      <a:r>
                        <a:rPr lang="en-US" sz="24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and </a:t>
                      </a:r>
                      <a:r>
                        <a:rPr lang="en-US" sz="2400" b="1" i="1" u="none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number them to</a:t>
                      </a:r>
                      <a:r>
                        <a:rPr lang="en-US" sz="2400" b="1" i="1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400" b="1" i="1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make a sequence </a:t>
                      </a:r>
                      <a:r>
                        <a:rPr lang="en-US" sz="2400" b="1" i="1" u="none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 reassembly </a:t>
                      </a:r>
                      <a:r>
                        <a:rPr lang="en-US" sz="24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 the receiving side.</a:t>
                      </a:r>
                      <a:endParaRPr/>
                    </a:p>
                  </a:txBody>
                  <a:tcPr marL="87350" marR="87350" marT="43675" marB="43675"/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Error Control</a:t>
                      </a:r>
                      <a:endParaRPr/>
                    </a:p>
                  </a:txBody>
                  <a:tcPr marL="87350" marR="87350" marT="43675" marB="43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</a:t>
                      </a:r>
                      <a:endParaRPr/>
                    </a:p>
                  </a:txBody>
                  <a:tcPr marL="87350" marR="87350" marT="43675" marB="4367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Make sure that the entire message arrives </a:t>
                      </a:r>
                      <a:r>
                        <a:rPr lang="en-US" sz="2400" b="1" i="1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without errors </a:t>
                      </a:r>
                      <a:r>
                        <a:rPr lang="en-US" sz="2400" b="1" i="1" u="none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else</a:t>
                      </a:r>
                      <a:r>
                        <a:rPr lang="en-US" sz="24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400" b="1" i="1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retransmit</a:t>
                      </a:r>
                      <a:r>
                        <a:rPr lang="en-US" sz="2400" b="1" i="1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/>
                    </a:p>
                  </a:txBody>
                  <a:tcPr marL="87350" marR="87350" marT="43675" marB="43675"/>
                </a:tc>
              </a:tr>
              <a:tr h="1333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Flow Control</a:t>
                      </a:r>
                      <a:endParaRPr/>
                    </a:p>
                  </a:txBody>
                  <a:tcPr marL="87350" marR="87350" marT="43675" marB="43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</a:t>
                      </a:r>
                      <a:endParaRPr/>
                    </a:p>
                  </a:txBody>
                  <a:tcPr marL="87350" marR="87350" marT="43675" marB="4367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Transport layer makes sure that the sender and the receiver communicate </a:t>
                      </a:r>
                      <a:r>
                        <a:rPr lang="en-US" sz="2400" b="1" i="1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 a rate </a:t>
                      </a:r>
                      <a:r>
                        <a:rPr lang="en-US" sz="2400" b="1" i="1" u="none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they both </a:t>
                      </a:r>
                      <a:r>
                        <a:rPr lang="en-US" sz="2400" b="1" i="1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can handle</a:t>
                      </a:r>
                      <a:r>
                        <a:rPr lang="en-US" sz="2400" b="1" i="1" u="none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/>
                    </a:p>
                  </a:txBody>
                  <a:tcPr marL="87350" marR="87350" marT="43675" marB="43675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p55"/>
          <p:cNvSpPr txBox="1"/>
          <p:nvPr/>
        </p:nvSpPr>
        <p:spPr>
          <a:xfrm>
            <a:off x="7543800" y="6554787"/>
            <a:ext cx="284162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/>
          </a:p>
        </p:txBody>
      </p:sp>
      <p:grpSp>
        <p:nvGrpSpPr>
          <p:cNvPr id="3875" name="Google Shape;3875;p55"/>
          <p:cNvGrpSpPr/>
          <p:nvPr/>
        </p:nvGrpSpPr>
        <p:grpSpPr>
          <a:xfrm>
            <a:off x="0" y="68262"/>
            <a:ext cx="457200" cy="6715125"/>
            <a:chOff x="0" y="0"/>
            <a:chExt cx="288" cy="4230"/>
          </a:xfrm>
        </p:grpSpPr>
        <p:cxnSp>
          <p:nvCxnSpPr>
            <p:cNvPr id="3876" name="Google Shape;3876;p55"/>
            <p:cNvCxnSpPr/>
            <p:nvPr/>
          </p:nvCxnSpPr>
          <p:spPr>
            <a:xfrm>
              <a:off x="0" y="416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77" name="Google Shape;3877;p55"/>
            <p:cNvCxnSpPr/>
            <p:nvPr/>
          </p:nvCxnSpPr>
          <p:spPr>
            <a:xfrm>
              <a:off x="0" y="41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78" name="Google Shape;3878;p55"/>
            <p:cNvCxnSpPr/>
            <p:nvPr/>
          </p:nvCxnSpPr>
          <p:spPr>
            <a:xfrm>
              <a:off x="0" y="422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79" name="Google Shape;3879;p55"/>
            <p:cNvCxnSpPr/>
            <p:nvPr/>
          </p:nvCxnSpPr>
          <p:spPr>
            <a:xfrm>
              <a:off x="0" y="407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80" name="Google Shape;3880;p55"/>
            <p:cNvCxnSpPr/>
            <p:nvPr/>
          </p:nvCxnSpPr>
          <p:spPr>
            <a:xfrm>
              <a:off x="0" y="402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81" name="Google Shape;3881;p55"/>
            <p:cNvCxnSpPr/>
            <p:nvPr/>
          </p:nvCxnSpPr>
          <p:spPr>
            <a:xfrm>
              <a:off x="0" y="4115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82" name="Google Shape;3882;p55"/>
            <p:cNvCxnSpPr/>
            <p:nvPr/>
          </p:nvCxnSpPr>
          <p:spPr>
            <a:xfrm>
              <a:off x="0" y="362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83" name="Google Shape;3883;p55"/>
            <p:cNvCxnSpPr/>
            <p:nvPr/>
          </p:nvCxnSpPr>
          <p:spPr>
            <a:xfrm>
              <a:off x="0" y="35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84" name="Google Shape;3884;p55"/>
            <p:cNvCxnSpPr/>
            <p:nvPr/>
          </p:nvCxnSpPr>
          <p:spPr>
            <a:xfrm>
              <a:off x="0" y="39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85" name="Google Shape;3885;p55"/>
            <p:cNvCxnSpPr/>
            <p:nvPr/>
          </p:nvCxnSpPr>
          <p:spPr>
            <a:xfrm>
              <a:off x="0" y="385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86" name="Google Shape;3886;p55"/>
            <p:cNvCxnSpPr/>
            <p:nvPr/>
          </p:nvCxnSpPr>
          <p:spPr>
            <a:xfrm>
              <a:off x="0" y="377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87" name="Google Shape;3887;p55"/>
            <p:cNvCxnSpPr/>
            <p:nvPr/>
          </p:nvCxnSpPr>
          <p:spPr>
            <a:xfrm>
              <a:off x="0" y="395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88" name="Google Shape;3888;p55"/>
            <p:cNvCxnSpPr/>
            <p:nvPr/>
          </p:nvCxnSpPr>
          <p:spPr>
            <a:xfrm>
              <a:off x="0" y="364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89" name="Google Shape;3889;p55"/>
            <p:cNvCxnSpPr/>
            <p:nvPr/>
          </p:nvCxnSpPr>
          <p:spPr>
            <a:xfrm>
              <a:off x="0" y="369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90" name="Google Shape;3890;p55"/>
            <p:cNvCxnSpPr/>
            <p:nvPr/>
          </p:nvCxnSpPr>
          <p:spPr>
            <a:xfrm>
              <a:off x="0" y="389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91" name="Google Shape;3891;p55"/>
            <p:cNvCxnSpPr/>
            <p:nvPr/>
          </p:nvCxnSpPr>
          <p:spPr>
            <a:xfrm>
              <a:off x="0" y="38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92" name="Google Shape;3892;p55"/>
            <p:cNvCxnSpPr/>
            <p:nvPr/>
          </p:nvCxnSpPr>
          <p:spPr>
            <a:xfrm>
              <a:off x="0" y="346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93" name="Google Shape;3893;p55"/>
            <p:cNvCxnSpPr/>
            <p:nvPr/>
          </p:nvCxnSpPr>
          <p:spPr>
            <a:xfrm>
              <a:off x="0" y="35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94" name="Google Shape;3894;p55"/>
            <p:cNvCxnSpPr/>
            <p:nvPr/>
          </p:nvCxnSpPr>
          <p:spPr>
            <a:xfrm>
              <a:off x="0" y="353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95" name="Google Shape;3895;p55"/>
            <p:cNvCxnSpPr/>
            <p:nvPr/>
          </p:nvCxnSpPr>
          <p:spPr>
            <a:xfrm>
              <a:off x="0" y="33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96" name="Google Shape;3896;p55"/>
            <p:cNvCxnSpPr/>
            <p:nvPr/>
          </p:nvCxnSpPr>
          <p:spPr>
            <a:xfrm>
              <a:off x="0" y="332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97" name="Google Shape;3897;p55"/>
            <p:cNvCxnSpPr/>
            <p:nvPr/>
          </p:nvCxnSpPr>
          <p:spPr>
            <a:xfrm>
              <a:off x="0" y="342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98" name="Google Shape;3898;p55"/>
            <p:cNvCxnSpPr/>
            <p:nvPr/>
          </p:nvCxnSpPr>
          <p:spPr>
            <a:xfrm>
              <a:off x="0" y="293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99" name="Google Shape;3899;p55"/>
            <p:cNvCxnSpPr/>
            <p:nvPr/>
          </p:nvCxnSpPr>
          <p:spPr>
            <a:xfrm>
              <a:off x="0" y="29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00" name="Google Shape;3900;p55"/>
            <p:cNvCxnSpPr/>
            <p:nvPr/>
          </p:nvCxnSpPr>
          <p:spPr>
            <a:xfrm>
              <a:off x="0" y="328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01" name="Google Shape;3901;p55"/>
            <p:cNvCxnSpPr/>
            <p:nvPr/>
          </p:nvCxnSpPr>
          <p:spPr>
            <a:xfrm>
              <a:off x="0" y="315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02" name="Google Shape;3902;p55"/>
            <p:cNvCxnSpPr/>
            <p:nvPr/>
          </p:nvCxnSpPr>
          <p:spPr>
            <a:xfrm>
              <a:off x="0" y="307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03" name="Google Shape;3903;p55"/>
            <p:cNvCxnSpPr/>
            <p:nvPr/>
          </p:nvCxnSpPr>
          <p:spPr>
            <a:xfrm>
              <a:off x="0" y="326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04" name="Google Shape;3904;p55"/>
            <p:cNvCxnSpPr/>
            <p:nvPr/>
          </p:nvCxnSpPr>
          <p:spPr>
            <a:xfrm>
              <a:off x="0" y="295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05" name="Google Shape;3905;p55"/>
            <p:cNvCxnSpPr/>
            <p:nvPr/>
          </p:nvCxnSpPr>
          <p:spPr>
            <a:xfrm>
              <a:off x="0" y="300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06" name="Google Shape;3906;p55"/>
            <p:cNvCxnSpPr/>
            <p:nvPr/>
          </p:nvCxnSpPr>
          <p:spPr>
            <a:xfrm>
              <a:off x="0" y="320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07" name="Google Shape;3907;p55"/>
            <p:cNvCxnSpPr/>
            <p:nvPr/>
          </p:nvCxnSpPr>
          <p:spPr>
            <a:xfrm>
              <a:off x="0" y="318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08" name="Google Shape;3908;p55"/>
            <p:cNvCxnSpPr/>
            <p:nvPr/>
          </p:nvCxnSpPr>
          <p:spPr>
            <a:xfrm>
              <a:off x="0" y="278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09" name="Google Shape;3909;p55"/>
            <p:cNvCxnSpPr/>
            <p:nvPr/>
          </p:nvCxnSpPr>
          <p:spPr>
            <a:xfrm>
              <a:off x="0" y="27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10" name="Google Shape;3910;p55"/>
            <p:cNvCxnSpPr/>
            <p:nvPr/>
          </p:nvCxnSpPr>
          <p:spPr>
            <a:xfrm>
              <a:off x="0" y="263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11" name="Google Shape;3911;p55"/>
            <p:cNvCxnSpPr/>
            <p:nvPr/>
          </p:nvCxnSpPr>
          <p:spPr>
            <a:xfrm>
              <a:off x="0" y="283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12" name="Google Shape;3912;p55"/>
            <p:cNvCxnSpPr/>
            <p:nvPr/>
          </p:nvCxnSpPr>
          <p:spPr>
            <a:xfrm>
              <a:off x="0" y="281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13" name="Google Shape;3913;p55"/>
            <p:cNvCxnSpPr/>
            <p:nvPr/>
          </p:nvCxnSpPr>
          <p:spPr>
            <a:xfrm>
              <a:off x="0" y="251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14" name="Google Shape;3914;p55"/>
            <p:cNvCxnSpPr/>
            <p:nvPr/>
          </p:nvCxnSpPr>
          <p:spPr>
            <a:xfrm>
              <a:off x="0" y="2547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15" name="Google Shape;3915;p55"/>
            <p:cNvCxnSpPr/>
            <p:nvPr/>
          </p:nvCxnSpPr>
          <p:spPr>
            <a:xfrm>
              <a:off x="0" y="258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16" name="Google Shape;3916;p55"/>
            <p:cNvCxnSpPr/>
            <p:nvPr/>
          </p:nvCxnSpPr>
          <p:spPr>
            <a:xfrm>
              <a:off x="0" y="242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17" name="Google Shape;3917;p55"/>
            <p:cNvCxnSpPr/>
            <p:nvPr/>
          </p:nvCxnSpPr>
          <p:spPr>
            <a:xfrm>
              <a:off x="0" y="23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18" name="Google Shape;3918;p55"/>
            <p:cNvCxnSpPr/>
            <p:nvPr/>
          </p:nvCxnSpPr>
          <p:spPr>
            <a:xfrm>
              <a:off x="0" y="246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19" name="Google Shape;3919;p55"/>
            <p:cNvCxnSpPr/>
            <p:nvPr/>
          </p:nvCxnSpPr>
          <p:spPr>
            <a:xfrm>
              <a:off x="0" y="232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20" name="Google Shape;3920;p55"/>
            <p:cNvCxnSpPr/>
            <p:nvPr/>
          </p:nvCxnSpPr>
          <p:spPr>
            <a:xfrm>
              <a:off x="0" y="220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21" name="Google Shape;3921;p55"/>
            <p:cNvCxnSpPr/>
            <p:nvPr/>
          </p:nvCxnSpPr>
          <p:spPr>
            <a:xfrm>
              <a:off x="0" y="23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22" name="Google Shape;3922;p55"/>
            <p:cNvCxnSpPr/>
            <p:nvPr/>
          </p:nvCxnSpPr>
          <p:spPr>
            <a:xfrm>
              <a:off x="0" y="224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23" name="Google Shape;3923;p55"/>
            <p:cNvCxnSpPr/>
            <p:nvPr/>
          </p:nvCxnSpPr>
          <p:spPr>
            <a:xfrm>
              <a:off x="0" y="222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24" name="Google Shape;3924;p55"/>
            <p:cNvCxnSpPr/>
            <p:nvPr/>
          </p:nvCxnSpPr>
          <p:spPr>
            <a:xfrm>
              <a:off x="0" y="208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25" name="Google Shape;3925;p55"/>
            <p:cNvCxnSpPr/>
            <p:nvPr/>
          </p:nvCxnSpPr>
          <p:spPr>
            <a:xfrm>
              <a:off x="0" y="21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26" name="Google Shape;3926;p55"/>
            <p:cNvCxnSpPr/>
            <p:nvPr/>
          </p:nvCxnSpPr>
          <p:spPr>
            <a:xfrm>
              <a:off x="0" y="215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27" name="Google Shape;3927;p55"/>
            <p:cNvCxnSpPr/>
            <p:nvPr/>
          </p:nvCxnSpPr>
          <p:spPr>
            <a:xfrm>
              <a:off x="0" y="199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28" name="Google Shape;3928;p55"/>
            <p:cNvCxnSpPr/>
            <p:nvPr/>
          </p:nvCxnSpPr>
          <p:spPr>
            <a:xfrm>
              <a:off x="0" y="194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29" name="Google Shape;3929;p55"/>
            <p:cNvCxnSpPr/>
            <p:nvPr/>
          </p:nvCxnSpPr>
          <p:spPr>
            <a:xfrm>
              <a:off x="0" y="204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30" name="Google Shape;3930;p55"/>
            <p:cNvCxnSpPr/>
            <p:nvPr/>
          </p:nvCxnSpPr>
          <p:spPr>
            <a:xfrm>
              <a:off x="0" y="155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31" name="Google Shape;3931;p55"/>
            <p:cNvCxnSpPr/>
            <p:nvPr/>
          </p:nvCxnSpPr>
          <p:spPr>
            <a:xfrm>
              <a:off x="0" y="15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32" name="Google Shape;3932;p55"/>
            <p:cNvCxnSpPr/>
            <p:nvPr/>
          </p:nvCxnSpPr>
          <p:spPr>
            <a:xfrm>
              <a:off x="0" y="19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33" name="Google Shape;3933;p55"/>
            <p:cNvCxnSpPr/>
            <p:nvPr/>
          </p:nvCxnSpPr>
          <p:spPr>
            <a:xfrm>
              <a:off x="0" y="177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34" name="Google Shape;3934;p55"/>
            <p:cNvCxnSpPr/>
            <p:nvPr/>
          </p:nvCxnSpPr>
          <p:spPr>
            <a:xfrm>
              <a:off x="0" y="169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35" name="Google Shape;3935;p55"/>
            <p:cNvCxnSpPr/>
            <p:nvPr/>
          </p:nvCxnSpPr>
          <p:spPr>
            <a:xfrm>
              <a:off x="0" y="188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36" name="Google Shape;3936;p55"/>
            <p:cNvCxnSpPr/>
            <p:nvPr/>
          </p:nvCxnSpPr>
          <p:spPr>
            <a:xfrm>
              <a:off x="0" y="157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37" name="Google Shape;3937;p55"/>
            <p:cNvCxnSpPr/>
            <p:nvPr/>
          </p:nvCxnSpPr>
          <p:spPr>
            <a:xfrm>
              <a:off x="0" y="16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38" name="Google Shape;3938;p55"/>
            <p:cNvCxnSpPr/>
            <p:nvPr/>
          </p:nvCxnSpPr>
          <p:spPr>
            <a:xfrm>
              <a:off x="0" y="182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39" name="Google Shape;3939;p55"/>
            <p:cNvCxnSpPr/>
            <p:nvPr/>
          </p:nvCxnSpPr>
          <p:spPr>
            <a:xfrm>
              <a:off x="0" y="180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40" name="Google Shape;3940;p55"/>
            <p:cNvCxnSpPr/>
            <p:nvPr/>
          </p:nvCxnSpPr>
          <p:spPr>
            <a:xfrm>
              <a:off x="0" y="13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41" name="Google Shape;3941;p55"/>
            <p:cNvCxnSpPr/>
            <p:nvPr/>
          </p:nvCxnSpPr>
          <p:spPr>
            <a:xfrm>
              <a:off x="0" y="1430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42" name="Google Shape;3942;p55"/>
            <p:cNvCxnSpPr/>
            <p:nvPr/>
          </p:nvCxnSpPr>
          <p:spPr>
            <a:xfrm>
              <a:off x="0" y="146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43" name="Google Shape;3943;p55"/>
            <p:cNvCxnSpPr/>
            <p:nvPr/>
          </p:nvCxnSpPr>
          <p:spPr>
            <a:xfrm>
              <a:off x="0" y="13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44" name="Google Shape;3944;p55"/>
            <p:cNvCxnSpPr/>
            <p:nvPr/>
          </p:nvCxnSpPr>
          <p:spPr>
            <a:xfrm>
              <a:off x="0" y="134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45" name="Google Shape;3945;p55"/>
            <p:cNvCxnSpPr/>
            <p:nvPr/>
          </p:nvCxnSpPr>
          <p:spPr>
            <a:xfrm>
              <a:off x="0" y="9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46" name="Google Shape;3946;p55"/>
            <p:cNvCxnSpPr/>
            <p:nvPr/>
          </p:nvCxnSpPr>
          <p:spPr>
            <a:xfrm>
              <a:off x="0" y="94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47" name="Google Shape;3947;p55"/>
            <p:cNvCxnSpPr/>
            <p:nvPr/>
          </p:nvCxnSpPr>
          <p:spPr>
            <a:xfrm>
              <a:off x="0" y="120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48" name="Google Shape;3948;p55"/>
            <p:cNvCxnSpPr/>
            <p:nvPr/>
          </p:nvCxnSpPr>
          <p:spPr>
            <a:xfrm>
              <a:off x="0" y="112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49" name="Google Shape;3949;p55"/>
            <p:cNvCxnSpPr/>
            <p:nvPr/>
          </p:nvCxnSpPr>
          <p:spPr>
            <a:xfrm>
              <a:off x="0" y="9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50" name="Google Shape;3950;p55"/>
            <p:cNvCxnSpPr/>
            <p:nvPr/>
          </p:nvCxnSpPr>
          <p:spPr>
            <a:xfrm>
              <a:off x="0" y="104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51" name="Google Shape;3951;p55"/>
            <p:cNvCxnSpPr/>
            <p:nvPr/>
          </p:nvCxnSpPr>
          <p:spPr>
            <a:xfrm>
              <a:off x="0" y="124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52" name="Google Shape;3952;p55"/>
            <p:cNvCxnSpPr/>
            <p:nvPr/>
          </p:nvCxnSpPr>
          <p:spPr>
            <a:xfrm>
              <a:off x="0" y="12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53" name="Google Shape;3953;p55"/>
            <p:cNvCxnSpPr/>
            <p:nvPr/>
          </p:nvCxnSpPr>
          <p:spPr>
            <a:xfrm>
              <a:off x="0" y="81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54" name="Google Shape;3954;p55"/>
            <p:cNvCxnSpPr/>
            <p:nvPr/>
          </p:nvCxnSpPr>
          <p:spPr>
            <a:xfrm>
              <a:off x="0" y="85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55" name="Google Shape;3955;p55"/>
            <p:cNvCxnSpPr/>
            <p:nvPr/>
          </p:nvCxnSpPr>
          <p:spPr>
            <a:xfrm>
              <a:off x="0" y="88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56" name="Google Shape;3956;p55"/>
            <p:cNvCxnSpPr/>
            <p:nvPr/>
          </p:nvCxnSpPr>
          <p:spPr>
            <a:xfrm>
              <a:off x="0" y="72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57" name="Google Shape;3957;p55"/>
            <p:cNvCxnSpPr/>
            <p:nvPr/>
          </p:nvCxnSpPr>
          <p:spPr>
            <a:xfrm>
              <a:off x="0" y="77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58" name="Google Shape;3958;p55"/>
            <p:cNvCxnSpPr/>
            <p:nvPr/>
          </p:nvCxnSpPr>
          <p:spPr>
            <a:xfrm>
              <a:off x="0" y="6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59" name="Google Shape;3959;p55"/>
            <p:cNvCxnSpPr/>
            <p:nvPr/>
          </p:nvCxnSpPr>
          <p:spPr>
            <a:xfrm>
              <a:off x="0" y="60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60" name="Google Shape;3960;p55"/>
            <p:cNvCxnSpPr/>
            <p:nvPr/>
          </p:nvCxnSpPr>
          <p:spPr>
            <a:xfrm>
              <a:off x="0" y="479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61" name="Google Shape;3961;p55"/>
            <p:cNvCxnSpPr/>
            <p:nvPr/>
          </p:nvCxnSpPr>
          <p:spPr>
            <a:xfrm>
              <a:off x="0" y="515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62" name="Google Shape;3962;p55"/>
            <p:cNvCxnSpPr/>
            <p:nvPr/>
          </p:nvCxnSpPr>
          <p:spPr>
            <a:xfrm>
              <a:off x="0" y="54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63" name="Google Shape;3963;p55"/>
            <p:cNvCxnSpPr/>
            <p:nvPr/>
          </p:nvCxnSpPr>
          <p:spPr>
            <a:xfrm>
              <a:off x="0" y="389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64" name="Google Shape;3964;p55"/>
            <p:cNvCxnSpPr/>
            <p:nvPr/>
          </p:nvCxnSpPr>
          <p:spPr>
            <a:xfrm>
              <a:off x="0" y="341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65" name="Google Shape;3965;p55"/>
            <p:cNvCxnSpPr/>
            <p:nvPr/>
          </p:nvCxnSpPr>
          <p:spPr>
            <a:xfrm>
              <a:off x="0" y="434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66" name="Google Shape;3966;p55"/>
            <p:cNvCxnSpPr/>
            <p:nvPr/>
          </p:nvCxnSpPr>
          <p:spPr>
            <a:xfrm>
              <a:off x="0" y="296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67" name="Google Shape;3967;p55"/>
            <p:cNvCxnSpPr/>
            <p:nvPr/>
          </p:nvCxnSpPr>
          <p:spPr>
            <a:xfrm>
              <a:off x="0" y="275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68" name="Google Shape;3968;p55"/>
            <p:cNvCxnSpPr/>
            <p:nvPr/>
          </p:nvCxnSpPr>
          <p:spPr>
            <a:xfrm>
              <a:off x="0" y="215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69" name="Google Shape;3969;p55"/>
            <p:cNvCxnSpPr/>
            <p:nvPr/>
          </p:nvCxnSpPr>
          <p:spPr>
            <a:xfrm>
              <a:off x="0" y="27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70" name="Google Shape;3970;p55"/>
            <p:cNvCxnSpPr/>
            <p:nvPr/>
          </p:nvCxnSpPr>
          <p:spPr>
            <a:xfrm>
              <a:off x="0" y="0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71" name="Google Shape;3971;p55"/>
            <p:cNvCxnSpPr/>
            <p:nvPr/>
          </p:nvCxnSpPr>
          <p:spPr>
            <a:xfrm>
              <a:off x="0" y="48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72" name="Google Shape;3972;p55"/>
            <p:cNvCxnSpPr/>
            <p:nvPr/>
          </p:nvCxnSpPr>
          <p:spPr>
            <a:xfrm>
              <a:off x="0" y="102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73" name="Google Shape;3973;p55"/>
            <p:cNvCxnSpPr/>
            <p:nvPr/>
          </p:nvCxnSpPr>
          <p:spPr>
            <a:xfrm>
              <a:off x="0" y="159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3974" name="Google Shape;3974;p55"/>
          <p:cNvSpPr txBox="1"/>
          <p:nvPr/>
        </p:nvSpPr>
        <p:spPr>
          <a:xfrm>
            <a:off x="76200" y="76200"/>
            <a:ext cx="304800" cy="1450975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75" name="Google Shape;3975;p55"/>
          <p:cNvSpPr txBox="1"/>
          <p:nvPr/>
        </p:nvSpPr>
        <p:spPr>
          <a:xfrm>
            <a:off x="204787" y="15081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76" name="Google Shape;3976;p55"/>
          <p:cNvSpPr txBox="1"/>
          <p:nvPr/>
        </p:nvSpPr>
        <p:spPr>
          <a:xfrm>
            <a:off x="7300912" y="914400"/>
            <a:ext cx="1474787" cy="338137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77" name="Google Shape;3977;p55"/>
          <p:cNvSpPr txBox="1"/>
          <p:nvPr/>
        </p:nvSpPr>
        <p:spPr>
          <a:xfrm>
            <a:off x="3252787" y="1143000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978" name="Google Shape;3978;p55"/>
          <p:cNvGrpSpPr/>
          <p:nvPr/>
        </p:nvGrpSpPr>
        <p:grpSpPr>
          <a:xfrm>
            <a:off x="7620000" y="228600"/>
            <a:ext cx="1066800" cy="838200"/>
            <a:chOff x="0" y="0"/>
            <a:chExt cx="672" cy="528"/>
          </a:xfrm>
        </p:grpSpPr>
        <p:sp>
          <p:nvSpPr>
            <p:cNvPr id="3979" name="Google Shape;3979;p55"/>
            <p:cNvSpPr txBox="1"/>
            <p:nvPr/>
          </p:nvSpPr>
          <p:spPr>
            <a:xfrm>
              <a:off x="0" y="0"/>
              <a:ext cx="672" cy="528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80" name="Google Shape;3980;p55"/>
            <p:cNvSpPr txBox="1"/>
            <p:nvPr/>
          </p:nvSpPr>
          <p:spPr>
            <a:xfrm>
              <a:off x="566" y="377"/>
              <a:ext cx="71" cy="76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981" name="Google Shape;3981;p55"/>
            <p:cNvGrpSpPr/>
            <p:nvPr/>
          </p:nvGrpSpPr>
          <p:grpSpPr>
            <a:xfrm>
              <a:off x="35" y="75"/>
              <a:ext cx="566" cy="378"/>
              <a:chOff x="0" y="0"/>
              <a:chExt cx="566" cy="378"/>
            </a:xfrm>
          </p:grpSpPr>
          <p:sp>
            <p:nvSpPr>
              <p:cNvPr id="3982" name="Google Shape;3982;p55"/>
              <p:cNvSpPr/>
              <p:nvPr/>
            </p:nvSpPr>
            <p:spPr>
              <a:xfrm>
                <a:off x="0" y="75"/>
                <a:ext cx="424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983" name="Google Shape;3983;p55"/>
              <p:cNvSpPr/>
              <p:nvPr/>
            </p:nvSpPr>
            <p:spPr>
              <a:xfrm>
                <a:off x="70" y="0"/>
                <a:ext cx="425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984" name="Google Shape;3984;p55"/>
              <p:cNvSpPr/>
              <p:nvPr/>
            </p:nvSpPr>
            <p:spPr>
              <a:xfrm>
                <a:off x="70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985" name="Google Shape;3985;p55"/>
              <p:cNvSpPr/>
              <p:nvPr/>
            </p:nvSpPr>
            <p:spPr>
              <a:xfrm>
                <a:off x="247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986" name="Google Shape;3986;p55"/>
              <p:cNvSpPr/>
              <p:nvPr/>
            </p:nvSpPr>
            <p:spPr>
              <a:xfrm>
                <a:off x="247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987" name="Google Shape;3987;p55"/>
              <p:cNvSpPr/>
              <p:nvPr/>
            </p:nvSpPr>
            <p:spPr>
              <a:xfrm>
                <a:off x="318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3988" name="Google Shape;3988;p55"/>
            <p:cNvSpPr txBox="1"/>
            <p:nvPr/>
          </p:nvSpPr>
          <p:spPr>
            <a:xfrm>
              <a:off x="35" y="38"/>
              <a:ext cx="71" cy="7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89" name="Google Shape;3989;p55"/>
            <p:cNvSpPr txBox="1"/>
            <p:nvPr/>
          </p:nvSpPr>
          <p:spPr>
            <a:xfrm>
              <a:off x="71" y="75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90" name="Google Shape;3990;p55"/>
            <p:cNvSpPr txBox="1"/>
            <p:nvPr/>
          </p:nvSpPr>
          <p:spPr>
            <a:xfrm>
              <a:off x="531" y="339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91" name="Google Shape;3991;p55"/>
            <p:cNvSpPr/>
            <p:nvPr/>
          </p:nvSpPr>
          <p:spPr>
            <a:xfrm>
              <a:off x="140" y="113"/>
              <a:ext cx="391" cy="26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38100" cap="flat" cmpd="sng">
              <a:solidFill>
                <a:srgbClr val="FFFF00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992" name="Google Shape;3992;p55"/>
          <p:cNvSpPr txBox="1">
            <a:spLocks noGrp="1"/>
          </p:cNvSpPr>
          <p:nvPr>
            <p:ph type="title"/>
          </p:nvPr>
        </p:nvSpPr>
        <p:spPr>
          <a:xfrm>
            <a:off x="457200" y="128587"/>
            <a:ext cx="8458200" cy="114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Rockwell"/>
              <a:buNone/>
            </a:pPr>
            <a:r>
              <a:rPr lang="en-US" sz="3200" b="0" i="0" u="none">
                <a:solidFill>
                  <a:srgbClr val="800000"/>
                </a:solidFill>
                <a:latin typeface="Rockwell"/>
                <a:ea typeface="Rockwell"/>
                <a:cs typeface="Rockwell"/>
                <a:sym typeface="Rockwell"/>
              </a:rPr>
              <a:t>Session Layer</a:t>
            </a:r>
            <a:endParaRPr/>
          </a:p>
        </p:txBody>
      </p:sp>
      <p:pic>
        <p:nvPicPr>
          <p:cNvPr id="3993" name="Google Shape;399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3575" y="1371600"/>
            <a:ext cx="8251825" cy="3832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94" name="Google Shape;3994;p55"/>
          <p:cNvCxnSpPr/>
          <p:nvPr/>
        </p:nvCxnSpPr>
        <p:spPr>
          <a:xfrm>
            <a:off x="800100" y="5561012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995" name="Google Shape;3995;p55"/>
          <p:cNvCxnSpPr/>
          <p:nvPr/>
        </p:nvCxnSpPr>
        <p:spPr>
          <a:xfrm>
            <a:off x="801687" y="6551612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996" name="Google Shape;3996;p55"/>
          <p:cNvSpPr txBox="1"/>
          <p:nvPr/>
        </p:nvSpPr>
        <p:spPr>
          <a:xfrm>
            <a:off x="838200" y="5654675"/>
            <a:ext cx="8077200" cy="822325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session layer is responsible for dialog </a:t>
            </a:r>
            <a:b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and synchronization.</a:t>
            </a:r>
            <a:endParaRPr/>
          </a:p>
        </p:txBody>
      </p:sp>
      <p:cxnSp>
        <p:nvCxnSpPr>
          <p:cNvPr id="3997" name="Google Shape;3997;p55"/>
          <p:cNvCxnSpPr/>
          <p:nvPr/>
        </p:nvCxnSpPr>
        <p:spPr>
          <a:xfrm>
            <a:off x="800100" y="5532437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998" name="Google Shape;3998;p55"/>
          <p:cNvCxnSpPr/>
          <p:nvPr/>
        </p:nvCxnSpPr>
        <p:spPr>
          <a:xfrm>
            <a:off x="801687" y="6523037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999" name="Google Shape;3999;p55"/>
          <p:cNvSpPr txBox="1"/>
          <p:nvPr/>
        </p:nvSpPr>
        <p:spPr>
          <a:xfrm>
            <a:off x="838200" y="5626100"/>
            <a:ext cx="8077200" cy="830262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session layer is responsible for                                      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dialog control and synchronization.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4" name="Google Shape;4004;p56"/>
          <p:cNvSpPr txBox="1"/>
          <p:nvPr/>
        </p:nvSpPr>
        <p:spPr>
          <a:xfrm>
            <a:off x="7543800" y="6554787"/>
            <a:ext cx="284162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/>
          </a:p>
        </p:txBody>
      </p:sp>
      <p:grpSp>
        <p:nvGrpSpPr>
          <p:cNvPr id="4005" name="Google Shape;4005;p56"/>
          <p:cNvGrpSpPr/>
          <p:nvPr/>
        </p:nvGrpSpPr>
        <p:grpSpPr>
          <a:xfrm>
            <a:off x="0" y="68262"/>
            <a:ext cx="457200" cy="6715125"/>
            <a:chOff x="0" y="0"/>
            <a:chExt cx="288" cy="4230"/>
          </a:xfrm>
        </p:grpSpPr>
        <p:cxnSp>
          <p:nvCxnSpPr>
            <p:cNvPr id="4006" name="Google Shape;4006;p56"/>
            <p:cNvCxnSpPr/>
            <p:nvPr/>
          </p:nvCxnSpPr>
          <p:spPr>
            <a:xfrm>
              <a:off x="0" y="416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07" name="Google Shape;4007;p56"/>
            <p:cNvCxnSpPr/>
            <p:nvPr/>
          </p:nvCxnSpPr>
          <p:spPr>
            <a:xfrm>
              <a:off x="0" y="41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08" name="Google Shape;4008;p56"/>
            <p:cNvCxnSpPr/>
            <p:nvPr/>
          </p:nvCxnSpPr>
          <p:spPr>
            <a:xfrm>
              <a:off x="0" y="422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09" name="Google Shape;4009;p56"/>
            <p:cNvCxnSpPr/>
            <p:nvPr/>
          </p:nvCxnSpPr>
          <p:spPr>
            <a:xfrm>
              <a:off x="0" y="407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10" name="Google Shape;4010;p56"/>
            <p:cNvCxnSpPr/>
            <p:nvPr/>
          </p:nvCxnSpPr>
          <p:spPr>
            <a:xfrm>
              <a:off x="0" y="402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11" name="Google Shape;4011;p56"/>
            <p:cNvCxnSpPr/>
            <p:nvPr/>
          </p:nvCxnSpPr>
          <p:spPr>
            <a:xfrm>
              <a:off x="0" y="4115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12" name="Google Shape;4012;p56"/>
            <p:cNvCxnSpPr/>
            <p:nvPr/>
          </p:nvCxnSpPr>
          <p:spPr>
            <a:xfrm>
              <a:off x="0" y="362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13" name="Google Shape;4013;p56"/>
            <p:cNvCxnSpPr/>
            <p:nvPr/>
          </p:nvCxnSpPr>
          <p:spPr>
            <a:xfrm>
              <a:off x="0" y="35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14" name="Google Shape;4014;p56"/>
            <p:cNvCxnSpPr/>
            <p:nvPr/>
          </p:nvCxnSpPr>
          <p:spPr>
            <a:xfrm>
              <a:off x="0" y="39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15" name="Google Shape;4015;p56"/>
            <p:cNvCxnSpPr/>
            <p:nvPr/>
          </p:nvCxnSpPr>
          <p:spPr>
            <a:xfrm>
              <a:off x="0" y="385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16" name="Google Shape;4016;p56"/>
            <p:cNvCxnSpPr/>
            <p:nvPr/>
          </p:nvCxnSpPr>
          <p:spPr>
            <a:xfrm>
              <a:off x="0" y="377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17" name="Google Shape;4017;p56"/>
            <p:cNvCxnSpPr/>
            <p:nvPr/>
          </p:nvCxnSpPr>
          <p:spPr>
            <a:xfrm>
              <a:off x="0" y="395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18" name="Google Shape;4018;p56"/>
            <p:cNvCxnSpPr/>
            <p:nvPr/>
          </p:nvCxnSpPr>
          <p:spPr>
            <a:xfrm>
              <a:off x="0" y="364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19" name="Google Shape;4019;p56"/>
            <p:cNvCxnSpPr/>
            <p:nvPr/>
          </p:nvCxnSpPr>
          <p:spPr>
            <a:xfrm>
              <a:off x="0" y="369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20" name="Google Shape;4020;p56"/>
            <p:cNvCxnSpPr/>
            <p:nvPr/>
          </p:nvCxnSpPr>
          <p:spPr>
            <a:xfrm>
              <a:off x="0" y="389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21" name="Google Shape;4021;p56"/>
            <p:cNvCxnSpPr/>
            <p:nvPr/>
          </p:nvCxnSpPr>
          <p:spPr>
            <a:xfrm>
              <a:off x="0" y="38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22" name="Google Shape;4022;p56"/>
            <p:cNvCxnSpPr/>
            <p:nvPr/>
          </p:nvCxnSpPr>
          <p:spPr>
            <a:xfrm>
              <a:off x="0" y="346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23" name="Google Shape;4023;p56"/>
            <p:cNvCxnSpPr/>
            <p:nvPr/>
          </p:nvCxnSpPr>
          <p:spPr>
            <a:xfrm>
              <a:off x="0" y="35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24" name="Google Shape;4024;p56"/>
            <p:cNvCxnSpPr/>
            <p:nvPr/>
          </p:nvCxnSpPr>
          <p:spPr>
            <a:xfrm>
              <a:off x="0" y="353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25" name="Google Shape;4025;p56"/>
            <p:cNvCxnSpPr/>
            <p:nvPr/>
          </p:nvCxnSpPr>
          <p:spPr>
            <a:xfrm>
              <a:off x="0" y="33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26" name="Google Shape;4026;p56"/>
            <p:cNvCxnSpPr/>
            <p:nvPr/>
          </p:nvCxnSpPr>
          <p:spPr>
            <a:xfrm>
              <a:off x="0" y="332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27" name="Google Shape;4027;p56"/>
            <p:cNvCxnSpPr/>
            <p:nvPr/>
          </p:nvCxnSpPr>
          <p:spPr>
            <a:xfrm>
              <a:off x="0" y="342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28" name="Google Shape;4028;p56"/>
            <p:cNvCxnSpPr/>
            <p:nvPr/>
          </p:nvCxnSpPr>
          <p:spPr>
            <a:xfrm>
              <a:off x="0" y="293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29" name="Google Shape;4029;p56"/>
            <p:cNvCxnSpPr/>
            <p:nvPr/>
          </p:nvCxnSpPr>
          <p:spPr>
            <a:xfrm>
              <a:off x="0" y="29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30" name="Google Shape;4030;p56"/>
            <p:cNvCxnSpPr/>
            <p:nvPr/>
          </p:nvCxnSpPr>
          <p:spPr>
            <a:xfrm>
              <a:off x="0" y="328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31" name="Google Shape;4031;p56"/>
            <p:cNvCxnSpPr/>
            <p:nvPr/>
          </p:nvCxnSpPr>
          <p:spPr>
            <a:xfrm>
              <a:off x="0" y="315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32" name="Google Shape;4032;p56"/>
            <p:cNvCxnSpPr/>
            <p:nvPr/>
          </p:nvCxnSpPr>
          <p:spPr>
            <a:xfrm>
              <a:off x="0" y="307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33" name="Google Shape;4033;p56"/>
            <p:cNvCxnSpPr/>
            <p:nvPr/>
          </p:nvCxnSpPr>
          <p:spPr>
            <a:xfrm>
              <a:off x="0" y="326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34" name="Google Shape;4034;p56"/>
            <p:cNvCxnSpPr/>
            <p:nvPr/>
          </p:nvCxnSpPr>
          <p:spPr>
            <a:xfrm>
              <a:off x="0" y="295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35" name="Google Shape;4035;p56"/>
            <p:cNvCxnSpPr/>
            <p:nvPr/>
          </p:nvCxnSpPr>
          <p:spPr>
            <a:xfrm>
              <a:off x="0" y="300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36" name="Google Shape;4036;p56"/>
            <p:cNvCxnSpPr/>
            <p:nvPr/>
          </p:nvCxnSpPr>
          <p:spPr>
            <a:xfrm>
              <a:off x="0" y="320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37" name="Google Shape;4037;p56"/>
            <p:cNvCxnSpPr/>
            <p:nvPr/>
          </p:nvCxnSpPr>
          <p:spPr>
            <a:xfrm>
              <a:off x="0" y="318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38" name="Google Shape;4038;p56"/>
            <p:cNvCxnSpPr/>
            <p:nvPr/>
          </p:nvCxnSpPr>
          <p:spPr>
            <a:xfrm>
              <a:off x="0" y="278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39" name="Google Shape;4039;p56"/>
            <p:cNvCxnSpPr/>
            <p:nvPr/>
          </p:nvCxnSpPr>
          <p:spPr>
            <a:xfrm>
              <a:off x="0" y="27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40" name="Google Shape;4040;p56"/>
            <p:cNvCxnSpPr/>
            <p:nvPr/>
          </p:nvCxnSpPr>
          <p:spPr>
            <a:xfrm>
              <a:off x="0" y="263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41" name="Google Shape;4041;p56"/>
            <p:cNvCxnSpPr/>
            <p:nvPr/>
          </p:nvCxnSpPr>
          <p:spPr>
            <a:xfrm>
              <a:off x="0" y="283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42" name="Google Shape;4042;p56"/>
            <p:cNvCxnSpPr/>
            <p:nvPr/>
          </p:nvCxnSpPr>
          <p:spPr>
            <a:xfrm>
              <a:off x="0" y="281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43" name="Google Shape;4043;p56"/>
            <p:cNvCxnSpPr/>
            <p:nvPr/>
          </p:nvCxnSpPr>
          <p:spPr>
            <a:xfrm>
              <a:off x="0" y="251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44" name="Google Shape;4044;p56"/>
            <p:cNvCxnSpPr/>
            <p:nvPr/>
          </p:nvCxnSpPr>
          <p:spPr>
            <a:xfrm>
              <a:off x="0" y="2547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45" name="Google Shape;4045;p56"/>
            <p:cNvCxnSpPr/>
            <p:nvPr/>
          </p:nvCxnSpPr>
          <p:spPr>
            <a:xfrm>
              <a:off x="0" y="258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46" name="Google Shape;4046;p56"/>
            <p:cNvCxnSpPr/>
            <p:nvPr/>
          </p:nvCxnSpPr>
          <p:spPr>
            <a:xfrm>
              <a:off x="0" y="242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47" name="Google Shape;4047;p56"/>
            <p:cNvCxnSpPr/>
            <p:nvPr/>
          </p:nvCxnSpPr>
          <p:spPr>
            <a:xfrm>
              <a:off x="0" y="23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48" name="Google Shape;4048;p56"/>
            <p:cNvCxnSpPr/>
            <p:nvPr/>
          </p:nvCxnSpPr>
          <p:spPr>
            <a:xfrm>
              <a:off x="0" y="246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49" name="Google Shape;4049;p56"/>
            <p:cNvCxnSpPr/>
            <p:nvPr/>
          </p:nvCxnSpPr>
          <p:spPr>
            <a:xfrm>
              <a:off x="0" y="232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50" name="Google Shape;4050;p56"/>
            <p:cNvCxnSpPr/>
            <p:nvPr/>
          </p:nvCxnSpPr>
          <p:spPr>
            <a:xfrm>
              <a:off x="0" y="220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51" name="Google Shape;4051;p56"/>
            <p:cNvCxnSpPr/>
            <p:nvPr/>
          </p:nvCxnSpPr>
          <p:spPr>
            <a:xfrm>
              <a:off x="0" y="23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52" name="Google Shape;4052;p56"/>
            <p:cNvCxnSpPr/>
            <p:nvPr/>
          </p:nvCxnSpPr>
          <p:spPr>
            <a:xfrm>
              <a:off x="0" y="224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53" name="Google Shape;4053;p56"/>
            <p:cNvCxnSpPr/>
            <p:nvPr/>
          </p:nvCxnSpPr>
          <p:spPr>
            <a:xfrm>
              <a:off x="0" y="222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54" name="Google Shape;4054;p56"/>
            <p:cNvCxnSpPr/>
            <p:nvPr/>
          </p:nvCxnSpPr>
          <p:spPr>
            <a:xfrm>
              <a:off x="0" y="208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55" name="Google Shape;4055;p56"/>
            <p:cNvCxnSpPr/>
            <p:nvPr/>
          </p:nvCxnSpPr>
          <p:spPr>
            <a:xfrm>
              <a:off x="0" y="21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56" name="Google Shape;4056;p56"/>
            <p:cNvCxnSpPr/>
            <p:nvPr/>
          </p:nvCxnSpPr>
          <p:spPr>
            <a:xfrm>
              <a:off x="0" y="215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57" name="Google Shape;4057;p56"/>
            <p:cNvCxnSpPr/>
            <p:nvPr/>
          </p:nvCxnSpPr>
          <p:spPr>
            <a:xfrm>
              <a:off x="0" y="199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58" name="Google Shape;4058;p56"/>
            <p:cNvCxnSpPr/>
            <p:nvPr/>
          </p:nvCxnSpPr>
          <p:spPr>
            <a:xfrm>
              <a:off x="0" y="194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59" name="Google Shape;4059;p56"/>
            <p:cNvCxnSpPr/>
            <p:nvPr/>
          </p:nvCxnSpPr>
          <p:spPr>
            <a:xfrm>
              <a:off x="0" y="204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60" name="Google Shape;4060;p56"/>
            <p:cNvCxnSpPr/>
            <p:nvPr/>
          </p:nvCxnSpPr>
          <p:spPr>
            <a:xfrm>
              <a:off x="0" y="155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61" name="Google Shape;4061;p56"/>
            <p:cNvCxnSpPr/>
            <p:nvPr/>
          </p:nvCxnSpPr>
          <p:spPr>
            <a:xfrm>
              <a:off x="0" y="15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62" name="Google Shape;4062;p56"/>
            <p:cNvCxnSpPr/>
            <p:nvPr/>
          </p:nvCxnSpPr>
          <p:spPr>
            <a:xfrm>
              <a:off x="0" y="19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63" name="Google Shape;4063;p56"/>
            <p:cNvCxnSpPr/>
            <p:nvPr/>
          </p:nvCxnSpPr>
          <p:spPr>
            <a:xfrm>
              <a:off x="0" y="177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64" name="Google Shape;4064;p56"/>
            <p:cNvCxnSpPr/>
            <p:nvPr/>
          </p:nvCxnSpPr>
          <p:spPr>
            <a:xfrm>
              <a:off x="0" y="169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65" name="Google Shape;4065;p56"/>
            <p:cNvCxnSpPr/>
            <p:nvPr/>
          </p:nvCxnSpPr>
          <p:spPr>
            <a:xfrm>
              <a:off x="0" y="188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66" name="Google Shape;4066;p56"/>
            <p:cNvCxnSpPr/>
            <p:nvPr/>
          </p:nvCxnSpPr>
          <p:spPr>
            <a:xfrm>
              <a:off x="0" y="157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67" name="Google Shape;4067;p56"/>
            <p:cNvCxnSpPr/>
            <p:nvPr/>
          </p:nvCxnSpPr>
          <p:spPr>
            <a:xfrm>
              <a:off x="0" y="16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68" name="Google Shape;4068;p56"/>
            <p:cNvCxnSpPr/>
            <p:nvPr/>
          </p:nvCxnSpPr>
          <p:spPr>
            <a:xfrm>
              <a:off x="0" y="182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69" name="Google Shape;4069;p56"/>
            <p:cNvCxnSpPr/>
            <p:nvPr/>
          </p:nvCxnSpPr>
          <p:spPr>
            <a:xfrm>
              <a:off x="0" y="180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70" name="Google Shape;4070;p56"/>
            <p:cNvCxnSpPr/>
            <p:nvPr/>
          </p:nvCxnSpPr>
          <p:spPr>
            <a:xfrm>
              <a:off x="0" y="13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71" name="Google Shape;4071;p56"/>
            <p:cNvCxnSpPr/>
            <p:nvPr/>
          </p:nvCxnSpPr>
          <p:spPr>
            <a:xfrm>
              <a:off x="0" y="1430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72" name="Google Shape;4072;p56"/>
            <p:cNvCxnSpPr/>
            <p:nvPr/>
          </p:nvCxnSpPr>
          <p:spPr>
            <a:xfrm>
              <a:off x="0" y="146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73" name="Google Shape;4073;p56"/>
            <p:cNvCxnSpPr/>
            <p:nvPr/>
          </p:nvCxnSpPr>
          <p:spPr>
            <a:xfrm>
              <a:off x="0" y="13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74" name="Google Shape;4074;p56"/>
            <p:cNvCxnSpPr/>
            <p:nvPr/>
          </p:nvCxnSpPr>
          <p:spPr>
            <a:xfrm>
              <a:off x="0" y="134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75" name="Google Shape;4075;p56"/>
            <p:cNvCxnSpPr/>
            <p:nvPr/>
          </p:nvCxnSpPr>
          <p:spPr>
            <a:xfrm>
              <a:off x="0" y="9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76" name="Google Shape;4076;p56"/>
            <p:cNvCxnSpPr/>
            <p:nvPr/>
          </p:nvCxnSpPr>
          <p:spPr>
            <a:xfrm>
              <a:off x="0" y="94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77" name="Google Shape;4077;p56"/>
            <p:cNvCxnSpPr/>
            <p:nvPr/>
          </p:nvCxnSpPr>
          <p:spPr>
            <a:xfrm>
              <a:off x="0" y="120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78" name="Google Shape;4078;p56"/>
            <p:cNvCxnSpPr/>
            <p:nvPr/>
          </p:nvCxnSpPr>
          <p:spPr>
            <a:xfrm>
              <a:off x="0" y="112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79" name="Google Shape;4079;p56"/>
            <p:cNvCxnSpPr/>
            <p:nvPr/>
          </p:nvCxnSpPr>
          <p:spPr>
            <a:xfrm>
              <a:off x="0" y="9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80" name="Google Shape;4080;p56"/>
            <p:cNvCxnSpPr/>
            <p:nvPr/>
          </p:nvCxnSpPr>
          <p:spPr>
            <a:xfrm>
              <a:off x="0" y="104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81" name="Google Shape;4081;p56"/>
            <p:cNvCxnSpPr/>
            <p:nvPr/>
          </p:nvCxnSpPr>
          <p:spPr>
            <a:xfrm>
              <a:off x="0" y="124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82" name="Google Shape;4082;p56"/>
            <p:cNvCxnSpPr/>
            <p:nvPr/>
          </p:nvCxnSpPr>
          <p:spPr>
            <a:xfrm>
              <a:off x="0" y="12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83" name="Google Shape;4083;p56"/>
            <p:cNvCxnSpPr/>
            <p:nvPr/>
          </p:nvCxnSpPr>
          <p:spPr>
            <a:xfrm>
              <a:off x="0" y="81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84" name="Google Shape;4084;p56"/>
            <p:cNvCxnSpPr/>
            <p:nvPr/>
          </p:nvCxnSpPr>
          <p:spPr>
            <a:xfrm>
              <a:off x="0" y="85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85" name="Google Shape;4085;p56"/>
            <p:cNvCxnSpPr/>
            <p:nvPr/>
          </p:nvCxnSpPr>
          <p:spPr>
            <a:xfrm>
              <a:off x="0" y="88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86" name="Google Shape;4086;p56"/>
            <p:cNvCxnSpPr/>
            <p:nvPr/>
          </p:nvCxnSpPr>
          <p:spPr>
            <a:xfrm>
              <a:off x="0" y="72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87" name="Google Shape;4087;p56"/>
            <p:cNvCxnSpPr/>
            <p:nvPr/>
          </p:nvCxnSpPr>
          <p:spPr>
            <a:xfrm>
              <a:off x="0" y="77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88" name="Google Shape;4088;p56"/>
            <p:cNvCxnSpPr/>
            <p:nvPr/>
          </p:nvCxnSpPr>
          <p:spPr>
            <a:xfrm>
              <a:off x="0" y="6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89" name="Google Shape;4089;p56"/>
            <p:cNvCxnSpPr/>
            <p:nvPr/>
          </p:nvCxnSpPr>
          <p:spPr>
            <a:xfrm>
              <a:off x="0" y="60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90" name="Google Shape;4090;p56"/>
            <p:cNvCxnSpPr/>
            <p:nvPr/>
          </p:nvCxnSpPr>
          <p:spPr>
            <a:xfrm>
              <a:off x="0" y="479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91" name="Google Shape;4091;p56"/>
            <p:cNvCxnSpPr/>
            <p:nvPr/>
          </p:nvCxnSpPr>
          <p:spPr>
            <a:xfrm>
              <a:off x="0" y="515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92" name="Google Shape;4092;p56"/>
            <p:cNvCxnSpPr/>
            <p:nvPr/>
          </p:nvCxnSpPr>
          <p:spPr>
            <a:xfrm>
              <a:off x="0" y="54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93" name="Google Shape;4093;p56"/>
            <p:cNvCxnSpPr/>
            <p:nvPr/>
          </p:nvCxnSpPr>
          <p:spPr>
            <a:xfrm>
              <a:off x="0" y="389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94" name="Google Shape;4094;p56"/>
            <p:cNvCxnSpPr/>
            <p:nvPr/>
          </p:nvCxnSpPr>
          <p:spPr>
            <a:xfrm>
              <a:off x="0" y="341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95" name="Google Shape;4095;p56"/>
            <p:cNvCxnSpPr/>
            <p:nvPr/>
          </p:nvCxnSpPr>
          <p:spPr>
            <a:xfrm>
              <a:off x="0" y="434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96" name="Google Shape;4096;p56"/>
            <p:cNvCxnSpPr/>
            <p:nvPr/>
          </p:nvCxnSpPr>
          <p:spPr>
            <a:xfrm>
              <a:off x="0" y="296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97" name="Google Shape;4097;p56"/>
            <p:cNvCxnSpPr/>
            <p:nvPr/>
          </p:nvCxnSpPr>
          <p:spPr>
            <a:xfrm>
              <a:off x="0" y="275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98" name="Google Shape;4098;p56"/>
            <p:cNvCxnSpPr/>
            <p:nvPr/>
          </p:nvCxnSpPr>
          <p:spPr>
            <a:xfrm>
              <a:off x="0" y="215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99" name="Google Shape;4099;p56"/>
            <p:cNvCxnSpPr/>
            <p:nvPr/>
          </p:nvCxnSpPr>
          <p:spPr>
            <a:xfrm>
              <a:off x="0" y="27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00" name="Google Shape;4100;p56"/>
            <p:cNvCxnSpPr/>
            <p:nvPr/>
          </p:nvCxnSpPr>
          <p:spPr>
            <a:xfrm>
              <a:off x="0" y="0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01" name="Google Shape;4101;p56"/>
            <p:cNvCxnSpPr/>
            <p:nvPr/>
          </p:nvCxnSpPr>
          <p:spPr>
            <a:xfrm>
              <a:off x="0" y="48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02" name="Google Shape;4102;p56"/>
            <p:cNvCxnSpPr/>
            <p:nvPr/>
          </p:nvCxnSpPr>
          <p:spPr>
            <a:xfrm>
              <a:off x="0" y="102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03" name="Google Shape;4103;p56"/>
            <p:cNvCxnSpPr/>
            <p:nvPr/>
          </p:nvCxnSpPr>
          <p:spPr>
            <a:xfrm>
              <a:off x="0" y="159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4104" name="Google Shape;4104;p56"/>
          <p:cNvSpPr txBox="1"/>
          <p:nvPr/>
        </p:nvSpPr>
        <p:spPr>
          <a:xfrm>
            <a:off x="76200" y="76200"/>
            <a:ext cx="304800" cy="1450975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05" name="Google Shape;4105;p56"/>
          <p:cNvSpPr txBox="1"/>
          <p:nvPr/>
        </p:nvSpPr>
        <p:spPr>
          <a:xfrm>
            <a:off x="204787" y="15081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06" name="Google Shape;4106;p56"/>
          <p:cNvSpPr txBox="1"/>
          <p:nvPr/>
        </p:nvSpPr>
        <p:spPr>
          <a:xfrm>
            <a:off x="7300912" y="1185862"/>
            <a:ext cx="1474787" cy="338137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07" name="Google Shape;4107;p56"/>
          <p:cNvSpPr txBox="1"/>
          <p:nvPr/>
        </p:nvSpPr>
        <p:spPr>
          <a:xfrm>
            <a:off x="3252787" y="133826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108" name="Google Shape;4108;p56"/>
          <p:cNvGrpSpPr/>
          <p:nvPr/>
        </p:nvGrpSpPr>
        <p:grpSpPr>
          <a:xfrm>
            <a:off x="7620000" y="228600"/>
            <a:ext cx="1066800" cy="838200"/>
            <a:chOff x="0" y="0"/>
            <a:chExt cx="672" cy="528"/>
          </a:xfrm>
        </p:grpSpPr>
        <p:sp>
          <p:nvSpPr>
            <p:cNvPr id="4109" name="Google Shape;4109;p56"/>
            <p:cNvSpPr txBox="1"/>
            <p:nvPr/>
          </p:nvSpPr>
          <p:spPr>
            <a:xfrm>
              <a:off x="0" y="0"/>
              <a:ext cx="672" cy="528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10" name="Google Shape;4110;p56"/>
            <p:cNvSpPr txBox="1"/>
            <p:nvPr/>
          </p:nvSpPr>
          <p:spPr>
            <a:xfrm>
              <a:off x="566" y="377"/>
              <a:ext cx="71" cy="76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4111" name="Google Shape;4111;p56"/>
            <p:cNvGrpSpPr/>
            <p:nvPr/>
          </p:nvGrpSpPr>
          <p:grpSpPr>
            <a:xfrm>
              <a:off x="35" y="75"/>
              <a:ext cx="566" cy="378"/>
              <a:chOff x="0" y="0"/>
              <a:chExt cx="566" cy="378"/>
            </a:xfrm>
          </p:grpSpPr>
          <p:sp>
            <p:nvSpPr>
              <p:cNvPr id="4112" name="Google Shape;4112;p56"/>
              <p:cNvSpPr/>
              <p:nvPr/>
            </p:nvSpPr>
            <p:spPr>
              <a:xfrm>
                <a:off x="0" y="75"/>
                <a:ext cx="424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113" name="Google Shape;4113;p56"/>
              <p:cNvSpPr/>
              <p:nvPr/>
            </p:nvSpPr>
            <p:spPr>
              <a:xfrm>
                <a:off x="70" y="0"/>
                <a:ext cx="425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114" name="Google Shape;4114;p56"/>
              <p:cNvSpPr/>
              <p:nvPr/>
            </p:nvSpPr>
            <p:spPr>
              <a:xfrm>
                <a:off x="70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115" name="Google Shape;4115;p56"/>
              <p:cNvSpPr/>
              <p:nvPr/>
            </p:nvSpPr>
            <p:spPr>
              <a:xfrm>
                <a:off x="247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116" name="Google Shape;4116;p56"/>
              <p:cNvSpPr/>
              <p:nvPr/>
            </p:nvSpPr>
            <p:spPr>
              <a:xfrm>
                <a:off x="247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117" name="Google Shape;4117;p56"/>
              <p:cNvSpPr/>
              <p:nvPr/>
            </p:nvSpPr>
            <p:spPr>
              <a:xfrm>
                <a:off x="318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4118" name="Google Shape;4118;p56"/>
            <p:cNvSpPr txBox="1"/>
            <p:nvPr/>
          </p:nvSpPr>
          <p:spPr>
            <a:xfrm>
              <a:off x="35" y="38"/>
              <a:ext cx="71" cy="7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19" name="Google Shape;4119;p56"/>
            <p:cNvSpPr txBox="1"/>
            <p:nvPr/>
          </p:nvSpPr>
          <p:spPr>
            <a:xfrm>
              <a:off x="71" y="75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20" name="Google Shape;4120;p56"/>
            <p:cNvSpPr txBox="1"/>
            <p:nvPr/>
          </p:nvSpPr>
          <p:spPr>
            <a:xfrm>
              <a:off x="531" y="339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21" name="Google Shape;4121;p56"/>
            <p:cNvSpPr/>
            <p:nvPr/>
          </p:nvSpPr>
          <p:spPr>
            <a:xfrm>
              <a:off x="140" y="113"/>
              <a:ext cx="391" cy="26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38100" cap="flat" cmpd="sng">
              <a:solidFill>
                <a:srgbClr val="FFFF00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4122" name="Google Shape;4122;p5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458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Rockwell"/>
              <a:buNone/>
            </a:pPr>
            <a:r>
              <a:rPr lang="en-US" sz="3200" b="0" i="0" u="none">
                <a:solidFill>
                  <a:srgbClr val="800000"/>
                </a:solidFill>
                <a:latin typeface="Rockwell"/>
                <a:ea typeface="Rockwell"/>
                <a:cs typeface="Rockwell"/>
                <a:sym typeface="Rockwell"/>
              </a:rPr>
              <a:t>Functions of Session Layer</a:t>
            </a:r>
            <a:endParaRPr/>
          </a:p>
        </p:txBody>
      </p:sp>
      <p:graphicFrame>
        <p:nvGraphicFramePr>
          <p:cNvPr id="4123" name="Google Shape;4123;p56"/>
          <p:cNvGraphicFramePr/>
          <p:nvPr/>
        </p:nvGraphicFramePr>
        <p:xfrm>
          <a:off x="533400" y="1524000"/>
          <a:ext cx="8382000" cy="5426212"/>
        </p:xfrm>
        <a:graphic>
          <a:graphicData uri="http://schemas.openxmlformats.org/drawingml/2006/table">
            <a:tbl>
              <a:tblPr>
                <a:noFill/>
                <a:tableStyleId>{1DF74CC5-A4F5-4112-8B49-D9C3A2F8DFBB}</a:tableStyleId>
              </a:tblPr>
              <a:tblGrid>
                <a:gridCol w="1384300"/>
                <a:gridCol w="215900"/>
                <a:gridCol w="6781800"/>
              </a:tblGrid>
              <a:tr h="1828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500"/>
                        <a:buFont typeface="Times New Roman"/>
                        <a:buNone/>
                      </a:pPr>
                      <a:r>
                        <a:rPr lang="en-US" sz="2500" b="1" i="0" u="non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Dialog control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600"/>
                        <a:buFont typeface="Times New Roman"/>
                        <a:buNone/>
                      </a:pPr>
                      <a:r>
                        <a:rPr lang="en-US" sz="2600" b="1" i="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Times New Roman"/>
                        <a:buNone/>
                      </a:pPr>
                      <a:r>
                        <a:rPr lang="en-US" sz="25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session layer allows two systems to enter into a dialog. It allows the communication between two processes to take place </a:t>
                      </a:r>
                      <a:r>
                        <a:rPr lang="en-US" sz="2500" b="1" i="1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 either half-duplex or full-duplex mode.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575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500"/>
                        <a:buFont typeface="Times New Roman"/>
                        <a:buNone/>
                      </a:pPr>
                      <a:r>
                        <a:rPr lang="en-US" sz="2500" b="1" i="0" u="non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Synchronization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600"/>
                        <a:buFont typeface="Times New Roman"/>
                        <a:buNone/>
                      </a:pPr>
                      <a:r>
                        <a:rPr lang="en-US" sz="2600" b="1" i="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Times New Roman"/>
                        <a:buNone/>
                      </a:pPr>
                      <a:r>
                        <a:rPr lang="en-US" sz="25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session layer allows a process to add </a:t>
                      </a:r>
                      <a:r>
                        <a:rPr lang="en-US" sz="2500" b="1" i="1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checkpoints, or synchronization points</a:t>
                      </a:r>
                      <a:r>
                        <a:rPr lang="en-US" sz="25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to a stream of data. </a:t>
                      </a:r>
                      <a:endParaRPr/>
                    </a:p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 example, if a system is sending a file of 2000 pages, it is advisable to insert checkpoints after every </a:t>
                      </a:r>
                      <a:r>
                        <a:rPr lang="en-US" sz="2000" b="1" i="1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 pages </a:t>
                      </a: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 ensure that each 100-page unit is received and acknowledged independently. In this case if a </a:t>
                      </a:r>
                      <a:r>
                        <a:rPr lang="en-US" sz="2000" b="1" i="1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crash happens </a:t>
                      </a: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during the transmission of </a:t>
                      </a:r>
                      <a:r>
                        <a:rPr lang="en-US" sz="2000" b="1" i="1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page 523, </a:t>
                      </a: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only pages that need to be resent after system recovery </a:t>
                      </a:r>
                      <a:r>
                        <a:rPr lang="en-US" sz="2000" b="1" i="1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pages  501 to 523</a:t>
                      </a: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 Pages previous to </a:t>
                      </a:r>
                      <a:r>
                        <a:rPr lang="en-US" sz="2000" b="1" i="1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501 need not be resent.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8" name="Google Shape;4128;p57"/>
          <p:cNvSpPr txBox="1"/>
          <p:nvPr/>
        </p:nvSpPr>
        <p:spPr>
          <a:xfrm>
            <a:off x="7543800" y="6554787"/>
            <a:ext cx="284162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/>
          </a:p>
        </p:txBody>
      </p:sp>
      <p:grpSp>
        <p:nvGrpSpPr>
          <p:cNvPr id="4129" name="Google Shape;4129;p57"/>
          <p:cNvGrpSpPr/>
          <p:nvPr/>
        </p:nvGrpSpPr>
        <p:grpSpPr>
          <a:xfrm>
            <a:off x="0" y="68262"/>
            <a:ext cx="457200" cy="6715125"/>
            <a:chOff x="0" y="0"/>
            <a:chExt cx="288" cy="4230"/>
          </a:xfrm>
        </p:grpSpPr>
        <p:cxnSp>
          <p:nvCxnSpPr>
            <p:cNvPr id="4130" name="Google Shape;4130;p57"/>
            <p:cNvCxnSpPr/>
            <p:nvPr/>
          </p:nvCxnSpPr>
          <p:spPr>
            <a:xfrm>
              <a:off x="0" y="416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31" name="Google Shape;4131;p57"/>
            <p:cNvCxnSpPr/>
            <p:nvPr/>
          </p:nvCxnSpPr>
          <p:spPr>
            <a:xfrm>
              <a:off x="0" y="41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32" name="Google Shape;4132;p57"/>
            <p:cNvCxnSpPr/>
            <p:nvPr/>
          </p:nvCxnSpPr>
          <p:spPr>
            <a:xfrm>
              <a:off x="0" y="422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33" name="Google Shape;4133;p57"/>
            <p:cNvCxnSpPr/>
            <p:nvPr/>
          </p:nvCxnSpPr>
          <p:spPr>
            <a:xfrm>
              <a:off x="0" y="407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34" name="Google Shape;4134;p57"/>
            <p:cNvCxnSpPr/>
            <p:nvPr/>
          </p:nvCxnSpPr>
          <p:spPr>
            <a:xfrm>
              <a:off x="0" y="402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35" name="Google Shape;4135;p57"/>
            <p:cNvCxnSpPr/>
            <p:nvPr/>
          </p:nvCxnSpPr>
          <p:spPr>
            <a:xfrm>
              <a:off x="0" y="4115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36" name="Google Shape;4136;p57"/>
            <p:cNvCxnSpPr/>
            <p:nvPr/>
          </p:nvCxnSpPr>
          <p:spPr>
            <a:xfrm>
              <a:off x="0" y="362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37" name="Google Shape;4137;p57"/>
            <p:cNvCxnSpPr/>
            <p:nvPr/>
          </p:nvCxnSpPr>
          <p:spPr>
            <a:xfrm>
              <a:off x="0" y="35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38" name="Google Shape;4138;p57"/>
            <p:cNvCxnSpPr/>
            <p:nvPr/>
          </p:nvCxnSpPr>
          <p:spPr>
            <a:xfrm>
              <a:off x="0" y="39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39" name="Google Shape;4139;p57"/>
            <p:cNvCxnSpPr/>
            <p:nvPr/>
          </p:nvCxnSpPr>
          <p:spPr>
            <a:xfrm>
              <a:off x="0" y="385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40" name="Google Shape;4140;p57"/>
            <p:cNvCxnSpPr/>
            <p:nvPr/>
          </p:nvCxnSpPr>
          <p:spPr>
            <a:xfrm>
              <a:off x="0" y="377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41" name="Google Shape;4141;p57"/>
            <p:cNvCxnSpPr/>
            <p:nvPr/>
          </p:nvCxnSpPr>
          <p:spPr>
            <a:xfrm>
              <a:off x="0" y="395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42" name="Google Shape;4142;p57"/>
            <p:cNvCxnSpPr/>
            <p:nvPr/>
          </p:nvCxnSpPr>
          <p:spPr>
            <a:xfrm>
              <a:off x="0" y="364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43" name="Google Shape;4143;p57"/>
            <p:cNvCxnSpPr/>
            <p:nvPr/>
          </p:nvCxnSpPr>
          <p:spPr>
            <a:xfrm>
              <a:off x="0" y="369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44" name="Google Shape;4144;p57"/>
            <p:cNvCxnSpPr/>
            <p:nvPr/>
          </p:nvCxnSpPr>
          <p:spPr>
            <a:xfrm>
              <a:off x="0" y="389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45" name="Google Shape;4145;p57"/>
            <p:cNvCxnSpPr/>
            <p:nvPr/>
          </p:nvCxnSpPr>
          <p:spPr>
            <a:xfrm>
              <a:off x="0" y="38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46" name="Google Shape;4146;p57"/>
            <p:cNvCxnSpPr/>
            <p:nvPr/>
          </p:nvCxnSpPr>
          <p:spPr>
            <a:xfrm>
              <a:off x="0" y="346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47" name="Google Shape;4147;p57"/>
            <p:cNvCxnSpPr/>
            <p:nvPr/>
          </p:nvCxnSpPr>
          <p:spPr>
            <a:xfrm>
              <a:off x="0" y="35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48" name="Google Shape;4148;p57"/>
            <p:cNvCxnSpPr/>
            <p:nvPr/>
          </p:nvCxnSpPr>
          <p:spPr>
            <a:xfrm>
              <a:off x="0" y="353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49" name="Google Shape;4149;p57"/>
            <p:cNvCxnSpPr/>
            <p:nvPr/>
          </p:nvCxnSpPr>
          <p:spPr>
            <a:xfrm>
              <a:off x="0" y="33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50" name="Google Shape;4150;p57"/>
            <p:cNvCxnSpPr/>
            <p:nvPr/>
          </p:nvCxnSpPr>
          <p:spPr>
            <a:xfrm>
              <a:off x="0" y="332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51" name="Google Shape;4151;p57"/>
            <p:cNvCxnSpPr/>
            <p:nvPr/>
          </p:nvCxnSpPr>
          <p:spPr>
            <a:xfrm>
              <a:off x="0" y="342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52" name="Google Shape;4152;p57"/>
            <p:cNvCxnSpPr/>
            <p:nvPr/>
          </p:nvCxnSpPr>
          <p:spPr>
            <a:xfrm>
              <a:off x="0" y="293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53" name="Google Shape;4153;p57"/>
            <p:cNvCxnSpPr/>
            <p:nvPr/>
          </p:nvCxnSpPr>
          <p:spPr>
            <a:xfrm>
              <a:off x="0" y="29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54" name="Google Shape;4154;p57"/>
            <p:cNvCxnSpPr/>
            <p:nvPr/>
          </p:nvCxnSpPr>
          <p:spPr>
            <a:xfrm>
              <a:off x="0" y="328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55" name="Google Shape;4155;p57"/>
            <p:cNvCxnSpPr/>
            <p:nvPr/>
          </p:nvCxnSpPr>
          <p:spPr>
            <a:xfrm>
              <a:off x="0" y="315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56" name="Google Shape;4156;p57"/>
            <p:cNvCxnSpPr/>
            <p:nvPr/>
          </p:nvCxnSpPr>
          <p:spPr>
            <a:xfrm>
              <a:off x="0" y="307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57" name="Google Shape;4157;p57"/>
            <p:cNvCxnSpPr/>
            <p:nvPr/>
          </p:nvCxnSpPr>
          <p:spPr>
            <a:xfrm>
              <a:off x="0" y="326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58" name="Google Shape;4158;p57"/>
            <p:cNvCxnSpPr/>
            <p:nvPr/>
          </p:nvCxnSpPr>
          <p:spPr>
            <a:xfrm>
              <a:off x="0" y="295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59" name="Google Shape;4159;p57"/>
            <p:cNvCxnSpPr/>
            <p:nvPr/>
          </p:nvCxnSpPr>
          <p:spPr>
            <a:xfrm>
              <a:off x="0" y="300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60" name="Google Shape;4160;p57"/>
            <p:cNvCxnSpPr/>
            <p:nvPr/>
          </p:nvCxnSpPr>
          <p:spPr>
            <a:xfrm>
              <a:off x="0" y="320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61" name="Google Shape;4161;p57"/>
            <p:cNvCxnSpPr/>
            <p:nvPr/>
          </p:nvCxnSpPr>
          <p:spPr>
            <a:xfrm>
              <a:off x="0" y="318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62" name="Google Shape;4162;p57"/>
            <p:cNvCxnSpPr/>
            <p:nvPr/>
          </p:nvCxnSpPr>
          <p:spPr>
            <a:xfrm>
              <a:off x="0" y="278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63" name="Google Shape;4163;p57"/>
            <p:cNvCxnSpPr/>
            <p:nvPr/>
          </p:nvCxnSpPr>
          <p:spPr>
            <a:xfrm>
              <a:off x="0" y="27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64" name="Google Shape;4164;p57"/>
            <p:cNvCxnSpPr/>
            <p:nvPr/>
          </p:nvCxnSpPr>
          <p:spPr>
            <a:xfrm>
              <a:off x="0" y="263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65" name="Google Shape;4165;p57"/>
            <p:cNvCxnSpPr/>
            <p:nvPr/>
          </p:nvCxnSpPr>
          <p:spPr>
            <a:xfrm>
              <a:off x="0" y="283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66" name="Google Shape;4166;p57"/>
            <p:cNvCxnSpPr/>
            <p:nvPr/>
          </p:nvCxnSpPr>
          <p:spPr>
            <a:xfrm>
              <a:off x="0" y="281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67" name="Google Shape;4167;p57"/>
            <p:cNvCxnSpPr/>
            <p:nvPr/>
          </p:nvCxnSpPr>
          <p:spPr>
            <a:xfrm>
              <a:off x="0" y="251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68" name="Google Shape;4168;p57"/>
            <p:cNvCxnSpPr/>
            <p:nvPr/>
          </p:nvCxnSpPr>
          <p:spPr>
            <a:xfrm>
              <a:off x="0" y="2547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69" name="Google Shape;4169;p57"/>
            <p:cNvCxnSpPr/>
            <p:nvPr/>
          </p:nvCxnSpPr>
          <p:spPr>
            <a:xfrm>
              <a:off x="0" y="258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70" name="Google Shape;4170;p57"/>
            <p:cNvCxnSpPr/>
            <p:nvPr/>
          </p:nvCxnSpPr>
          <p:spPr>
            <a:xfrm>
              <a:off x="0" y="242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71" name="Google Shape;4171;p57"/>
            <p:cNvCxnSpPr/>
            <p:nvPr/>
          </p:nvCxnSpPr>
          <p:spPr>
            <a:xfrm>
              <a:off x="0" y="23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72" name="Google Shape;4172;p57"/>
            <p:cNvCxnSpPr/>
            <p:nvPr/>
          </p:nvCxnSpPr>
          <p:spPr>
            <a:xfrm>
              <a:off x="0" y="246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73" name="Google Shape;4173;p57"/>
            <p:cNvCxnSpPr/>
            <p:nvPr/>
          </p:nvCxnSpPr>
          <p:spPr>
            <a:xfrm>
              <a:off x="0" y="232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74" name="Google Shape;4174;p57"/>
            <p:cNvCxnSpPr/>
            <p:nvPr/>
          </p:nvCxnSpPr>
          <p:spPr>
            <a:xfrm>
              <a:off x="0" y="220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75" name="Google Shape;4175;p57"/>
            <p:cNvCxnSpPr/>
            <p:nvPr/>
          </p:nvCxnSpPr>
          <p:spPr>
            <a:xfrm>
              <a:off x="0" y="23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76" name="Google Shape;4176;p57"/>
            <p:cNvCxnSpPr/>
            <p:nvPr/>
          </p:nvCxnSpPr>
          <p:spPr>
            <a:xfrm>
              <a:off x="0" y="224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77" name="Google Shape;4177;p57"/>
            <p:cNvCxnSpPr/>
            <p:nvPr/>
          </p:nvCxnSpPr>
          <p:spPr>
            <a:xfrm>
              <a:off x="0" y="222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78" name="Google Shape;4178;p57"/>
            <p:cNvCxnSpPr/>
            <p:nvPr/>
          </p:nvCxnSpPr>
          <p:spPr>
            <a:xfrm>
              <a:off x="0" y="208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79" name="Google Shape;4179;p57"/>
            <p:cNvCxnSpPr/>
            <p:nvPr/>
          </p:nvCxnSpPr>
          <p:spPr>
            <a:xfrm>
              <a:off x="0" y="21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80" name="Google Shape;4180;p57"/>
            <p:cNvCxnSpPr/>
            <p:nvPr/>
          </p:nvCxnSpPr>
          <p:spPr>
            <a:xfrm>
              <a:off x="0" y="215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81" name="Google Shape;4181;p57"/>
            <p:cNvCxnSpPr/>
            <p:nvPr/>
          </p:nvCxnSpPr>
          <p:spPr>
            <a:xfrm>
              <a:off x="0" y="199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82" name="Google Shape;4182;p57"/>
            <p:cNvCxnSpPr/>
            <p:nvPr/>
          </p:nvCxnSpPr>
          <p:spPr>
            <a:xfrm>
              <a:off x="0" y="194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83" name="Google Shape;4183;p57"/>
            <p:cNvCxnSpPr/>
            <p:nvPr/>
          </p:nvCxnSpPr>
          <p:spPr>
            <a:xfrm>
              <a:off x="0" y="204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84" name="Google Shape;4184;p57"/>
            <p:cNvCxnSpPr/>
            <p:nvPr/>
          </p:nvCxnSpPr>
          <p:spPr>
            <a:xfrm>
              <a:off x="0" y="155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85" name="Google Shape;4185;p57"/>
            <p:cNvCxnSpPr/>
            <p:nvPr/>
          </p:nvCxnSpPr>
          <p:spPr>
            <a:xfrm>
              <a:off x="0" y="15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86" name="Google Shape;4186;p57"/>
            <p:cNvCxnSpPr/>
            <p:nvPr/>
          </p:nvCxnSpPr>
          <p:spPr>
            <a:xfrm>
              <a:off x="0" y="19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87" name="Google Shape;4187;p57"/>
            <p:cNvCxnSpPr/>
            <p:nvPr/>
          </p:nvCxnSpPr>
          <p:spPr>
            <a:xfrm>
              <a:off x="0" y="177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88" name="Google Shape;4188;p57"/>
            <p:cNvCxnSpPr/>
            <p:nvPr/>
          </p:nvCxnSpPr>
          <p:spPr>
            <a:xfrm>
              <a:off x="0" y="169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89" name="Google Shape;4189;p57"/>
            <p:cNvCxnSpPr/>
            <p:nvPr/>
          </p:nvCxnSpPr>
          <p:spPr>
            <a:xfrm>
              <a:off x="0" y="188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90" name="Google Shape;4190;p57"/>
            <p:cNvCxnSpPr/>
            <p:nvPr/>
          </p:nvCxnSpPr>
          <p:spPr>
            <a:xfrm>
              <a:off x="0" y="157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91" name="Google Shape;4191;p57"/>
            <p:cNvCxnSpPr/>
            <p:nvPr/>
          </p:nvCxnSpPr>
          <p:spPr>
            <a:xfrm>
              <a:off x="0" y="16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92" name="Google Shape;4192;p57"/>
            <p:cNvCxnSpPr/>
            <p:nvPr/>
          </p:nvCxnSpPr>
          <p:spPr>
            <a:xfrm>
              <a:off x="0" y="182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93" name="Google Shape;4193;p57"/>
            <p:cNvCxnSpPr/>
            <p:nvPr/>
          </p:nvCxnSpPr>
          <p:spPr>
            <a:xfrm>
              <a:off x="0" y="180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94" name="Google Shape;4194;p57"/>
            <p:cNvCxnSpPr/>
            <p:nvPr/>
          </p:nvCxnSpPr>
          <p:spPr>
            <a:xfrm>
              <a:off x="0" y="13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95" name="Google Shape;4195;p57"/>
            <p:cNvCxnSpPr/>
            <p:nvPr/>
          </p:nvCxnSpPr>
          <p:spPr>
            <a:xfrm>
              <a:off x="0" y="1430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96" name="Google Shape;4196;p57"/>
            <p:cNvCxnSpPr/>
            <p:nvPr/>
          </p:nvCxnSpPr>
          <p:spPr>
            <a:xfrm>
              <a:off x="0" y="146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97" name="Google Shape;4197;p57"/>
            <p:cNvCxnSpPr/>
            <p:nvPr/>
          </p:nvCxnSpPr>
          <p:spPr>
            <a:xfrm>
              <a:off x="0" y="13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98" name="Google Shape;4198;p57"/>
            <p:cNvCxnSpPr/>
            <p:nvPr/>
          </p:nvCxnSpPr>
          <p:spPr>
            <a:xfrm>
              <a:off x="0" y="134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99" name="Google Shape;4199;p57"/>
            <p:cNvCxnSpPr/>
            <p:nvPr/>
          </p:nvCxnSpPr>
          <p:spPr>
            <a:xfrm>
              <a:off x="0" y="9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00" name="Google Shape;4200;p57"/>
            <p:cNvCxnSpPr/>
            <p:nvPr/>
          </p:nvCxnSpPr>
          <p:spPr>
            <a:xfrm>
              <a:off x="0" y="94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01" name="Google Shape;4201;p57"/>
            <p:cNvCxnSpPr/>
            <p:nvPr/>
          </p:nvCxnSpPr>
          <p:spPr>
            <a:xfrm>
              <a:off x="0" y="120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02" name="Google Shape;4202;p57"/>
            <p:cNvCxnSpPr/>
            <p:nvPr/>
          </p:nvCxnSpPr>
          <p:spPr>
            <a:xfrm>
              <a:off x="0" y="112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03" name="Google Shape;4203;p57"/>
            <p:cNvCxnSpPr/>
            <p:nvPr/>
          </p:nvCxnSpPr>
          <p:spPr>
            <a:xfrm>
              <a:off x="0" y="9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04" name="Google Shape;4204;p57"/>
            <p:cNvCxnSpPr/>
            <p:nvPr/>
          </p:nvCxnSpPr>
          <p:spPr>
            <a:xfrm>
              <a:off x="0" y="104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05" name="Google Shape;4205;p57"/>
            <p:cNvCxnSpPr/>
            <p:nvPr/>
          </p:nvCxnSpPr>
          <p:spPr>
            <a:xfrm>
              <a:off x="0" y="124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06" name="Google Shape;4206;p57"/>
            <p:cNvCxnSpPr/>
            <p:nvPr/>
          </p:nvCxnSpPr>
          <p:spPr>
            <a:xfrm>
              <a:off x="0" y="12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07" name="Google Shape;4207;p57"/>
            <p:cNvCxnSpPr/>
            <p:nvPr/>
          </p:nvCxnSpPr>
          <p:spPr>
            <a:xfrm>
              <a:off x="0" y="81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08" name="Google Shape;4208;p57"/>
            <p:cNvCxnSpPr/>
            <p:nvPr/>
          </p:nvCxnSpPr>
          <p:spPr>
            <a:xfrm>
              <a:off x="0" y="85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09" name="Google Shape;4209;p57"/>
            <p:cNvCxnSpPr/>
            <p:nvPr/>
          </p:nvCxnSpPr>
          <p:spPr>
            <a:xfrm>
              <a:off x="0" y="88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10" name="Google Shape;4210;p57"/>
            <p:cNvCxnSpPr/>
            <p:nvPr/>
          </p:nvCxnSpPr>
          <p:spPr>
            <a:xfrm>
              <a:off x="0" y="72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11" name="Google Shape;4211;p57"/>
            <p:cNvCxnSpPr/>
            <p:nvPr/>
          </p:nvCxnSpPr>
          <p:spPr>
            <a:xfrm>
              <a:off x="0" y="77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12" name="Google Shape;4212;p57"/>
            <p:cNvCxnSpPr/>
            <p:nvPr/>
          </p:nvCxnSpPr>
          <p:spPr>
            <a:xfrm>
              <a:off x="0" y="6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13" name="Google Shape;4213;p57"/>
            <p:cNvCxnSpPr/>
            <p:nvPr/>
          </p:nvCxnSpPr>
          <p:spPr>
            <a:xfrm>
              <a:off x="0" y="60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14" name="Google Shape;4214;p57"/>
            <p:cNvCxnSpPr/>
            <p:nvPr/>
          </p:nvCxnSpPr>
          <p:spPr>
            <a:xfrm>
              <a:off x="0" y="479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15" name="Google Shape;4215;p57"/>
            <p:cNvCxnSpPr/>
            <p:nvPr/>
          </p:nvCxnSpPr>
          <p:spPr>
            <a:xfrm>
              <a:off x="0" y="515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16" name="Google Shape;4216;p57"/>
            <p:cNvCxnSpPr/>
            <p:nvPr/>
          </p:nvCxnSpPr>
          <p:spPr>
            <a:xfrm>
              <a:off x="0" y="54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17" name="Google Shape;4217;p57"/>
            <p:cNvCxnSpPr/>
            <p:nvPr/>
          </p:nvCxnSpPr>
          <p:spPr>
            <a:xfrm>
              <a:off x="0" y="389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18" name="Google Shape;4218;p57"/>
            <p:cNvCxnSpPr/>
            <p:nvPr/>
          </p:nvCxnSpPr>
          <p:spPr>
            <a:xfrm>
              <a:off x="0" y="341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19" name="Google Shape;4219;p57"/>
            <p:cNvCxnSpPr/>
            <p:nvPr/>
          </p:nvCxnSpPr>
          <p:spPr>
            <a:xfrm>
              <a:off x="0" y="434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20" name="Google Shape;4220;p57"/>
            <p:cNvCxnSpPr/>
            <p:nvPr/>
          </p:nvCxnSpPr>
          <p:spPr>
            <a:xfrm>
              <a:off x="0" y="296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21" name="Google Shape;4221;p57"/>
            <p:cNvCxnSpPr/>
            <p:nvPr/>
          </p:nvCxnSpPr>
          <p:spPr>
            <a:xfrm>
              <a:off x="0" y="275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22" name="Google Shape;4222;p57"/>
            <p:cNvCxnSpPr/>
            <p:nvPr/>
          </p:nvCxnSpPr>
          <p:spPr>
            <a:xfrm>
              <a:off x="0" y="215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23" name="Google Shape;4223;p57"/>
            <p:cNvCxnSpPr/>
            <p:nvPr/>
          </p:nvCxnSpPr>
          <p:spPr>
            <a:xfrm>
              <a:off x="0" y="27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24" name="Google Shape;4224;p57"/>
            <p:cNvCxnSpPr/>
            <p:nvPr/>
          </p:nvCxnSpPr>
          <p:spPr>
            <a:xfrm>
              <a:off x="0" y="0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25" name="Google Shape;4225;p57"/>
            <p:cNvCxnSpPr/>
            <p:nvPr/>
          </p:nvCxnSpPr>
          <p:spPr>
            <a:xfrm>
              <a:off x="0" y="48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26" name="Google Shape;4226;p57"/>
            <p:cNvCxnSpPr/>
            <p:nvPr/>
          </p:nvCxnSpPr>
          <p:spPr>
            <a:xfrm>
              <a:off x="0" y="102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27" name="Google Shape;4227;p57"/>
            <p:cNvCxnSpPr/>
            <p:nvPr/>
          </p:nvCxnSpPr>
          <p:spPr>
            <a:xfrm>
              <a:off x="0" y="159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4228" name="Google Shape;4228;p57"/>
          <p:cNvSpPr txBox="1"/>
          <p:nvPr/>
        </p:nvSpPr>
        <p:spPr>
          <a:xfrm>
            <a:off x="76200" y="76200"/>
            <a:ext cx="304800" cy="1450975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29" name="Google Shape;4229;p57"/>
          <p:cNvSpPr txBox="1"/>
          <p:nvPr/>
        </p:nvSpPr>
        <p:spPr>
          <a:xfrm>
            <a:off x="204787" y="15081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30" name="Google Shape;4230;p57"/>
          <p:cNvSpPr txBox="1"/>
          <p:nvPr/>
        </p:nvSpPr>
        <p:spPr>
          <a:xfrm>
            <a:off x="7300912" y="1185862"/>
            <a:ext cx="1474787" cy="338137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31" name="Google Shape;4231;p57"/>
          <p:cNvSpPr txBox="1"/>
          <p:nvPr/>
        </p:nvSpPr>
        <p:spPr>
          <a:xfrm>
            <a:off x="3252787" y="133826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232" name="Google Shape;4232;p57"/>
          <p:cNvGrpSpPr/>
          <p:nvPr/>
        </p:nvGrpSpPr>
        <p:grpSpPr>
          <a:xfrm>
            <a:off x="7620000" y="228600"/>
            <a:ext cx="1066800" cy="838200"/>
            <a:chOff x="0" y="0"/>
            <a:chExt cx="672" cy="528"/>
          </a:xfrm>
        </p:grpSpPr>
        <p:sp>
          <p:nvSpPr>
            <p:cNvPr id="4233" name="Google Shape;4233;p57"/>
            <p:cNvSpPr txBox="1"/>
            <p:nvPr/>
          </p:nvSpPr>
          <p:spPr>
            <a:xfrm>
              <a:off x="0" y="0"/>
              <a:ext cx="672" cy="528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34" name="Google Shape;4234;p57"/>
            <p:cNvSpPr txBox="1"/>
            <p:nvPr/>
          </p:nvSpPr>
          <p:spPr>
            <a:xfrm>
              <a:off x="566" y="377"/>
              <a:ext cx="71" cy="76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4235" name="Google Shape;4235;p57"/>
            <p:cNvGrpSpPr/>
            <p:nvPr/>
          </p:nvGrpSpPr>
          <p:grpSpPr>
            <a:xfrm>
              <a:off x="35" y="75"/>
              <a:ext cx="566" cy="378"/>
              <a:chOff x="0" y="0"/>
              <a:chExt cx="566" cy="378"/>
            </a:xfrm>
          </p:grpSpPr>
          <p:sp>
            <p:nvSpPr>
              <p:cNvPr id="4236" name="Google Shape;4236;p57"/>
              <p:cNvSpPr/>
              <p:nvPr/>
            </p:nvSpPr>
            <p:spPr>
              <a:xfrm>
                <a:off x="0" y="75"/>
                <a:ext cx="424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237" name="Google Shape;4237;p57"/>
              <p:cNvSpPr/>
              <p:nvPr/>
            </p:nvSpPr>
            <p:spPr>
              <a:xfrm>
                <a:off x="70" y="0"/>
                <a:ext cx="425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238" name="Google Shape;4238;p57"/>
              <p:cNvSpPr/>
              <p:nvPr/>
            </p:nvSpPr>
            <p:spPr>
              <a:xfrm>
                <a:off x="70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239" name="Google Shape;4239;p57"/>
              <p:cNvSpPr/>
              <p:nvPr/>
            </p:nvSpPr>
            <p:spPr>
              <a:xfrm>
                <a:off x="247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240" name="Google Shape;4240;p57"/>
              <p:cNvSpPr/>
              <p:nvPr/>
            </p:nvSpPr>
            <p:spPr>
              <a:xfrm>
                <a:off x="247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241" name="Google Shape;4241;p57"/>
              <p:cNvSpPr/>
              <p:nvPr/>
            </p:nvSpPr>
            <p:spPr>
              <a:xfrm>
                <a:off x="318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4242" name="Google Shape;4242;p57"/>
            <p:cNvSpPr txBox="1"/>
            <p:nvPr/>
          </p:nvSpPr>
          <p:spPr>
            <a:xfrm>
              <a:off x="35" y="38"/>
              <a:ext cx="71" cy="7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43" name="Google Shape;4243;p57"/>
            <p:cNvSpPr txBox="1"/>
            <p:nvPr/>
          </p:nvSpPr>
          <p:spPr>
            <a:xfrm>
              <a:off x="71" y="75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44" name="Google Shape;4244;p57"/>
            <p:cNvSpPr txBox="1"/>
            <p:nvPr/>
          </p:nvSpPr>
          <p:spPr>
            <a:xfrm>
              <a:off x="531" y="339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45" name="Google Shape;4245;p57"/>
            <p:cNvSpPr/>
            <p:nvPr/>
          </p:nvSpPr>
          <p:spPr>
            <a:xfrm>
              <a:off x="140" y="113"/>
              <a:ext cx="391" cy="26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38100" cap="flat" cmpd="sng">
              <a:solidFill>
                <a:srgbClr val="FFFF00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4246" name="Google Shape;4246;p5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458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Presentation Layer</a:t>
            </a:r>
            <a:endParaRPr/>
          </a:p>
        </p:txBody>
      </p:sp>
      <p:pic>
        <p:nvPicPr>
          <p:cNvPr id="4247" name="Google Shape;4247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087" y="2014537"/>
            <a:ext cx="8418512" cy="28622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48" name="Google Shape;4248;p57"/>
          <p:cNvCxnSpPr/>
          <p:nvPr/>
        </p:nvCxnSpPr>
        <p:spPr>
          <a:xfrm>
            <a:off x="571500" y="54737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249" name="Google Shape;4249;p57"/>
          <p:cNvCxnSpPr/>
          <p:nvPr/>
        </p:nvCxnSpPr>
        <p:spPr>
          <a:xfrm>
            <a:off x="573087" y="64643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250" name="Google Shape;4250;p57"/>
          <p:cNvSpPr txBox="1"/>
          <p:nvPr/>
        </p:nvSpPr>
        <p:spPr>
          <a:xfrm>
            <a:off x="609600" y="5565775"/>
            <a:ext cx="8077200" cy="830262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presentation layer is responsible for                       </a:t>
            </a:r>
            <a:r>
              <a:rPr lang="en-US" sz="24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translation, compression, and encryption.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5" name="Google Shape;4255;p58"/>
          <p:cNvSpPr txBox="1"/>
          <p:nvPr/>
        </p:nvSpPr>
        <p:spPr>
          <a:xfrm>
            <a:off x="7543800" y="6554787"/>
            <a:ext cx="284162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/>
          </a:p>
        </p:txBody>
      </p:sp>
      <p:grpSp>
        <p:nvGrpSpPr>
          <p:cNvPr id="4256" name="Google Shape;4256;p58"/>
          <p:cNvGrpSpPr/>
          <p:nvPr/>
        </p:nvGrpSpPr>
        <p:grpSpPr>
          <a:xfrm>
            <a:off x="0" y="68262"/>
            <a:ext cx="457200" cy="6715125"/>
            <a:chOff x="0" y="0"/>
            <a:chExt cx="288" cy="4230"/>
          </a:xfrm>
        </p:grpSpPr>
        <p:cxnSp>
          <p:nvCxnSpPr>
            <p:cNvPr id="4257" name="Google Shape;4257;p58"/>
            <p:cNvCxnSpPr/>
            <p:nvPr/>
          </p:nvCxnSpPr>
          <p:spPr>
            <a:xfrm>
              <a:off x="0" y="416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58" name="Google Shape;4258;p58"/>
            <p:cNvCxnSpPr/>
            <p:nvPr/>
          </p:nvCxnSpPr>
          <p:spPr>
            <a:xfrm>
              <a:off x="0" y="41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59" name="Google Shape;4259;p58"/>
            <p:cNvCxnSpPr/>
            <p:nvPr/>
          </p:nvCxnSpPr>
          <p:spPr>
            <a:xfrm>
              <a:off x="0" y="422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60" name="Google Shape;4260;p58"/>
            <p:cNvCxnSpPr/>
            <p:nvPr/>
          </p:nvCxnSpPr>
          <p:spPr>
            <a:xfrm>
              <a:off x="0" y="407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61" name="Google Shape;4261;p58"/>
            <p:cNvCxnSpPr/>
            <p:nvPr/>
          </p:nvCxnSpPr>
          <p:spPr>
            <a:xfrm>
              <a:off x="0" y="402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62" name="Google Shape;4262;p58"/>
            <p:cNvCxnSpPr/>
            <p:nvPr/>
          </p:nvCxnSpPr>
          <p:spPr>
            <a:xfrm>
              <a:off x="0" y="4115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63" name="Google Shape;4263;p58"/>
            <p:cNvCxnSpPr/>
            <p:nvPr/>
          </p:nvCxnSpPr>
          <p:spPr>
            <a:xfrm>
              <a:off x="0" y="362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64" name="Google Shape;4264;p58"/>
            <p:cNvCxnSpPr/>
            <p:nvPr/>
          </p:nvCxnSpPr>
          <p:spPr>
            <a:xfrm>
              <a:off x="0" y="35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65" name="Google Shape;4265;p58"/>
            <p:cNvCxnSpPr/>
            <p:nvPr/>
          </p:nvCxnSpPr>
          <p:spPr>
            <a:xfrm>
              <a:off x="0" y="39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66" name="Google Shape;4266;p58"/>
            <p:cNvCxnSpPr/>
            <p:nvPr/>
          </p:nvCxnSpPr>
          <p:spPr>
            <a:xfrm>
              <a:off x="0" y="385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67" name="Google Shape;4267;p58"/>
            <p:cNvCxnSpPr/>
            <p:nvPr/>
          </p:nvCxnSpPr>
          <p:spPr>
            <a:xfrm>
              <a:off x="0" y="377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68" name="Google Shape;4268;p58"/>
            <p:cNvCxnSpPr/>
            <p:nvPr/>
          </p:nvCxnSpPr>
          <p:spPr>
            <a:xfrm>
              <a:off x="0" y="395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69" name="Google Shape;4269;p58"/>
            <p:cNvCxnSpPr/>
            <p:nvPr/>
          </p:nvCxnSpPr>
          <p:spPr>
            <a:xfrm>
              <a:off x="0" y="364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70" name="Google Shape;4270;p58"/>
            <p:cNvCxnSpPr/>
            <p:nvPr/>
          </p:nvCxnSpPr>
          <p:spPr>
            <a:xfrm>
              <a:off x="0" y="369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71" name="Google Shape;4271;p58"/>
            <p:cNvCxnSpPr/>
            <p:nvPr/>
          </p:nvCxnSpPr>
          <p:spPr>
            <a:xfrm>
              <a:off x="0" y="389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72" name="Google Shape;4272;p58"/>
            <p:cNvCxnSpPr/>
            <p:nvPr/>
          </p:nvCxnSpPr>
          <p:spPr>
            <a:xfrm>
              <a:off x="0" y="38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73" name="Google Shape;4273;p58"/>
            <p:cNvCxnSpPr/>
            <p:nvPr/>
          </p:nvCxnSpPr>
          <p:spPr>
            <a:xfrm>
              <a:off x="0" y="346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74" name="Google Shape;4274;p58"/>
            <p:cNvCxnSpPr/>
            <p:nvPr/>
          </p:nvCxnSpPr>
          <p:spPr>
            <a:xfrm>
              <a:off x="0" y="35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75" name="Google Shape;4275;p58"/>
            <p:cNvCxnSpPr/>
            <p:nvPr/>
          </p:nvCxnSpPr>
          <p:spPr>
            <a:xfrm>
              <a:off x="0" y="353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76" name="Google Shape;4276;p58"/>
            <p:cNvCxnSpPr/>
            <p:nvPr/>
          </p:nvCxnSpPr>
          <p:spPr>
            <a:xfrm>
              <a:off x="0" y="33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77" name="Google Shape;4277;p58"/>
            <p:cNvCxnSpPr/>
            <p:nvPr/>
          </p:nvCxnSpPr>
          <p:spPr>
            <a:xfrm>
              <a:off x="0" y="332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78" name="Google Shape;4278;p58"/>
            <p:cNvCxnSpPr/>
            <p:nvPr/>
          </p:nvCxnSpPr>
          <p:spPr>
            <a:xfrm>
              <a:off x="0" y="342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79" name="Google Shape;4279;p58"/>
            <p:cNvCxnSpPr/>
            <p:nvPr/>
          </p:nvCxnSpPr>
          <p:spPr>
            <a:xfrm>
              <a:off x="0" y="293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80" name="Google Shape;4280;p58"/>
            <p:cNvCxnSpPr/>
            <p:nvPr/>
          </p:nvCxnSpPr>
          <p:spPr>
            <a:xfrm>
              <a:off x="0" y="29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81" name="Google Shape;4281;p58"/>
            <p:cNvCxnSpPr/>
            <p:nvPr/>
          </p:nvCxnSpPr>
          <p:spPr>
            <a:xfrm>
              <a:off x="0" y="328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82" name="Google Shape;4282;p58"/>
            <p:cNvCxnSpPr/>
            <p:nvPr/>
          </p:nvCxnSpPr>
          <p:spPr>
            <a:xfrm>
              <a:off x="0" y="315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83" name="Google Shape;4283;p58"/>
            <p:cNvCxnSpPr/>
            <p:nvPr/>
          </p:nvCxnSpPr>
          <p:spPr>
            <a:xfrm>
              <a:off x="0" y="307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84" name="Google Shape;4284;p58"/>
            <p:cNvCxnSpPr/>
            <p:nvPr/>
          </p:nvCxnSpPr>
          <p:spPr>
            <a:xfrm>
              <a:off x="0" y="326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85" name="Google Shape;4285;p58"/>
            <p:cNvCxnSpPr/>
            <p:nvPr/>
          </p:nvCxnSpPr>
          <p:spPr>
            <a:xfrm>
              <a:off x="0" y="295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86" name="Google Shape;4286;p58"/>
            <p:cNvCxnSpPr/>
            <p:nvPr/>
          </p:nvCxnSpPr>
          <p:spPr>
            <a:xfrm>
              <a:off x="0" y="300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87" name="Google Shape;4287;p58"/>
            <p:cNvCxnSpPr/>
            <p:nvPr/>
          </p:nvCxnSpPr>
          <p:spPr>
            <a:xfrm>
              <a:off x="0" y="320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88" name="Google Shape;4288;p58"/>
            <p:cNvCxnSpPr/>
            <p:nvPr/>
          </p:nvCxnSpPr>
          <p:spPr>
            <a:xfrm>
              <a:off x="0" y="318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89" name="Google Shape;4289;p58"/>
            <p:cNvCxnSpPr/>
            <p:nvPr/>
          </p:nvCxnSpPr>
          <p:spPr>
            <a:xfrm>
              <a:off x="0" y="278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90" name="Google Shape;4290;p58"/>
            <p:cNvCxnSpPr/>
            <p:nvPr/>
          </p:nvCxnSpPr>
          <p:spPr>
            <a:xfrm>
              <a:off x="0" y="27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91" name="Google Shape;4291;p58"/>
            <p:cNvCxnSpPr/>
            <p:nvPr/>
          </p:nvCxnSpPr>
          <p:spPr>
            <a:xfrm>
              <a:off x="0" y="263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92" name="Google Shape;4292;p58"/>
            <p:cNvCxnSpPr/>
            <p:nvPr/>
          </p:nvCxnSpPr>
          <p:spPr>
            <a:xfrm>
              <a:off x="0" y="283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93" name="Google Shape;4293;p58"/>
            <p:cNvCxnSpPr/>
            <p:nvPr/>
          </p:nvCxnSpPr>
          <p:spPr>
            <a:xfrm>
              <a:off x="0" y="281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94" name="Google Shape;4294;p58"/>
            <p:cNvCxnSpPr/>
            <p:nvPr/>
          </p:nvCxnSpPr>
          <p:spPr>
            <a:xfrm>
              <a:off x="0" y="251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95" name="Google Shape;4295;p58"/>
            <p:cNvCxnSpPr/>
            <p:nvPr/>
          </p:nvCxnSpPr>
          <p:spPr>
            <a:xfrm>
              <a:off x="0" y="2547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96" name="Google Shape;4296;p58"/>
            <p:cNvCxnSpPr/>
            <p:nvPr/>
          </p:nvCxnSpPr>
          <p:spPr>
            <a:xfrm>
              <a:off x="0" y="258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97" name="Google Shape;4297;p58"/>
            <p:cNvCxnSpPr/>
            <p:nvPr/>
          </p:nvCxnSpPr>
          <p:spPr>
            <a:xfrm>
              <a:off x="0" y="242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98" name="Google Shape;4298;p58"/>
            <p:cNvCxnSpPr/>
            <p:nvPr/>
          </p:nvCxnSpPr>
          <p:spPr>
            <a:xfrm>
              <a:off x="0" y="23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99" name="Google Shape;4299;p58"/>
            <p:cNvCxnSpPr/>
            <p:nvPr/>
          </p:nvCxnSpPr>
          <p:spPr>
            <a:xfrm>
              <a:off x="0" y="246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00" name="Google Shape;4300;p58"/>
            <p:cNvCxnSpPr/>
            <p:nvPr/>
          </p:nvCxnSpPr>
          <p:spPr>
            <a:xfrm>
              <a:off x="0" y="232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01" name="Google Shape;4301;p58"/>
            <p:cNvCxnSpPr/>
            <p:nvPr/>
          </p:nvCxnSpPr>
          <p:spPr>
            <a:xfrm>
              <a:off x="0" y="220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02" name="Google Shape;4302;p58"/>
            <p:cNvCxnSpPr/>
            <p:nvPr/>
          </p:nvCxnSpPr>
          <p:spPr>
            <a:xfrm>
              <a:off x="0" y="23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03" name="Google Shape;4303;p58"/>
            <p:cNvCxnSpPr/>
            <p:nvPr/>
          </p:nvCxnSpPr>
          <p:spPr>
            <a:xfrm>
              <a:off x="0" y="224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04" name="Google Shape;4304;p58"/>
            <p:cNvCxnSpPr/>
            <p:nvPr/>
          </p:nvCxnSpPr>
          <p:spPr>
            <a:xfrm>
              <a:off x="0" y="222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05" name="Google Shape;4305;p58"/>
            <p:cNvCxnSpPr/>
            <p:nvPr/>
          </p:nvCxnSpPr>
          <p:spPr>
            <a:xfrm>
              <a:off x="0" y="208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06" name="Google Shape;4306;p58"/>
            <p:cNvCxnSpPr/>
            <p:nvPr/>
          </p:nvCxnSpPr>
          <p:spPr>
            <a:xfrm>
              <a:off x="0" y="21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07" name="Google Shape;4307;p58"/>
            <p:cNvCxnSpPr/>
            <p:nvPr/>
          </p:nvCxnSpPr>
          <p:spPr>
            <a:xfrm>
              <a:off x="0" y="215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08" name="Google Shape;4308;p58"/>
            <p:cNvCxnSpPr/>
            <p:nvPr/>
          </p:nvCxnSpPr>
          <p:spPr>
            <a:xfrm>
              <a:off x="0" y="199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09" name="Google Shape;4309;p58"/>
            <p:cNvCxnSpPr/>
            <p:nvPr/>
          </p:nvCxnSpPr>
          <p:spPr>
            <a:xfrm>
              <a:off x="0" y="194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10" name="Google Shape;4310;p58"/>
            <p:cNvCxnSpPr/>
            <p:nvPr/>
          </p:nvCxnSpPr>
          <p:spPr>
            <a:xfrm>
              <a:off x="0" y="204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11" name="Google Shape;4311;p58"/>
            <p:cNvCxnSpPr/>
            <p:nvPr/>
          </p:nvCxnSpPr>
          <p:spPr>
            <a:xfrm>
              <a:off x="0" y="155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12" name="Google Shape;4312;p58"/>
            <p:cNvCxnSpPr/>
            <p:nvPr/>
          </p:nvCxnSpPr>
          <p:spPr>
            <a:xfrm>
              <a:off x="0" y="15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13" name="Google Shape;4313;p58"/>
            <p:cNvCxnSpPr/>
            <p:nvPr/>
          </p:nvCxnSpPr>
          <p:spPr>
            <a:xfrm>
              <a:off x="0" y="19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14" name="Google Shape;4314;p58"/>
            <p:cNvCxnSpPr/>
            <p:nvPr/>
          </p:nvCxnSpPr>
          <p:spPr>
            <a:xfrm>
              <a:off x="0" y="177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15" name="Google Shape;4315;p58"/>
            <p:cNvCxnSpPr/>
            <p:nvPr/>
          </p:nvCxnSpPr>
          <p:spPr>
            <a:xfrm>
              <a:off x="0" y="169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16" name="Google Shape;4316;p58"/>
            <p:cNvCxnSpPr/>
            <p:nvPr/>
          </p:nvCxnSpPr>
          <p:spPr>
            <a:xfrm>
              <a:off x="0" y="188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17" name="Google Shape;4317;p58"/>
            <p:cNvCxnSpPr/>
            <p:nvPr/>
          </p:nvCxnSpPr>
          <p:spPr>
            <a:xfrm>
              <a:off x="0" y="157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18" name="Google Shape;4318;p58"/>
            <p:cNvCxnSpPr/>
            <p:nvPr/>
          </p:nvCxnSpPr>
          <p:spPr>
            <a:xfrm>
              <a:off x="0" y="16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19" name="Google Shape;4319;p58"/>
            <p:cNvCxnSpPr/>
            <p:nvPr/>
          </p:nvCxnSpPr>
          <p:spPr>
            <a:xfrm>
              <a:off x="0" y="182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20" name="Google Shape;4320;p58"/>
            <p:cNvCxnSpPr/>
            <p:nvPr/>
          </p:nvCxnSpPr>
          <p:spPr>
            <a:xfrm>
              <a:off x="0" y="180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21" name="Google Shape;4321;p58"/>
            <p:cNvCxnSpPr/>
            <p:nvPr/>
          </p:nvCxnSpPr>
          <p:spPr>
            <a:xfrm>
              <a:off x="0" y="13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22" name="Google Shape;4322;p58"/>
            <p:cNvCxnSpPr/>
            <p:nvPr/>
          </p:nvCxnSpPr>
          <p:spPr>
            <a:xfrm>
              <a:off x="0" y="1430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23" name="Google Shape;4323;p58"/>
            <p:cNvCxnSpPr/>
            <p:nvPr/>
          </p:nvCxnSpPr>
          <p:spPr>
            <a:xfrm>
              <a:off x="0" y="146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24" name="Google Shape;4324;p58"/>
            <p:cNvCxnSpPr/>
            <p:nvPr/>
          </p:nvCxnSpPr>
          <p:spPr>
            <a:xfrm>
              <a:off x="0" y="13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25" name="Google Shape;4325;p58"/>
            <p:cNvCxnSpPr/>
            <p:nvPr/>
          </p:nvCxnSpPr>
          <p:spPr>
            <a:xfrm>
              <a:off x="0" y="134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26" name="Google Shape;4326;p58"/>
            <p:cNvCxnSpPr/>
            <p:nvPr/>
          </p:nvCxnSpPr>
          <p:spPr>
            <a:xfrm>
              <a:off x="0" y="9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27" name="Google Shape;4327;p58"/>
            <p:cNvCxnSpPr/>
            <p:nvPr/>
          </p:nvCxnSpPr>
          <p:spPr>
            <a:xfrm>
              <a:off x="0" y="94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28" name="Google Shape;4328;p58"/>
            <p:cNvCxnSpPr/>
            <p:nvPr/>
          </p:nvCxnSpPr>
          <p:spPr>
            <a:xfrm>
              <a:off x="0" y="120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29" name="Google Shape;4329;p58"/>
            <p:cNvCxnSpPr/>
            <p:nvPr/>
          </p:nvCxnSpPr>
          <p:spPr>
            <a:xfrm>
              <a:off x="0" y="112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30" name="Google Shape;4330;p58"/>
            <p:cNvCxnSpPr/>
            <p:nvPr/>
          </p:nvCxnSpPr>
          <p:spPr>
            <a:xfrm>
              <a:off x="0" y="9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31" name="Google Shape;4331;p58"/>
            <p:cNvCxnSpPr/>
            <p:nvPr/>
          </p:nvCxnSpPr>
          <p:spPr>
            <a:xfrm>
              <a:off x="0" y="104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32" name="Google Shape;4332;p58"/>
            <p:cNvCxnSpPr/>
            <p:nvPr/>
          </p:nvCxnSpPr>
          <p:spPr>
            <a:xfrm>
              <a:off x="0" y="124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33" name="Google Shape;4333;p58"/>
            <p:cNvCxnSpPr/>
            <p:nvPr/>
          </p:nvCxnSpPr>
          <p:spPr>
            <a:xfrm>
              <a:off x="0" y="12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34" name="Google Shape;4334;p58"/>
            <p:cNvCxnSpPr/>
            <p:nvPr/>
          </p:nvCxnSpPr>
          <p:spPr>
            <a:xfrm>
              <a:off x="0" y="81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35" name="Google Shape;4335;p58"/>
            <p:cNvCxnSpPr/>
            <p:nvPr/>
          </p:nvCxnSpPr>
          <p:spPr>
            <a:xfrm>
              <a:off x="0" y="85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36" name="Google Shape;4336;p58"/>
            <p:cNvCxnSpPr/>
            <p:nvPr/>
          </p:nvCxnSpPr>
          <p:spPr>
            <a:xfrm>
              <a:off x="0" y="88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37" name="Google Shape;4337;p58"/>
            <p:cNvCxnSpPr/>
            <p:nvPr/>
          </p:nvCxnSpPr>
          <p:spPr>
            <a:xfrm>
              <a:off x="0" y="72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38" name="Google Shape;4338;p58"/>
            <p:cNvCxnSpPr/>
            <p:nvPr/>
          </p:nvCxnSpPr>
          <p:spPr>
            <a:xfrm>
              <a:off x="0" y="77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39" name="Google Shape;4339;p58"/>
            <p:cNvCxnSpPr/>
            <p:nvPr/>
          </p:nvCxnSpPr>
          <p:spPr>
            <a:xfrm>
              <a:off x="0" y="6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40" name="Google Shape;4340;p58"/>
            <p:cNvCxnSpPr/>
            <p:nvPr/>
          </p:nvCxnSpPr>
          <p:spPr>
            <a:xfrm>
              <a:off x="0" y="60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41" name="Google Shape;4341;p58"/>
            <p:cNvCxnSpPr/>
            <p:nvPr/>
          </p:nvCxnSpPr>
          <p:spPr>
            <a:xfrm>
              <a:off x="0" y="479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42" name="Google Shape;4342;p58"/>
            <p:cNvCxnSpPr/>
            <p:nvPr/>
          </p:nvCxnSpPr>
          <p:spPr>
            <a:xfrm>
              <a:off x="0" y="515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43" name="Google Shape;4343;p58"/>
            <p:cNvCxnSpPr/>
            <p:nvPr/>
          </p:nvCxnSpPr>
          <p:spPr>
            <a:xfrm>
              <a:off x="0" y="54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44" name="Google Shape;4344;p58"/>
            <p:cNvCxnSpPr/>
            <p:nvPr/>
          </p:nvCxnSpPr>
          <p:spPr>
            <a:xfrm>
              <a:off x="0" y="389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45" name="Google Shape;4345;p58"/>
            <p:cNvCxnSpPr/>
            <p:nvPr/>
          </p:nvCxnSpPr>
          <p:spPr>
            <a:xfrm>
              <a:off x="0" y="341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46" name="Google Shape;4346;p58"/>
            <p:cNvCxnSpPr/>
            <p:nvPr/>
          </p:nvCxnSpPr>
          <p:spPr>
            <a:xfrm>
              <a:off x="0" y="434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47" name="Google Shape;4347;p58"/>
            <p:cNvCxnSpPr/>
            <p:nvPr/>
          </p:nvCxnSpPr>
          <p:spPr>
            <a:xfrm>
              <a:off x="0" y="296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48" name="Google Shape;4348;p58"/>
            <p:cNvCxnSpPr/>
            <p:nvPr/>
          </p:nvCxnSpPr>
          <p:spPr>
            <a:xfrm>
              <a:off x="0" y="275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49" name="Google Shape;4349;p58"/>
            <p:cNvCxnSpPr/>
            <p:nvPr/>
          </p:nvCxnSpPr>
          <p:spPr>
            <a:xfrm>
              <a:off x="0" y="215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50" name="Google Shape;4350;p58"/>
            <p:cNvCxnSpPr/>
            <p:nvPr/>
          </p:nvCxnSpPr>
          <p:spPr>
            <a:xfrm>
              <a:off x="0" y="27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51" name="Google Shape;4351;p58"/>
            <p:cNvCxnSpPr/>
            <p:nvPr/>
          </p:nvCxnSpPr>
          <p:spPr>
            <a:xfrm>
              <a:off x="0" y="0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52" name="Google Shape;4352;p58"/>
            <p:cNvCxnSpPr/>
            <p:nvPr/>
          </p:nvCxnSpPr>
          <p:spPr>
            <a:xfrm>
              <a:off x="0" y="48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53" name="Google Shape;4353;p58"/>
            <p:cNvCxnSpPr/>
            <p:nvPr/>
          </p:nvCxnSpPr>
          <p:spPr>
            <a:xfrm>
              <a:off x="0" y="102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54" name="Google Shape;4354;p58"/>
            <p:cNvCxnSpPr/>
            <p:nvPr/>
          </p:nvCxnSpPr>
          <p:spPr>
            <a:xfrm>
              <a:off x="0" y="159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4355" name="Google Shape;4355;p58"/>
          <p:cNvSpPr txBox="1"/>
          <p:nvPr/>
        </p:nvSpPr>
        <p:spPr>
          <a:xfrm>
            <a:off x="76200" y="76200"/>
            <a:ext cx="304800" cy="1450975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56" name="Google Shape;4356;p58"/>
          <p:cNvSpPr txBox="1"/>
          <p:nvPr/>
        </p:nvSpPr>
        <p:spPr>
          <a:xfrm>
            <a:off x="204787" y="15081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57" name="Google Shape;4357;p58"/>
          <p:cNvSpPr txBox="1"/>
          <p:nvPr/>
        </p:nvSpPr>
        <p:spPr>
          <a:xfrm>
            <a:off x="7300912" y="1185862"/>
            <a:ext cx="1474787" cy="338137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58" name="Google Shape;4358;p58"/>
          <p:cNvSpPr txBox="1"/>
          <p:nvPr/>
        </p:nvSpPr>
        <p:spPr>
          <a:xfrm>
            <a:off x="3252787" y="133826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359" name="Google Shape;4359;p58"/>
          <p:cNvGrpSpPr/>
          <p:nvPr/>
        </p:nvGrpSpPr>
        <p:grpSpPr>
          <a:xfrm>
            <a:off x="7620000" y="228600"/>
            <a:ext cx="1066800" cy="838200"/>
            <a:chOff x="0" y="0"/>
            <a:chExt cx="672" cy="528"/>
          </a:xfrm>
        </p:grpSpPr>
        <p:sp>
          <p:nvSpPr>
            <p:cNvPr id="4360" name="Google Shape;4360;p58"/>
            <p:cNvSpPr txBox="1"/>
            <p:nvPr/>
          </p:nvSpPr>
          <p:spPr>
            <a:xfrm>
              <a:off x="0" y="0"/>
              <a:ext cx="672" cy="528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61" name="Google Shape;4361;p58"/>
            <p:cNvSpPr txBox="1"/>
            <p:nvPr/>
          </p:nvSpPr>
          <p:spPr>
            <a:xfrm>
              <a:off x="566" y="377"/>
              <a:ext cx="71" cy="76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4362" name="Google Shape;4362;p58"/>
            <p:cNvGrpSpPr/>
            <p:nvPr/>
          </p:nvGrpSpPr>
          <p:grpSpPr>
            <a:xfrm>
              <a:off x="35" y="75"/>
              <a:ext cx="566" cy="378"/>
              <a:chOff x="0" y="0"/>
              <a:chExt cx="566" cy="378"/>
            </a:xfrm>
          </p:grpSpPr>
          <p:sp>
            <p:nvSpPr>
              <p:cNvPr id="4363" name="Google Shape;4363;p58"/>
              <p:cNvSpPr/>
              <p:nvPr/>
            </p:nvSpPr>
            <p:spPr>
              <a:xfrm>
                <a:off x="0" y="75"/>
                <a:ext cx="424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364" name="Google Shape;4364;p58"/>
              <p:cNvSpPr/>
              <p:nvPr/>
            </p:nvSpPr>
            <p:spPr>
              <a:xfrm>
                <a:off x="70" y="0"/>
                <a:ext cx="425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365" name="Google Shape;4365;p58"/>
              <p:cNvSpPr/>
              <p:nvPr/>
            </p:nvSpPr>
            <p:spPr>
              <a:xfrm>
                <a:off x="70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366" name="Google Shape;4366;p58"/>
              <p:cNvSpPr/>
              <p:nvPr/>
            </p:nvSpPr>
            <p:spPr>
              <a:xfrm>
                <a:off x="247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367" name="Google Shape;4367;p58"/>
              <p:cNvSpPr/>
              <p:nvPr/>
            </p:nvSpPr>
            <p:spPr>
              <a:xfrm>
                <a:off x="247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368" name="Google Shape;4368;p58"/>
              <p:cNvSpPr/>
              <p:nvPr/>
            </p:nvSpPr>
            <p:spPr>
              <a:xfrm>
                <a:off x="318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4369" name="Google Shape;4369;p58"/>
            <p:cNvSpPr txBox="1"/>
            <p:nvPr/>
          </p:nvSpPr>
          <p:spPr>
            <a:xfrm>
              <a:off x="35" y="38"/>
              <a:ext cx="71" cy="7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70" name="Google Shape;4370;p58"/>
            <p:cNvSpPr txBox="1"/>
            <p:nvPr/>
          </p:nvSpPr>
          <p:spPr>
            <a:xfrm>
              <a:off x="71" y="75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71" name="Google Shape;4371;p58"/>
            <p:cNvSpPr txBox="1"/>
            <p:nvPr/>
          </p:nvSpPr>
          <p:spPr>
            <a:xfrm>
              <a:off x="531" y="339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72" name="Google Shape;4372;p58"/>
            <p:cNvSpPr/>
            <p:nvPr/>
          </p:nvSpPr>
          <p:spPr>
            <a:xfrm>
              <a:off x="140" y="113"/>
              <a:ext cx="391" cy="26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38100" cap="flat" cmpd="sng">
              <a:solidFill>
                <a:srgbClr val="FFFF00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4373" name="Google Shape;4373;p5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458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Rockwell"/>
              <a:buNone/>
            </a:pPr>
            <a:r>
              <a:rPr lang="en-US" sz="3200" b="0" i="0" u="none">
                <a:solidFill>
                  <a:srgbClr val="800000"/>
                </a:solidFill>
                <a:latin typeface="Rockwell"/>
                <a:ea typeface="Rockwell"/>
                <a:cs typeface="Rockwell"/>
                <a:sym typeface="Rockwell"/>
              </a:rPr>
              <a:t>Functions of Presentation Layer</a:t>
            </a:r>
            <a:endParaRPr/>
          </a:p>
        </p:txBody>
      </p:sp>
      <p:graphicFrame>
        <p:nvGraphicFramePr>
          <p:cNvPr id="4374" name="Google Shape;4374;p58"/>
          <p:cNvGraphicFramePr/>
          <p:nvPr/>
        </p:nvGraphicFramePr>
        <p:xfrm>
          <a:off x="685800" y="1665287"/>
          <a:ext cx="8089900" cy="4945050"/>
        </p:xfrm>
        <a:graphic>
          <a:graphicData uri="http://schemas.openxmlformats.org/drawingml/2006/table">
            <a:tbl>
              <a:tblPr>
                <a:noFill/>
                <a:tableStyleId>{1DF74CC5-A4F5-4112-8B49-D9C3A2F8DFBB}</a:tableStyleId>
              </a:tblPr>
              <a:tblGrid>
                <a:gridCol w="2362200"/>
                <a:gridCol w="304800"/>
                <a:gridCol w="5422900"/>
              </a:tblGrid>
              <a:tr h="3440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Translation </a:t>
                      </a:r>
                      <a:endParaRPr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</a:t>
                      </a:r>
                      <a:endParaRPr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Different computers use different encoding systems. </a:t>
                      </a:r>
                      <a:endParaRPr/>
                    </a:p>
                    <a:p>
                      <a:pPr marL="800100" marR="0" lvl="1" indent="-34290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Noto Sans Symbols"/>
                        <a:buChar char="✔"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presentation layer at the sender changes the information from its </a:t>
                      </a:r>
                      <a:r>
                        <a:rPr lang="en-US" sz="2200" b="0" i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sender-dependent format 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into a common format.</a:t>
                      </a:r>
                      <a:endParaRPr/>
                    </a:p>
                    <a:p>
                      <a:pPr marL="800100" marR="0" lvl="1" indent="-34290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Noto Sans Symbols"/>
                        <a:buChar char="✔"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presentation layer at the receiving machine changes the common format into its </a:t>
                      </a:r>
                      <a:r>
                        <a:rPr lang="en-US" sz="2200" b="0" i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receiver-dependent format.</a:t>
                      </a:r>
                      <a:endParaRPr/>
                    </a:p>
                  </a:txBody>
                  <a:tcPr marL="91450" marR="91450" marT="45700" marB="45700"/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Encryption </a:t>
                      </a:r>
                      <a:endParaRPr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</a:t>
                      </a:r>
                      <a:endParaRPr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 security and privacy purpose.</a:t>
                      </a:r>
                      <a:endParaRPr/>
                    </a:p>
                  </a:txBody>
                  <a:tcPr marL="91450" marR="91450" marT="45700" marB="45700"/>
                </a:tc>
              </a:tr>
              <a:tr h="895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100"/>
                        <a:buFont typeface="Times New Roman"/>
                        <a:buNone/>
                      </a:pPr>
                      <a:r>
                        <a:rPr lang="en-US" sz="2100" b="1" i="0" u="non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Compression</a:t>
                      </a:r>
                      <a:r>
                        <a:rPr lang="en-US" sz="2200" b="1" i="0" u="non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</a:t>
                      </a:r>
                      <a:endParaRPr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compression reduces the number of bits contained in the information.</a:t>
                      </a:r>
                      <a:endParaRPr/>
                    </a:p>
                  </a:txBody>
                  <a:tcPr marL="91450" marR="91450" marT="45700" marB="45700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9" name="Google Shape;4379;p59"/>
          <p:cNvSpPr txBox="1"/>
          <p:nvPr/>
        </p:nvSpPr>
        <p:spPr>
          <a:xfrm>
            <a:off x="7543800" y="6554787"/>
            <a:ext cx="284162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/>
          </a:p>
        </p:txBody>
      </p:sp>
      <p:grpSp>
        <p:nvGrpSpPr>
          <p:cNvPr id="4380" name="Google Shape;4380;p59"/>
          <p:cNvGrpSpPr/>
          <p:nvPr/>
        </p:nvGrpSpPr>
        <p:grpSpPr>
          <a:xfrm>
            <a:off x="0" y="68262"/>
            <a:ext cx="457200" cy="6715125"/>
            <a:chOff x="0" y="0"/>
            <a:chExt cx="288" cy="4230"/>
          </a:xfrm>
        </p:grpSpPr>
        <p:cxnSp>
          <p:nvCxnSpPr>
            <p:cNvPr id="4381" name="Google Shape;4381;p59"/>
            <p:cNvCxnSpPr/>
            <p:nvPr/>
          </p:nvCxnSpPr>
          <p:spPr>
            <a:xfrm>
              <a:off x="0" y="416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82" name="Google Shape;4382;p59"/>
            <p:cNvCxnSpPr/>
            <p:nvPr/>
          </p:nvCxnSpPr>
          <p:spPr>
            <a:xfrm>
              <a:off x="0" y="41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83" name="Google Shape;4383;p59"/>
            <p:cNvCxnSpPr/>
            <p:nvPr/>
          </p:nvCxnSpPr>
          <p:spPr>
            <a:xfrm>
              <a:off x="0" y="422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84" name="Google Shape;4384;p59"/>
            <p:cNvCxnSpPr/>
            <p:nvPr/>
          </p:nvCxnSpPr>
          <p:spPr>
            <a:xfrm>
              <a:off x="0" y="407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85" name="Google Shape;4385;p59"/>
            <p:cNvCxnSpPr/>
            <p:nvPr/>
          </p:nvCxnSpPr>
          <p:spPr>
            <a:xfrm>
              <a:off x="0" y="402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86" name="Google Shape;4386;p59"/>
            <p:cNvCxnSpPr/>
            <p:nvPr/>
          </p:nvCxnSpPr>
          <p:spPr>
            <a:xfrm>
              <a:off x="0" y="4115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87" name="Google Shape;4387;p59"/>
            <p:cNvCxnSpPr/>
            <p:nvPr/>
          </p:nvCxnSpPr>
          <p:spPr>
            <a:xfrm>
              <a:off x="0" y="362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88" name="Google Shape;4388;p59"/>
            <p:cNvCxnSpPr/>
            <p:nvPr/>
          </p:nvCxnSpPr>
          <p:spPr>
            <a:xfrm>
              <a:off x="0" y="35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89" name="Google Shape;4389;p59"/>
            <p:cNvCxnSpPr/>
            <p:nvPr/>
          </p:nvCxnSpPr>
          <p:spPr>
            <a:xfrm>
              <a:off x="0" y="39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90" name="Google Shape;4390;p59"/>
            <p:cNvCxnSpPr/>
            <p:nvPr/>
          </p:nvCxnSpPr>
          <p:spPr>
            <a:xfrm>
              <a:off x="0" y="385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91" name="Google Shape;4391;p59"/>
            <p:cNvCxnSpPr/>
            <p:nvPr/>
          </p:nvCxnSpPr>
          <p:spPr>
            <a:xfrm>
              <a:off x="0" y="377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92" name="Google Shape;4392;p59"/>
            <p:cNvCxnSpPr/>
            <p:nvPr/>
          </p:nvCxnSpPr>
          <p:spPr>
            <a:xfrm>
              <a:off x="0" y="395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93" name="Google Shape;4393;p59"/>
            <p:cNvCxnSpPr/>
            <p:nvPr/>
          </p:nvCxnSpPr>
          <p:spPr>
            <a:xfrm>
              <a:off x="0" y="364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94" name="Google Shape;4394;p59"/>
            <p:cNvCxnSpPr/>
            <p:nvPr/>
          </p:nvCxnSpPr>
          <p:spPr>
            <a:xfrm>
              <a:off x="0" y="369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95" name="Google Shape;4395;p59"/>
            <p:cNvCxnSpPr/>
            <p:nvPr/>
          </p:nvCxnSpPr>
          <p:spPr>
            <a:xfrm>
              <a:off x="0" y="389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96" name="Google Shape;4396;p59"/>
            <p:cNvCxnSpPr/>
            <p:nvPr/>
          </p:nvCxnSpPr>
          <p:spPr>
            <a:xfrm>
              <a:off x="0" y="38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97" name="Google Shape;4397;p59"/>
            <p:cNvCxnSpPr/>
            <p:nvPr/>
          </p:nvCxnSpPr>
          <p:spPr>
            <a:xfrm>
              <a:off x="0" y="346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98" name="Google Shape;4398;p59"/>
            <p:cNvCxnSpPr/>
            <p:nvPr/>
          </p:nvCxnSpPr>
          <p:spPr>
            <a:xfrm>
              <a:off x="0" y="35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99" name="Google Shape;4399;p59"/>
            <p:cNvCxnSpPr/>
            <p:nvPr/>
          </p:nvCxnSpPr>
          <p:spPr>
            <a:xfrm>
              <a:off x="0" y="353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00" name="Google Shape;4400;p59"/>
            <p:cNvCxnSpPr/>
            <p:nvPr/>
          </p:nvCxnSpPr>
          <p:spPr>
            <a:xfrm>
              <a:off x="0" y="33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01" name="Google Shape;4401;p59"/>
            <p:cNvCxnSpPr/>
            <p:nvPr/>
          </p:nvCxnSpPr>
          <p:spPr>
            <a:xfrm>
              <a:off x="0" y="332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02" name="Google Shape;4402;p59"/>
            <p:cNvCxnSpPr/>
            <p:nvPr/>
          </p:nvCxnSpPr>
          <p:spPr>
            <a:xfrm>
              <a:off x="0" y="342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03" name="Google Shape;4403;p59"/>
            <p:cNvCxnSpPr/>
            <p:nvPr/>
          </p:nvCxnSpPr>
          <p:spPr>
            <a:xfrm>
              <a:off x="0" y="293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04" name="Google Shape;4404;p59"/>
            <p:cNvCxnSpPr/>
            <p:nvPr/>
          </p:nvCxnSpPr>
          <p:spPr>
            <a:xfrm>
              <a:off x="0" y="29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05" name="Google Shape;4405;p59"/>
            <p:cNvCxnSpPr/>
            <p:nvPr/>
          </p:nvCxnSpPr>
          <p:spPr>
            <a:xfrm>
              <a:off x="0" y="328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06" name="Google Shape;4406;p59"/>
            <p:cNvCxnSpPr/>
            <p:nvPr/>
          </p:nvCxnSpPr>
          <p:spPr>
            <a:xfrm>
              <a:off x="0" y="315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07" name="Google Shape;4407;p59"/>
            <p:cNvCxnSpPr/>
            <p:nvPr/>
          </p:nvCxnSpPr>
          <p:spPr>
            <a:xfrm>
              <a:off x="0" y="307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08" name="Google Shape;4408;p59"/>
            <p:cNvCxnSpPr/>
            <p:nvPr/>
          </p:nvCxnSpPr>
          <p:spPr>
            <a:xfrm>
              <a:off x="0" y="326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09" name="Google Shape;4409;p59"/>
            <p:cNvCxnSpPr/>
            <p:nvPr/>
          </p:nvCxnSpPr>
          <p:spPr>
            <a:xfrm>
              <a:off x="0" y="295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10" name="Google Shape;4410;p59"/>
            <p:cNvCxnSpPr/>
            <p:nvPr/>
          </p:nvCxnSpPr>
          <p:spPr>
            <a:xfrm>
              <a:off x="0" y="300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11" name="Google Shape;4411;p59"/>
            <p:cNvCxnSpPr/>
            <p:nvPr/>
          </p:nvCxnSpPr>
          <p:spPr>
            <a:xfrm>
              <a:off x="0" y="320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12" name="Google Shape;4412;p59"/>
            <p:cNvCxnSpPr/>
            <p:nvPr/>
          </p:nvCxnSpPr>
          <p:spPr>
            <a:xfrm>
              <a:off x="0" y="318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13" name="Google Shape;4413;p59"/>
            <p:cNvCxnSpPr/>
            <p:nvPr/>
          </p:nvCxnSpPr>
          <p:spPr>
            <a:xfrm>
              <a:off x="0" y="278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14" name="Google Shape;4414;p59"/>
            <p:cNvCxnSpPr/>
            <p:nvPr/>
          </p:nvCxnSpPr>
          <p:spPr>
            <a:xfrm>
              <a:off x="0" y="27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15" name="Google Shape;4415;p59"/>
            <p:cNvCxnSpPr/>
            <p:nvPr/>
          </p:nvCxnSpPr>
          <p:spPr>
            <a:xfrm>
              <a:off x="0" y="263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16" name="Google Shape;4416;p59"/>
            <p:cNvCxnSpPr/>
            <p:nvPr/>
          </p:nvCxnSpPr>
          <p:spPr>
            <a:xfrm>
              <a:off x="0" y="283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17" name="Google Shape;4417;p59"/>
            <p:cNvCxnSpPr/>
            <p:nvPr/>
          </p:nvCxnSpPr>
          <p:spPr>
            <a:xfrm>
              <a:off x="0" y="281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18" name="Google Shape;4418;p59"/>
            <p:cNvCxnSpPr/>
            <p:nvPr/>
          </p:nvCxnSpPr>
          <p:spPr>
            <a:xfrm>
              <a:off x="0" y="251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19" name="Google Shape;4419;p59"/>
            <p:cNvCxnSpPr/>
            <p:nvPr/>
          </p:nvCxnSpPr>
          <p:spPr>
            <a:xfrm>
              <a:off x="0" y="2547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20" name="Google Shape;4420;p59"/>
            <p:cNvCxnSpPr/>
            <p:nvPr/>
          </p:nvCxnSpPr>
          <p:spPr>
            <a:xfrm>
              <a:off x="0" y="258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21" name="Google Shape;4421;p59"/>
            <p:cNvCxnSpPr/>
            <p:nvPr/>
          </p:nvCxnSpPr>
          <p:spPr>
            <a:xfrm>
              <a:off x="0" y="242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22" name="Google Shape;4422;p59"/>
            <p:cNvCxnSpPr/>
            <p:nvPr/>
          </p:nvCxnSpPr>
          <p:spPr>
            <a:xfrm>
              <a:off x="0" y="23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23" name="Google Shape;4423;p59"/>
            <p:cNvCxnSpPr/>
            <p:nvPr/>
          </p:nvCxnSpPr>
          <p:spPr>
            <a:xfrm>
              <a:off x="0" y="246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24" name="Google Shape;4424;p59"/>
            <p:cNvCxnSpPr/>
            <p:nvPr/>
          </p:nvCxnSpPr>
          <p:spPr>
            <a:xfrm>
              <a:off x="0" y="232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25" name="Google Shape;4425;p59"/>
            <p:cNvCxnSpPr/>
            <p:nvPr/>
          </p:nvCxnSpPr>
          <p:spPr>
            <a:xfrm>
              <a:off x="0" y="220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26" name="Google Shape;4426;p59"/>
            <p:cNvCxnSpPr/>
            <p:nvPr/>
          </p:nvCxnSpPr>
          <p:spPr>
            <a:xfrm>
              <a:off x="0" y="23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27" name="Google Shape;4427;p59"/>
            <p:cNvCxnSpPr/>
            <p:nvPr/>
          </p:nvCxnSpPr>
          <p:spPr>
            <a:xfrm>
              <a:off x="0" y="224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28" name="Google Shape;4428;p59"/>
            <p:cNvCxnSpPr/>
            <p:nvPr/>
          </p:nvCxnSpPr>
          <p:spPr>
            <a:xfrm>
              <a:off x="0" y="222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29" name="Google Shape;4429;p59"/>
            <p:cNvCxnSpPr/>
            <p:nvPr/>
          </p:nvCxnSpPr>
          <p:spPr>
            <a:xfrm>
              <a:off x="0" y="208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30" name="Google Shape;4430;p59"/>
            <p:cNvCxnSpPr/>
            <p:nvPr/>
          </p:nvCxnSpPr>
          <p:spPr>
            <a:xfrm>
              <a:off x="0" y="21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31" name="Google Shape;4431;p59"/>
            <p:cNvCxnSpPr/>
            <p:nvPr/>
          </p:nvCxnSpPr>
          <p:spPr>
            <a:xfrm>
              <a:off x="0" y="215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32" name="Google Shape;4432;p59"/>
            <p:cNvCxnSpPr/>
            <p:nvPr/>
          </p:nvCxnSpPr>
          <p:spPr>
            <a:xfrm>
              <a:off x="0" y="199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33" name="Google Shape;4433;p59"/>
            <p:cNvCxnSpPr/>
            <p:nvPr/>
          </p:nvCxnSpPr>
          <p:spPr>
            <a:xfrm>
              <a:off x="0" y="194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34" name="Google Shape;4434;p59"/>
            <p:cNvCxnSpPr/>
            <p:nvPr/>
          </p:nvCxnSpPr>
          <p:spPr>
            <a:xfrm>
              <a:off x="0" y="204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35" name="Google Shape;4435;p59"/>
            <p:cNvCxnSpPr/>
            <p:nvPr/>
          </p:nvCxnSpPr>
          <p:spPr>
            <a:xfrm>
              <a:off x="0" y="155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36" name="Google Shape;4436;p59"/>
            <p:cNvCxnSpPr/>
            <p:nvPr/>
          </p:nvCxnSpPr>
          <p:spPr>
            <a:xfrm>
              <a:off x="0" y="15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37" name="Google Shape;4437;p59"/>
            <p:cNvCxnSpPr/>
            <p:nvPr/>
          </p:nvCxnSpPr>
          <p:spPr>
            <a:xfrm>
              <a:off x="0" y="19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38" name="Google Shape;4438;p59"/>
            <p:cNvCxnSpPr/>
            <p:nvPr/>
          </p:nvCxnSpPr>
          <p:spPr>
            <a:xfrm>
              <a:off x="0" y="177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39" name="Google Shape;4439;p59"/>
            <p:cNvCxnSpPr/>
            <p:nvPr/>
          </p:nvCxnSpPr>
          <p:spPr>
            <a:xfrm>
              <a:off x="0" y="169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40" name="Google Shape;4440;p59"/>
            <p:cNvCxnSpPr/>
            <p:nvPr/>
          </p:nvCxnSpPr>
          <p:spPr>
            <a:xfrm>
              <a:off x="0" y="188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41" name="Google Shape;4441;p59"/>
            <p:cNvCxnSpPr/>
            <p:nvPr/>
          </p:nvCxnSpPr>
          <p:spPr>
            <a:xfrm>
              <a:off x="0" y="157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42" name="Google Shape;4442;p59"/>
            <p:cNvCxnSpPr/>
            <p:nvPr/>
          </p:nvCxnSpPr>
          <p:spPr>
            <a:xfrm>
              <a:off x="0" y="16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43" name="Google Shape;4443;p59"/>
            <p:cNvCxnSpPr/>
            <p:nvPr/>
          </p:nvCxnSpPr>
          <p:spPr>
            <a:xfrm>
              <a:off x="0" y="182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44" name="Google Shape;4444;p59"/>
            <p:cNvCxnSpPr/>
            <p:nvPr/>
          </p:nvCxnSpPr>
          <p:spPr>
            <a:xfrm>
              <a:off x="0" y="180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45" name="Google Shape;4445;p59"/>
            <p:cNvCxnSpPr/>
            <p:nvPr/>
          </p:nvCxnSpPr>
          <p:spPr>
            <a:xfrm>
              <a:off x="0" y="13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46" name="Google Shape;4446;p59"/>
            <p:cNvCxnSpPr/>
            <p:nvPr/>
          </p:nvCxnSpPr>
          <p:spPr>
            <a:xfrm>
              <a:off x="0" y="1430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47" name="Google Shape;4447;p59"/>
            <p:cNvCxnSpPr/>
            <p:nvPr/>
          </p:nvCxnSpPr>
          <p:spPr>
            <a:xfrm>
              <a:off x="0" y="146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48" name="Google Shape;4448;p59"/>
            <p:cNvCxnSpPr/>
            <p:nvPr/>
          </p:nvCxnSpPr>
          <p:spPr>
            <a:xfrm>
              <a:off x="0" y="13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49" name="Google Shape;4449;p59"/>
            <p:cNvCxnSpPr/>
            <p:nvPr/>
          </p:nvCxnSpPr>
          <p:spPr>
            <a:xfrm>
              <a:off x="0" y="134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50" name="Google Shape;4450;p59"/>
            <p:cNvCxnSpPr/>
            <p:nvPr/>
          </p:nvCxnSpPr>
          <p:spPr>
            <a:xfrm>
              <a:off x="0" y="9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51" name="Google Shape;4451;p59"/>
            <p:cNvCxnSpPr/>
            <p:nvPr/>
          </p:nvCxnSpPr>
          <p:spPr>
            <a:xfrm>
              <a:off x="0" y="94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52" name="Google Shape;4452;p59"/>
            <p:cNvCxnSpPr/>
            <p:nvPr/>
          </p:nvCxnSpPr>
          <p:spPr>
            <a:xfrm>
              <a:off x="0" y="120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53" name="Google Shape;4453;p59"/>
            <p:cNvCxnSpPr/>
            <p:nvPr/>
          </p:nvCxnSpPr>
          <p:spPr>
            <a:xfrm>
              <a:off x="0" y="112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54" name="Google Shape;4454;p59"/>
            <p:cNvCxnSpPr/>
            <p:nvPr/>
          </p:nvCxnSpPr>
          <p:spPr>
            <a:xfrm>
              <a:off x="0" y="9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55" name="Google Shape;4455;p59"/>
            <p:cNvCxnSpPr/>
            <p:nvPr/>
          </p:nvCxnSpPr>
          <p:spPr>
            <a:xfrm>
              <a:off x="0" y="104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56" name="Google Shape;4456;p59"/>
            <p:cNvCxnSpPr/>
            <p:nvPr/>
          </p:nvCxnSpPr>
          <p:spPr>
            <a:xfrm>
              <a:off x="0" y="124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57" name="Google Shape;4457;p59"/>
            <p:cNvCxnSpPr/>
            <p:nvPr/>
          </p:nvCxnSpPr>
          <p:spPr>
            <a:xfrm>
              <a:off x="0" y="12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58" name="Google Shape;4458;p59"/>
            <p:cNvCxnSpPr/>
            <p:nvPr/>
          </p:nvCxnSpPr>
          <p:spPr>
            <a:xfrm>
              <a:off x="0" y="81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59" name="Google Shape;4459;p59"/>
            <p:cNvCxnSpPr/>
            <p:nvPr/>
          </p:nvCxnSpPr>
          <p:spPr>
            <a:xfrm>
              <a:off x="0" y="85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60" name="Google Shape;4460;p59"/>
            <p:cNvCxnSpPr/>
            <p:nvPr/>
          </p:nvCxnSpPr>
          <p:spPr>
            <a:xfrm>
              <a:off x="0" y="88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61" name="Google Shape;4461;p59"/>
            <p:cNvCxnSpPr/>
            <p:nvPr/>
          </p:nvCxnSpPr>
          <p:spPr>
            <a:xfrm>
              <a:off x="0" y="72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62" name="Google Shape;4462;p59"/>
            <p:cNvCxnSpPr/>
            <p:nvPr/>
          </p:nvCxnSpPr>
          <p:spPr>
            <a:xfrm>
              <a:off x="0" y="77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63" name="Google Shape;4463;p59"/>
            <p:cNvCxnSpPr/>
            <p:nvPr/>
          </p:nvCxnSpPr>
          <p:spPr>
            <a:xfrm>
              <a:off x="0" y="6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64" name="Google Shape;4464;p59"/>
            <p:cNvCxnSpPr/>
            <p:nvPr/>
          </p:nvCxnSpPr>
          <p:spPr>
            <a:xfrm>
              <a:off x="0" y="60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65" name="Google Shape;4465;p59"/>
            <p:cNvCxnSpPr/>
            <p:nvPr/>
          </p:nvCxnSpPr>
          <p:spPr>
            <a:xfrm>
              <a:off x="0" y="479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66" name="Google Shape;4466;p59"/>
            <p:cNvCxnSpPr/>
            <p:nvPr/>
          </p:nvCxnSpPr>
          <p:spPr>
            <a:xfrm>
              <a:off x="0" y="515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67" name="Google Shape;4467;p59"/>
            <p:cNvCxnSpPr/>
            <p:nvPr/>
          </p:nvCxnSpPr>
          <p:spPr>
            <a:xfrm>
              <a:off x="0" y="54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68" name="Google Shape;4468;p59"/>
            <p:cNvCxnSpPr/>
            <p:nvPr/>
          </p:nvCxnSpPr>
          <p:spPr>
            <a:xfrm>
              <a:off x="0" y="389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69" name="Google Shape;4469;p59"/>
            <p:cNvCxnSpPr/>
            <p:nvPr/>
          </p:nvCxnSpPr>
          <p:spPr>
            <a:xfrm>
              <a:off x="0" y="341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70" name="Google Shape;4470;p59"/>
            <p:cNvCxnSpPr/>
            <p:nvPr/>
          </p:nvCxnSpPr>
          <p:spPr>
            <a:xfrm>
              <a:off x="0" y="434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71" name="Google Shape;4471;p59"/>
            <p:cNvCxnSpPr/>
            <p:nvPr/>
          </p:nvCxnSpPr>
          <p:spPr>
            <a:xfrm>
              <a:off x="0" y="296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72" name="Google Shape;4472;p59"/>
            <p:cNvCxnSpPr/>
            <p:nvPr/>
          </p:nvCxnSpPr>
          <p:spPr>
            <a:xfrm>
              <a:off x="0" y="275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73" name="Google Shape;4473;p59"/>
            <p:cNvCxnSpPr/>
            <p:nvPr/>
          </p:nvCxnSpPr>
          <p:spPr>
            <a:xfrm>
              <a:off x="0" y="215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74" name="Google Shape;4474;p59"/>
            <p:cNvCxnSpPr/>
            <p:nvPr/>
          </p:nvCxnSpPr>
          <p:spPr>
            <a:xfrm>
              <a:off x="0" y="27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75" name="Google Shape;4475;p59"/>
            <p:cNvCxnSpPr/>
            <p:nvPr/>
          </p:nvCxnSpPr>
          <p:spPr>
            <a:xfrm>
              <a:off x="0" y="0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76" name="Google Shape;4476;p59"/>
            <p:cNvCxnSpPr/>
            <p:nvPr/>
          </p:nvCxnSpPr>
          <p:spPr>
            <a:xfrm>
              <a:off x="0" y="48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77" name="Google Shape;4477;p59"/>
            <p:cNvCxnSpPr/>
            <p:nvPr/>
          </p:nvCxnSpPr>
          <p:spPr>
            <a:xfrm>
              <a:off x="0" y="102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78" name="Google Shape;4478;p59"/>
            <p:cNvCxnSpPr/>
            <p:nvPr/>
          </p:nvCxnSpPr>
          <p:spPr>
            <a:xfrm>
              <a:off x="0" y="159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4479" name="Google Shape;4479;p59"/>
          <p:cNvSpPr txBox="1"/>
          <p:nvPr/>
        </p:nvSpPr>
        <p:spPr>
          <a:xfrm>
            <a:off x="76200" y="76200"/>
            <a:ext cx="304800" cy="1450975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80" name="Google Shape;4480;p59"/>
          <p:cNvSpPr txBox="1"/>
          <p:nvPr/>
        </p:nvSpPr>
        <p:spPr>
          <a:xfrm>
            <a:off x="204787" y="15081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81" name="Google Shape;4481;p59"/>
          <p:cNvSpPr txBox="1"/>
          <p:nvPr/>
        </p:nvSpPr>
        <p:spPr>
          <a:xfrm>
            <a:off x="7300912" y="1185862"/>
            <a:ext cx="1474787" cy="338137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82" name="Google Shape;4482;p59"/>
          <p:cNvSpPr txBox="1"/>
          <p:nvPr/>
        </p:nvSpPr>
        <p:spPr>
          <a:xfrm>
            <a:off x="3252787" y="133826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483" name="Google Shape;4483;p59"/>
          <p:cNvGrpSpPr/>
          <p:nvPr/>
        </p:nvGrpSpPr>
        <p:grpSpPr>
          <a:xfrm>
            <a:off x="7620000" y="228600"/>
            <a:ext cx="1066800" cy="838200"/>
            <a:chOff x="0" y="0"/>
            <a:chExt cx="672" cy="528"/>
          </a:xfrm>
        </p:grpSpPr>
        <p:sp>
          <p:nvSpPr>
            <p:cNvPr id="4484" name="Google Shape;4484;p59"/>
            <p:cNvSpPr txBox="1"/>
            <p:nvPr/>
          </p:nvSpPr>
          <p:spPr>
            <a:xfrm>
              <a:off x="0" y="0"/>
              <a:ext cx="672" cy="528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85" name="Google Shape;4485;p59"/>
            <p:cNvSpPr txBox="1"/>
            <p:nvPr/>
          </p:nvSpPr>
          <p:spPr>
            <a:xfrm>
              <a:off x="566" y="377"/>
              <a:ext cx="71" cy="76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4486" name="Google Shape;4486;p59"/>
            <p:cNvGrpSpPr/>
            <p:nvPr/>
          </p:nvGrpSpPr>
          <p:grpSpPr>
            <a:xfrm>
              <a:off x="35" y="75"/>
              <a:ext cx="566" cy="378"/>
              <a:chOff x="0" y="0"/>
              <a:chExt cx="566" cy="378"/>
            </a:xfrm>
          </p:grpSpPr>
          <p:sp>
            <p:nvSpPr>
              <p:cNvPr id="4487" name="Google Shape;4487;p59"/>
              <p:cNvSpPr/>
              <p:nvPr/>
            </p:nvSpPr>
            <p:spPr>
              <a:xfrm>
                <a:off x="0" y="75"/>
                <a:ext cx="424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88" name="Google Shape;4488;p59"/>
              <p:cNvSpPr/>
              <p:nvPr/>
            </p:nvSpPr>
            <p:spPr>
              <a:xfrm>
                <a:off x="70" y="0"/>
                <a:ext cx="425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89" name="Google Shape;4489;p59"/>
              <p:cNvSpPr/>
              <p:nvPr/>
            </p:nvSpPr>
            <p:spPr>
              <a:xfrm>
                <a:off x="70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90" name="Google Shape;4490;p59"/>
              <p:cNvSpPr/>
              <p:nvPr/>
            </p:nvSpPr>
            <p:spPr>
              <a:xfrm>
                <a:off x="247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91" name="Google Shape;4491;p59"/>
              <p:cNvSpPr/>
              <p:nvPr/>
            </p:nvSpPr>
            <p:spPr>
              <a:xfrm>
                <a:off x="247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92" name="Google Shape;4492;p59"/>
              <p:cNvSpPr/>
              <p:nvPr/>
            </p:nvSpPr>
            <p:spPr>
              <a:xfrm>
                <a:off x="318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4493" name="Google Shape;4493;p59"/>
            <p:cNvSpPr txBox="1"/>
            <p:nvPr/>
          </p:nvSpPr>
          <p:spPr>
            <a:xfrm>
              <a:off x="35" y="38"/>
              <a:ext cx="71" cy="7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94" name="Google Shape;4494;p59"/>
            <p:cNvSpPr txBox="1"/>
            <p:nvPr/>
          </p:nvSpPr>
          <p:spPr>
            <a:xfrm>
              <a:off x="71" y="75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95" name="Google Shape;4495;p59"/>
            <p:cNvSpPr txBox="1"/>
            <p:nvPr/>
          </p:nvSpPr>
          <p:spPr>
            <a:xfrm>
              <a:off x="531" y="339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96" name="Google Shape;4496;p59"/>
            <p:cNvSpPr/>
            <p:nvPr/>
          </p:nvSpPr>
          <p:spPr>
            <a:xfrm>
              <a:off x="140" y="113"/>
              <a:ext cx="391" cy="26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38100" cap="flat" cmpd="sng">
              <a:solidFill>
                <a:srgbClr val="FFFF00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4497" name="Google Shape;4497;p5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458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Rockwell"/>
              <a:buNone/>
            </a:pPr>
            <a:r>
              <a:rPr lang="en-US" sz="3200" b="0" i="0" u="none">
                <a:solidFill>
                  <a:srgbClr val="800000"/>
                </a:solidFill>
                <a:latin typeface="Rockwell"/>
                <a:ea typeface="Rockwell"/>
                <a:cs typeface="Rockwell"/>
                <a:sym typeface="Rockwell"/>
              </a:rPr>
              <a:t/>
            </a:r>
            <a:br>
              <a:rPr lang="en-US" sz="3200" b="0" i="0" u="none">
                <a:solidFill>
                  <a:srgbClr val="800000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Three main functions</a:t>
            </a:r>
            <a:endParaRPr/>
          </a:p>
        </p:txBody>
      </p:sp>
      <p:pic>
        <p:nvPicPr>
          <p:cNvPr id="4498" name="Google Shape;4498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2409825"/>
            <a:ext cx="5534025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3" name="Google Shape;4503;p60"/>
          <p:cNvSpPr txBox="1"/>
          <p:nvPr/>
        </p:nvSpPr>
        <p:spPr>
          <a:xfrm>
            <a:off x="7543800" y="6554787"/>
            <a:ext cx="284162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/>
          </a:p>
        </p:txBody>
      </p:sp>
      <p:grpSp>
        <p:nvGrpSpPr>
          <p:cNvPr id="4504" name="Google Shape;4504;p60"/>
          <p:cNvGrpSpPr/>
          <p:nvPr/>
        </p:nvGrpSpPr>
        <p:grpSpPr>
          <a:xfrm>
            <a:off x="0" y="68262"/>
            <a:ext cx="457200" cy="6715125"/>
            <a:chOff x="0" y="0"/>
            <a:chExt cx="288" cy="4230"/>
          </a:xfrm>
        </p:grpSpPr>
        <p:cxnSp>
          <p:nvCxnSpPr>
            <p:cNvPr id="4505" name="Google Shape;4505;p60"/>
            <p:cNvCxnSpPr/>
            <p:nvPr/>
          </p:nvCxnSpPr>
          <p:spPr>
            <a:xfrm>
              <a:off x="0" y="416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06" name="Google Shape;4506;p60"/>
            <p:cNvCxnSpPr/>
            <p:nvPr/>
          </p:nvCxnSpPr>
          <p:spPr>
            <a:xfrm>
              <a:off x="0" y="41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07" name="Google Shape;4507;p60"/>
            <p:cNvCxnSpPr/>
            <p:nvPr/>
          </p:nvCxnSpPr>
          <p:spPr>
            <a:xfrm>
              <a:off x="0" y="422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08" name="Google Shape;4508;p60"/>
            <p:cNvCxnSpPr/>
            <p:nvPr/>
          </p:nvCxnSpPr>
          <p:spPr>
            <a:xfrm>
              <a:off x="0" y="407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09" name="Google Shape;4509;p60"/>
            <p:cNvCxnSpPr/>
            <p:nvPr/>
          </p:nvCxnSpPr>
          <p:spPr>
            <a:xfrm>
              <a:off x="0" y="402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10" name="Google Shape;4510;p60"/>
            <p:cNvCxnSpPr/>
            <p:nvPr/>
          </p:nvCxnSpPr>
          <p:spPr>
            <a:xfrm>
              <a:off x="0" y="4115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11" name="Google Shape;4511;p60"/>
            <p:cNvCxnSpPr/>
            <p:nvPr/>
          </p:nvCxnSpPr>
          <p:spPr>
            <a:xfrm>
              <a:off x="0" y="362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12" name="Google Shape;4512;p60"/>
            <p:cNvCxnSpPr/>
            <p:nvPr/>
          </p:nvCxnSpPr>
          <p:spPr>
            <a:xfrm>
              <a:off x="0" y="35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13" name="Google Shape;4513;p60"/>
            <p:cNvCxnSpPr/>
            <p:nvPr/>
          </p:nvCxnSpPr>
          <p:spPr>
            <a:xfrm>
              <a:off x="0" y="39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14" name="Google Shape;4514;p60"/>
            <p:cNvCxnSpPr/>
            <p:nvPr/>
          </p:nvCxnSpPr>
          <p:spPr>
            <a:xfrm>
              <a:off x="0" y="385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15" name="Google Shape;4515;p60"/>
            <p:cNvCxnSpPr/>
            <p:nvPr/>
          </p:nvCxnSpPr>
          <p:spPr>
            <a:xfrm>
              <a:off x="0" y="377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16" name="Google Shape;4516;p60"/>
            <p:cNvCxnSpPr/>
            <p:nvPr/>
          </p:nvCxnSpPr>
          <p:spPr>
            <a:xfrm>
              <a:off x="0" y="395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17" name="Google Shape;4517;p60"/>
            <p:cNvCxnSpPr/>
            <p:nvPr/>
          </p:nvCxnSpPr>
          <p:spPr>
            <a:xfrm>
              <a:off x="0" y="364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18" name="Google Shape;4518;p60"/>
            <p:cNvCxnSpPr/>
            <p:nvPr/>
          </p:nvCxnSpPr>
          <p:spPr>
            <a:xfrm>
              <a:off x="0" y="369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19" name="Google Shape;4519;p60"/>
            <p:cNvCxnSpPr/>
            <p:nvPr/>
          </p:nvCxnSpPr>
          <p:spPr>
            <a:xfrm>
              <a:off x="0" y="389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20" name="Google Shape;4520;p60"/>
            <p:cNvCxnSpPr/>
            <p:nvPr/>
          </p:nvCxnSpPr>
          <p:spPr>
            <a:xfrm>
              <a:off x="0" y="38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21" name="Google Shape;4521;p60"/>
            <p:cNvCxnSpPr/>
            <p:nvPr/>
          </p:nvCxnSpPr>
          <p:spPr>
            <a:xfrm>
              <a:off x="0" y="346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22" name="Google Shape;4522;p60"/>
            <p:cNvCxnSpPr/>
            <p:nvPr/>
          </p:nvCxnSpPr>
          <p:spPr>
            <a:xfrm>
              <a:off x="0" y="35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23" name="Google Shape;4523;p60"/>
            <p:cNvCxnSpPr/>
            <p:nvPr/>
          </p:nvCxnSpPr>
          <p:spPr>
            <a:xfrm>
              <a:off x="0" y="353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24" name="Google Shape;4524;p60"/>
            <p:cNvCxnSpPr/>
            <p:nvPr/>
          </p:nvCxnSpPr>
          <p:spPr>
            <a:xfrm>
              <a:off x="0" y="33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25" name="Google Shape;4525;p60"/>
            <p:cNvCxnSpPr/>
            <p:nvPr/>
          </p:nvCxnSpPr>
          <p:spPr>
            <a:xfrm>
              <a:off x="0" y="332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26" name="Google Shape;4526;p60"/>
            <p:cNvCxnSpPr/>
            <p:nvPr/>
          </p:nvCxnSpPr>
          <p:spPr>
            <a:xfrm>
              <a:off x="0" y="342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27" name="Google Shape;4527;p60"/>
            <p:cNvCxnSpPr/>
            <p:nvPr/>
          </p:nvCxnSpPr>
          <p:spPr>
            <a:xfrm>
              <a:off x="0" y="293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28" name="Google Shape;4528;p60"/>
            <p:cNvCxnSpPr/>
            <p:nvPr/>
          </p:nvCxnSpPr>
          <p:spPr>
            <a:xfrm>
              <a:off x="0" y="29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29" name="Google Shape;4529;p60"/>
            <p:cNvCxnSpPr/>
            <p:nvPr/>
          </p:nvCxnSpPr>
          <p:spPr>
            <a:xfrm>
              <a:off x="0" y="328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30" name="Google Shape;4530;p60"/>
            <p:cNvCxnSpPr/>
            <p:nvPr/>
          </p:nvCxnSpPr>
          <p:spPr>
            <a:xfrm>
              <a:off x="0" y="315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31" name="Google Shape;4531;p60"/>
            <p:cNvCxnSpPr/>
            <p:nvPr/>
          </p:nvCxnSpPr>
          <p:spPr>
            <a:xfrm>
              <a:off x="0" y="307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32" name="Google Shape;4532;p60"/>
            <p:cNvCxnSpPr/>
            <p:nvPr/>
          </p:nvCxnSpPr>
          <p:spPr>
            <a:xfrm>
              <a:off x="0" y="326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33" name="Google Shape;4533;p60"/>
            <p:cNvCxnSpPr/>
            <p:nvPr/>
          </p:nvCxnSpPr>
          <p:spPr>
            <a:xfrm>
              <a:off x="0" y="295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34" name="Google Shape;4534;p60"/>
            <p:cNvCxnSpPr/>
            <p:nvPr/>
          </p:nvCxnSpPr>
          <p:spPr>
            <a:xfrm>
              <a:off x="0" y="300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35" name="Google Shape;4535;p60"/>
            <p:cNvCxnSpPr/>
            <p:nvPr/>
          </p:nvCxnSpPr>
          <p:spPr>
            <a:xfrm>
              <a:off x="0" y="320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36" name="Google Shape;4536;p60"/>
            <p:cNvCxnSpPr/>
            <p:nvPr/>
          </p:nvCxnSpPr>
          <p:spPr>
            <a:xfrm>
              <a:off x="0" y="318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37" name="Google Shape;4537;p60"/>
            <p:cNvCxnSpPr/>
            <p:nvPr/>
          </p:nvCxnSpPr>
          <p:spPr>
            <a:xfrm>
              <a:off x="0" y="278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38" name="Google Shape;4538;p60"/>
            <p:cNvCxnSpPr/>
            <p:nvPr/>
          </p:nvCxnSpPr>
          <p:spPr>
            <a:xfrm>
              <a:off x="0" y="27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39" name="Google Shape;4539;p60"/>
            <p:cNvCxnSpPr/>
            <p:nvPr/>
          </p:nvCxnSpPr>
          <p:spPr>
            <a:xfrm>
              <a:off x="0" y="263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40" name="Google Shape;4540;p60"/>
            <p:cNvCxnSpPr/>
            <p:nvPr/>
          </p:nvCxnSpPr>
          <p:spPr>
            <a:xfrm>
              <a:off x="0" y="283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41" name="Google Shape;4541;p60"/>
            <p:cNvCxnSpPr/>
            <p:nvPr/>
          </p:nvCxnSpPr>
          <p:spPr>
            <a:xfrm>
              <a:off x="0" y="281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42" name="Google Shape;4542;p60"/>
            <p:cNvCxnSpPr/>
            <p:nvPr/>
          </p:nvCxnSpPr>
          <p:spPr>
            <a:xfrm>
              <a:off x="0" y="251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43" name="Google Shape;4543;p60"/>
            <p:cNvCxnSpPr/>
            <p:nvPr/>
          </p:nvCxnSpPr>
          <p:spPr>
            <a:xfrm>
              <a:off x="0" y="2547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44" name="Google Shape;4544;p60"/>
            <p:cNvCxnSpPr/>
            <p:nvPr/>
          </p:nvCxnSpPr>
          <p:spPr>
            <a:xfrm>
              <a:off x="0" y="258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45" name="Google Shape;4545;p60"/>
            <p:cNvCxnSpPr/>
            <p:nvPr/>
          </p:nvCxnSpPr>
          <p:spPr>
            <a:xfrm>
              <a:off x="0" y="242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46" name="Google Shape;4546;p60"/>
            <p:cNvCxnSpPr/>
            <p:nvPr/>
          </p:nvCxnSpPr>
          <p:spPr>
            <a:xfrm>
              <a:off x="0" y="23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47" name="Google Shape;4547;p60"/>
            <p:cNvCxnSpPr/>
            <p:nvPr/>
          </p:nvCxnSpPr>
          <p:spPr>
            <a:xfrm>
              <a:off x="0" y="246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48" name="Google Shape;4548;p60"/>
            <p:cNvCxnSpPr/>
            <p:nvPr/>
          </p:nvCxnSpPr>
          <p:spPr>
            <a:xfrm>
              <a:off x="0" y="232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49" name="Google Shape;4549;p60"/>
            <p:cNvCxnSpPr/>
            <p:nvPr/>
          </p:nvCxnSpPr>
          <p:spPr>
            <a:xfrm>
              <a:off x="0" y="220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50" name="Google Shape;4550;p60"/>
            <p:cNvCxnSpPr/>
            <p:nvPr/>
          </p:nvCxnSpPr>
          <p:spPr>
            <a:xfrm>
              <a:off x="0" y="23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51" name="Google Shape;4551;p60"/>
            <p:cNvCxnSpPr/>
            <p:nvPr/>
          </p:nvCxnSpPr>
          <p:spPr>
            <a:xfrm>
              <a:off x="0" y="224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52" name="Google Shape;4552;p60"/>
            <p:cNvCxnSpPr/>
            <p:nvPr/>
          </p:nvCxnSpPr>
          <p:spPr>
            <a:xfrm>
              <a:off x="0" y="222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53" name="Google Shape;4553;p60"/>
            <p:cNvCxnSpPr/>
            <p:nvPr/>
          </p:nvCxnSpPr>
          <p:spPr>
            <a:xfrm>
              <a:off x="0" y="208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54" name="Google Shape;4554;p60"/>
            <p:cNvCxnSpPr/>
            <p:nvPr/>
          </p:nvCxnSpPr>
          <p:spPr>
            <a:xfrm>
              <a:off x="0" y="21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55" name="Google Shape;4555;p60"/>
            <p:cNvCxnSpPr/>
            <p:nvPr/>
          </p:nvCxnSpPr>
          <p:spPr>
            <a:xfrm>
              <a:off x="0" y="215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56" name="Google Shape;4556;p60"/>
            <p:cNvCxnSpPr/>
            <p:nvPr/>
          </p:nvCxnSpPr>
          <p:spPr>
            <a:xfrm>
              <a:off x="0" y="199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57" name="Google Shape;4557;p60"/>
            <p:cNvCxnSpPr/>
            <p:nvPr/>
          </p:nvCxnSpPr>
          <p:spPr>
            <a:xfrm>
              <a:off x="0" y="194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58" name="Google Shape;4558;p60"/>
            <p:cNvCxnSpPr/>
            <p:nvPr/>
          </p:nvCxnSpPr>
          <p:spPr>
            <a:xfrm>
              <a:off x="0" y="204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59" name="Google Shape;4559;p60"/>
            <p:cNvCxnSpPr/>
            <p:nvPr/>
          </p:nvCxnSpPr>
          <p:spPr>
            <a:xfrm>
              <a:off x="0" y="155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60" name="Google Shape;4560;p60"/>
            <p:cNvCxnSpPr/>
            <p:nvPr/>
          </p:nvCxnSpPr>
          <p:spPr>
            <a:xfrm>
              <a:off x="0" y="15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61" name="Google Shape;4561;p60"/>
            <p:cNvCxnSpPr/>
            <p:nvPr/>
          </p:nvCxnSpPr>
          <p:spPr>
            <a:xfrm>
              <a:off x="0" y="19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62" name="Google Shape;4562;p60"/>
            <p:cNvCxnSpPr/>
            <p:nvPr/>
          </p:nvCxnSpPr>
          <p:spPr>
            <a:xfrm>
              <a:off x="0" y="177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63" name="Google Shape;4563;p60"/>
            <p:cNvCxnSpPr/>
            <p:nvPr/>
          </p:nvCxnSpPr>
          <p:spPr>
            <a:xfrm>
              <a:off x="0" y="169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64" name="Google Shape;4564;p60"/>
            <p:cNvCxnSpPr/>
            <p:nvPr/>
          </p:nvCxnSpPr>
          <p:spPr>
            <a:xfrm>
              <a:off x="0" y="188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65" name="Google Shape;4565;p60"/>
            <p:cNvCxnSpPr/>
            <p:nvPr/>
          </p:nvCxnSpPr>
          <p:spPr>
            <a:xfrm>
              <a:off x="0" y="157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66" name="Google Shape;4566;p60"/>
            <p:cNvCxnSpPr/>
            <p:nvPr/>
          </p:nvCxnSpPr>
          <p:spPr>
            <a:xfrm>
              <a:off x="0" y="16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67" name="Google Shape;4567;p60"/>
            <p:cNvCxnSpPr/>
            <p:nvPr/>
          </p:nvCxnSpPr>
          <p:spPr>
            <a:xfrm>
              <a:off x="0" y="182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68" name="Google Shape;4568;p60"/>
            <p:cNvCxnSpPr/>
            <p:nvPr/>
          </p:nvCxnSpPr>
          <p:spPr>
            <a:xfrm>
              <a:off x="0" y="180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69" name="Google Shape;4569;p60"/>
            <p:cNvCxnSpPr/>
            <p:nvPr/>
          </p:nvCxnSpPr>
          <p:spPr>
            <a:xfrm>
              <a:off x="0" y="13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70" name="Google Shape;4570;p60"/>
            <p:cNvCxnSpPr/>
            <p:nvPr/>
          </p:nvCxnSpPr>
          <p:spPr>
            <a:xfrm>
              <a:off x="0" y="1430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71" name="Google Shape;4571;p60"/>
            <p:cNvCxnSpPr/>
            <p:nvPr/>
          </p:nvCxnSpPr>
          <p:spPr>
            <a:xfrm>
              <a:off x="0" y="146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72" name="Google Shape;4572;p60"/>
            <p:cNvCxnSpPr/>
            <p:nvPr/>
          </p:nvCxnSpPr>
          <p:spPr>
            <a:xfrm>
              <a:off x="0" y="13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73" name="Google Shape;4573;p60"/>
            <p:cNvCxnSpPr/>
            <p:nvPr/>
          </p:nvCxnSpPr>
          <p:spPr>
            <a:xfrm>
              <a:off x="0" y="134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74" name="Google Shape;4574;p60"/>
            <p:cNvCxnSpPr/>
            <p:nvPr/>
          </p:nvCxnSpPr>
          <p:spPr>
            <a:xfrm>
              <a:off x="0" y="9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75" name="Google Shape;4575;p60"/>
            <p:cNvCxnSpPr/>
            <p:nvPr/>
          </p:nvCxnSpPr>
          <p:spPr>
            <a:xfrm>
              <a:off x="0" y="94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76" name="Google Shape;4576;p60"/>
            <p:cNvCxnSpPr/>
            <p:nvPr/>
          </p:nvCxnSpPr>
          <p:spPr>
            <a:xfrm>
              <a:off x="0" y="120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77" name="Google Shape;4577;p60"/>
            <p:cNvCxnSpPr/>
            <p:nvPr/>
          </p:nvCxnSpPr>
          <p:spPr>
            <a:xfrm>
              <a:off x="0" y="112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78" name="Google Shape;4578;p60"/>
            <p:cNvCxnSpPr/>
            <p:nvPr/>
          </p:nvCxnSpPr>
          <p:spPr>
            <a:xfrm>
              <a:off x="0" y="9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79" name="Google Shape;4579;p60"/>
            <p:cNvCxnSpPr/>
            <p:nvPr/>
          </p:nvCxnSpPr>
          <p:spPr>
            <a:xfrm>
              <a:off x="0" y="104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80" name="Google Shape;4580;p60"/>
            <p:cNvCxnSpPr/>
            <p:nvPr/>
          </p:nvCxnSpPr>
          <p:spPr>
            <a:xfrm>
              <a:off x="0" y="124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81" name="Google Shape;4581;p60"/>
            <p:cNvCxnSpPr/>
            <p:nvPr/>
          </p:nvCxnSpPr>
          <p:spPr>
            <a:xfrm>
              <a:off x="0" y="12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82" name="Google Shape;4582;p60"/>
            <p:cNvCxnSpPr/>
            <p:nvPr/>
          </p:nvCxnSpPr>
          <p:spPr>
            <a:xfrm>
              <a:off x="0" y="81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83" name="Google Shape;4583;p60"/>
            <p:cNvCxnSpPr/>
            <p:nvPr/>
          </p:nvCxnSpPr>
          <p:spPr>
            <a:xfrm>
              <a:off x="0" y="85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84" name="Google Shape;4584;p60"/>
            <p:cNvCxnSpPr/>
            <p:nvPr/>
          </p:nvCxnSpPr>
          <p:spPr>
            <a:xfrm>
              <a:off x="0" y="88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85" name="Google Shape;4585;p60"/>
            <p:cNvCxnSpPr/>
            <p:nvPr/>
          </p:nvCxnSpPr>
          <p:spPr>
            <a:xfrm>
              <a:off x="0" y="72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86" name="Google Shape;4586;p60"/>
            <p:cNvCxnSpPr/>
            <p:nvPr/>
          </p:nvCxnSpPr>
          <p:spPr>
            <a:xfrm>
              <a:off x="0" y="77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87" name="Google Shape;4587;p60"/>
            <p:cNvCxnSpPr/>
            <p:nvPr/>
          </p:nvCxnSpPr>
          <p:spPr>
            <a:xfrm>
              <a:off x="0" y="6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88" name="Google Shape;4588;p60"/>
            <p:cNvCxnSpPr/>
            <p:nvPr/>
          </p:nvCxnSpPr>
          <p:spPr>
            <a:xfrm>
              <a:off x="0" y="60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89" name="Google Shape;4589;p60"/>
            <p:cNvCxnSpPr/>
            <p:nvPr/>
          </p:nvCxnSpPr>
          <p:spPr>
            <a:xfrm>
              <a:off x="0" y="479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90" name="Google Shape;4590;p60"/>
            <p:cNvCxnSpPr/>
            <p:nvPr/>
          </p:nvCxnSpPr>
          <p:spPr>
            <a:xfrm>
              <a:off x="0" y="515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91" name="Google Shape;4591;p60"/>
            <p:cNvCxnSpPr/>
            <p:nvPr/>
          </p:nvCxnSpPr>
          <p:spPr>
            <a:xfrm>
              <a:off x="0" y="54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92" name="Google Shape;4592;p60"/>
            <p:cNvCxnSpPr/>
            <p:nvPr/>
          </p:nvCxnSpPr>
          <p:spPr>
            <a:xfrm>
              <a:off x="0" y="389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93" name="Google Shape;4593;p60"/>
            <p:cNvCxnSpPr/>
            <p:nvPr/>
          </p:nvCxnSpPr>
          <p:spPr>
            <a:xfrm>
              <a:off x="0" y="341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94" name="Google Shape;4594;p60"/>
            <p:cNvCxnSpPr/>
            <p:nvPr/>
          </p:nvCxnSpPr>
          <p:spPr>
            <a:xfrm>
              <a:off x="0" y="434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95" name="Google Shape;4595;p60"/>
            <p:cNvCxnSpPr/>
            <p:nvPr/>
          </p:nvCxnSpPr>
          <p:spPr>
            <a:xfrm>
              <a:off x="0" y="296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96" name="Google Shape;4596;p60"/>
            <p:cNvCxnSpPr/>
            <p:nvPr/>
          </p:nvCxnSpPr>
          <p:spPr>
            <a:xfrm>
              <a:off x="0" y="275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97" name="Google Shape;4597;p60"/>
            <p:cNvCxnSpPr/>
            <p:nvPr/>
          </p:nvCxnSpPr>
          <p:spPr>
            <a:xfrm>
              <a:off x="0" y="215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98" name="Google Shape;4598;p60"/>
            <p:cNvCxnSpPr/>
            <p:nvPr/>
          </p:nvCxnSpPr>
          <p:spPr>
            <a:xfrm>
              <a:off x="0" y="27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99" name="Google Shape;4599;p60"/>
            <p:cNvCxnSpPr/>
            <p:nvPr/>
          </p:nvCxnSpPr>
          <p:spPr>
            <a:xfrm>
              <a:off x="0" y="0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00" name="Google Shape;4600;p60"/>
            <p:cNvCxnSpPr/>
            <p:nvPr/>
          </p:nvCxnSpPr>
          <p:spPr>
            <a:xfrm>
              <a:off x="0" y="48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01" name="Google Shape;4601;p60"/>
            <p:cNvCxnSpPr/>
            <p:nvPr/>
          </p:nvCxnSpPr>
          <p:spPr>
            <a:xfrm>
              <a:off x="0" y="102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02" name="Google Shape;4602;p60"/>
            <p:cNvCxnSpPr/>
            <p:nvPr/>
          </p:nvCxnSpPr>
          <p:spPr>
            <a:xfrm>
              <a:off x="0" y="159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4603" name="Google Shape;4603;p60"/>
          <p:cNvSpPr txBox="1"/>
          <p:nvPr/>
        </p:nvSpPr>
        <p:spPr>
          <a:xfrm>
            <a:off x="76200" y="76200"/>
            <a:ext cx="304800" cy="1450975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04" name="Google Shape;4604;p60"/>
          <p:cNvSpPr txBox="1"/>
          <p:nvPr/>
        </p:nvSpPr>
        <p:spPr>
          <a:xfrm>
            <a:off x="204787" y="15081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05" name="Google Shape;4605;p60"/>
          <p:cNvSpPr txBox="1"/>
          <p:nvPr/>
        </p:nvSpPr>
        <p:spPr>
          <a:xfrm>
            <a:off x="7297737" y="863600"/>
            <a:ext cx="1474787" cy="338137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06" name="Google Shape;4606;p60"/>
          <p:cNvSpPr txBox="1"/>
          <p:nvPr/>
        </p:nvSpPr>
        <p:spPr>
          <a:xfrm>
            <a:off x="3295650" y="96361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607" name="Google Shape;4607;p60"/>
          <p:cNvGrpSpPr/>
          <p:nvPr/>
        </p:nvGrpSpPr>
        <p:grpSpPr>
          <a:xfrm>
            <a:off x="7620000" y="228600"/>
            <a:ext cx="990600" cy="709612"/>
            <a:chOff x="0" y="0"/>
            <a:chExt cx="672" cy="528"/>
          </a:xfrm>
        </p:grpSpPr>
        <p:sp>
          <p:nvSpPr>
            <p:cNvPr id="4608" name="Google Shape;4608;p60"/>
            <p:cNvSpPr txBox="1"/>
            <p:nvPr/>
          </p:nvSpPr>
          <p:spPr>
            <a:xfrm>
              <a:off x="0" y="0"/>
              <a:ext cx="672" cy="528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09" name="Google Shape;4609;p60"/>
            <p:cNvSpPr txBox="1"/>
            <p:nvPr/>
          </p:nvSpPr>
          <p:spPr>
            <a:xfrm>
              <a:off x="566" y="377"/>
              <a:ext cx="71" cy="76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4610" name="Google Shape;4610;p60"/>
            <p:cNvGrpSpPr/>
            <p:nvPr/>
          </p:nvGrpSpPr>
          <p:grpSpPr>
            <a:xfrm>
              <a:off x="35" y="75"/>
              <a:ext cx="566" cy="378"/>
              <a:chOff x="0" y="0"/>
              <a:chExt cx="566" cy="378"/>
            </a:xfrm>
          </p:grpSpPr>
          <p:sp>
            <p:nvSpPr>
              <p:cNvPr id="4611" name="Google Shape;4611;p60"/>
              <p:cNvSpPr/>
              <p:nvPr/>
            </p:nvSpPr>
            <p:spPr>
              <a:xfrm>
                <a:off x="0" y="75"/>
                <a:ext cx="424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612" name="Google Shape;4612;p60"/>
              <p:cNvSpPr/>
              <p:nvPr/>
            </p:nvSpPr>
            <p:spPr>
              <a:xfrm>
                <a:off x="70" y="0"/>
                <a:ext cx="425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613" name="Google Shape;4613;p60"/>
              <p:cNvSpPr/>
              <p:nvPr/>
            </p:nvSpPr>
            <p:spPr>
              <a:xfrm>
                <a:off x="70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614" name="Google Shape;4614;p60"/>
              <p:cNvSpPr/>
              <p:nvPr/>
            </p:nvSpPr>
            <p:spPr>
              <a:xfrm>
                <a:off x="247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615" name="Google Shape;4615;p60"/>
              <p:cNvSpPr/>
              <p:nvPr/>
            </p:nvSpPr>
            <p:spPr>
              <a:xfrm>
                <a:off x="247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616" name="Google Shape;4616;p60"/>
              <p:cNvSpPr/>
              <p:nvPr/>
            </p:nvSpPr>
            <p:spPr>
              <a:xfrm>
                <a:off x="318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4617" name="Google Shape;4617;p60"/>
            <p:cNvSpPr txBox="1"/>
            <p:nvPr/>
          </p:nvSpPr>
          <p:spPr>
            <a:xfrm>
              <a:off x="35" y="38"/>
              <a:ext cx="71" cy="7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18" name="Google Shape;4618;p60"/>
            <p:cNvSpPr txBox="1"/>
            <p:nvPr/>
          </p:nvSpPr>
          <p:spPr>
            <a:xfrm>
              <a:off x="71" y="75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19" name="Google Shape;4619;p60"/>
            <p:cNvSpPr txBox="1"/>
            <p:nvPr/>
          </p:nvSpPr>
          <p:spPr>
            <a:xfrm>
              <a:off x="531" y="339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20" name="Google Shape;4620;p60"/>
            <p:cNvSpPr/>
            <p:nvPr/>
          </p:nvSpPr>
          <p:spPr>
            <a:xfrm>
              <a:off x="140" y="113"/>
              <a:ext cx="391" cy="26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38100" cap="flat" cmpd="sng">
              <a:solidFill>
                <a:srgbClr val="FFFF00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4621" name="Google Shape;4621;p60"/>
          <p:cNvSpPr txBox="1">
            <a:spLocks noGrp="1"/>
          </p:cNvSpPr>
          <p:nvPr>
            <p:ph type="title"/>
          </p:nvPr>
        </p:nvSpPr>
        <p:spPr>
          <a:xfrm>
            <a:off x="457200" y="119062"/>
            <a:ext cx="8458200" cy="86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Layer</a:t>
            </a:r>
            <a:endParaRPr/>
          </a:p>
        </p:txBody>
      </p:sp>
      <p:pic>
        <p:nvPicPr>
          <p:cNvPr id="4622" name="Google Shape;4622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3175" y="1527175"/>
            <a:ext cx="6386512" cy="3228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23" name="Google Shape;4623;p60"/>
          <p:cNvCxnSpPr/>
          <p:nvPr/>
        </p:nvCxnSpPr>
        <p:spPr>
          <a:xfrm>
            <a:off x="619125" y="5248275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624" name="Google Shape;4624;p60"/>
          <p:cNvCxnSpPr/>
          <p:nvPr/>
        </p:nvCxnSpPr>
        <p:spPr>
          <a:xfrm>
            <a:off x="620712" y="6238875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625" name="Google Shape;4625;p60"/>
          <p:cNvSpPr txBox="1"/>
          <p:nvPr/>
        </p:nvSpPr>
        <p:spPr>
          <a:xfrm>
            <a:off x="657225" y="5340350"/>
            <a:ext cx="8077200" cy="830262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application layer is responsible for </a:t>
            </a:r>
            <a:b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providing services to the user.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0" name="Google Shape;4630;p61"/>
          <p:cNvSpPr txBox="1"/>
          <p:nvPr/>
        </p:nvSpPr>
        <p:spPr>
          <a:xfrm>
            <a:off x="7543800" y="6554787"/>
            <a:ext cx="284162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/>
          </a:p>
        </p:txBody>
      </p:sp>
      <p:grpSp>
        <p:nvGrpSpPr>
          <p:cNvPr id="4631" name="Google Shape;4631;p61"/>
          <p:cNvGrpSpPr/>
          <p:nvPr/>
        </p:nvGrpSpPr>
        <p:grpSpPr>
          <a:xfrm>
            <a:off x="0" y="68262"/>
            <a:ext cx="457200" cy="6715125"/>
            <a:chOff x="0" y="0"/>
            <a:chExt cx="288" cy="4230"/>
          </a:xfrm>
        </p:grpSpPr>
        <p:cxnSp>
          <p:nvCxnSpPr>
            <p:cNvPr id="4632" name="Google Shape;4632;p61"/>
            <p:cNvCxnSpPr/>
            <p:nvPr/>
          </p:nvCxnSpPr>
          <p:spPr>
            <a:xfrm>
              <a:off x="0" y="416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33" name="Google Shape;4633;p61"/>
            <p:cNvCxnSpPr/>
            <p:nvPr/>
          </p:nvCxnSpPr>
          <p:spPr>
            <a:xfrm>
              <a:off x="0" y="41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34" name="Google Shape;4634;p61"/>
            <p:cNvCxnSpPr/>
            <p:nvPr/>
          </p:nvCxnSpPr>
          <p:spPr>
            <a:xfrm>
              <a:off x="0" y="422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35" name="Google Shape;4635;p61"/>
            <p:cNvCxnSpPr/>
            <p:nvPr/>
          </p:nvCxnSpPr>
          <p:spPr>
            <a:xfrm>
              <a:off x="0" y="407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36" name="Google Shape;4636;p61"/>
            <p:cNvCxnSpPr/>
            <p:nvPr/>
          </p:nvCxnSpPr>
          <p:spPr>
            <a:xfrm>
              <a:off x="0" y="402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37" name="Google Shape;4637;p61"/>
            <p:cNvCxnSpPr/>
            <p:nvPr/>
          </p:nvCxnSpPr>
          <p:spPr>
            <a:xfrm>
              <a:off x="0" y="4115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38" name="Google Shape;4638;p61"/>
            <p:cNvCxnSpPr/>
            <p:nvPr/>
          </p:nvCxnSpPr>
          <p:spPr>
            <a:xfrm>
              <a:off x="0" y="362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39" name="Google Shape;4639;p61"/>
            <p:cNvCxnSpPr/>
            <p:nvPr/>
          </p:nvCxnSpPr>
          <p:spPr>
            <a:xfrm>
              <a:off x="0" y="35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40" name="Google Shape;4640;p61"/>
            <p:cNvCxnSpPr/>
            <p:nvPr/>
          </p:nvCxnSpPr>
          <p:spPr>
            <a:xfrm>
              <a:off x="0" y="39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41" name="Google Shape;4641;p61"/>
            <p:cNvCxnSpPr/>
            <p:nvPr/>
          </p:nvCxnSpPr>
          <p:spPr>
            <a:xfrm>
              <a:off x="0" y="385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42" name="Google Shape;4642;p61"/>
            <p:cNvCxnSpPr/>
            <p:nvPr/>
          </p:nvCxnSpPr>
          <p:spPr>
            <a:xfrm>
              <a:off x="0" y="377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43" name="Google Shape;4643;p61"/>
            <p:cNvCxnSpPr/>
            <p:nvPr/>
          </p:nvCxnSpPr>
          <p:spPr>
            <a:xfrm>
              <a:off x="0" y="395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44" name="Google Shape;4644;p61"/>
            <p:cNvCxnSpPr/>
            <p:nvPr/>
          </p:nvCxnSpPr>
          <p:spPr>
            <a:xfrm>
              <a:off x="0" y="364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45" name="Google Shape;4645;p61"/>
            <p:cNvCxnSpPr/>
            <p:nvPr/>
          </p:nvCxnSpPr>
          <p:spPr>
            <a:xfrm>
              <a:off x="0" y="369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46" name="Google Shape;4646;p61"/>
            <p:cNvCxnSpPr/>
            <p:nvPr/>
          </p:nvCxnSpPr>
          <p:spPr>
            <a:xfrm>
              <a:off x="0" y="389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47" name="Google Shape;4647;p61"/>
            <p:cNvCxnSpPr/>
            <p:nvPr/>
          </p:nvCxnSpPr>
          <p:spPr>
            <a:xfrm>
              <a:off x="0" y="38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48" name="Google Shape;4648;p61"/>
            <p:cNvCxnSpPr/>
            <p:nvPr/>
          </p:nvCxnSpPr>
          <p:spPr>
            <a:xfrm>
              <a:off x="0" y="346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49" name="Google Shape;4649;p61"/>
            <p:cNvCxnSpPr/>
            <p:nvPr/>
          </p:nvCxnSpPr>
          <p:spPr>
            <a:xfrm>
              <a:off x="0" y="35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50" name="Google Shape;4650;p61"/>
            <p:cNvCxnSpPr/>
            <p:nvPr/>
          </p:nvCxnSpPr>
          <p:spPr>
            <a:xfrm>
              <a:off x="0" y="353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51" name="Google Shape;4651;p61"/>
            <p:cNvCxnSpPr/>
            <p:nvPr/>
          </p:nvCxnSpPr>
          <p:spPr>
            <a:xfrm>
              <a:off x="0" y="33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52" name="Google Shape;4652;p61"/>
            <p:cNvCxnSpPr/>
            <p:nvPr/>
          </p:nvCxnSpPr>
          <p:spPr>
            <a:xfrm>
              <a:off x="0" y="332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53" name="Google Shape;4653;p61"/>
            <p:cNvCxnSpPr/>
            <p:nvPr/>
          </p:nvCxnSpPr>
          <p:spPr>
            <a:xfrm>
              <a:off x="0" y="342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54" name="Google Shape;4654;p61"/>
            <p:cNvCxnSpPr/>
            <p:nvPr/>
          </p:nvCxnSpPr>
          <p:spPr>
            <a:xfrm>
              <a:off x="0" y="293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55" name="Google Shape;4655;p61"/>
            <p:cNvCxnSpPr/>
            <p:nvPr/>
          </p:nvCxnSpPr>
          <p:spPr>
            <a:xfrm>
              <a:off x="0" y="29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56" name="Google Shape;4656;p61"/>
            <p:cNvCxnSpPr/>
            <p:nvPr/>
          </p:nvCxnSpPr>
          <p:spPr>
            <a:xfrm>
              <a:off x="0" y="328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57" name="Google Shape;4657;p61"/>
            <p:cNvCxnSpPr/>
            <p:nvPr/>
          </p:nvCxnSpPr>
          <p:spPr>
            <a:xfrm>
              <a:off x="0" y="315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58" name="Google Shape;4658;p61"/>
            <p:cNvCxnSpPr/>
            <p:nvPr/>
          </p:nvCxnSpPr>
          <p:spPr>
            <a:xfrm>
              <a:off x="0" y="307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59" name="Google Shape;4659;p61"/>
            <p:cNvCxnSpPr/>
            <p:nvPr/>
          </p:nvCxnSpPr>
          <p:spPr>
            <a:xfrm>
              <a:off x="0" y="326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60" name="Google Shape;4660;p61"/>
            <p:cNvCxnSpPr/>
            <p:nvPr/>
          </p:nvCxnSpPr>
          <p:spPr>
            <a:xfrm>
              <a:off x="0" y="295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61" name="Google Shape;4661;p61"/>
            <p:cNvCxnSpPr/>
            <p:nvPr/>
          </p:nvCxnSpPr>
          <p:spPr>
            <a:xfrm>
              <a:off x="0" y="300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62" name="Google Shape;4662;p61"/>
            <p:cNvCxnSpPr/>
            <p:nvPr/>
          </p:nvCxnSpPr>
          <p:spPr>
            <a:xfrm>
              <a:off x="0" y="320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63" name="Google Shape;4663;p61"/>
            <p:cNvCxnSpPr/>
            <p:nvPr/>
          </p:nvCxnSpPr>
          <p:spPr>
            <a:xfrm>
              <a:off x="0" y="318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64" name="Google Shape;4664;p61"/>
            <p:cNvCxnSpPr/>
            <p:nvPr/>
          </p:nvCxnSpPr>
          <p:spPr>
            <a:xfrm>
              <a:off x="0" y="278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65" name="Google Shape;4665;p61"/>
            <p:cNvCxnSpPr/>
            <p:nvPr/>
          </p:nvCxnSpPr>
          <p:spPr>
            <a:xfrm>
              <a:off x="0" y="27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66" name="Google Shape;4666;p61"/>
            <p:cNvCxnSpPr/>
            <p:nvPr/>
          </p:nvCxnSpPr>
          <p:spPr>
            <a:xfrm>
              <a:off x="0" y="263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67" name="Google Shape;4667;p61"/>
            <p:cNvCxnSpPr/>
            <p:nvPr/>
          </p:nvCxnSpPr>
          <p:spPr>
            <a:xfrm>
              <a:off x="0" y="283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68" name="Google Shape;4668;p61"/>
            <p:cNvCxnSpPr/>
            <p:nvPr/>
          </p:nvCxnSpPr>
          <p:spPr>
            <a:xfrm>
              <a:off x="0" y="281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69" name="Google Shape;4669;p61"/>
            <p:cNvCxnSpPr/>
            <p:nvPr/>
          </p:nvCxnSpPr>
          <p:spPr>
            <a:xfrm>
              <a:off x="0" y="251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70" name="Google Shape;4670;p61"/>
            <p:cNvCxnSpPr/>
            <p:nvPr/>
          </p:nvCxnSpPr>
          <p:spPr>
            <a:xfrm>
              <a:off x="0" y="2547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71" name="Google Shape;4671;p61"/>
            <p:cNvCxnSpPr/>
            <p:nvPr/>
          </p:nvCxnSpPr>
          <p:spPr>
            <a:xfrm>
              <a:off x="0" y="258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72" name="Google Shape;4672;p61"/>
            <p:cNvCxnSpPr/>
            <p:nvPr/>
          </p:nvCxnSpPr>
          <p:spPr>
            <a:xfrm>
              <a:off x="0" y="242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73" name="Google Shape;4673;p61"/>
            <p:cNvCxnSpPr/>
            <p:nvPr/>
          </p:nvCxnSpPr>
          <p:spPr>
            <a:xfrm>
              <a:off x="0" y="23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74" name="Google Shape;4674;p61"/>
            <p:cNvCxnSpPr/>
            <p:nvPr/>
          </p:nvCxnSpPr>
          <p:spPr>
            <a:xfrm>
              <a:off x="0" y="246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75" name="Google Shape;4675;p61"/>
            <p:cNvCxnSpPr/>
            <p:nvPr/>
          </p:nvCxnSpPr>
          <p:spPr>
            <a:xfrm>
              <a:off x="0" y="232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76" name="Google Shape;4676;p61"/>
            <p:cNvCxnSpPr/>
            <p:nvPr/>
          </p:nvCxnSpPr>
          <p:spPr>
            <a:xfrm>
              <a:off x="0" y="220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77" name="Google Shape;4677;p61"/>
            <p:cNvCxnSpPr/>
            <p:nvPr/>
          </p:nvCxnSpPr>
          <p:spPr>
            <a:xfrm>
              <a:off x="0" y="23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78" name="Google Shape;4678;p61"/>
            <p:cNvCxnSpPr/>
            <p:nvPr/>
          </p:nvCxnSpPr>
          <p:spPr>
            <a:xfrm>
              <a:off x="0" y="224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79" name="Google Shape;4679;p61"/>
            <p:cNvCxnSpPr/>
            <p:nvPr/>
          </p:nvCxnSpPr>
          <p:spPr>
            <a:xfrm>
              <a:off x="0" y="222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80" name="Google Shape;4680;p61"/>
            <p:cNvCxnSpPr/>
            <p:nvPr/>
          </p:nvCxnSpPr>
          <p:spPr>
            <a:xfrm>
              <a:off x="0" y="208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81" name="Google Shape;4681;p61"/>
            <p:cNvCxnSpPr/>
            <p:nvPr/>
          </p:nvCxnSpPr>
          <p:spPr>
            <a:xfrm>
              <a:off x="0" y="21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82" name="Google Shape;4682;p61"/>
            <p:cNvCxnSpPr/>
            <p:nvPr/>
          </p:nvCxnSpPr>
          <p:spPr>
            <a:xfrm>
              <a:off x="0" y="215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83" name="Google Shape;4683;p61"/>
            <p:cNvCxnSpPr/>
            <p:nvPr/>
          </p:nvCxnSpPr>
          <p:spPr>
            <a:xfrm>
              <a:off x="0" y="199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84" name="Google Shape;4684;p61"/>
            <p:cNvCxnSpPr/>
            <p:nvPr/>
          </p:nvCxnSpPr>
          <p:spPr>
            <a:xfrm>
              <a:off x="0" y="194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85" name="Google Shape;4685;p61"/>
            <p:cNvCxnSpPr/>
            <p:nvPr/>
          </p:nvCxnSpPr>
          <p:spPr>
            <a:xfrm>
              <a:off x="0" y="204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86" name="Google Shape;4686;p61"/>
            <p:cNvCxnSpPr/>
            <p:nvPr/>
          </p:nvCxnSpPr>
          <p:spPr>
            <a:xfrm>
              <a:off x="0" y="155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87" name="Google Shape;4687;p61"/>
            <p:cNvCxnSpPr/>
            <p:nvPr/>
          </p:nvCxnSpPr>
          <p:spPr>
            <a:xfrm>
              <a:off x="0" y="15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88" name="Google Shape;4688;p61"/>
            <p:cNvCxnSpPr/>
            <p:nvPr/>
          </p:nvCxnSpPr>
          <p:spPr>
            <a:xfrm>
              <a:off x="0" y="19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89" name="Google Shape;4689;p61"/>
            <p:cNvCxnSpPr/>
            <p:nvPr/>
          </p:nvCxnSpPr>
          <p:spPr>
            <a:xfrm>
              <a:off x="0" y="177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90" name="Google Shape;4690;p61"/>
            <p:cNvCxnSpPr/>
            <p:nvPr/>
          </p:nvCxnSpPr>
          <p:spPr>
            <a:xfrm>
              <a:off x="0" y="169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91" name="Google Shape;4691;p61"/>
            <p:cNvCxnSpPr/>
            <p:nvPr/>
          </p:nvCxnSpPr>
          <p:spPr>
            <a:xfrm>
              <a:off x="0" y="188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92" name="Google Shape;4692;p61"/>
            <p:cNvCxnSpPr/>
            <p:nvPr/>
          </p:nvCxnSpPr>
          <p:spPr>
            <a:xfrm>
              <a:off x="0" y="157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93" name="Google Shape;4693;p61"/>
            <p:cNvCxnSpPr/>
            <p:nvPr/>
          </p:nvCxnSpPr>
          <p:spPr>
            <a:xfrm>
              <a:off x="0" y="16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94" name="Google Shape;4694;p61"/>
            <p:cNvCxnSpPr/>
            <p:nvPr/>
          </p:nvCxnSpPr>
          <p:spPr>
            <a:xfrm>
              <a:off x="0" y="182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95" name="Google Shape;4695;p61"/>
            <p:cNvCxnSpPr/>
            <p:nvPr/>
          </p:nvCxnSpPr>
          <p:spPr>
            <a:xfrm>
              <a:off x="0" y="180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96" name="Google Shape;4696;p61"/>
            <p:cNvCxnSpPr/>
            <p:nvPr/>
          </p:nvCxnSpPr>
          <p:spPr>
            <a:xfrm>
              <a:off x="0" y="13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97" name="Google Shape;4697;p61"/>
            <p:cNvCxnSpPr/>
            <p:nvPr/>
          </p:nvCxnSpPr>
          <p:spPr>
            <a:xfrm>
              <a:off x="0" y="1430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98" name="Google Shape;4698;p61"/>
            <p:cNvCxnSpPr/>
            <p:nvPr/>
          </p:nvCxnSpPr>
          <p:spPr>
            <a:xfrm>
              <a:off x="0" y="146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99" name="Google Shape;4699;p61"/>
            <p:cNvCxnSpPr/>
            <p:nvPr/>
          </p:nvCxnSpPr>
          <p:spPr>
            <a:xfrm>
              <a:off x="0" y="13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00" name="Google Shape;4700;p61"/>
            <p:cNvCxnSpPr/>
            <p:nvPr/>
          </p:nvCxnSpPr>
          <p:spPr>
            <a:xfrm>
              <a:off x="0" y="134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01" name="Google Shape;4701;p61"/>
            <p:cNvCxnSpPr/>
            <p:nvPr/>
          </p:nvCxnSpPr>
          <p:spPr>
            <a:xfrm>
              <a:off x="0" y="9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02" name="Google Shape;4702;p61"/>
            <p:cNvCxnSpPr/>
            <p:nvPr/>
          </p:nvCxnSpPr>
          <p:spPr>
            <a:xfrm>
              <a:off x="0" y="94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03" name="Google Shape;4703;p61"/>
            <p:cNvCxnSpPr/>
            <p:nvPr/>
          </p:nvCxnSpPr>
          <p:spPr>
            <a:xfrm>
              <a:off x="0" y="120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04" name="Google Shape;4704;p61"/>
            <p:cNvCxnSpPr/>
            <p:nvPr/>
          </p:nvCxnSpPr>
          <p:spPr>
            <a:xfrm>
              <a:off x="0" y="112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05" name="Google Shape;4705;p61"/>
            <p:cNvCxnSpPr/>
            <p:nvPr/>
          </p:nvCxnSpPr>
          <p:spPr>
            <a:xfrm>
              <a:off x="0" y="9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06" name="Google Shape;4706;p61"/>
            <p:cNvCxnSpPr/>
            <p:nvPr/>
          </p:nvCxnSpPr>
          <p:spPr>
            <a:xfrm>
              <a:off x="0" y="104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07" name="Google Shape;4707;p61"/>
            <p:cNvCxnSpPr/>
            <p:nvPr/>
          </p:nvCxnSpPr>
          <p:spPr>
            <a:xfrm>
              <a:off x="0" y="124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08" name="Google Shape;4708;p61"/>
            <p:cNvCxnSpPr/>
            <p:nvPr/>
          </p:nvCxnSpPr>
          <p:spPr>
            <a:xfrm>
              <a:off x="0" y="12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09" name="Google Shape;4709;p61"/>
            <p:cNvCxnSpPr/>
            <p:nvPr/>
          </p:nvCxnSpPr>
          <p:spPr>
            <a:xfrm>
              <a:off x="0" y="81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10" name="Google Shape;4710;p61"/>
            <p:cNvCxnSpPr/>
            <p:nvPr/>
          </p:nvCxnSpPr>
          <p:spPr>
            <a:xfrm>
              <a:off x="0" y="85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11" name="Google Shape;4711;p61"/>
            <p:cNvCxnSpPr/>
            <p:nvPr/>
          </p:nvCxnSpPr>
          <p:spPr>
            <a:xfrm>
              <a:off x="0" y="88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12" name="Google Shape;4712;p61"/>
            <p:cNvCxnSpPr/>
            <p:nvPr/>
          </p:nvCxnSpPr>
          <p:spPr>
            <a:xfrm>
              <a:off x="0" y="72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13" name="Google Shape;4713;p61"/>
            <p:cNvCxnSpPr/>
            <p:nvPr/>
          </p:nvCxnSpPr>
          <p:spPr>
            <a:xfrm>
              <a:off x="0" y="77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14" name="Google Shape;4714;p61"/>
            <p:cNvCxnSpPr/>
            <p:nvPr/>
          </p:nvCxnSpPr>
          <p:spPr>
            <a:xfrm>
              <a:off x="0" y="6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15" name="Google Shape;4715;p61"/>
            <p:cNvCxnSpPr/>
            <p:nvPr/>
          </p:nvCxnSpPr>
          <p:spPr>
            <a:xfrm>
              <a:off x="0" y="60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16" name="Google Shape;4716;p61"/>
            <p:cNvCxnSpPr/>
            <p:nvPr/>
          </p:nvCxnSpPr>
          <p:spPr>
            <a:xfrm>
              <a:off x="0" y="479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17" name="Google Shape;4717;p61"/>
            <p:cNvCxnSpPr/>
            <p:nvPr/>
          </p:nvCxnSpPr>
          <p:spPr>
            <a:xfrm>
              <a:off x="0" y="515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18" name="Google Shape;4718;p61"/>
            <p:cNvCxnSpPr/>
            <p:nvPr/>
          </p:nvCxnSpPr>
          <p:spPr>
            <a:xfrm>
              <a:off x="0" y="54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19" name="Google Shape;4719;p61"/>
            <p:cNvCxnSpPr/>
            <p:nvPr/>
          </p:nvCxnSpPr>
          <p:spPr>
            <a:xfrm>
              <a:off x="0" y="389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20" name="Google Shape;4720;p61"/>
            <p:cNvCxnSpPr/>
            <p:nvPr/>
          </p:nvCxnSpPr>
          <p:spPr>
            <a:xfrm>
              <a:off x="0" y="341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21" name="Google Shape;4721;p61"/>
            <p:cNvCxnSpPr/>
            <p:nvPr/>
          </p:nvCxnSpPr>
          <p:spPr>
            <a:xfrm>
              <a:off x="0" y="434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22" name="Google Shape;4722;p61"/>
            <p:cNvCxnSpPr/>
            <p:nvPr/>
          </p:nvCxnSpPr>
          <p:spPr>
            <a:xfrm>
              <a:off x="0" y="296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23" name="Google Shape;4723;p61"/>
            <p:cNvCxnSpPr/>
            <p:nvPr/>
          </p:nvCxnSpPr>
          <p:spPr>
            <a:xfrm>
              <a:off x="0" y="275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24" name="Google Shape;4724;p61"/>
            <p:cNvCxnSpPr/>
            <p:nvPr/>
          </p:nvCxnSpPr>
          <p:spPr>
            <a:xfrm>
              <a:off x="0" y="215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25" name="Google Shape;4725;p61"/>
            <p:cNvCxnSpPr/>
            <p:nvPr/>
          </p:nvCxnSpPr>
          <p:spPr>
            <a:xfrm>
              <a:off x="0" y="27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26" name="Google Shape;4726;p61"/>
            <p:cNvCxnSpPr/>
            <p:nvPr/>
          </p:nvCxnSpPr>
          <p:spPr>
            <a:xfrm>
              <a:off x="0" y="0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27" name="Google Shape;4727;p61"/>
            <p:cNvCxnSpPr/>
            <p:nvPr/>
          </p:nvCxnSpPr>
          <p:spPr>
            <a:xfrm>
              <a:off x="0" y="48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28" name="Google Shape;4728;p61"/>
            <p:cNvCxnSpPr/>
            <p:nvPr/>
          </p:nvCxnSpPr>
          <p:spPr>
            <a:xfrm>
              <a:off x="0" y="102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29" name="Google Shape;4729;p61"/>
            <p:cNvCxnSpPr/>
            <p:nvPr/>
          </p:nvCxnSpPr>
          <p:spPr>
            <a:xfrm>
              <a:off x="0" y="159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4730" name="Google Shape;4730;p61"/>
          <p:cNvSpPr txBox="1"/>
          <p:nvPr/>
        </p:nvSpPr>
        <p:spPr>
          <a:xfrm>
            <a:off x="76200" y="76200"/>
            <a:ext cx="304800" cy="1450975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31" name="Google Shape;4731;p61"/>
          <p:cNvSpPr txBox="1"/>
          <p:nvPr/>
        </p:nvSpPr>
        <p:spPr>
          <a:xfrm>
            <a:off x="204787" y="15081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32" name="Google Shape;4732;p61"/>
          <p:cNvSpPr txBox="1"/>
          <p:nvPr/>
        </p:nvSpPr>
        <p:spPr>
          <a:xfrm>
            <a:off x="7300912" y="1185862"/>
            <a:ext cx="1474787" cy="338137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33" name="Google Shape;4733;p61"/>
          <p:cNvSpPr txBox="1"/>
          <p:nvPr/>
        </p:nvSpPr>
        <p:spPr>
          <a:xfrm>
            <a:off x="3252787" y="133826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734" name="Google Shape;4734;p61"/>
          <p:cNvGrpSpPr/>
          <p:nvPr/>
        </p:nvGrpSpPr>
        <p:grpSpPr>
          <a:xfrm>
            <a:off x="7620000" y="228600"/>
            <a:ext cx="1066800" cy="838200"/>
            <a:chOff x="0" y="0"/>
            <a:chExt cx="672" cy="528"/>
          </a:xfrm>
        </p:grpSpPr>
        <p:sp>
          <p:nvSpPr>
            <p:cNvPr id="4735" name="Google Shape;4735;p61"/>
            <p:cNvSpPr txBox="1"/>
            <p:nvPr/>
          </p:nvSpPr>
          <p:spPr>
            <a:xfrm>
              <a:off x="0" y="0"/>
              <a:ext cx="672" cy="528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36" name="Google Shape;4736;p61"/>
            <p:cNvSpPr txBox="1"/>
            <p:nvPr/>
          </p:nvSpPr>
          <p:spPr>
            <a:xfrm>
              <a:off x="566" y="377"/>
              <a:ext cx="71" cy="76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4737" name="Google Shape;4737;p61"/>
            <p:cNvGrpSpPr/>
            <p:nvPr/>
          </p:nvGrpSpPr>
          <p:grpSpPr>
            <a:xfrm>
              <a:off x="35" y="75"/>
              <a:ext cx="566" cy="378"/>
              <a:chOff x="0" y="0"/>
              <a:chExt cx="566" cy="378"/>
            </a:xfrm>
          </p:grpSpPr>
          <p:sp>
            <p:nvSpPr>
              <p:cNvPr id="4738" name="Google Shape;4738;p61"/>
              <p:cNvSpPr/>
              <p:nvPr/>
            </p:nvSpPr>
            <p:spPr>
              <a:xfrm>
                <a:off x="0" y="75"/>
                <a:ext cx="424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739" name="Google Shape;4739;p61"/>
              <p:cNvSpPr/>
              <p:nvPr/>
            </p:nvSpPr>
            <p:spPr>
              <a:xfrm>
                <a:off x="70" y="0"/>
                <a:ext cx="425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740" name="Google Shape;4740;p61"/>
              <p:cNvSpPr/>
              <p:nvPr/>
            </p:nvSpPr>
            <p:spPr>
              <a:xfrm>
                <a:off x="70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741" name="Google Shape;4741;p61"/>
              <p:cNvSpPr/>
              <p:nvPr/>
            </p:nvSpPr>
            <p:spPr>
              <a:xfrm>
                <a:off x="247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742" name="Google Shape;4742;p61"/>
              <p:cNvSpPr/>
              <p:nvPr/>
            </p:nvSpPr>
            <p:spPr>
              <a:xfrm>
                <a:off x="247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743" name="Google Shape;4743;p61"/>
              <p:cNvSpPr/>
              <p:nvPr/>
            </p:nvSpPr>
            <p:spPr>
              <a:xfrm>
                <a:off x="318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4744" name="Google Shape;4744;p61"/>
            <p:cNvSpPr txBox="1"/>
            <p:nvPr/>
          </p:nvSpPr>
          <p:spPr>
            <a:xfrm>
              <a:off x="35" y="38"/>
              <a:ext cx="71" cy="7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45" name="Google Shape;4745;p61"/>
            <p:cNvSpPr txBox="1"/>
            <p:nvPr/>
          </p:nvSpPr>
          <p:spPr>
            <a:xfrm>
              <a:off x="71" y="75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46" name="Google Shape;4746;p61"/>
            <p:cNvSpPr txBox="1"/>
            <p:nvPr/>
          </p:nvSpPr>
          <p:spPr>
            <a:xfrm>
              <a:off x="531" y="339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47" name="Google Shape;4747;p61"/>
            <p:cNvSpPr/>
            <p:nvPr/>
          </p:nvSpPr>
          <p:spPr>
            <a:xfrm>
              <a:off x="140" y="113"/>
              <a:ext cx="391" cy="26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38100" cap="flat" cmpd="sng">
              <a:solidFill>
                <a:srgbClr val="FFFF00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4748" name="Google Shape;4748;p6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458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Rockwell"/>
              <a:buNone/>
            </a:pPr>
            <a:r>
              <a:rPr lang="en-US" sz="3200" b="0" i="0" u="none">
                <a:solidFill>
                  <a:srgbClr val="800000"/>
                </a:solidFill>
                <a:latin typeface="Rockwell"/>
                <a:ea typeface="Rockwell"/>
                <a:cs typeface="Rockwell"/>
                <a:sym typeface="Rockwell"/>
              </a:rPr>
              <a:t>Functions of Application Layer</a:t>
            </a:r>
            <a:endParaRPr/>
          </a:p>
        </p:txBody>
      </p:sp>
      <p:graphicFrame>
        <p:nvGraphicFramePr>
          <p:cNvPr id="4749" name="Google Shape;4749;p61"/>
          <p:cNvGraphicFramePr/>
          <p:nvPr/>
        </p:nvGraphicFramePr>
        <p:xfrm>
          <a:off x="609600" y="1589087"/>
          <a:ext cx="8305800" cy="4129075"/>
        </p:xfrm>
        <a:graphic>
          <a:graphicData uri="http://schemas.openxmlformats.org/drawingml/2006/table">
            <a:tbl>
              <a:tblPr>
                <a:noFill/>
                <a:tableStyleId>{1DF74CC5-A4F5-4112-8B49-D9C3A2F8DFBB}</a:tableStyleId>
              </a:tblPr>
              <a:tblGrid>
                <a:gridCol w="1981200"/>
                <a:gridCol w="228600"/>
                <a:gridCol w="6096000"/>
              </a:tblGrid>
              <a:tr h="127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1" i="0" u="non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Network Virtual terminal </a:t>
                      </a:r>
                      <a:endParaRPr/>
                    </a:p>
                  </a:txBody>
                  <a:tcPr marL="91425" marR="9142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1" i="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</a:t>
                      </a:r>
                      <a:endParaRPr/>
                    </a:p>
                  </a:txBody>
                  <a:tcPr marL="91425" marR="91425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Times New Roman"/>
                        <a:buNone/>
                      </a:pPr>
                      <a:r>
                        <a:rPr lang="en-US" sz="23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network virtual terminal </a:t>
                      </a:r>
                      <a:r>
                        <a:rPr lang="en-US" sz="2300" b="1" i="1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 a software version </a:t>
                      </a:r>
                      <a:r>
                        <a:rPr lang="en-US" sz="2300" b="1" i="1" u="none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of a physical terminal</a:t>
                      </a:r>
                      <a:r>
                        <a:rPr lang="en-US" sz="2300" b="0" i="0" u="none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en-US" sz="23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and it allows a user to </a:t>
                      </a:r>
                      <a:r>
                        <a:rPr lang="en-US" sz="2300" b="1" i="1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 on to a remote host.</a:t>
                      </a:r>
                      <a:endParaRPr/>
                    </a:p>
                  </a:txBody>
                  <a:tcPr marL="91425" marR="91425" marT="45725" marB="45725"/>
                </a:tc>
              </a:tr>
              <a:tr h="1990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1" i="0" u="non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File transfer, access, and management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1" i="0" u="non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L="91425" marR="9142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1" i="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</a:t>
                      </a:r>
                      <a:endParaRPr/>
                    </a:p>
                  </a:txBody>
                  <a:tcPr marL="91425" marR="91425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This application allows a user to access files in a remote host (to make changes or read data), to </a:t>
                      </a:r>
                      <a:r>
                        <a:rPr lang="en-US" sz="2200" b="1" i="1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retrieve files </a:t>
                      </a:r>
                      <a:r>
                        <a:rPr lang="en-US" sz="22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from a remote computer for use in the local computer, and to manage or control files in a remote computer locally.</a:t>
                      </a:r>
                      <a:endParaRPr/>
                    </a:p>
                  </a:txBody>
                  <a:tcPr marL="91425" marR="91425" marT="45725" marB="45725"/>
                </a:tc>
              </a:tr>
              <a:tr h="868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1" i="0" u="non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Mail Services</a:t>
                      </a:r>
                      <a:endParaRPr/>
                    </a:p>
                  </a:txBody>
                  <a:tcPr marL="91425" marR="9142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1" i="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</a:t>
                      </a:r>
                      <a:endParaRPr/>
                    </a:p>
                  </a:txBody>
                  <a:tcPr marL="91425" marR="91425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Times New Roman"/>
                        <a:buNone/>
                      </a:pPr>
                      <a:r>
                        <a:rPr lang="en-US" sz="23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This application provides the basis for </a:t>
                      </a:r>
                      <a:r>
                        <a:rPr lang="en-US" sz="2300" b="1" i="1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e-mail forwarding and storage.</a:t>
                      </a:r>
                      <a:endParaRPr/>
                    </a:p>
                  </a:txBody>
                  <a:tcPr marL="91425" marR="91425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4" name="Google Shape;4754;p62"/>
          <p:cNvSpPr txBox="1"/>
          <p:nvPr/>
        </p:nvSpPr>
        <p:spPr>
          <a:xfrm>
            <a:off x="7543800" y="6554787"/>
            <a:ext cx="284162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/>
          </a:p>
        </p:txBody>
      </p:sp>
      <p:grpSp>
        <p:nvGrpSpPr>
          <p:cNvPr id="4755" name="Google Shape;4755;p62"/>
          <p:cNvGrpSpPr/>
          <p:nvPr/>
        </p:nvGrpSpPr>
        <p:grpSpPr>
          <a:xfrm>
            <a:off x="0" y="68262"/>
            <a:ext cx="457200" cy="6715125"/>
            <a:chOff x="0" y="0"/>
            <a:chExt cx="288" cy="4230"/>
          </a:xfrm>
        </p:grpSpPr>
        <p:cxnSp>
          <p:nvCxnSpPr>
            <p:cNvPr id="4756" name="Google Shape;4756;p62"/>
            <p:cNvCxnSpPr/>
            <p:nvPr/>
          </p:nvCxnSpPr>
          <p:spPr>
            <a:xfrm>
              <a:off x="0" y="416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57" name="Google Shape;4757;p62"/>
            <p:cNvCxnSpPr/>
            <p:nvPr/>
          </p:nvCxnSpPr>
          <p:spPr>
            <a:xfrm>
              <a:off x="0" y="41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58" name="Google Shape;4758;p62"/>
            <p:cNvCxnSpPr/>
            <p:nvPr/>
          </p:nvCxnSpPr>
          <p:spPr>
            <a:xfrm>
              <a:off x="0" y="422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59" name="Google Shape;4759;p62"/>
            <p:cNvCxnSpPr/>
            <p:nvPr/>
          </p:nvCxnSpPr>
          <p:spPr>
            <a:xfrm>
              <a:off x="0" y="407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60" name="Google Shape;4760;p62"/>
            <p:cNvCxnSpPr/>
            <p:nvPr/>
          </p:nvCxnSpPr>
          <p:spPr>
            <a:xfrm>
              <a:off x="0" y="402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61" name="Google Shape;4761;p62"/>
            <p:cNvCxnSpPr/>
            <p:nvPr/>
          </p:nvCxnSpPr>
          <p:spPr>
            <a:xfrm>
              <a:off x="0" y="4115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62" name="Google Shape;4762;p62"/>
            <p:cNvCxnSpPr/>
            <p:nvPr/>
          </p:nvCxnSpPr>
          <p:spPr>
            <a:xfrm>
              <a:off x="0" y="362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63" name="Google Shape;4763;p62"/>
            <p:cNvCxnSpPr/>
            <p:nvPr/>
          </p:nvCxnSpPr>
          <p:spPr>
            <a:xfrm>
              <a:off x="0" y="35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64" name="Google Shape;4764;p62"/>
            <p:cNvCxnSpPr/>
            <p:nvPr/>
          </p:nvCxnSpPr>
          <p:spPr>
            <a:xfrm>
              <a:off x="0" y="39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65" name="Google Shape;4765;p62"/>
            <p:cNvCxnSpPr/>
            <p:nvPr/>
          </p:nvCxnSpPr>
          <p:spPr>
            <a:xfrm>
              <a:off x="0" y="385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66" name="Google Shape;4766;p62"/>
            <p:cNvCxnSpPr/>
            <p:nvPr/>
          </p:nvCxnSpPr>
          <p:spPr>
            <a:xfrm>
              <a:off x="0" y="377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67" name="Google Shape;4767;p62"/>
            <p:cNvCxnSpPr/>
            <p:nvPr/>
          </p:nvCxnSpPr>
          <p:spPr>
            <a:xfrm>
              <a:off x="0" y="395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68" name="Google Shape;4768;p62"/>
            <p:cNvCxnSpPr/>
            <p:nvPr/>
          </p:nvCxnSpPr>
          <p:spPr>
            <a:xfrm>
              <a:off x="0" y="364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69" name="Google Shape;4769;p62"/>
            <p:cNvCxnSpPr/>
            <p:nvPr/>
          </p:nvCxnSpPr>
          <p:spPr>
            <a:xfrm>
              <a:off x="0" y="369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70" name="Google Shape;4770;p62"/>
            <p:cNvCxnSpPr/>
            <p:nvPr/>
          </p:nvCxnSpPr>
          <p:spPr>
            <a:xfrm>
              <a:off x="0" y="389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71" name="Google Shape;4771;p62"/>
            <p:cNvCxnSpPr/>
            <p:nvPr/>
          </p:nvCxnSpPr>
          <p:spPr>
            <a:xfrm>
              <a:off x="0" y="38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72" name="Google Shape;4772;p62"/>
            <p:cNvCxnSpPr/>
            <p:nvPr/>
          </p:nvCxnSpPr>
          <p:spPr>
            <a:xfrm>
              <a:off x="0" y="346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73" name="Google Shape;4773;p62"/>
            <p:cNvCxnSpPr/>
            <p:nvPr/>
          </p:nvCxnSpPr>
          <p:spPr>
            <a:xfrm>
              <a:off x="0" y="35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74" name="Google Shape;4774;p62"/>
            <p:cNvCxnSpPr/>
            <p:nvPr/>
          </p:nvCxnSpPr>
          <p:spPr>
            <a:xfrm>
              <a:off x="0" y="353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75" name="Google Shape;4775;p62"/>
            <p:cNvCxnSpPr/>
            <p:nvPr/>
          </p:nvCxnSpPr>
          <p:spPr>
            <a:xfrm>
              <a:off x="0" y="33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76" name="Google Shape;4776;p62"/>
            <p:cNvCxnSpPr/>
            <p:nvPr/>
          </p:nvCxnSpPr>
          <p:spPr>
            <a:xfrm>
              <a:off x="0" y="332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77" name="Google Shape;4777;p62"/>
            <p:cNvCxnSpPr/>
            <p:nvPr/>
          </p:nvCxnSpPr>
          <p:spPr>
            <a:xfrm>
              <a:off x="0" y="342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78" name="Google Shape;4778;p62"/>
            <p:cNvCxnSpPr/>
            <p:nvPr/>
          </p:nvCxnSpPr>
          <p:spPr>
            <a:xfrm>
              <a:off x="0" y="293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79" name="Google Shape;4779;p62"/>
            <p:cNvCxnSpPr/>
            <p:nvPr/>
          </p:nvCxnSpPr>
          <p:spPr>
            <a:xfrm>
              <a:off x="0" y="29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80" name="Google Shape;4780;p62"/>
            <p:cNvCxnSpPr/>
            <p:nvPr/>
          </p:nvCxnSpPr>
          <p:spPr>
            <a:xfrm>
              <a:off x="0" y="328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81" name="Google Shape;4781;p62"/>
            <p:cNvCxnSpPr/>
            <p:nvPr/>
          </p:nvCxnSpPr>
          <p:spPr>
            <a:xfrm>
              <a:off x="0" y="315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82" name="Google Shape;4782;p62"/>
            <p:cNvCxnSpPr/>
            <p:nvPr/>
          </p:nvCxnSpPr>
          <p:spPr>
            <a:xfrm>
              <a:off x="0" y="307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83" name="Google Shape;4783;p62"/>
            <p:cNvCxnSpPr/>
            <p:nvPr/>
          </p:nvCxnSpPr>
          <p:spPr>
            <a:xfrm>
              <a:off x="0" y="326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84" name="Google Shape;4784;p62"/>
            <p:cNvCxnSpPr/>
            <p:nvPr/>
          </p:nvCxnSpPr>
          <p:spPr>
            <a:xfrm>
              <a:off x="0" y="295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85" name="Google Shape;4785;p62"/>
            <p:cNvCxnSpPr/>
            <p:nvPr/>
          </p:nvCxnSpPr>
          <p:spPr>
            <a:xfrm>
              <a:off x="0" y="300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86" name="Google Shape;4786;p62"/>
            <p:cNvCxnSpPr/>
            <p:nvPr/>
          </p:nvCxnSpPr>
          <p:spPr>
            <a:xfrm>
              <a:off x="0" y="320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87" name="Google Shape;4787;p62"/>
            <p:cNvCxnSpPr/>
            <p:nvPr/>
          </p:nvCxnSpPr>
          <p:spPr>
            <a:xfrm>
              <a:off x="0" y="318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88" name="Google Shape;4788;p62"/>
            <p:cNvCxnSpPr/>
            <p:nvPr/>
          </p:nvCxnSpPr>
          <p:spPr>
            <a:xfrm>
              <a:off x="0" y="278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89" name="Google Shape;4789;p62"/>
            <p:cNvCxnSpPr/>
            <p:nvPr/>
          </p:nvCxnSpPr>
          <p:spPr>
            <a:xfrm>
              <a:off x="0" y="27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90" name="Google Shape;4790;p62"/>
            <p:cNvCxnSpPr/>
            <p:nvPr/>
          </p:nvCxnSpPr>
          <p:spPr>
            <a:xfrm>
              <a:off x="0" y="263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91" name="Google Shape;4791;p62"/>
            <p:cNvCxnSpPr/>
            <p:nvPr/>
          </p:nvCxnSpPr>
          <p:spPr>
            <a:xfrm>
              <a:off x="0" y="283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92" name="Google Shape;4792;p62"/>
            <p:cNvCxnSpPr/>
            <p:nvPr/>
          </p:nvCxnSpPr>
          <p:spPr>
            <a:xfrm>
              <a:off x="0" y="281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93" name="Google Shape;4793;p62"/>
            <p:cNvCxnSpPr/>
            <p:nvPr/>
          </p:nvCxnSpPr>
          <p:spPr>
            <a:xfrm>
              <a:off x="0" y="251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94" name="Google Shape;4794;p62"/>
            <p:cNvCxnSpPr/>
            <p:nvPr/>
          </p:nvCxnSpPr>
          <p:spPr>
            <a:xfrm>
              <a:off x="0" y="2547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95" name="Google Shape;4795;p62"/>
            <p:cNvCxnSpPr/>
            <p:nvPr/>
          </p:nvCxnSpPr>
          <p:spPr>
            <a:xfrm>
              <a:off x="0" y="258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96" name="Google Shape;4796;p62"/>
            <p:cNvCxnSpPr/>
            <p:nvPr/>
          </p:nvCxnSpPr>
          <p:spPr>
            <a:xfrm>
              <a:off x="0" y="242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97" name="Google Shape;4797;p62"/>
            <p:cNvCxnSpPr/>
            <p:nvPr/>
          </p:nvCxnSpPr>
          <p:spPr>
            <a:xfrm>
              <a:off x="0" y="23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98" name="Google Shape;4798;p62"/>
            <p:cNvCxnSpPr/>
            <p:nvPr/>
          </p:nvCxnSpPr>
          <p:spPr>
            <a:xfrm>
              <a:off x="0" y="246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99" name="Google Shape;4799;p62"/>
            <p:cNvCxnSpPr/>
            <p:nvPr/>
          </p:nvCxnSpPr>
          <p:spPr>
            <a:xfrm>
              <a:off x="0" y="232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00" name="Google Shape;4800;p62"/>
            <p:cNvCxnSpPr/>
            <p:nvPr/>
          </p:nvCxnSpPr>
          <p:spPr>
            <a:xfrm>
              <a:off x="0" y="220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01" name="Google Shape;4801;p62"/>
            <p:cNvCxnSpPr/>
            <p:nvPr/>
          </p:nvCxnSpPr>
          <p:spPr>
            <a:xfrm>
              <a:off x="0" y="23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02" name="Google Shape;4802;p62"/>
            <p:cNvCxnSpPr/>
            <p:nvPr/>
          </p:nvCxnSpPr>
          <p:spPr>
            <a:xfrm>
              <a:off x="0" y="224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03" name="Google Shape;4803;p62"/>
            <p:cNvCxnSpPr/>
            <p:nvPr/>
          </p:nvCxnSpPr>
          <p:spPr>
            <a:xfrm>
              <a:off x="0" y="222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04" name="Google Shape;4804;p62"/>
            <p:cNvCxnSpPr/>
            <p:nvPr/>
          </p:nvCxnSpPr>
          <p:spPr>
            <a:xfrm>
              <a:off x="0" y="208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05" name="Google Shape;4805;p62"/>
            <p:cNvCxnSpPr/>
            <p:nvPr/>
          </p:nvCxnSpPr>
          <p:spPr>
            <a:xfrm>
              <a:off x="0" y="21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06" name="Google Shape;4806;p62"/>
            <p:cNvCxnSpPr/>
            <p:nvPr/>
          </p:nvCxnSpPr>
          <p:spPr>
            <a:xfrm>
              <a:off x="0" y="215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07" name="Google Shape;4807;p62"/>
            <p:cNvCxnSpPr/>
            <p:nvPr/>
          </p:nvCxnSpPr>
          <p:spPr>
            <a:xfrm>
              <a:off x="0" y="199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08" name="Google Shape;4808;p62"/>
            <p:cNvCxnSpPr/>
            <p:nvPr/>
          </p:nvCxnSpPr>
          <p:spPr>
            <a:xfrm>
              <a:off x="0" y="194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09" name="Google Shape;4809;p62"/>
            <p:cNvCxnSpPr/>
            <p:nvPr/>
          </p:nvCxnSpPr>
          <p:spPr>
            <a:xfrm>
              <a:off x="0" y="204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10" name="Google Shape;4810;p62"/>
            <p:cNvCxnSpPr/>
            <p:nvPr/>
          </p:nvCxnSpPr>
          <p:spPr>
            <a:xfrm>
              <a:off x="0" y="155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11" name="Google Shape;4811;p62"/>
            <p:cNvCxnSpPr/>
            <p:nvPr/>
          </p:nvCxnSpPr>
          <p:spPr>
            <a:xfrm>
              <a:off x="0" y="15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12" name="Google Shape;4812;p62"/>
            <p:cNvCxnSpPr/>
            <p:nvPr/>
          </p:nvCxnSpPr>
          <p:spPr>
            <a:xfrm>
              <a:off x="0" y="19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13" name="Google Shape;4813;p62"/>
            <p:cNvCxnSpPr/>
            <p:nvPr/>
          </p:nvCxnSpPr>
          <p:spPr>
            <a:xfrm>
              <a:off x="0" y="177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14" name="Google Shape;4814;p62"/>
            <p:cNvCxnSpPr/>
            <p:nvPr/>
          </p:nvCxnSpPr>
          <p:spPr>
            <a:xfrm>
              <a:off x="0" y="169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15" name="Google Shape;4815;p62"/>
            <p:cNvCxnSpPr/>
            <p:nvPr/>
          </p:nvCxnSpPr>
          <p:spPr>
            <a:xfrm>
              <a:off x="0" y="188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16" name="Google Shape;4816;p62"/>
            <p:cNvCxnSpPr/>
            <p:nvPr/>
          </p:nvCxnSpPr>
          <p:spPr>
            <a:xfrm>
              <a:off x="0" y="157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17" name="Google Shape;4817;p62"/>
            <p:cNvCxnSpPr/>
            <p:nvPr/>
          </p:nvCxnSpPr>
          <p:spPr>
            <a:xfrm>
              <a:off x="0" y="16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18" name="Google Shape;4818;p62"/>
            <p:cNvCxnSpPr/>
            <p:nvPr/>
          </p:nvCxnSpPr>
          <p:spPr>
            <a:xfrm>
              <a:off x="0" y="182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19" name="Google Shape;4819;p62"/>
            <p:cNvCxnSpPr/>
            <p:nvPr/>
          </p:nvCxnSpPr>
          <p:spPr>
            <a:xfrm>
              <a:off x="0" y="180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20" name="Google Shape;4820;p62"/>
            <p:cNvCxnSpPr/>
            <p:nvPr/>
          </p:nvCxnSpPr>
          <p:spPr>
            <a:xfrm>
              <a:off x="0" y="13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21" name="Google Shape;4821;p62"/>
            <p:cNvCxnSpPr/>
            <p:nvPr/>
          </p:nvCxnSpPr>
          <p:spPr>
            <a:xfrm>
              <a:off x="0" y="1430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22" name="Google Shape;4822;p62"/>
            <p:cNvCxnSpPr/>
            <p:nvPr/>
          </p:nvCxnSpPr>
          <p:spPr>
            <a:xfrm>
              <a:off x="0" y="146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23" name="Google Shape;4823;p62"/>
            <p:cNvCxnSpPr/>
            <p:nvPr/>
          </p:nvCxnSpPr>
          <p:spPr>
            <a:xfrm>
              <a:off x="0" y="13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24" name="Google Shape;4824;p62"/>
            <p:cNvCxnSpPr/>
            <p:nvPr/>
          </p:nvCxnSpPr>
          <p:spPr>
            <a:xfrm>
              <a:off x="0" y="134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25" name="Google Shape;4825;p62"/>
            <p:cNvCxnSpPr/>
            <p:nvPr/>
          </p:nvCxnSpPr>
          <p:spPr>
            <a:xfrm>
              <a:off x="0" y="9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26" name="Google Shape;4826;p62"/>
            <p:cNvCxnSpPr/>
            <p:nvPr/>
          </p:nvCxnSpPr>
          <p:spPr>
            <a:xfrm>
              <a:off x="0" y="94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27" name="Google Shape;4827;p62"/>
            <p:cNvCxnSpPr/>
            <p:nvPr/>
          </p:nvCxnSpPr>
          <p:spPr>
            <a:xfrm>
              <a:off x="0" y="120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28" name="Google Shape;4828;p62"/>
            <p:cNvCxnSpPr/>
            <p:nvPr/>
          </p:nvCxnSpPr>
          <p:spPr>
            <a:xfrm>
              <a:off x="0" y="112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29" name="Google Shape;4829;p62"/>
            <p:cNvCxnSpPr/>
            <p:nvPr/>
          </p:nvCxnSpPr>
          <p:spPr>
            <a:xfrm>
              <a:off x="0" y="9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30" name="Google Shape;4830;p62"/>
            <p:cNvCxnSpPr/>
            <p:nvPr/>
          </p:nvCxnSpPr>
          <p:spPr>
            <a:xfrm>
              <a:off x="0" y="104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31" name="Google Shape;4831;p62"/>
            <p:cNvCxnSpPr/>
            <p:nvPr/>
          </p:nvCxnSpPr>
          <p:spPr>
            <a:xfrm>
              <a:off x="0" y="124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32" name="Google Shape;4832;p62"/>
            <p:cNvCxnSpPr/>
            <p:nvPr/>
          </p:nvCxnSpPr>
          <p:spPr>
            <a:xfrm>
              <a:off x="0" y="12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33" name="Google Shape;4833;p62"/>
            <p:cNvCxnSpPr/>
            <p:nvPr/>
          </p:nvCxnSpPr>
          <p:spPr>
            <a:xfrm>
              <a:off x="0" y="81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34" name="Google Shape;4834;p62"/>
            <p:cNvCxnSpPr/>
            <p:nvPr/>
          </p:nvCxnSpPr>
          <p:spPr>
            <a:xfrm>
              <a:off x="0" y="85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35" name="Google Shape;4835;p62"/>
            <p:cNvCxnSpPr/>
            <p:nvPr/>
          </p:nvCxnSpPr>
          <p:spPr>
            <a:xfrm>
              <a:off x="0" y="88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36" name="Google Shape;4836;p62"/>
            <p:cNvCxnSpPr/>
            <p:nvPr/>
          </p:nvCxnSpPr>
          <p:spPr>
            <a:xfrm>
              <a:off x="0" y="72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37" name="Google Shape;4837;p62"/>
            <p:cNvCxnSpPr/>
            <p:nvPr/>
          </p:nvCxnSpPr>
          <p:spPr>
            <a:xfrm>
              <a:off x="0" y="77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38" name="Google Shape;4838;p62"/>
            <p:cNvCxnSpPr/>
            <p:nvPr/>
          </p:nvCxnSpPr>
          <p:spPr>
            <a:xfrm>
              <a:off x="0" y="6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39" name="Google Shape;4839;p62"/>
            <p:cNvCxnSpPr/>
            <p:nvPr/>
          </p:nvCxnSpPr>
          <p:spPr>
            <a:xfrm>
              <a:off x="0" y="60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40" name="Google Shape;4840;p62"/>
            <p:cNvCxnSpPr/>
            <p:nvPr/>
          </p:nvCxnSpPr>
          <p:spPr>
            <a:xfrm>
              <a:off x="0" y="479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41" name="Google Shape;4841;p62"/>
            <p:cNvCxnSpPr/>
            <p:nvPr/>
          </p:nvCxnSpPr>
          <p:spPr>
            <a:xfrm>
              <a:off x="0" y="515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42" name="Google Shape;4842;p62"/>
            <p:cNvCxnSpPr/>
            <p:nvPr/>
          </p:nvCxnSpPr>
          <p:spPr>
            <a:xfrm>
              <a:off x="0" y="54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43" name="Google Shape;4843;p62"/>
            <p:cNvCxnSpPr/>
            <p:nvPr/>
          </p:nvCxnSpPr>
          <p:spPr>
            <a:xfrm>
              <a:off x="0" y="389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44" name="Google Shape;4844;p62"/>
            <p:cNvCxnSpPr/>
            <p:nvPr/>
          </p:nvCxnSpPr>
          <p:spPr>
            <a:xfrm>
              <a:off x="0" y="341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45" name="Google Shape;4845;p62"/>
            <p:cNvCxnSpPr/>
            <p:nvPr/>
          </p:nvCxnSpPr>
          <p:spPr>
            <a:xfrm>
              <a:off x="0" y="434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46" name="Google Shape;4846;p62"/>
            <p:cNvCxnSpPr/>
            <p:nvPr/>
          </p:nvCxnSpPr>
          <p:spPr>
            <a:xfrm>
              <a:off x="0" y="296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47" name="Google Shape;4847;p62"/>
            <p:cNvCxnSpPr/>
            <p:nvPr/>
          </p:nvCxnSpPr>
          <p:spPr>
            <a:xfrm>
              <a:off x="0" y="275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48" name="Google Shape;4848;p62"/>
            <p:cNvCxnSpPr/>
            <p:nvPr/>
          </p:nvCxnSpPr>
          <p:spPr>
            <a:xfrm>
              <a:off x="0" y="215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49" name="Google Shape;4849;p62"/>
            <p:cNvCxnSpPr/>
            <p:nvPr/>
          </p:nvCxnSpPr>
          <p:spPr>
            <a:xfrm>
              <a:off x="0" y="27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50" name="Google Shape;4850;p62"/>
            <p:cNvCxnSpPr/>
            <p:nvPr/>
          </p:nvCxnSpPr>
          <p:spPr>
            <a:xfrm>
              <a:off x="0" y="0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51" name="Google Shape;4851;p62"/>
            <p:cNvCxnSpPr/>
            <p:nvPr/>
          </p:nvCxnSpPr>
          <p:spPr>
            <a:xfrm>
              <a:off x="0" y="48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52" name="Google Shape;4852;p62"/>
            <p:cNvCxnSpPr/>
            <p:nvPr/>
          </p:nvCxnSpPr>
          <p:spPr>
            <a:xfrm>
              <a:off x="0" y="102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53" name="Google Shape;4853;p62"/>
            <p:cNvCxnSpPr/>
            <p:nvPr/>
          </p:nvCxnSpPr>
          <p:spPr>
            <a:xfrm>
              <a:off x="0" y="159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4854" name="Google Shape;4854;p62"/>
          <p:cNvSpPr txBox="1"/>
          <p:nvPr/>
        </p:nvSpPr>
        <p:spPr>
          <a:xfrm>
            <a:off x="76200" y="76200"/>
            <a:ext cx="304800" cy="1450975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55" name="Google Shape;4855;p62"/>
          <p:cNvSpPr txBox="1"/>
          <p:nvPr/>
        </p:nvSpPr>
        <p:spPr>
          <a:xfrm>
            <a:off x="204787" y="15081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56" name="Google Shape;4856;p62"/>
          <p:cNvSpPr txBox="1"/>
          <p:nvPr/>
        </p:nvSpPr>
        <p:spPr>
          <a:xfrm>
            <a:off x="7300912" y="1185862"/>
            <a:ext cx="1474787" cy="338137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57" name="Google Shape;4857;p62"/>
          <p:cNvSpPr txBox="1"/>
          <p:nvPr/>
        </p:nvSpPr>
        <p:spPr>
          <a:xfrm>
            <a:off x="3252787" y="133826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858" name="Google Shape;4858;p62"/>
          <p:cNvGrpSpPr/>
          <p:nvPr/>
        </p:nvGrpSpPr>
        <p:grpSpPr>
          <a:xfrm>
            <a:off x="7620000" y="228600"/>
            <a:ext cx="1066800" cy="838200"/>
            <a:chOff x="0" y="0"/>
            <a:chExt cx="672" cy="528"/>
          </a:xfrm>
        </p:grpSpPr>
        <p:sp>
          <p:nvSpPr>
            <p:cNvPr id="4859" name="Google Shape;4859;p62"/>
            <p:cNvSpPr txBox="1"/>
            <p:nvPr/>
          </p:nvSpPr>
          <p:spPr>
            <a:xfrm>
              <a:off x="0" y="0"/>
              <a:ext cx="672" cy="528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60" name="Google Shape;4860;p62"/>
            <p:cNvSpPr txBox="1"/>
            <p:nvPr/>
          </p:nvSpPr>
          <p:spPr>
            <a:xfrm>
              <a:off x="566" y="377"/>
              <a:ext cx="71" cy="76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4861" name="Google Shape;4861;p62"/>
            <p:cNvGrpSpPr/>
            <p:nvPr/>
          </p:nvGrpSpPr>
          <p:grpSpPr>
            <a:xfrm>
              <a:off x="35" y="75"/>
              <a:ext cx="566" cy="378"/>
              <a:chOff x="0" y="0"/>
              <a:chExt cx="566" cy="378"/>
            </a:xfrm>
          </p:grpSpPr>
          <p:sp>
            <p:nvSpPr>
              <p:cNvPr id="4862" name="Google Shape;4862;p62"/>
              <p:cNvSpPr/>
              <p:nvPr/>
            </p:nvSpPr>
            <p:spPr>
              <a:xfrm>
                <a:off x="0" y="75"/>
                <a:ext cx="424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863" name="Google Shape;4863;p62"/>
              <p:cNvSpPr/>
              <p:nvPr/>
            </p:nvSpPr>
            <p:spPr>
              <a:xfrm>
                <a:off x="70" y="0"/>
                <a:ext cx="425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864" name="Google Shape;4864;p62"/>
              <p:cNvSpPr/>
              <p:nvPr/>
            </p:nvSpPr>
            <p:spPr>
              <a:xfrm>
                <a:off x="70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865" name="Google Shape;4865;p62"/>
              <p:cNvSpPr/>
              <p:nvPr/>
            </p:nvSpPr>
            <p:spPr>
              <a:xfrm>
                <a:off x="247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866" name="Google Shape;4866;p62"/>
              <p:cNvSpPr/>
              <p:nvPr/>
            </p:nvSpPr>
            <p:spPr>
              <a:xfrm>
                <a:off x="247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867" name="Google Shape;4867;p62"/>
              <p:cNvSpPr/>
              <p:nvPr/>
            </p:nvSpPr>
            <p:spPr>
              <a:xfrm>
                <a:off x="318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4868" name="Google Shape;4868;p62"/>
            <p:cNvSpPr txBox="1"/>
            <p:nvPr/>
          </p:nvSpPr>
          <p:spPr>
            <a:xfrm>
              <a:off x="35" y="38"/>
              <a:ext cx="71" cy="7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69" name="Google Shape;4869;p62"/>
            <p:cNvSpPr txBox="1"/>
            <p:nvPr/>
          </p:nvSpPr>
          <p:spPr>
            <a:xfrm>
              <a:off x="71" y="75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70" name="Google Shape;4870;p62"/>
            <p:cNvSpPr txBox="1"/>
            <p:nvPr/>
          </p:nvSpPr>
          <p:spPr>
            <a:xfrm>
              <a:off x="531" y="339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71" name="Google Shape;4871;p62"/>
            <p:cNvSpPr/>
            <p:nvPr/>
          </p:nvSpPr>
          <p:spPr>
            <a:xfrm>
              <a:off x="140" y="113"/>
              <a:ext cx="391" cy="26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38100" cap="flat" cmpd="sng">
              <a:solidFill>
                <a:srgbClr val="FFFF00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4872" name="Google Shape;4872;p6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458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Teko"/>
              <a:buNone/>
            </a:pPr>
            <a:r>
              <a:rPr lang="en-US" sz="3200" b="1" i="0" u="none">
                <a:solidFill>
                  <a:srgbClr val="800000"/>
                </a:solidFill>
                <a:latin typeface="Teko"/>
                <a:ea typeface="Teko"/>
                <a:cs typeface="Teko"/>
                <a:sym typeface="Teko"/>
              </a:rPr>
              <a:t>Summary of layers</a:t>
            </a:r>
            <a:endParaRPr/>
          </a:p>
        </p:txBody>
      </p:sp>
      <p:pic>
        <p:nvPicPr>
          <p:cNvPr id="4873" name="Google Shape;4873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5" y="1703387"/>
            <a:ext cx="8264525" cy="4624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8" name="Google Shape;4878;p63"/>
          <p:cNvSpPr txBox="1"/>
          <p:nvPr/>
        </p:nvSpPr>
        <p:spPr>
          <a:xfrm>
            <a:off x="7543800" y="6554787"/>
            <a:ext cx="284162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/>
          </a:p>
        </p:txBody>
      </p:sp>
      <p:grpSp>
        <p:nvGrpSpPr>
          <p:cNvPr id="4879" name="Google Shape;4879;p63"/>
          <p:cNvGrpSpPr/>
          <p:nvPr/>
        </p:nvGrpSpPr>
        <p:grpSpPr>
          <a:xfrm>
            <a:off x="0" y="68262"/>
            <a:ext cx="457200" cy="6715125"/>
            <a:chOff x="0" y="0"/>
            <a:chExt cx="288" cy="4230"/>
          </a:xfrm>
        </p:grpSpPr>
        <p:cxnSp>
          <p:nvCxnSpPr>
            <p:cNvPr id="4880" name="Google Shape;4880;p63"/>
            <p:cNvCxnSpPr/>
            <p:nvPr/>
          </p:nvCxnSpPr>
          <p:spPr>
            <a:xfrm>
              <a:off x="0" y="416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81" name="Google Shape;4881;p63"/>
            <p:cNvCxnSpPr/>
            <p:nvPr/>
          </p:nvCxnSpPr>
          <p:spPr>
            <a:xfrm>
              <a:off x="0" y="41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82" name="Google Shape;4882;p63"/>
            <p:cNvCxnSpPr/>
            <p:nvPr/>
          </p:nvCxnSpPr>
          <p:spPr>
            <a:xfrm>
              <a:off x="0" y="422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83" name="Google Shape;4883;p63"/>
            <p:cNvCxnSpPr/>
            <p:nvPr/>
          </p:nvCxnSpPr>
          <p:spPr>
            <a:xfrm>
              <a:off x="0" y="407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84" name="Google Shape;4884;p63"/>
            <p:cNvCxnSpPr/>
            <p:nvPr/>
          </p:nvCxnSpPr>
          <p:spPr>
            <a:xfrm>
              <a:off x="0" y="402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85" name="Google Shape;4885;p63"/>
            <p:cNvCxnSpPr/>
            <p:nvPr/>
          </p:nvCxnSpPr>
          <p:spPr>
            <a:xfrm>
              <a:off x="0" y="4115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86" name="Google Shape;4886;p63"/>
            <p:cNvCxnSpPr/>
            <p:nvPr/>
          </p:nvCxnSpPr>
          <p:spPr>
            <a:xfrm>
              <a:off x="0" y="362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87" name="Google Shape;4887;p63"/>
            <p:cNvCxnSpPr/>
            <p:nvPr/>
          </p:nvCxnSpPr>
          <p:spPr>
            <a:xfrm>
              <a:off x="0" y="35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88" name="Google Shape;4888;p63"/>
            <p:cNvCxnSpPr/>
            <p:nvPr/>
          </p:nvCxnSpPr>
          <p:spPr>
            <a:xfrm>
              <a:off x="0" y="39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89" name="Google Shape;4889;p63"/>
            <p:cNvCxnSpPr/>
            <p:nvPr/>
          </p:nvCxnSpPr>
          <p:spPr>
            <a:xfrm>
              <a:off x="0" y="385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90" name="Google Shape;4890;p63"/>
            <p:cNvCxnSpPr/>
            <p:nvPr/>
          </p:nvCxnSpPr>
          <p:spPr>
            <a:xfrm>
              <a:off x="0" y="377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91" name="Google Shape;4891;p63"/>
            <p:cNvCxnSpPr/>
            <p:nvPr/>
          </p:nvCxnSpPr>
          <p:spPr>
            <a:xfrm>
              <a:off x="0" y="395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92" name="Google Shape;4892;p63"/>
            <p:cNvCxnSpPr/>
            <p:nvPr/>
          </p:nvCxnSpPr>
          <p:spPr>
            <a:xfrm>
              <a:off x="0" y="364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93" name="Google Shape;4893;p63"/>
            <p:cNvCxnSpPr/>
            <p:nvPr/>
          </p:nvCxnSpPr>
          <p:spPr>
            <a:xfrm>
              <a:off x="0" y="369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94" name="Google Shape;4894;p63"/>
            <p:cNvCxnSpPr/>
            <p:nvPr/>
          </p:nvCxnSpPr>
          <p:spPr>
            <a:xfrm>
              <a:off x="0" y="389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95" name="Google Shape;4895;p63"/>
            <p:cNvCxnSpPr/>
            <p:nvPr/>
          </p:nvCxnSpPr>
          <p:spPr>
            <a:xfrm>
              <a:off x="0" y="38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96" name="Google Shape;4896;p63"/>
            <p:cNvCxnSpPr/>
            <p:nvPr/>
          </p:nvCxnSpPr>
          <p:spPr>
            <a:xfrm>
              <a:off x="0" y="346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97" name="Google Shape;4897;p63"/>
            <p:cNvCxnSpPr/>
            <p:nvPr/>
          </p:nvCxnSpPr>
          <p:spPr>
            <a:xfrm>
              <a:off x="0" y="35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98" name="Google Shape;4898;p63"/>
            <p:cNvCxnSpPr/>
            <p:nvPr/>
          </p:nvCxnSpPr>
          <p:spPr>
            <a:xfrm>
              <a:off x="0" y="353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99" name="Google Shape;4899;p63"/>
            <p:cNvCxnSpPr/>
            <p:nvPr/>
          </p:nvCxnSpPr>
          <p:spPr>
            <a:xfrm>
              <a:off x="0" y="33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00" name="Google Shape;4900;p63"/>
            <p:cNvCxnSpPr/>
            <p:nvPr/>
          </p:nvCxnSpPr>
          <p:spPr>
            <a:xfrm>
              <a:off x="0" y="332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01" name="Google Shape;4901;p63"/>
            <p:cNvCxnSpPr/>
            <p:nvPr/>
          </p:nvCxnSpPr>
          <p:spPr>
            <a:xfrm>
              <a:off x="0" y="342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02" name="Google Shape;4902;p63"/>
            <p:cNvCxnSpPr/>
            <p:nvPr/>
          </p:nvCxnSpPr>
          <p:spPr>
            <a:xfrm>
              <a:off x="0" y="293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03" name="Google Shape;4903;p63"/>
            <p:cNvCxnSpPr/>
            <p:nvPr/>
          </p:nvCxnSpPr>
          <p:spPr>
            <a:xfrm>
              <a:off x="0" y="29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04" name="Google Shape;4904;p63"/>
            <p:cNvCxnSpPr/>
            <p:nvPr/>
          </p:nvCxnSpPr>
          <p:spPr>
            <a:xfrm>
              <a:off x="0" y="328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05" name="Google Shape;4905;p63"/>
            <p:cNvCxnSpPr/>
            <p:nvPr/>
          </p:nvCxnSpPr>
          <p:spPr>
            <a:xfrm>
              <a:off x="0" y="315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06" name="Google Shape;4906;p63"/>
            <p:cNvCxnSpPr/>
            <p:nvPr/>
          </p:nvCxnSpPr>
          <p:spPr>
            <a:xfrm>
              <a:off x="0" y="307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07" name="Google Shape;4907;p63"/>
            <p:cNvCxnSpPr/>
            <p:nvPr/>
          </p:nvCxnSpPr>
          <p:spPr>
            <a:xfrm>
              <a:off x="0" y="326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08" name="Google Shape;4908;p63"/>
            <p:cNvCxnSpPr/>
            <p:nvPr/>
          </p:nvCxnSpPr>
          <p:spPr>
            <a:xfrm>
              <a:off x="0" y="295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09" name="Google Shape;4909;p63"/>
            <p:cNvCxnSpPr/>
            <p:nvPr/>
          </p:nvCxnSpPr>
          <p:spPr>
            <a:xfrm>
              <a:off x="0" y="300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10" name="Google Shape;4910;p63"/>
            <p:cNvCxnSpPr/>
            <p:nvPr/>
          </p:nvCxnSpPr>
          <p:spPr>
            <a:xfrm>
              <a:off x="0" y="320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11" name="Google Shape;4911;p63"/>
            <p:cNvCxnSpPr/>
            <p:nvPr/>
          </p:nvCxnSpPr>
          <p:spPr>
            <a:xfrm>
              <a:off x="0" y="318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12" name="Google Shape;4912;p63"/>
            <p:cNvCxnSpPr/>
            <p:nvPr/>
          </p:nvCxnSpPr>
          <p:spPr>
            <a:xfrm>
              <a:off x="0" y="278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13" name="Google Shape;4913;p63"/>
            <p:cNvCxnSpPr/>
            <p:nvPr/>
          </p:nvCxnSpPr>
          <p:spPr>
            <a:xfrm>
              <a:off x="0" y="27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14" name="Google Shape;4914;p63"/>
            <p:cNvCxnSpPr/>
            <p:nvPr/>
          </p:nvCxnSpPr>
          <p:spPr>
            <a:xfrm>
              <a:off x="0" y="263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15" name="Google Shape;4915;p63"/>
            <p:cNvCxnSpPr/>
            <p:nvPr/>
          </p:nvCxnSpPr>
          <p:spPr>
            <a:xfrm>
              <a:off x="0" y="283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16" name="Google Shape;4916;p63"/>
            <p:cNvCxnSpPr/>
            <p:nvPr/>
          </p:nvCxnSpPr>
          <p:spPr>
            <a:xfrm>
              <a:off x="0" y="281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17" name="Google Shape;4917;p63"/>
            <p:cNvCxnSpPr/>
            <p:nvPr/>
          </p:nvCxnSpPr>
          <p:spPr>
            <a:xfrm>
              <a:off x="0" y="251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18" name="Google Shape;4918;p63"/>
            <p:cNvCxnSpPr/>
            <p:nvPr/>
          </p:nvCxnSpPr>
          <p:spPr>
            <a:xfrm>
              <a:off x="0" y="2547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19" name="Google Shape;4919;p63"/>
            <p:cNvCxnSpPr/>
            <p:nvPr/>
          </p:nvCxnSpPr>
          <p:spPr>
            <a:xfrm>
              <a:off x="0" y="258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20" name="Google Shape;4920;p63"/>
            <p:cNvCxnSpPr/>
            <p:nvPr/>
          </p:nvCxnSpPr>
          <p:spPr>
            <a:xfrm>
              <a:off x="0" y="242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21" name="Google Shape;4921;p63"/>
            <p:cNvCxnSpPr/>
            <p:nvPr/>
          </p:nvCxnSpPr>
          <p:spPr>
            <a:xfrm>
              <a:off x="0" y="23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22" name="Google Shape;4922;p63"/>
            <p:cNvCxnSpPr/>
            <p:nvPr/>
          </p:nvCxnSpPr>
          <p:spPr>
            <a:xfrm>
              <a:off x="0" y="246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23" name="Google Shape;4923;p63"/>
            <p:cNvCxnSpPr/>
            <p:nvPr/>
          </p:nvCxnSpPr>
          <p:spPr>
            <a:xfrm>
              <a:off x="0" y="232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24" name="Google Shape;4924;p63"/>
            <p:cNvCxnSpPr/>
            <p:nvPr/>
          </p:nvCxnSpPr>
          <p:spPr>
            <a:xfrm>
              <a:off x="0" y="220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25" name="Google Shape;4925;p63"/>
            <p:cNvCxnSpPr/>
            <p:nvPr/>
          </p:nvCxnSpPr>
          <p:spPr>
            <a:xfrm>
              <a:off x="0" y="23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26" name="Google Shape;4926;p63"/>
            <p:cNvCxnSpPr/>
            <p:nvPr/>
          </p:nvCxnSpPr>
          <p:spPr>
            <a:xfrm>
              <a:off x="0" y="224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27" name="Google Shape;4927;p63"/>
            <p:cNvCxnSpPr/>
            <p:nvPr/>
          </p:nvCxnSpPr>
          <p:spPr>
            <a:xfrm>
              <a:off x="0" y="222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28" name="Google Shape;4928;p63"/>
            <p:cNvCxnSpPr/>
            <p:nvPr/>
          </p:nvCxnSpPr>
          <p:spPr>
            <a:xfrm>
              <a:off x="0" y="208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29" name="Google Shape;4929;p63"/>
            <p:cNvCxnSpPr/>
            <p:nvPr/>
          </p:nvCxnSpPr>
          <p:spPr>
            <a:xfrm>
              <a:off x="0" y="21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30" name="Google Shape;4930;p63"/>
            <p:cNvCxnSpPr/>
            <p:nvPr/>
          </p:nvCxnSpPr>
          <p:spPr>
            <a:xfrm>
              <a:off x="0" y="215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31" name="Google Shape;4931;p63"/>
            <p:cNvCxnSpPr/>
            <p:nvPr/>
          </p:nvCxnSpPr>
          <p:spPr>
            <a:xfrm>
              <a:off x="0" y="199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32" name="Google Shape;4932;p63"/>
            <p:cNvCxnSpPr/>
            <p:nvPr/>
          </p:nvCxnSpPr>
          <p:spPr>
            <a:xfrm>
              <a:off x="0" y="194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33" name="Google Shape;4933;p63"/>
            <p:cNvCxnSpPr/>
            <p:nvPr/>
          </p:nvCxnSpPr>
          <p:spPr>
            <a:xfrm>
              <a:off x="0" y="204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34" name="Google Shape;4934;p63"/>
            <p:cNvCxnSpPr/>
            <p:nvPr/>
          </p:nvCxnSpPr>
          <p:spPr>
            <a:xfrm>
              <a:off x="0" y="155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35" name="Google Shape;4935;p63"/>
            <p:cNvCxnSpPr/>
            <p:nvPr/>
          </p:nvCxnSpPr>
          <p:spPr>
            <a:xfrm>
              <a:off x="0" y="15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36" name="Google Shape;4936;p63"/>
            <p:cNvCxnSpPr/>
            <p:nvPr/>
          </p:nvCxnSpPr>
          <p:spPr>
            <a:xfrm>
              <a:off x="0" y="19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37" name="Google Shape;4937;p63"/>
            <p:cNvCxnSpPr/>
            <p:nvPr/>
          </p:nvCxnSpPr>
          <p:spPr>
            <a:xfrm>
              <a:off x="0" y="177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38" name="Google Shape;4938;p63"/>
            <p:cNvCxnSpPr/>
            <p:nvPr/>
          </p:nvCxnSpPr>
          <p:spPr>
            <a:xfrm>
              <a:off x="0" y="169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39" name="Google Shape;4939;p63"/>
            <p:cNvCxnSpPr/>
            <p:nvPr/>
          </p:nvCxnSpPr>
          <p:spPr>
            <a:xfrm>
              <a:off x="0" y="188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40" name="Google Shape;4940;p63"/>
            <p:cNvCxnSpPr/>
            <p:nvPr/>
          </p:nvCxnSpPr>
          <p:spPr>
            <a:xfrm>
              <a:off x="0" y="157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41" name="Google Shape;4941;p63"/>
            <p:cNvCxnSpPr/>
            <p:nvPr/>
          </p:nvCxnSpPr>
          <p:spPr>
            <a:xfrm>
              <a:off x="0" y="16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42" name="Google Shape;4942;p63"/>
            <p:cNvCxnSpPr/>
            <p:nvPr/>
          </p:nvCxnSpPr>
          <p:spPr>
            <a:xfrm>
              <a:off x="0" y="182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43" name="Google Shape;4943;p63"/>
            <p:cNvCxnSpPr/>
            <p:nvPr/>
          </p:nvCxnSpPr>
          <p:spPr>
            <a:xfrm>
              <a:off x="0" y="180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44" name="Google Shape;4944;p63"/>
            <p:cNvCxnSpPr/>
            <p:nvPr/>
          </p:nvCxnSpPr>
          <p:spPr>
            <a:xfrm>
              <a:off x="0" y="13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45" name="Google Shape;4945;p63"/>
            <p:cNvCxnSpPr/>
            <p:nvPr/>
          </p:nvCxnSpPr>
          <p:spPr>
            <a:xfrm>
              <a:off x="0" y="1430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46" name="Google Shape;4946;p63"/>
            <p:cNvCxnSpPr/>
            <p:nvPr/>
          </p:nvCxnSpPr>
          <p:spPr>
            <a:xfrm>
              <a:off x="0" y="146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47" name="Google Shape;4947;p63"/>
            <p:cNvCxnSpPr/>
            <p:nvPr/>
          </p:nvCxnSpPr>
          <p:spPr>
            <a:xfrm>
              <a:off x="0" y="13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48" name="Google Shape;4948;p63"/>
            <p:cNvCxnSpPr/>
            <p:nvPr/>
          </p:nvCxnSpPr>
          <p:spPr>
            <a:xfrm>
              <a:off x="0" y="134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49" name="Google Shape;4949;p63"/>
            <p:cNvCxnSpPr/>
            <p:nvPr/>
          </p:nvCxnSpPr>
          <p:spPr>
            <a:xfrm>
              <a:off x="0" y="9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50" name="Google Shape;4950;p63"/>
            <p:cNvCxnSpPr/>
            <p:nvPr/>
          </p:nvCxnSpPr>
          <p:spPr>
            <a:xfrm>
              <a:off x="0" y="94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51" name="Google Shape;4951;p63"/>
            <p:cNvCxnSpPr/>
            <p:nvPr/>
          </p:nvCxnSpPr>
          <p:spPr>
            <a:xfrm>
              <a:off x="0" y="120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52" name="Google Shape;4952;p63"/>
            <p:cNvCxnSpPr/>
            <p:nvPr/>
          </p:nvCxnSpPr>
          <p:spPr>
            <a:xfrm>
              <a:off x="0" y="112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53" name="Google Shape;4953;p63"/>
            <p:cNvCxnSpPr/>
            <p:nvPr/>
          </p:nvCxnSpPr>
          <p:spPr>
            <a:xfrm>
              <a:off x="0" y="9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54" name="Google Shape;4954;p63"/>
            <p:cNvCxnSpPr/>
            <p:nvPr/>
          </p:nvCxnSpPr>
          <p:spPr>
            <a:xfrm>
              <a:off x="0" y="104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55" name="Google Shape;4955;p63"/>
            <p:cNvCxnSpPr/>
            <p:nvPr/>
          </p:nvCxnSpPr>
          <p:spPr>
            <a:xfrm>
              <a:off x="0" y="124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56" name="Google Shape;4956;p63"/>
            <p:cNvCxnSpPr/>
            <p:nvPr/>
          </p:nvCxnSpPr>
          <p:spPr>
            <a:xfrm>
              <a:off x="0" y="12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57" name="Google Shape;4957;p63"/>
            <p:cNvCxnSpPr/>
            <p:nvPr/>
          </p:nvCxnSpPr>
          <p:spPr>
            <a:xfrm>
              <a:off x="0" y="81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58" name="Google Shape;4958;p63"/>
            <p:cNvCxnSpPr/>
            <p:nvPr/>
          </p:nvCxnSpPr>
          <p:spPr>
            <a:xfrm>
              <a:off x="0" y="85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59" name="Google Shape;4959;p63"/>
            <p:cNvCxnSpPr/>
            <p:nvPr/>
          </p:nvCxnSpPr>
          <p:spPr>
            <a:xfrm>
              <a:off x="0" y="88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60" name="Google Shape;4960;p63"/>
            <p:cNvCxnSpPr/>
            <p:nvPr/>
          </p:nvCxnSpPr>
          <p:spPr>
            <a:xfrm>
              <a:off x="0" y="72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61" name="Google Shape;4961;p63"/>
            <p:cNvCxnSpPr/>
            <p:nvPr/>
          </p:nvCxnSpPr>
          <p:spPr>
            <a:xfrm>
              <a:off x="0" y="77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62" name="Google Shape;4962;p63"/>
            <p:cNvCxnSpPr/>
            <p:nvPr/>
          </p:nvCxnSpPr>
          <p:spPr>
            <a:xfrm>
              <a:off x="0" y="6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63" name="Google Shape;4963;p63"/>
            <p:cNvCxnSpPr/>
            <p:nvPr/>
          </p:nvCxnSpPr>
          <p:spPr>
            <a:xfrm>
              <a:off x="0" y="60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64" name="Google Shape;4964;p63"/>
            <p:cNvCxnSpPr/>
            <p:nvPr/>
          </p:nvCxnSpPr>
          <p:spPr>
            <a:xfrm>
              <a:off x="0" y="479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65" name="Google Shape;4965;p63"/>
            <p:cNvCxnSpPr/>
            <p:nvPr/>
          </p:nvCxnSpPr>
          <p:spPr>
            <a:xfrm>
              <a:off x="0" y="515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66" name="Google Shape;4966;p63"/>
            <p:cNvCxnSpPr/>
            <p:nvPr/>
          </p:nvCxnSpPr>
          <p:spPr>
            <a:xfrm>
              <a:off x="0" y="54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67" name="Google Shape;4967;p63"/>
            <p:cNvCxnSpPr/>
            <p:nvPr/>
          </p:nvCxnSpPr>
          <p:spPr>
            <a:xfrm>
              <a:off x="0" y="389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68" name="Google Shape;4968;p63"/>
            <p:cNvCxnSpPr/>
            <p:nvPr/>
          </p:nvCxnSpPr>
          <p:spPr>
            <a:xfrm>
              <a:off x="0" y="341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69" name="Google Shape;4969;p63"/>
            <p:cNvCxnSpPr/>
            <p:nvPr/>
          </p:nvCxnSpPr>
          <p:spPr>
            <a:xfrm>
              <a:off x="0" y="434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70" name="Google Shape;4970;p63"/>
            <p:cNvCxnSpPr/>
            <p:nvPr/>
          </p:nvCxnSpPr>
          <p:spPr>
            <a:xfrm>
              <a:off x="0" y="296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71" name="Google Shape;4971;p63"/>
            <p:cNvCxnSpPr/>
            <p:nvPr/>
          </p:nvCxnSpPr>
          <p:spPr>
            <a:xfrm>
              <a:off x="0" y="275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72" name="Google Shape;4972;p63"/>
            <p:cNvCxnSpPr/>
            <p:nvPr/>
          </p:nvCxnSpPr>
          <p:spPr>
            <a:xfrm>
              <a:off x="0" y="215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73" name="Google Shape;4973;p63"/>
            <p:cNvCxnSpPr/>
            <p:nvPr/>
          </p:nvCxnSpPr>
          <p:spPr>
            <a:xfrm>
              <a:off x="0" y="27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74" name="Google Shape;4974;p63"/>
            <p:cNvCxnSpPr/>
            <p:nvPr/>
          </p:nvCxnSpPr>
          <p:spPr>
            <a:xfrm>
              <a:off x="0" y="0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75" name="Google Shape;4975;p63"/>
            <p:cNvCxnSpPr/>
            <p:nvPr/>
          </p:nvCxnSpPr>
          <p:spPr>
            <a:xfrm>
              <a:off x="0" y="48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76" name="Google Shape;4976;p63"/>
            <p:cNvCxnSpPr/>
            <p:nvPr/>
          </p:nvCxnSpPr>
          <p:spPr>
            <a:xfrm>
              <a:off x="0" y="102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77" name="Google Shape;4977;p63"/>
            <p:cNvCxnSpPr/>
            <p:nvPr/>
          </p:nvCxnSpPr>
          <p:spPr>
            <a:xfrm>
              <a:off x="0" y="159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4978" name="Google Shape;4978;p63"/>
          <p:cNvSpPr txBox="1"/>
          <p:nvPr/>
        </p:nvSpPr>
        <p:spPr>
          <a:xfrm>
            <a:off x="76200" y="76200"/>
            <a:ext cx="304800" cy="1450975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79" name="Google Shape;4979;p63"/>
          <p:cNvSpPr txBox="1"/>
          <p:nvPr/>
        </p:nvSpPr>
        <p:spPr>
          <a:xfrm>
            <a:off x="204787" y="15081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80" name="Google Shape;4980;p63"/>
          <p:cNvSpPr txBox="1"/>
          <p:nvPr/>
        </p:nvSpPr>
        <p:spPr>
          <a:xfrm>
            <a:off x="7300912" y="1185862"/>
            <a:ext cx="1474787" cy="338137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81" name="Google Shape;4981;p63"/>
          <p:cNvSpPr txBox="1"/>
          <p:nvPr/>
        </p:nvSpPr>
        <p:spPr>
          <a:xfrm>
            <a:off x="3252787" y="133826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982" name="Google Shape;4982;p63"/>
          <p:cNvGrpSpPr/>
          <p:nvPr/>
        </p:nvGrpSpPr>
        <p:grpSpPr>
          <a:xfrm>
            <a:off x="7620000" y="228600"/>
            <a:ext cx="1066800" cy="838200"/>
            <a:chOff x="0" y="0"/>
            <a:chExt cx="672" cy="528"/>
          </a:xfrm>
        </p:grpSpPr>
        <p:sp>
          <p:nvSpPr>
            <p:cNvPr id="4983" name="Google Shape;4983;p63"/>
            <p:cNvSpPr txBox="1"/>
            <p:nvPr/>
          </p:nvSpPr>
          <p:spPr>
            <a:xfrm>
              <a:off x="0" y="0"/>
              <a:ext cx="672" cy="528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84" name="Google Shape;4984;p63"/>
            <p:cNvSpPr txBox="1"/>
            <p:nvPr/>
          </p:nvSpPr>
          <p:spPr>
            <a:xfrm>
              <a:off x="566" y="377"/>
              <a:ext cx="71" cy="76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4985" name="Google Shape;4985;p63"/>
            <p:cNvGrpSpPr/>
            <p:nvPr/>
          </p:nvGrpSpPr>
          <p:grpSpPr>
            <a:xfrm>
              <a:off x="35" y="75"/>
              <a:ext cx="566" cy="378"/>
              <a:chOff x="0" y="0"/>
              <a:chExt cx="566" cy="378"/>
            </a:xfrm>
          </p:grpSpPr>
          <p:sp>
            <p:nvSpPr>
              <p:cNvPr id="4986" name="Google Shape;4986;p63"/>
              <p:cNvSpPr/>
              <p:nvPr/>
            </p:nvSpPr>
            <p:spPr>
              <a:xfrm>
                <a:off x="0" y="75"/>
                <a:ext cx="424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987" name="Google Shape;4987;p63"/>
              <p:cNvSpPr/>
              <p:nvPr/>
            </p:nvSpPr>
            <p:spPr>
              <a:xfrm>
                <a:off x="70" y="0"/>
                <a:ext cx="425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988" name="Google Shape;4988;p63"/>
              <p:cNvSpPr/>
              <p:nvPr/>
            </p:nvSpPr>
            <p:spPr>
              <a:xfrm>
                <a:off x="70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989" name="Google Shape;4989;p63"/>
              <p:cNvSpPr/>
              <p:nvPr/>
            </p:nvSpPr>
            <p:spPr>
              <a:xfrm>
                <a:off x="247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990" name="Google Shape;4990;p63"/>
              <p:cNvSpPr/>
              <p:nvPr/>
            </p:nvSpPr>
            <p:spPr>
              <a:xfrm>
                <a:off x="247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991" name="Google Shape;4991;p63"/>
              <p:cNvSpPr/>
              <p:nvPr/>
            </p:nvSpPr>
            <p:spPr>
              <a:xfrm>
                <a:off x="318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4992" name="Google Shape;4992;p63"/>
            <p:cNvSpPr txBox="1"/>
            <p:nvPr/>
          </p:nvSpPr>
          <p:spPr>
            <a:xfrm>
              <a:off x="35" y="38"/>
              <a:ext cx="71" cy="7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93" name="Google Shape;4993;p63"/>
            <p:cNvSpPr txBox="1"/>
            <p:nvPr/>
          </p:nvSpPr>
          <p:spPr>
            <a:xfrm>
              <a:off x="71" y="75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94" name="Google Shape;4994;p63"/>
            <p:cNvSpPr txBox="1"/>
            <p:nvPr/>
          </p:nvSpPr>
          <p:spPr>
            <a:xfrm>
              <a:off x="531" y="339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95" name="Google Shape;4995;p63"/>
            <p:cNvSpPr/>
            <p:nvPr/>
          </p:nvSpPr>
          <p:spPr>
            <a:xfrm>
              <a:off x="140" y="113"/>
              <a:ext cx="391" cy="26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38100" cap="flat" cmpd="sng">
              <a:solidFill>
                <a:srgbClr val="FFFF00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4996" name="Google Shape;4996;p6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458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Cont.</a:t>
            </a:r>
            <a:endParaRPr/>
          </a:p>
        </p:txBody>
      </p:sp>
      <p:graphicFrame>
        <p:nvGraphicFramePr>
          <p:cNvPr id="4997" name="Google Shape;4997;p63"/>
          <p:cNvGraphicFramePr/>
          <p:nvPr/>
        </p:nvGraphicFramePr>
        <p:xfrm>
          <a:off x="762000" y="1600200"/>
          <a:ext cx="8153400" cy="4849500"/>
        </p:xfrm>
        <a:graphic>
          <a:graphicData uri="http://schemas.openxmlformats.org/drawingml/2006/table">
            <a:tbl>
              <a:tblPr>
                <a:noFill/>
                <a:tableStyleId>{1DF74CC5-A4F5-4112-8B49-D9C3A2F8DFBB}</a:tableStyleId>
              </a:tblPr>
              <a:tblGrid>
                <a:gridCol w="990600"/>
                <a:gridCol w="1600200"/>
                <a:gridCol w="2063750"/>
                <a:gridCol w="3498850"/>
              </a:tblGrid>
              <a:tr h="427025"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1" i="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OSI Model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1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Unit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1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Layer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1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Function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EDCE1"/>
                    </a:solidFill>
                  </a:tcPr>
                </a:tc>
              </a:tr>
              <a:tr h="395275"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1" i="0" u="non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Host</a:t>
                      </a:r>
                      <a:br>
                        <a:rPr lang="en-US" sz="2000" b="1" i="0" u="non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n-US" sz="2000" b="1" i="0" u="non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layers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EF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7. </a:t>
                      </a:r>
                      <a:r>
                        <a:rPr lang="en-US" sz="2000" b="0" i="0" u="non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Application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Network process to application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EF1"/>
                    </a:solidFill>
                  </a:tcPr>
                </a:tc>
              </a:tr>
              <a:tr h="701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6. </a:t>
                      </a:r>
                      <a:r>
                        <a:rPr lang="en-US" sz="2000" b="0" i="0" u="non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Presentation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representation, encryption and decryption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EDCE1"/>
                    </a:solidFill>
                  </a:tcPr>
                </a:tc>
              </a:tr>
              <a:tr h="3952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5. </a:t>
                      </a:r>
                      <a:r>
                        <a:rPr lang="en-US" sz="2000" b="0" i="0" u="non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Session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Interhost communication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EF1"/>
                    </a:solidFill>
                  </a:tcPr>
                </a:tc>
              </a:tr>
              <a:tr h="701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Segments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4. </a:t>
                      </a:r>
                      <a:r>
                        <a:rPr lang="en-US" sz="2000" b="0" i="0" u="non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Transport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End-to-end connections and reliability, Flow control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EDCE1"/>
                    </a:solidFill>
                  </a:tcPr>
                </a:tc>
              </a:tr>
              <a:tr h="701675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1" i="0" u="non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Media</a:t>
                      </a:r>
                      <a:br>
                        <a:rPr lang="en-US" sz="2000" b="1" i="0" u="non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n-US" sz="2000" b="1" i="0" u="non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layers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Packet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3. </a:t>
                      </a:r>
                      <a:r>
                        <a:rPr lang="en-US" sz="2000" b="0" i="0" u="non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Network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Path determination and logical addressing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EF1"/>
                    </a:solidFill>
                  </a:tcPr>
                </a:tc>
              </a:tr>
              <a:tr h="3952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Frame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2. </a:t>
                      </a:r>
                      <a:r>
                        <a:rPr lang="en-US" sz="2000" b="0" i="0" u="non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Link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Physical addressing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EDCE1"/>
                    </a:solidFill>
                  </a:tcPr>
                </a:tc>
              </a:tr>
              <a:tr h="701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Bit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1. </a:t>
                      </a:r>
                      <a:r>
                        <a:rPr lang="en-US" sz="2000" b="0" i="0" u="non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Physical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Media, signal and binary transmission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E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8"/>
          <p:cNvSpPr txBox="1"/>
          <p:nvPr/>
        </p:nvSpPr>
        <p:spPr>
          <a:xfrm>
            <a:off x="7543800" y="6554787"/>
            <a:ext cx="284162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grpSp>
        <p:nvGrpSpPr>
          <p:cNvPr id="496" name="Google Shape;496;p28"/>
          <p:cNvGrpSpPr/>
          <p:nvPr/>
        </p:nvGrpSpPr>
        <p:grpSpPr>
          <a:xfrm>
            <a:off x="0" y="68262"/>
            <a:ext cx="457200" cy="6715125"/>
            <a:chOff x="0" y="0"/>
            <a:chExt cx="288" cy="4230"/>
          </a:xfrm>
        </p:grpSpPr>
        <p:cxnSp>
          <p:nvCxnSpPr>
            <p:cNvPr id="497" name="Google Shape;497;p28"/>
            <p:cNvCxnSpPr/>
            <p:nvPr/>
          </p:nvCxnSpPr>
          <p:spPr>
            <a:xfrm>
              <a:off x="0" y="416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8" name="Google Shape;498;p28"/>
            <p:cNvCxnSpPr/>
            <p:nvPr/>
          </p:nvCxnSpPr>
          <p:spPr>
            <a:xfrm>
              <a:off x="0" y="41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9" name="Google Shape;499;p28"/>
            <p:cNvCxnSpPr/>
            <p:nvPr/>
          </p:nvCxnSpPr>
          <p:spPr>
            <a:xfrm>
              <a:off x="0" y="422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0" name="Google Shape;500;p28"/>
            <p:cNvCxnSpPr/>
            <p:nvPr/>
          </p:nvCxnSpPr>
          <p:spPr>
            <a:xfrm>
              <a:off x="0" y="407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1" name="Google Shape;501;p28"/>
            <p:cNvCxnSpPr/>
            <p:nvPr/>
          </p:nvCxnSpPr>
          <p:spPr>
            <a:xfrm>
              <a:off x="0" y="402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2" name="Google Shape;502;p28"/>
            <p:cNvCxnSpPr/>
            <p:nvPr/>
          </p:nvCxnSpPr>
          <p:spPr>
            <a:xfrm>
              <a:off x="0" y="4115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3" name="Google Shape;503;p28"/>
            <p:cNvCxnSpPr/>
            <p:nvPr/>
          </p:nvCxnSpPr>
          <p:spPr>
            <a:xfrm>
              <a:off x="0" y="362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4" name="Google Shape;504;p28"/>
            <p:cNvCxnSpPr/>
            <p:nvPr/>
          </p:nvCxnSpPr>
          <p:spPr>
            <a:xfrm>
              <a:off x="0" y="35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5" name="Google Shape;505;p28"/>
            <p:cNvCxnSpPr/>
            <p:nvPr/>
          </p:nvCxnSpPr>
          <p:spPr>
            <a:xfrm>
              <a:off x="0" y="39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6" name="Google Shape;506;p28"/>
            <p:cNvCxnSpPr/>
            <p:nvPr/>
          </p:nvCxnSpPr>
          <p:spPr>
            <a:xfrm>
              <a:off x="0" y="385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7" name="Google Shape;507;p28"/>
            <p:cNvCxnSpPr/>
            <p:nvPr/>
          </p:nvCxnSpPr>
          <p:spPr>
            <a:xfrm>
              <a:off x="0" y="377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8" name="Google Shape;508;p28"/>
            <p:cNvCxnSpPr/>
            <p:nvPr/>
          </p:nvCxnSpPr>
          <p:spPr>
            <a:xfrm>
              <a:off x="0" y="395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9" name="Google Shape;509;p28"/>
            <p:cNvCxnSpPr/>
            <p:nvPr/>
          </p:nvCxnSpPr>
          <p:spPr>
            <a:xfrm>
              <a:off x="0" y="364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0" name="Google Shape;510;p28"/>
            <p:cNvCxnSpPr/>
            <p:nvPr/>
          </p:nvCxnSpPr>
          <p:spPr>
            <a:xfrm>
              <a:off x="0" y="369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1" name="Google Shape;511;p28"/>
            <p:cNvCxnSpPr/>
            <p:nvPr/>
          </p:nvCxnSpPr>
          <p:spPr>
            <a:xfrm>
              <a:off x="0" y="389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2" name="Google Shape;512;p28"/>
            <p:cNvCxnSpPr/>
            <p:nvPr/>
          </p:nvCxnSpPr>
          <p:spPr>
            <a:xfrm>
              <a:off x="0" y="38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3" name="Google Shape;513;p28"/>
            <p:cNvCxnSpPr/>
            <p:nvPr/>
          </p:nvCxnSpPr>
          <p:spPr>
            <a:xfrm>
              <a:off x="0" y="346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4" name="Google Shape;514;p28"/>
            <p:cNvCxnSpPr/>
            <p:nvPr/>
          </p:nvCxnSpPr>
          <p:spPr>
            <a:xfrm>
              <a:off x="0" y="35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5" name="Google Shape;515;p28"/>
            <p:cNvCxnSpPr/>
            <p:nvPr/>
          </p:nvCxnSpPr>
          <p:spPr>
            <a:xfrm>
              <a:off x="0" y="353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6" name="Google Shape;516;p28"/>
            <p:cNvCxnSpPr/>
            <p:nvPr/>
          </p:nvCxnSpPr>
          <p:spPr>
            <a:xfrm>
              <a:off x="0" y="33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7" name="Google Shape;517;p28"/>
            <p:cNvCxnSpPr/>
            <p:nvPr/>
          </p:nvCxnSpPr>
          <p:spPr>
            <a:xfrm>
              <a:off x="0" y="332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8" name="Google Shape;518;p28"/>
            <p:cNvCxnSpPr/>
            <p:nvPr/>
          </p:nvCxnSpPr>
          <p:spPr>
            <a:xfrm>
              <a:off x="0" y="342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9" name="Google Shape;519;p28"/>
            <p:cNvCxnSpPr/>
            <p:nvPr/>
          </p:nvCxnSpPr>
          <p:spPr>
            <a:xfrm>
              <a:off x="0" y="293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0" name="Google Shape;520;p28"/>
            <p:cNvCxnSpPr/>
            <p:nvPr/>
          </p:nvCxnSpPr>
          <p:spPr>
            <a:xfrm>
              <a:off x="0" y="29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1" name="Google Shape;521;p28"/>
            <p:cNvCxnSpPr/>
            <p:nvPr/>
          </p:nvCxnSpPr>
          <p:spPr>
            <a:xfrm>
              <a:off x="0" y="328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2" name="Google Shape;522;p28"/>
            <p:cNvCxnSpPr/>
            <p:nvPr/>
          </p:nvCxnSpPr>
          <p:spPr>
            <a:xfrm>
              <a:off x="0" y="315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3" name="Google Shape;523;p28"/>
            <p:cNvCxnSpPr/>
            <p:nvPr/>
          </p:nvCxnSpPr>
          <p:spPr>
            <a:xfrm>
              <a:off x="0" y="307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4" name="Google Shape;524;p28"/>
            <p:cNvCxnSpPr/>
            <p:nvPr/>
          </p:nvCxnSpPr>
          <p:spPr>
            <a:xfrm>
              <a:off x="0" y="326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5" name="Google Shape;525;p28"/>
            <p:cNvCxnSpPr/>
            <p:nvPr/>
          </p:nvCxnSpPr>
          <p:spPr>
            <a:xfrm>
              <a:off x="0" y="295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6" name="Google Shape;526;p28"/>
            <p:cNvCxnSpPr/>
            <p:nvPr/>
          </p:nvCxnSpPr>
          <p:spPr>
            <a:xfrm>
              <a:off x="0" y="300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7" name="Google Shape;527;p28"/>
            <p:cNvCxnSpPr/>
            <p:nvPr/>
          </p:nvCxnSpPr>
          <p:spPr>
            <a:xfrm>
              <a:off x="0" y="320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8" name="Google Shape;528;p28"/>
            <p:cNvCxnSpPr/>
            <p:nvPr/>
          </p:nvCxnSpPr>
          <p:spPr>
            <a:xfrm>
              <a:off x="0" y="318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9" name="Google Shape;529;p28"/>
            <p:cNvCxnSpPr/>
            <p:nvPr/>
          </p:nvCxnSpPr>
          <p:spPr>
            <a:xfrm>
              <a:off x="0" y="278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0" name="Google Shape;530;p28"/>
            <p:cNvCxnSpPr/>
            <p:nvPr/>
          </p:nvCxnSpPr>
          <p:spPr>
            <a:xfrm>
              <a:off x="0" y="27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1" name="Google Shape;531;p28"/>
            <p:cNvCxnSpPr/>
            <p:nvPr/>
          </p:nvCxnSpPr>
          <p:spPr>
            <a:xfrm>
              <a:off x="0" y="263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2" name="Google Shape;532;p28"/>
            <p:cNvCxnSpPr/>
            <p:nvPr/>
          </p:nvCxnSpPr>
          <p:spPr>
            <a:xfrm>
              <a:off x="0" y="283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3" name="Google Shape;533;p28"/>
            <p:cNvCxnSpPr/>
            <p:nvPr/>
          </p:nvCxnSpPr>
          <p:spPr>
            <a:xfrm>
              <a:off x="0" y="281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4" name="Google Shape;534;p28"/>
            <p:cNvCxnSpPr/>
            <p:nvPr/>
          </p:nvCxnSpPr>
          <p:spPr>
            <a:xfrm>
              <a:off x="0" y="251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5" name="Google Shape;535;p28"/>
            <p:cNvCxnSpPr/>
            <p:nvPr/>
          </p:nvCxnSpPr>
          <p:spPr>
            <a:xfrm>
              <a:off x="0" y="2547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6" name="Google Shape;536;p28"/>
            <p:cNvCxnSpPr/>
            <p:nvPr/>
          </p:nvCxnSpPr>
          <p:spPr>
            <a:xfrm>
              <a:off x="0" y="258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7" name="Google Shape;537;p28"/>
            <p:cNvCxnSpPr/>
            <p:nvPr/>
          </p:nvCxnSpPr>
          <p:spPr>
            <a:xfrm>
              <a:off x="0" y="242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8" name="Google Shape;538;p28"/>
            <p:cNvCxnSpPr/>
            <p:nvPr/>
          </p:nvCxnSpPr>
          <p:spPr>
            <a:xfrm>
              <a:off x="0" y="23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9" name="Google Shape;539;p28"/>
            <p:cNvCxnSpPr/>
            <p:nvPr/>
          </p:nvCxnSpPr>
          <p:spPr>
            <a:xfrm>
              <a:off x="0" y="246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0" name="Google Shape;540;p28"/>
            <p:cNvCxnSpPr/>
            <p:nvPr/>
          </p:nvCxnSpPr>
          <p:spPr>
            <a:xfrm>
              <a:off x="0" y="232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1" name="Google Shape;541;p28"/>
            <p:cNvCxnSpPr/>
            <p:nvPr/>
          </p:nvCxnSpPr>
          <p:spPr>
            <a:xfrm>
              <a:off x="0" y="220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2" name="Google Shape;542;p28"/>
            <p:cNvCxnSpPr/>
            <p:nvPr/>
          </p:nvCxnSpPr>
          <p:spPr>
            <a:xfrm>
              <a:off x="0" y="23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3" name="Google Shape;543;p28"/>
            <p:cNvCxnSpPr/>
            <p:nvPr/>
          </p:nvCxnSpPr>
          <p:spPr>
            <a:xfrm>
              <a:off x="0" y="224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4" name="Google Shape;544;p28"/>
            <p:cNvCxnSpPr/>
            <p:nvPr/>
          </p:nvCxnSpPr>
          <p:spPr>
            <a:xfrm>
              <a:off x="0" y="222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5" name="Google Shape;545;p28"/>
            <p:cNvCxnSpPr/>
            <p:nvPr/>
          </p:nvCxnSpPr>
          <p:spPr>
            <a:xfrm>
              <a:off x="0" y="208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6" name="Google Shape;546;p28"/>
            <p:cNvCxnSpPr/>
            <p:nvPr/>
          </p:nvCxnSpPr>
          <p:spPr>
            <a:xfrm>
              <a:off x="0" y="21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7" name="Google Shape;547;p28"/>
            <p:cNvCxnSpPr/>
            <p:nvPr/>
          </p:nvCxnSpPr>
          <p:spPr>
            <a:xfrm>
              <a:off x="0" y="215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8" name="Google Shape;548;p28"/>
            <p:cNvCxnSpPr/>
            <p:nvPr/>
          </p:nvCxnSpPr>
          <p:spPr>
            <a:xfrm>
              <a:off x="0" y="199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9" name="Google Shape;549;p28"/>
            <p:cNvCxnSpPr/>
            <p:nvPr/>
          </p:nvCxnSpPr>
          <p:spPr>
            <a:xfrm>
              <a:off x="0" y="194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0" name="Google Shape;550;p28"/>
            <p:cNvCxnSpPr/>
            <p:nvPr/>
          </p:nvCxnSpPr>
          <p:spPr>
            <a:xfrm>
              <a:off x="0" y="204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1" name="Google Shape;551;p28"/>
            <p:cNvCxnSpPr/>
            <p:nvPr/>
          </p:nvCxnSpPr>
          <p:spPr>
            <a:xfrm>
              <a:off x="0" y="155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2" name="Google Shape;552;p28"/>
            <p:cNvCxnSpPr/>
            <p:nvPr/>
          </p:nvCxnSpPr>
          <p:spPr>
            <a:xfrm>
              <a:off x="0" y="15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3" name="Google Shape;553;p28"/>
            <p:cNvCxnSpPr/>
            <p:nvPr/>
          </p:nvCxnSpPr>
          <p:spPr>
            <a:xfrm>
              <a:off x="0" y="19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4" name="Google Shape;554;p28"/>
            <p:cNvCxnSpPr/>
            <p:nvPr/>
          </p:nvCxnSpPr>
          <p:spPr>
            <a:xfrm>
              <a:off x="0" y="177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5" name="Google Shape;555;p28"/>
            <p:cNvCxnSpPr/>
            <p:nvPr/>
          </p:nvCxnSpPr>
          <p:spPr>
            <a:xfrm>
              <a:off x="0" y="169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6" name="Google Shape;556;p28"/>
            <p:cNvCxnSpPr/>
            <p:nvPr/>
          </p:nvCxnSpPr>
          <p:spPr>
            <a:xfrm>
              <a:off x="0" y="188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7" name="Google Shape;557;p28"/>
            <p:cNvCxnSpPr/>
            <p:nvPr/>
          </p:nvCxnSpPr>
          <p:spPr>
            <a:xfrm>
              <a:off x="0" y="157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8" name="Google Shape;558;p28"/>
            <p:cNvCxnSpPr/>
            <p:nvPr/>
          </p:nvCxnSpPr>
          <p:spPr>
            <a:xfrm>
              <a:off x="0" y="16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9" name="Google Shape;559;p28"/>
            <p:cNvCxnSpPr/>
            <p:nvPr/>
          </p:nvCxnSpPr>
          <p:spPr>
            <a:xfrm>
              <a:off x="0" y="182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60" name="Google Shape;560;p28"/>
            <p:cNvCxnSpPr/>
            <p:nvPr/>
          </p:nvCxnSpPr>
          <p:spPr>
            <a:xfrm>
              <a:off x="0" y="180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61" name="Google Shape;561;p28"/>
            <p:cNvCxnSpPr/>
            <p:nvPr/>
          </p:nvCxnSpPr>
          <p:spPr>
            <a:xfrm>
              <a:off x="0" y="13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62" name="Google Shape;562;p28"/>
            <p:cNvCxnSpPr/>
            <p:nvPr/>
          </p:nvCxnSpPr>
          <p:spPr>
            <a:xfrm>
              <a:off x="0" y="1430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63" name="Google Shape;563;p28"/>
            <p:cNvCxnSpPr/>
            <p:nvPr/>
          </p:nvCxnSpPr>
          <p:spPr>
            <a:xfrm>
              <a:off x="0" y="146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64" name="Google Shape;564;p28"/>
            <p:cNvCxnSpPr/>
            <p:nvPr/>
          </p:nvCxnSpPr>
          <p:spPr>
            <a:xfrm>
              <a:off x="0" y="13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65" name="Google Shape;565;p28"/>
            <p:cNvCxnSpPr/>
            <p:nvPr/>
          </p:nvCxnSpPr>
          <p:spPr>
            <a:xfrm>
              <a:off x="0" y="134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66" name="Google Shape;566;p28"/>
            <p:cNvCxnSpPr/>
            <p:nvPr/>
          </p:nvCxnSpPr>
          <p:spPr>
            <a:xfrm>
              <a:off x="0" y="9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67" name="Google Shape;567;p28"/>
            <p:cNvCxnSpPr/>
            <p:nvPr/>
          </p:nvCxnSpPr>
          <p:spPr>
            <a:xfrm>
              <a:off x="0" y="94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68" name="Google Shape;568;p28"/>
            <p:cNvCxnSpPr/>
            <p:nvPr/>
          </p:nvCxnSpPr>
          <p:spPr>
            <a:xfrm>
              <a:off x="0" y="120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69" name="Google Shape;569;p28"/>
            <p:cNvCxnSpPr/>
            <p:nvPr/>
          </p:nvCxnSpPr>
          <p:spPr>
            <a:xfrm>
              <a:off x="0" y="112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70" name="Google Shape;570;p28"/>
            <p:cNvCxnSpPr/>
            <p:nvPr/>
          </p:nvCxnSpPr>
          <p:spPr>
            <a:xfrm>
              <a:off x="0" y="9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71" name="Google Shape;571;p28"/>
            <p:cNvCxnSpPr/>
            <p:nvPr/>
          </p:nvCxnSpPr>
          <p:spPr>
            <a:xfrm>
              <a:off x="0" y="104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72" name="Google Shape;572;p28"/>
            <p:cNvCxnSpPr/>
            <p:nvPr/>
          </p:nvCxnSpPr>
          <p:spPr>
            <a:xfrm>
              <a:off x="0" y="124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73" name="Google Shape;573;p28"/>
            <p:cNvCxnSpPr/>
            <p:nvPr/>
          </p:nvCxnSpPr>
          <p:spPr>
            <a:xfrm>
              <a:off x="0" y="12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74" name="Google Shape;574;p28"/>
            <p:cNvCxnSpPr/>
            <p:nvPr/>
          </p:nvCxnSpPr>
          <p:spPr>
            <a:xfrm>
              <a:off x="0" y="81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75" name="Google Shape;575;p28"/>
            <p:cNvCxnSpPr/>
            <p:nvPr/>
          </p:nvCxnSpPr>
          <p:spPr>
            <a:xfrm>
              <a:off x="0" y="85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76" name="Google Shape;576;p28"/>
            <p:cNvCxnSpPr/>
            <p:nvPr/>
          </p:nvCxnSpPr>
          <p:spPr>
            <a:xfrm>
              <a:off x="0" y="88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77" name="Google Shape;577;p28"/>
            <p:cNvCxnSpPr/>
            <p:nvPr/>
          </p:nvCxnSpPr>
          <p:spPr>
            <a:xfrm>
              <a:off x="0" y="72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78" name="Google Shape;578;p28"/>
            <p:cNvCxnSpPr/>
            <p:nvPr/>
          </p:nvCxnSpPr>
          <p:spPr>
            <a:xfrm>
              <a:off x="0" y="77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79" name="Google Shape;579;p28"/>
            <p:cNvCxnSpPr/>
            <p:nvPr/>
          </p:nvCxnSpPr>
          <p:spPr>
            <a:xfrm>
              <a:off x="0" y="6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80" name="Google Shape;580;p28"/>
            <p:cNvCxnSpPr/>
            <p:nvPr/>
          </p:nvCxnSpPr>
          <p:spPr>
            <a:xfrm>
              <a:off x="0" y="60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81" name="Google Shape;581;p28"/>
            <p:cNvCxnSpPr/>
            <p:nvPr/>
          </p:nvCxnSpPr>
          <p:spPr>
            <a:xfrm>
              <a:off x="0" y="479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82" name="Google Shape;582;p28"/>
            <p:cNvCxnSpPr/>
            <p:nvPr/>
          </p:nvCxnSpPr>
          <p:spPr>
            <a:xfrm>
              <a:off x="0" y="515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83" name="Google Shape;583;p28"/>
            <p:cNvCxnSpPr/>
            <p:nvPr/>
          </p:nvCxnSpPr>
          <p:spPr>
            <a:xfrm>
              <a:off x="0" y="54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84" name="Google Shape;584;p28"/>
            <p:cNvCxnSpPr/>
            <p:nvPr/>
          </p:nvCxnSpPr>
          <p:spPr>
            <a:xfrm>
              <a:off x="0" y="389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85" name="Google Shape;585;p28"/>
            <p:cNvCxnSpPr/>
            <p:nvPr/>
          </p:nvCxnSpPr>
          <p:spPr>
            <a:xfrm>
              <a:off x="0" y="341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86" name="Google Shape;586;p28"/>
            <p:cNvCxnSpPr/>
            <p:nvPr/>
          </p:nvCxnSpPr>
          <p:spPr>
            <a:xfrm>
              <a:off x="0" y="434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87" name="Google Shape;587;p28"/>
            <p:cNvCxnSpPr/>
            <p:nvPr/>
          </p:nvCxnSpPr>
          <p:spPr>
            <a:xfrm>
              <a:off x="0" y="296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88" name="Google Shape;588;p28"/>
            <p:cNvCxnSpPr/>
            <p:nvPr/>
          </p:nvCxnSpPr>
          <p:spPr>
            <a:xfrm>
              <a:off x="0" y="275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89" name="Google Shape;589;p28"/>
            <p:cNvCxnSpPr/>
            <p:nvPr/>
          </p:nvCxnSpPr>
          <p:spPr>
            <a:xfrm>
              <a:off x="0" y="215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90" name="Google Shape;590;p28"/>
            <p:cNvCxnSpPr/>
            <p:nvPr/>
          </p:nvCxnSpPr>
          <p:spPr>
            <a:xfrm>
              <a:off x="0" y="27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91" name="Google Shape;591;p28"/>
            <p:cNvCxnSpPr/>
            <p:nvPr/>
          </p:nvCxnSpPr>
          <p:spPr>
            <a:xfrm>
              <a:off x="0" y="0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92" name="Google Shape;592;p28"/>
            <p:cNvCxnSpPr/>
            <p:nvPr/>
          </p:nvCxnSpPr>
          <p:spPr>
            <a:xfrm>
              <a:off x="0" y="48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93" name="Google Shape;593;p28"/>
            <p:cNvCxnSpPr/>
            <p:nvPr/>
          </p:nvCxnSpPr>
          <p:spPr>
            <a:xfrm>
              <a:off x="0" y="102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94" name="Google Shape;594;p28"/>
            <p:cNvCxnSpPr/>
            <p:nvPr/>
          </p:nvCxnSpPr>
          <p:spPr>
            <a:xfrm>
              <a:off x="0" y="159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595" name="Google Shape;595;p28"/>
          <p:cNvSpPr txBox="1"/>
          <p:nvPr/>
        </p:nvSpPr>
        <p:spPr>
          <a:xfrm>
            <a:off x="76200" y="76200"/>
            <a:ext cx="304800" cy="1450975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6" name="Google Shape;596;p28"/>
          <p:cNvSpPr txBox="1"/>
          <p:nvPr/>
        </p:nvSpPr>
        <p:spPr>
          <a:xfrm>
            <a:off x="204787" y="15081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7" name="Google Shape;597;p28"/>
          <p:cNvSpPr txBox="1"/>
          <p:nvPr/>
        </p:nvSpPr>
        <p:spPr>
          <a:xfrm>
            <a:off x="7300912" y="1185862"/>
            <a:ext cx="1474787" cy="338137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8" name="Google Shape;598;p28"/>
          <p:cNvSpPr txBox="1"/>
          <p:nvPr/>
        </p:nvSpPr>
        <p:spPr>
          <a:xfrm>
            <a:off x="3252787" y="133826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99" name="Google Shape;599;p28"/>
          <p:cNvGrpSpPr/>
          <p:nvPr/>
        </p:nvGrpSpPr>
        <p:grpSpPr>
          <a:xfrm>
            <a:off x="7620000" y="228600"/>
            <a:ext cx="1066800" cy="838200"/>
            <a:chOff x="0" y="0"/>
            <a:chExt cx="672" cy="528"/>
          </a:xfrm>
        </p:grpSpPr>
        <p:sp>
          <p:nvSpPr>
            <p:cNvPr id="600" name="Google Shape;600;p28"/>
            <p:cNvSpPr txBox="1"/>
            <p:nvPr/>
          </p:nvSpPr>
          <p:spPr>
            <a:xfrm>
              <a:off x="0" y="0"/>
              <a:ext cx="672" cy="528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01" name="Google Shape;601;p28"/>
            <p:cNvSpPr txBox="1"/>
            <p:nvPr/>
          </p:nvSpPr>
          <p:spPr>
            <a:xfrm>
              <a:off x="566" y="377"/>
              <a:ext cx="71" cy="76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602" name="Google Shape;602;p28"/>
            <p:cNvGrpSpPr/>
            <p:nvPr/>
          </p:nvGrpSpPr>
          <p:grpSpPr>
            <a:xfrm>
              <a:off x="35" y="75"/>
              <a:ext cx="566" cy="378"/>
              <a:chOff x="0" y="0"/>
              <a:chExt cx="566" cy="378"/>
            </a:xfrm>
          </p:grpSpPr>
          <p:sp>
            <p:nvSpPr>
              <p:cNvPr id="603" name="Google Shape;603;p28"/>
              <p:cNvSpPr/>
              <p:nvPr/>
            </p:nvSpPr>
            <p:spPr>
              <a:xfrm>
                <a:off x="0" y="75"/>
                <a:ext cx="424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04" name="Google Shape;604;p28"/>
              <p:cNvSpPr/>
              <p:nvPr/>
            </p:nvSpPr>
            <p:spPr>
              <a:xfrm>
                <a:off x="70" y="0"/>
                <a:ext cx="425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05" name="Google Shape;605;p28"/>
              <p:cNvSpPr/>
              <p:nvPr/>
            </p:nvSpPr>
            <p:spPr>
              <a:xfrm>
                <a:off x="70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06" name="Google Shape;606;p28"/>
              <p:cNvSpPr/>
              <p:nvPr/>
            </p:nvSpPr>
            <p:spPr>
              <a:xfrm>
                <a:off x="247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07" name="Google Shape;607;p28"/>
              <p:cNvSpPr/>
              <p:nvPr/>
            </p:nvSpPr>
            <p:spPr>
              <a:xfrm>
                <a:off x="247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08" name="Google Shape;608;p28"/>
              <p:cNvSpPr/>
              <p:nvPr/>
            </p:nvSpPr>
            <p:spPr>
              <a:xfrm>
                <a:off x="318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609" name="Google Shape;609;p28"/>
            <p:cNvSpPr txBox="1"/>
            <p:nvPr/>
          </p:nvSpPr>
          <p:spPr>
            <a:xfrm>
              <a:off x="35" y="38"/>
              <a:ext cx="71" cy="7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0" name="Google Shape;610;p28"/>
            <p:cNvSpPr txBox="1"/>
            <p:nvPr/>
          </p:nvSpPr>
          <p:spPr>
            <a:xfrm>
              <a:off x="71" y="75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1" name="Google Shape;611;p28"/>
            <p:cNvSpPr txBox="1"/>
            <p:nvPr/>
          </p:nvSpPr>
          <p:spPr>
            <a:xfrm>
              <a:off x="531" y="339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2" name="Google Shape;612;p28"/>
            <p:cNvSpPr/>
            <p:nvPr/>
          </p:nvSpPr>
          <p:spPr>
            <a:xfrm>
              <a:off x="140" y="113"/>
              <a:ext cx="391" cy="26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38100" cap="flat" cmpd="sng">
              <a:solidFill>
                <a:srgbClr val="FFFF00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613" name="Google Shape;613;p2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458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Cont.</a:t>
            </a:r>
            <a:endParaRPr/>
          </a:p>
        </p:txBody>
      </p:sp>
      <p:sp>
        <p:nvSpPr>
          <p:cNvPr id="614" name="Google Shape;614;p28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475662" cy="476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t" anchorCtr="0">
            <a:noAutofit/>
          </a:bodyPr>
          <a:lstStyle/>
          <a:p>
            <a:pPr marL="382587" lvl="0" indent="-34289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Char char="❖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OSI model is to show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facilitate communication between different systems 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without requiring changes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the 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underlying hardware and software</a:t>
            </a:r>
            <a:r>
              <a:rPr lang="en-US" sz="24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382587" lvl="0" indent="-342898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Char char="❖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OSI model is not a protocol; it is a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understanding and designing </a:t>
            </a:r>
            <a:r>
              <a:rPr lang="en-US" sz="2400" b="1" i="0" u="non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network architecture 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is flexible, robust, and interoperable.</a:t>
            </a:r>
            <a:r>
              <a:rPr lang="en-US" sz="24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382588" lvl="0" indent="-19050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2400" b="0" i="0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15" name="Google Shape;615;p28"/>
          <p:cNvCxnSpPr/>
          <p:nvPr/>
        </p:nvCxnSpPr>
        <p:spPr>
          <a:xfrm>
            <a:off x="695325" y="5167312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16" name="Google Shape;616;p28"/>
          <p:cNvCxnSpPr/>
          <p:nvPr/>
        </p:nvCxnSpPr>
        <p:spPr>
          <a:xfrm>
            <a:off x="696912" y="59436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17" name="Google Shape;617;p28"/>
          <p:cNvSpPr txBox="1"/>
          <p:nvPr/>
        </p:nvSpPr>
        <p:spPr>
          <a:xfrm>
            <a:off x="695325" y="5259387"/>
            <a:ext cx="8153400" cy="584200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/>
              <a:buNone/>
            </a:pPr>
            <a:r>
              <a:rPr lang="en-US" sz="3200" b="1" i="1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ISO is the organization and OSI is the model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2" name="Google Shape;5002;p64"/>
          <p:cNvSpPr txBox="1"/>
          <p:nvPr/>
        </p:nvSpPr>
        <p:spPr>
          <a:xfrm>
            <a:off x="7543800" y="6554787"/>
            <a:ext cx="284162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/>
          </a:p>
        </p:txBody>
      </p:sp>
      <p:grpSp>
        <p:nvGrpSpPr>
          <p:cNvPr id="5003" name="Google Shape;5003;p64"/>
          <p:cNvGrpSpPr/>
          <p:nvPr/>
        </p:nvGrpSpPr>
        <p:grpSpPr>
          <a:xfrm>
            <a:off x="0" y="68262"/>
            <a:ext cx="457200" cy="6715125"/>
            <a:chOff x="0" y="0"/>
            <a:chExt cx="288" cy="4230"/>
          </a:xfrm>
        </p:grpSpPr>
        <p:cxnSp>
          <p:nvCxnSpPr>
            <p:cNvPr id="5004" name="Google Shape;5004;p64"/>
            <p:cNvCxnSpPr/>
            <p:nvPr/>
          </p:nvCxnSpPr>
          <p:spPr>
            <a:xfrm>
              <a:off x="0" y="416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05" name="Google Shape;5005;p64"/>
            <p:cNvCxnSpPr/>
            <p:nvPr/>
          </p:nvCxnSpPr>
          <p:spPr>
            <a:xfrm>
              <a:off x="0" y="41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06" name="Google Shape;5006;p64"/>
            <p:cNvCxnSpPr/>
            <p:nvPr/>
          </p:nvCxnSpPr>
          <p:spPr>
            <a:xfrm>
              <a:off x="0" y="422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07" name="Google Shape;5007;p64"/>
            <p:cNvCxnSpPr/>
            <p:nvPr/>
          </p:nvCxnSpPr>
          <p:spPr>
            <a:xfrm>
              <a:off x="0" y="407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08" name="Google Shape;5008;p64"/>
            <p:cNvCxnSpPr/>
            <p:nvPr/>
          </p:nvCxnSpPr>
          <p:spPr>
            <a:xfrm>
              <a:off x="0" y="402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09" name="Google Shape;5009;p64"/>
            <p:cNvCxnSpPr/>
            <p:nvPr/>
          </p:nvCxnSpPr>
          <p:spPr>
            <a:xfrm>
              <a:off x="0" y="4115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10" name="Google Shape;5010;p64"/>
            <p:cNvCxnSpPr/>
            <p:nvPr/>
          </p:nvCxnSpPr>
          <p:spPr>
            <a:xfrm>
              <a:off x="0" y="362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11" name="Google Shape;5011;p64"/>
            <p:cNvCxnSpPr/>
            <p:nvPr/>
          </p:nvCxnSpPr>
          <p:spPr>
            <a:xfrm>
              <a:off x="0" y="35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12" name="Google Shape;5012;p64"/>
            <p:cNvCxnSpPr/>
            <p:nvPr/>
          </p:nvCxnSpPr>
          <p:spPr>
            <a:xfrm>
              <a:off x="0" y="39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13" name="Google Shape;5013;p64"/>
            <p:cNvCxnSpPr/>
            <p:nvPr/>
          </p:nvCxnSpPr>
          <p:spPr>
            <a:xfrm>
              <a:off x="0" y="385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14" name="Google Shape;5014;p64"/>
            <p:cNvCxnSpPr/>
            <p:nvPr/>
          </p:nvCxnSpPr>
          <p:spPr>
            <a:xfrm>
              <a:off x="0" y="377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15" name="Google Shape;5015;p64"/>
            <p:cNvCxnSpPr/>
            <p:nvPr/>
          </p:nvCxnSpPr>
          <p:spPr>
            <a:xfrm>
              <a:off x="0" y="395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16" name="Google Shape;5016;p64"/>
            <p:cNvCxnSpPr/>
            <p:nvPr/>
          </p:nvCxnSpPr>
          <p:spPr>
            <a:xfrm>
              <a:off x="0" y="364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17" name="Google Shape;5017;p64"/>
            <p:cNvCxnSpPr/>
            <p:nvPr/>
          </p:nvCxnSpPr>
          <p:spPr>
            <a:xfrm>
              <a:off x="0" y="369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18" name="Google Shape;5018;p64"/>
            <p:cNvCxnSpPr/>
            <p:nvPr/>
          </p:nvCxnSpPr>
          <p:spPr>
            <a:xfrm>
              <a:off x="0" y="389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19" name="Google Shape;5019;p64"/>
            <p:cNvCxnSpPr/>
            <p:nvPr/>
          </p:nvCxnSpPr>
          <p:spPr>
            <a:xfrm>
              <a:off x="0" y="38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20" name="Google Shape;5020;p64"/>
            <p:cNvCxnSpPr/>
            <p:nvPr/>
          </p:nvCxnSpPr>
          <p:spPr>
            <a:xfrm>
              <a:off x="0" y="346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21" name="Google Shape;5021;p64"/>
            <p:cNvCxnSpPr/>
            <p:nvPr/>
          </p:nvCxnSpPr>
          <p:spPr>
            <a:xfrm>
              <a:off x="0" y="35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22" name="Google Shape;5022;p64"/>
            <p:cNvCxnSpPr/>
            <p:nvPr/>
          </p:nvCxnSpPr>
          <p:spPr>
            <a:xfrm>
              <a:off x="0" y="353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23" name="Google Shape;5023;p64"/>
            <p:cNvCxnSpPr/>
            <p:nvPr/>
          </p:nvCxnSpPr>
          <p:spPr>
            <a:xfrm>
              <a:off x="0" y="33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24" name="Google Shape;5024;p64"/>
            <p:cNvCxnSpPr/>
            <p:nvPr/>
          </p:nvCxnSpPr>
          <p:spPr>
            <a:xfrm>
              <a:off x="0" y="332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25" name="Google Shape;5025;p64"/>
            <p:cNvCxnSpPr/>
            <p:nvPr/>
          </p:nvCxnSpPr>
          <p:spPr>
            <a:xfrm>
              <a:off x="0" y="342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26" name="Google Shape;5026;p64"/>
            <p:cNvCxnSpPr/>
            <p:nvPr/>
          </p:nvCxnSpPr>
          <p:spPr>
            <a:xfrm>
              <a:off x="0" y="293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27" name="Google Shape;5027;p64"/>
            <p:cNvCxnSpPr/>
            <p:nvPr/>
          </p:nvCxnSpPr>
          <p:spPr>
            <a:xfrm>
              <a:off x="0" y="29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28" name="Google Shape;5028;p64"/>
            <p:cNvCxnSpPr/>
            <p:nvPr/>
          </p:nvCxnSpPr>
          <p:spPr>
            <a:xfrm>
              <a:off x="0" y="328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29" name="Google Shape;5029;p64"/>
            <p:cNvCxnSpPr/>
            <p:nvPr/>
          </p:nvCxnSpPr>
          <p:spPr>
            <a:xfrm>
              <a:off x="0" y="315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30" name="Google Shape;5030;p64"/>
            <p:cNvCxnSpPr/>
            <p:nvPr/>
          </p:nvCxnSpPr>
          <p:spPr>
            <a:xfrm>
              <a:off x="0" y="307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31" name="Google Shape;5031;p64"/>
            <p:cNvCxnSpPr/>
            <p:nvPr/>
          </p:nvCxnSpPr>
          <p:spPr>
            <a:xfrm>
              <a:off x="0" y="326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32" name="Google Shape;5032;p64"/>
            <p:cNvCxnSpPr/>
            <p:nvPr/>
          </p:nvCxnSpPr>
          <p:spPr>
            <a:xfrm>
              <a:off x="0" y="295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33" name="Google Shape;5033;p64"/>
            <p:cNvCxnSpPr/>
            <p:nvPr/>
          </p:nvCxnSpPr>
          <p:spPr>
            <a:xfrm>
              <a:off x="0" y="300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34" name="Google Shape;5034;p64"/>
            <p:cNvCxnSpPr/>
            <p:nvPr/>
          </p:nvCxnSpPr>
          <p:spPr>
            <a:xfrm>
              <a:off x="0" y="320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35" name="Google Shape;5035;p64"/>
            <p:cNvCxnSpPr/>
            <p:nvPr/>
          </p:nvCxnSpPr>
          <p:spPr>
            <a:xfrm>
              <a:off x="0" y="318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36" name="Google Shape;5036;p64"/>
            <p:cNvCxnSpPr/>
            <p:nvPr/>
          </p:nvCxnSpPr>
          <p:spPr>
            <a:xfrm>
              <a:off x="0" y="278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37" name="Google Shape;5037;p64"/>
            <p:cNvCxnSpPr/>
            <p:nvPr/>
          </p:nvCxnSpPr>
          <p:spPr>
            <a:xfrm>
              <a:off x="0" y="27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38" name="Google Shape;5038;p64"/>
            <p:cNvCxnSpPr/>
            <p:nvPr/>
          </p:nvCxnSpPr>
          <p:spPr>
            <a:xfrm>
              <a:off x="0" y="263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39" name="Google Shape;5039;p64"/>
            <p:cNvCxnSpPr/>
            <p:nvPr/>
          </p:nvCxnSpPr>
          <p:spPr>
            <a:xfrm>
              <a:off x="0" y="283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40" name="Google Shape;5040;p64"/>
            <p:cNvCxnSpPr/>
            <p:nvPr/>
          </p:nvCxnSpPr>
          <p:spPr>
            <a:xfrm>
              <a:off x="0" y="281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41" name="Google Shape;5041;p64"/>
            <p:cNvCxnSpPr/>
            <p:nvPr/>
          </p:nvCxnSpPr>
          <p:spPr>
            <a:xfrm>
              <a:off x="0" y="251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42" name="Google Shape;5042;p64"/>
            <p:cNvCxnSpPr/>
            <p:nvPr/>
          </p:nvCxnSpPr>
          <p:spPr>
            <a:xfrm>
              <a:off x="0" y="2547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43" name="Google Shape;5043;p64"/>
            <p:cNvCxnSpPr/>
            <p:nvPr/>
          </p:nvCxnSpPr>
          <p:spPr>
            <a:xfrm>
              <a:off x="0" y="258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44" name="Google Shape;5044;p64"/>
            <p:cNvCxnSpPr/>
            <p:nvPr/>
          </p:nvCxnSpPr>
          <p:spPr>
            <a:xfrm>
              <a:off x="0" y="242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45" name="Google Shape;5045;p64"/>
            <p:cNvCxnSpPr/>
            <p:nvPr/>
          </p:nvCxnSpPr>
          <p:spPr>
            <a:xfrm>
              <a:off x="0" y="23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46" name="Google Shape;5046;p64"/>
            <p:cNvCxnSpPr/>
            <p:nvPr/>
          </p:nvCxnSpPr>
          <p:spPr>
            <a:xfrm>
              <a:off x="0" y="246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47" name="Google Shape;5047;p64"/>
            <p:cNvCxnSpPr/>
            <p:nvPr/>
          </p:nvCxnSpPr>
          <p:spPr>
            <a:xfrm>
              <a:off x="0" y="232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48" name="Google Shape;5048;p64"/>
            <p:cNvCxnSpPr/>
            <p:nvPr/>
          </p:nvCxnSpPr>
          <p:spPr>
            <a:xfrm>
              <a:off x="0" y="220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49" name="Google Shape;5049;p64"/>
            <p:cNvCxnSpPr/>
            <p:nvPr/>
          </p:nvCxnSpPr>
          <p:spPr>
            <a:xfrm>
              <a:off x="0" y="23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50" name="Google Shape;5050;p64"/>
            <p:cNvCxnSpPr/>
            <p:nvPr/>
          </p:nvCxnSpPr>
          <p:spPr>
            <a:xfrm>
              <a:off x="0" y="224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51" name="Google Shape;5051;p64"/>
            <p:cNvCxnSpPr/>
            <p:nvPr/>
          </p:nvCxnSpPr>
          <p:spPr>
            <a:xfrm>
              <a:off x="0" y="222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52" name="Google Shape;5052;p64"/>
            <p:cNvCxnSpPr/>
            <p:nvPr/>
          </p:nvCxnSpPr>
          <p:spPr>
            <a:xfrm>
              <a:off x="0" y="208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53" name="Google Shape;5053;p64"/>
            <p:cNvCxnSpPr/>
            <p:nvPr/>
          </p:nvCxnSpPr>
          <p:spPr>
            <a:xfrm>
              <a:off x="0" y="21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54" name="Google Shape;5054;p64"/>
            <p:cNvCxnSpPr/>
            <p:nvPr/>
          </p:nvCxnSpPr>
          <p:spPr>
            <a:xfrm>
              <a:off x="0" y="215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55" name="Google Shape;5055;p64"/>
            <p:cNvCxnSpPr/>
            <p:nvPr/>
          </p:nvCxnSpPr>
          <p:spPr>
            <a:xfrm>
              <a:off x="0" y="199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56" name="Google Shape;5056;p64"/>
            <p:cNvCxnSpPr/>
            <p:nvPr/>
          </p:nvCxnSpPr>
          <p:spPr>
            <a:xfrm>
              <a:off x="0" y="194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57" name="Google Shape;5057;p64"/>
            <p:cNvCxnSpPr/>
            <p:nvPr/>
          </p:nvCxnSpPr>
          <p:spPr>
            <a:xfrm>
              <a:off x="0" y="204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58" name="Google Shape;5058;p64"/>
            <p:cNvCxnSpPr/>
            <p:nvPr/>
          </p:nvCxnSpPr>
          <p:spPr>
            <a:xfrm>
              <a:off x="0" y="155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59" name="Google Shape;5059;p64"/>
            <p:cNvCxnSpPr/>
            <p:nvPr/>
          </p:nvCxnSpPr>
          <p:spPr>
            <a:xfrm>
              <a:off x="0" y="15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60" name="Google Shape;5060;p64"/>
            <p:cNvCxnSpPr/>
            <p:nvPr/>
          </p:nvCxnSpPr>
          <p:spPr>
            <a:xfrm>
              <a:off x="0" y="19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61" name="Google Shape;5061;p64"/>
            <p:cNvCxnSpPr/>
            <p:nvPr/>
          </p:nvCxnSpPr>
          <p:spPr>
            <a:xfrm>
              <a:off x="0" y="177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62" name="Google Shape;5062;p64"/>
            <p:cNvCxnSpPr/>
            <p:nvPr/>
          </p:nvCxnSpPr>
          <p:spPr>
            <a:xfrm>
              <a:off x="0" y="169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63" name="Google Shape;5063;p64"/>
            <p:cNvCxnSpPr/>
            <p:nvPr/>
          </p:nvCxnSpPr>
          <p:spPr>
            <a:xfrm>
              <a:off x="0" y="188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64" name="Google Shape;5064;p64"/>
            <p:cNvCxnSpPr/>
            <p:nvPr/>
          </p:nvCxnSpPr>
          <p:spPr>
            <a:xfrm>
              <a:off x="0" y="157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65" name="Google Shape;5065;p64"/>
            <p:cNvCxnSpPr/>
            <p:nvPr/>
          </p:nvCxnSpPr>
          <p:spPr>
            <a:xfrm>
              <a:off x="0" y="16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66" name="Google Shape;5066;p64"/>
            <p:cNvCxnSpPr/>
            <p:nvPr/>
          </p:nvCxnSpPr>
          <p:spPr>
            <a:xfrm>
              <a:off x="0" y="182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67" name="Google Shape;5067;p64"/>
            <p:cNvCxnSpPr/>
            <p:nvPr/>
          </p:nvCxnSpPr>
          <p:spPr>
            <a:xfrm>
              <a:off x="0" y="180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68" name="Google Shape;5068;p64"/>
            <p:cNvCxnSpPr/>
            <p:nvPr/>
          </p:nvCxnSpPr>
          <p:spPr>
            <a:xfrm>
              <a:off x="0" y="13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69" name="Google Shape;5069;p64"/>
            <p:cNvCxnSpPr/>
            <p:nvPr/>
          </p:nvCxnSpPr>
          <p:spPr>
            <a:xfrm>
              <a:off x="0" y="1430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70" name="Google Shape;5070;p64"/>
            <p:cNvCxnSpPr/>
            <p:nvPr/>
          </p:nvCxnSpPr>
          <p:spPr>
            <a:xfrm>
              <a:off x="0" y="146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71" name="Google Shape;5071;p64"/>
            <p:cNvCxnSpPr/>
            <p:nvPr/>
          </p:nvCxnSpPr>
          <p:spPr>
            <a:xfrm>
              <a:off x="0" y="13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72" name="Google Shape;5072;p64"/>
            <p:cNvCxnSpPr/>
            <p:nvPr/>
          </p:nvCxnSpPr>
          <p:spPr>
            <a:xfrm>
              <a:off x="0" y="134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73" name="Google Shape;5073;p64"/>
            <p:cNvCxnSpPr/>
            <p:nvPr/>
          </p:nvCxnSpPr>
          <p:spPr>
            <a:xfrm>
              <a:off x="0" y="9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74" name="Google Shape;5074;p64"/>
            <p:cNvCxnSpPr/>
            <p:nvPr/>
          </p:nvCxnSpPr>
          <p:spPr>
            <a:xfrm>
              <a:off x="0" y="94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75" name="Google Shape;5075;p64"/>
            <p:cNvCxnSpPr/>
            <p:nvPr/>
          </p:nvCxnSpPr>
          <p:spPr>
            <a:xfrm>
              <a:off x="0" y="120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76" name="Google Shape;5076;p64"/>
            <p:cNvCxnSpPr/>
            <p:nvPr/>
          </p:nvCxnSpPr>
          <p:spPr>
            <a:xfrm>
              <a:off x="0" y="112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77" name="Google Shape;5077;p64"/>
            <p:cNvCxnSpPr/>
            <p:nvPr/>
          </p:nvCxnSpPr>
          <p:spPr>
            <a:xfrm>
              <a:off x="0" y="9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78" name="Google Shape;5078;p64"/>
            <p:cNvCxnSpPr/>
            <p:nvPr/>
          </p:nvCxnSpPr>
          <p:spPr>
            <a:xfrm>
              <a:off x="0" y="104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79" name="Google Shape;5079;p64"/>
            <p:cNvCxnSpPr/>
            <p:nvPr/>
          </p:nvCxnSpPr>
          <p:spPr>
            <a:xfrm>
              <a:off x="0" y="124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80" name="Google Shape;5080;p64"/>
            <p:cNvCxnSpPr/>
            <p:nvPr/>
          </p:nvCxnSpPr>
          <p:spPr>
            <a:xfrm>
              <a:off x="0" y="12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81" name="Google Shape;5081;p64"/>
            <p:cNvCxnSpPr/>
            <p:nvPr/>
          </p:nvCxnSpPr>
          <p:spPr>
            <a:xfrm>
              <a:off x="0" y="81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82" name="Google Shape;5082;p64"/>
            <p:cNvCxnSpPr/>
            <p:nvPr/>
          </p:nvCxnSpPr>
          <p:spPr>
            <a:xfrm>
              <a:off x="0" y="85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83" name="Google Shape;5083;p64"/>
            <p:cNvCxnSpPr/>
            <p:nvPr/>
          </p:nvCxnSpPr>
          <p:spPr>
            <a:xfrm>
              <a:off x="0" y="88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84" name="Google Shape;5084;p64"/>
            <p:cNvCxnSpPr/>
            <p:nvPr/>
          </p:nvCxnSpPr>
          <p:spPr>
            <a:xfrm>
              <a:off x="0" y="72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85" name="Google Shape;5085;p64"/>
            <p:cNvCxnSpPr/>
            <p:nvPr/>
          </p:nvCxnSpPr>
          <p:spPr>
            <a:xfrm>
              <a:off x="0" y="77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86" name="Google Shape;5086;p64"/>
            <p:cNvCxnSpPr/>
            <p:nvPr/>
          </p:nvCxnSpPr>
          <p:spPr>
            <a:xfrm>
              <a:off x="0" y="6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87" name="Google Shape;5087;p64"/>
            <p:cNvCxnSpPr/>
            <p:nvPr/>
          </p:nvCxnSpPr>
          <p:spPr>
            <a:xfrm>
              <a:off x="0" y="60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88" name="Google Shape;5088;p64"/>
            <p:cNvCxnSpPr/>
            <p:nvPr/>
          </p:nvCxnSpPr>
          <p:spPr>
            <a:xfrm>
              <a:off x="0" y="479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89" name="Google Shape;5089;p64"/>
            <p:cNvCxnSpPr/>
            <p:nvPr/>
          </p:nvCxnSpPr>
          <p:spPr>
            <a:xfrm>
              <a:off x="0" y="515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90" name="Google Shape;5090;p64"/>
            <p:cNvCxnSpPr/>
            <p:nvPr/>
          </p:nvCxnSpPr>
          <p:spPr>
            <a:xfrm>
              <a:off x="0" y="54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91" name="Google Shape;5091;p64"/>
            <p:cNvCxnSpPr/>
            <p:nvPr/>
          </p:nvCxnSpPr>
          <p:spPr>
            <a:xfrm>
              <a:off x="0" y="389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92" name="Google Shape;5092;p64"/>
            <p:cNvCxnSpPr/>
            <p:nvPr/>
          </p:nvCxnSpPr>
          <p:spPr>
            <a:xfrm>
              <a:off x="0" y="341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93" name="Google Shape;5093;p64"/>
            <p:cNvCxnSpPr/>
            <p:nvPr/>
          </p:nvCxnSpPr>
          <p:spPr>
            <a:xfrm>
              <a:off x="0" y="434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94" name="Google Shape;5094;p64"/>
            <p:cNvCxnSpPr/>
            <p:nvPr/>
          </p:nvCxnSpPr>
          <p:spPr>
            <a:xfrm>
              <a:off x="0" y="296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95" name="Google Shape;5095;p64"/>
            <p:cNvCxnSpPr/>
            <p:nvPr/>
          </p:nvCxnSpPr>
          <p:spPr>
            <a:xfrm>
              <a:off x="0" y="275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96" name="Google Shape;5096;p64"/>
            <p:cNvCxnSpPr/>
            <p:nvPr/>
          </p:nvCxnSpPr>
          <p:spPr>
            <a:xfrm>
              <a:off x="0" y="215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97" name="Google Shape;5097;p64"/>
            <p:cNvCxnSpPr/>
            <p:nvPr/>
          </p:nvCxnSpPr>
          <p:spPr>
            <a:xfrm>
              <a:off x="0" y="27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98" name="Google Shape;5098;p64"/>
            <p:cNvCxnSpPr/>
            <p:nvPr/>
          </p:nvCxnSpPr>
          <p:spPr>
            <a:xfrm>
              <a:off x="0" y="0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99" name="Google Shape;5099;p64"/>
            <p:cNvCxnSpPr/>
            <p:nvPr/>
          </p:nvCxnSpPr>
          <p:spPr>
            <a:xfrm>
              <a:off x="0" y="48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00" name="Google Shape;5100;p64"/>
            <p:cNvCxnSpPr/>
            <p:nvPr/>
          </p:nvCxnSpPr>
          <p:spPr>
            <a:xfrm>
              <a:off x="0" y="102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01" name="Google Shape;5101;p64"/>
            <p:cNvCxnSpPr/>
            <p:nvPr/>
          </p:nvCxnSpPr>
          <p:spPr>
            <a:xfrm>
              <a:off x="0" y="159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5102" name="Google Shape;5102;p64"/>
          <p:cNvSpPr txBox="1"/>
          <p:nvPr/>
        </p:nvSpPr>
        <p:spPr>
          <a:xfrm>
            <a:off x="76200" y="76200"/>
            <a:ext cx="304800" cy="1450975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03" name="Google Shape;5103;p64"/>
          <p:cNvSpPr txBox="1"/>
          <p:nvPr/>
        </p:nvSpPr>
        <p:spPr>
          <a:xfrm>
            <a:off x="204787" y="15081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04" name="Google Shape;5104;p64"/>
          <p:cNvSpPr txBox="1"/>
          <p:nvPr/>
        </p:nvSpPr>
        <p:spPr>
          <a:xfrm>
            <a:off x="7300912" y="1185862"/>
            <a:ext cx="1474787" cy="338137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05" name="Google Shape;5105;p64"/>
          <p:cNvSpPr txBox="1"/>
          <p:nvPr/>
        </p:nvSpPr>
        <p:spPr>
          <a:xfrm>
            <a:off x="3252787" y="133826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106" name="Google Shape;5106;p64"/>
          <p:cNvGrpSpPr/>
          <p:nvPr/>
        </p:nvGrpSpPr>
        <p:grpSpPr>
          <a:xfrm>
            <a:off x="7620000" y="228600"/>
            <a:ext cx="1066800" cy="838200"/>
            <a:chOff x="0" y="0"/>
            <a:chExt cx="672" cy="528"/>
          </a:xfrm>
        </p:grpSpPr>
        <p:sp>
          <p:nvSpPr>
            <p:cNvPr id="5107" name="Google Shape;5107;p64"/>
            <p:cNvSpPr txBox="1"/>
            <p:nvPr/>
          </p:nvSpPr>
          <p:spPr>
            <a:xfrm>
              <a:off x="0" y="0"/>
              <a:ext cx="672" cy="528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08" name="Google Shape;5108;p64"/>
            <p:cNvSpPr txBox="1"/>
            <p:nvPr/>
          </p:nvSpPr>
          <p:spPr>
            <a:xfrm>
              <a:off x="566" y="377"/>
              <a:ext cx="71" cy="76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5109" name="Google Shape;5109;p64"/>
            <p:cNvGrpSpPr/>
            <p:nvPr/>
          </p:nvGrpSpPr>
          <p:grpSpPr>
            <a:xfrm>
              <a:off x="35" y="75"/>
              <a:ext cx="566" cy="378"/>
              <a:chOff x="0" y="0"/>
              <a:chExt cx="566" cy="378"/>
            </a:xfrm>
          </p:grpSpPr>
          <p:sp>
            <p:nvSpPr>
              <p:cNvPr id="5110" name="Google Shape;5110;p64"/>
              <p:cNvSpPr/>
              <p:nvPr/>
            </p:nvSpPr>
            <p:spPr>
              <a:xfrm>
                <a:off x="0" y="75"/>
                <a:ext cx="424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111" name="Google Shape;5111;p64"/>
              <p:cNvSpPr/>
              <p:nvPr/>
            </p:nvSpPr>
            <p:spPr>
              <a:xfrm>
                <a:off x="70" y="0"/>
                <a:ext cx="425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112" name="Google Shape;5112;p64"/>
              <p:cNvSpPr/>
              <p:nvPr/>
            </p:nvSpPr>
            <p:spPr>
              <a:xfrm>
                <a:off x="70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113" name="Google Shape;5113;p64"/>
              <p:cNvSpPr/>
              <p:nvPr/>
            </p:nvSpPr>
            <p:spPr>
              <a:xfrm>
                <a:off x="247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114" name="Google Shape;5114;p64"/>
              <p:cNvSpPr/>
              <p:nvPr/>
            </p:nvSpPr>
            <p:spPr>
              <a:xfrm>
                <a:off x="247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115" name="Google Shape;5115;p64"/>
              <p:cNvSpPr/>
              <p:nvPr/>
            </p:nvSpPr>
            <p:spPr>
              <a:xfrm>
                <a:off x="318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5116" name="Google Shape;5116;p64"/>
            <p:cNvSpPr txBox="1"/>
            <p:nvPr/>
          </p:nvSpPr>
          <p:spPr>
            <a:xfrm>
              <a:off x="35" y="38"/>
              <a:ext cx="71" cy="7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17" name="Google Shape;5117;p64"/>
            <p:cNvSpPr txBox="1"/>
            <p:nvPr/>
          </p:nvSpPr>
          <p:spPr>
            <a:xfrm>
              <a:off x="71" y="75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18" name="Google Shape;5118;p64"/>
            <p:cNvSpPr txBox="1"/>
            <p:nvPr/>
          </p:nvSpPr>
          <p:spPr>
            <a:xfrm>
              <a:off x="531" y="339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19" name="Google Shape;5119;p64"/>
            <p:cNvSpPr/>
            <p:nvPr/>
          </p:nvSpPr>
          <p:spPr>
            <a:xfrm>
              <a:off x="140" y="113"/>
              <a:ext cx="391" cy="26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38100" cap="flat" cmpd="sng">
              <a:solidFill>
                <a:srgbClr val="FFFF00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5120" name="Google Shape;5120;p6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458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Cont.</a:t>
            </a:r>
            <a:endParaRPr/>
          </a:p>
        </p:txBody>
      </p:sp>
      <p:pic>
        <p:nvPicPr>
          <p:cNvPr id="5121" name="Google Shape;5121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2600" y="2138362"/>
            <a:ext cx="5324475" cy="318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Google Shape;5126;p65"/>
          <p:cNvSpPr txBox="1"/>
          <p:nvPr/>
        </p:nvSpPr>
        <p:spPr>
          <a:xfrm>
            <a:off x="7543800" y="6554787"/>
            <a:ext cx="284162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/>
          </a:p>
        </p:txBody>
      </p:sp>
      <p:grpSp>
        <p:nvGrpSpPr>
          <p:cNvPr id="5127" name="Google Shape;5127;p65"/>
          <p:cNvGrpSpPr/>
          <p:nvPr/>
        </p:nvGrpSpPr>
        <p:grpSpPr>
          <a:xfrm>
            <a:off x="0" y="68262"/>
            <a:ext cx="457200" cy="6715125"/>
            <a:chOff x="0" y="0"/>
            <a:chExt cx="288" cy="4230"/>
          </a:xfrm>
        </p:grpSpPr>
        <p:cxnSp>
          <p:nvCxnSpPr>
            <p:cNvPr id="5128" name="Google Shape;5128;p65"/>
            <p:cNvCxnSpPr/>
            <p:nvPr/>
          </p:nvCxnSpPr>
          <p:spPr>
            <a:xfrm>
              <a:off x="0" y="416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29" name="Google Shape;5129;p65"/>
            <p:cNvCxnSpPr/>
            <p:nvPr/>
          </p:nvCxnSpPr>
          <p:spPr>
            <a:xfrm>
              <a:off x="0" y="41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30" name="Google Shape;5130;p65"/>
            <p:cNvCxnSpPr/>
            <p:nvPr/>
          </p:nvCxnSpPr>
          <p:spPr>
            <a:xfrm>
              <a:off x="0" y="422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31" name="Google Shape;5131;p65"/>
            <p:cNvCxnSpPr/>
            <p:nvPr/>
          </p:nvCxnSpPr>
          <p:spPr>
            <a:xfrm>
              <a:off x="0" y="407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32" name="Google Shape;5132;p65"/>
            <p:cNvCxnSpPr/>
            <p:nvPr/>
          </p:nvCxnSpPr>
          <p:spPr>
            <a:xfrm>
              <a:off x="0" y="402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33" name="Google Shape;5133;p65"/>
            <p:cNvCxnSpPr/>
            <p:nvPr/>
          </p:nvCxnSpPr>
          <p:spPr>
            <a:xfrm>
              <a:off x="0" y="4115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34" name="Google Shape;5134;p65"/>
            <p:cNvCxnSpPr/>
            <p:nvPr/>
          </p:nvCxnSpPr>
          <p:spPr>
            <a:xfrm>
              <a:off x="0" y="362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35" name="Google Shape;5135;p65"/>
            <p:cNvCxnSpPr/>
            <p:nvPr/>
          </p:nvCxnSpPr>
          <p:spPr>
            <a:xfrm>
              <a:off x="0" y="35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36" name="Google Shape;5136;p65"/>
            <p:cNvCxnSpPr/>
            <p:nvPr/>
          </p:nvCxnSpPr>
          <p:spPr>
            <a:xfrm>
              <a:off x="0" y="39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37" name="Google Shape;5137;p65"/>
            <p:cNvCxnSpPr/>
            <p:nvPr/>
          </p:nvCxnSpPr>
          <p:spPr>
            <a:xfrm>
              <a:off x="0" y="385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38" name="Google Shape;5138;p65"/>
            <p:cNvCxnSpPr/>
            <p:nvPr/>
          </p:nvCxnSpPr>
          <p:spPr>
            <a:xfrm>
              <a:off x="0" y="377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39" name="Google Shape;5139;p65"/>
            <p:cNvCxnSpPr/>
            <p:nvPr/>
          </p:nvCxnSpPr>
          <p:spPr>
            <a:xfrm>
              <a:off x="0" y="395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40" name="Google Shape;5140;p65"/>
            <p:cNvCxnSpPr/>
            <p:nvPr/>
          </p:nvCxnSpPr>
          <p:spPr>
            <a:xfrm>
              <a:off x="0" y="364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41" name="Google Shape;5141;p65"/>
            <p:cNvCxnSpPr/>
            <p:nvPr/>
          </p:nvCxnSpPr>
          <p:spPr>
            <a:xfrm>
              <a:off x="0" y="369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42" name="Google Shape;5142;p65"/>
            <p:cNvCxnSpPr/>
            <p:nvPr/>
          </p:nvCxnSpPr>
          <p:spPr>
            <a:xfrm>
              <a:off x="0" y="389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43" name="Google Shape;5143;p65"/>
            <p:cNvCxnSpPr/>
            <p:nvPr/>
          </p:nvCxnSpPr>
          <p:spPr>
            <a:xfrm>
              <a:off x="0" y="38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44" name="Google Shape;5144;p65"/>
            <p:cNvCxnSpPr/>
            <p:nvPr/>
          </p:nvCxnSpPr>
          <p:spPr>
            <a:xfrm>
              <a:off x="0" y="346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45" name="Google Shape;5145;p65"/>
            <p:cNvCxnSpPr/>
            <p:nvPr/>
          </p:nvCxnSpPr>
          <p:spPr>
            <a:xfrm>
              <a:off x="0" y="35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46" name="Google Shape;5146;p65"/>
            <p:cNvCxnSpPr/>
            <p:nvPr/>
          </p:nvCxnSpPr>
          <p:spPr>
            <a:xfrm>
              <a:off x="0" y="353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47" name="Google Shape;5147;p65"/>
            <p:cNvCxnSpPr/>
            <p:nvPr/>
          </p:nvCxnSpPr>
          <p:spPr>
            <a:xfrm>
              <a:off x="0" y="33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48" name="Google Shape;5148;p65"/>
            <p:cNvCxnSpPr/>
            <p:nvPr/>
          </p:nvCxnSpPr>
          <p:spPr>
            <a:xfrm>
              <a:off x="0" y="332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49" name="Google Shape;5149;p65"/>
            <p:cNvCxnSpPr/>
            <p:nvPr/>
          </p:nvCxnSpPr>
          <p:spPr>
            <a:xfrm>
              <a:off x="0" y="342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50" name="Google Shape;5150;p65"/>
            <p:cNvCxnSpPr/>
            <p:nvPr/>
          </p:nvCxnSpPr>
          <p:spPr>
            <a:xfrm>
              <a:off x="0" y="293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51" name="Google Shape;5151;p65"/>
            <p:cNvCxnSpPr/>
            <p:nvPr/>
          </p:nvCxnSpPr>
          <p:spPr>
            <a:xfrm>
              <a:off x="0" y="29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52" name="Google Shape;5152;p65"/>
            <p:cNvCxnSpPr/>
            <p:nvPr/>
          </p:nvCxnSpPr>
          <p:spPr>
            <a:xfrm>
              <a:off x="0" y="328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53" name="Google Shape;5153;p65"/>
            <p:cNvCxnSpPr/>
            <p:nvPr/>
          </p:nvCxnSpPr>
          <p:spPr>
            <a:xfrm>
              <a:off x="0" y="315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54" name="Google Shape;5154;p65"/>
            <p:cNvCxnSpPr/>
            <p:nvPr/>
          </p:nvCxnSpPr>
          <p:spPr>
            <a:xfrm>
              <a:off x="0" y="307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55" name="Google Shape;5155;p65"/>
            <p:cNvCxnSpPr/>
            <p:nvPr/>
          </p:nvCxnSpPr>
          <p:spPr>
            <a:xfrm>
              <a:off x="0" y="326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56" name="Google Shape;5156;p65"/>
            <p:cNvCxnSpPr/>
            <p:nvPr/>
          </p:nvCxnSpPr>
          <p:spPr>
            <a:xfrm>
              <a:off x="0" y="295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57" name="Google Shape;5157;p65"/>
            <p:cNvCxnSpPr/>
            <p:nvPr/>
          </p:nvCxnSpPr>
          <p:spPr>
            <a:xfrm>
              <a:off x="0" y="300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58" name="Google Shape;5158;p65"/>
            <p:cNvCxnSpPr/>
            <p:nvPr/>
          </p:nvCxnSpPr>
          <p:spPr>
            <a:xfrm>
              <a:off x="0" y="320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59" name="Google Shape;5159;p65"/>
            <p:cNvCxnSpPr/>
            <p:nvPr/>
          </p:nvCxnSpPr>
          <p:spPr>
            <a:xfrm>
              <a:off x="0" y="318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60" name="Google Shape;5160;p65"/>
            <p:cNvCxnSpPr/>
            <p:nvPr/>
          </p:nvCxnSpPr>
          <p:spPr>
            <a:xfrm>
              <a:off x="0" y="278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61" name="Google Shape;5161;p65"/>
            <p:cNvCxnSpPr/>
            <p:nvPr/>
          </p:nvCxnSpPr>
          <p:spPr>
            <a:xfrm>
              <a:off x="0" y="27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62" name="Google Shape;5162;p65"/>
            <p:cNvCxnSpPr/>
            <p:nvPr/>
          </p:nvCxnSpPr>
          <p:spPr>
            <a:xfrm>
              <a:off x="0" y="263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63" name="Google Shape;5163;p65"/>
            <p:cNvCxnSpPr/>
            <p:nvPr/>
          </p:nvCxnSpPr>
          <p:spPr>
            <a:xfrm>
              <a:off x="0" y="283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64" name="Google Shape;5164;p65"/>
            <p:cNvCxnSpPr/>
            <p:nvPr/>
          </p:nvCxnSpPr>
          <p:spPr>
            <a:xfrm>
              <a:off x="0" y="281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65" name="Google Shape;5165;p65"/>
            <p:cNvCxnSpPr/>
            <p:nvPr/>
          </p:nvCxnSpPr>
          <p:spPr>
            <a:xfrm>
              <a:off x="0" y="251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66" name="Google Shape;5166;p65"/>
            <p:cNvCxnSpPr/>
            <p:nvPr/>
          </p:nvCxnSpPr>
          <p:spPr>
            <a:xfrm>
              <a:off x="0" y="2547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67" name="Google Shape;5167;p65"/>
            <p:cNvCxnSpPr/>
            <p:nvPr/>
          </p:nvCxnSpPr>
          <p:spPr>
            <a:xfrm>
              <a:off x="0" y="258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68" name="Google Shape;5168;p65"/>
            <p:cNvCxnSpPr/>
            <p:nvPr/>
          </p:nvCxnSpPr>
          <p:spPr>
            <a:xfrm>
              <a:off x="0" y="242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69" name="Google Shape;5169;p65"/>
            <p:cNvCxnSpPr/>
            <p:nvPr/>
          </p:nvCxnSpPr>
          <p:spPr>
            <a:xfrm>
              <a:off x="0" y="23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70" name="Google Shape;5170;p65"/>
            <p:cNvCxnSpPr/>
            <p:nvPr/>
          </p:nvCxnSpPr>
          <p:spPr>
            <a:xfrm>
              <a:off x="0" y="246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71" name="Google Shape;5171;p65"/>
            <p:cNvCxnSpPr/>
            <p:nvPr/>
          </p:nvCxnSpPr>
          <p:spPr>
            <a:xfrm>
              <a:off x="0" y="232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72" name="Google Shape;5172;p65"/>
            <p:cNvCxnSpPr/>
            <p:nvPr/>
          </p:nvCxnSpPr>
          <p:spPr>
            <a:xfrm>
              <a:off x="0" y="220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73" name="Google Shape;5173;p65"/>
            <p:cNvCxnSpPr/>
            <p:nvPr/>
          </p:nvCxnSpPr>
          <p:spPr>
            <a:xfrm>
              <a:off x="0" y="23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74" name="Google Shape;5174;p65"/>
            <p:cNvCxnSpPr/>
            <p:nvPr/>
          </p:nvCxnSpPr>
          <p:spPr>
            <a:xfrm>
              <a:off x="0" y="224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75" name="Google Shape;5175;p65"/>
            <p:cNvCxnSpPr/>
            <p:nvPr/>
          </p:nvCxnSpPr>
          <p:spPr>
            <a:xfrm>
              <a:off x="0" y="222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76" name="Google Shape;5176;p65"/>
            <p:cNvCxnSpPr/>
            <p:nvPr/>
          </p:nvCxnSpPr>
          <p:spPr>
            <a:xfrm>
              <a:off x="0" y="208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77" name="Google Shape;5177;p65"/>
            <p:cNvCxnSpPr/>
            <p:nvPr/>
          </p:nvCxnSpPr>
          <p:spPr>
            <a:xfrm>
              <a:off x="0" y="21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78" name="Google Shape;5178;p65"/>
            <p:cNvCxnSpPr/>
            <p:nvPr/>
          </p:nvCxnSpPr>
          <p:spPr>
            <a:xfrm>
              <a:off x="0" y="215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79" name="Google Shape;5179;p65"/>
            <p:cNvCxnSpPr/>
            <p:nvPr/>
          </p:nvCxnSpPr>
          <p:spPr>
            <a:xfrm>
              <a:off x="0" y="199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80" name="Google Shape;5180;p65"/>
            <p:cNvCxnSpPr/>
            <p:nvPr/>
          </p:nvCxnSpPr>
          <p:spPr>
            <a:xfrm>
              <a:off x="0" y="194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81" name="Google Shape;5181;p65"/>
            <p:cNvCxnSpPr/>
            <p:nvPr/>
          </p:nvCxnSpPr>
          <p:spPr>
            <a:xfrm>
              <a:off x="0" y="204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82" name="Google Shape;5182;p65"/>
            <p:cNvCxnSpPr/>
            <p:nvPr/>
          </p:nvCxnSpPr>
          <p:spPr>
            <a:xfrm>
              <a:off x="0" y="155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83" name="Google Shape;5183;p65"/>
            <p:cNvCxnSpPr/>
            <p:nvPr/>
          </p:nvCxnSpPr>
          <p:spPr>
            <a:xfrm>
              <a:off x="0" y="15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84" name="Google Shape;5184;p65"/>
            <p:cNvCxnSpPr/>
            <p:nvPr/>
          </p:nvCxnSpPr>
          <p:spPr>
            <a:xfrm>
              <a:off x="0" y="19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85" name="Google Shape;5185;p65"/>
            <p:cNvCxnSpPr/>
            <p:nvPr/>
          </p:nvCxnSpPr>
          <p:spPr>
            <a:xfrm>
              <a:off x="0" y="177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86" name="Google Shape;5186;p65"/>
            <p:cNvCxnSpPr/>
            <p:nvPr/>
          </p:nvCxnSpPr>
          <p:spPr>
            <a:xfrm>
              <a:off x="0" y="169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87" name="Google Shape;5187;p65"/>
            <p:cNvCxnSpPr/>
            <p:nvPr/>
          </p:nvCxnSpPr>
          <p:spPr>
            <a:xfrm>
              <a:off x="0" y="188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88" name="Google Shape;5188;p65"/>
            <p:cNvCxnSpPr/>
            <p:nvPr/>
          </p:nvCxnSpPr>
          <p:spPr>
            <a:xfrm>
              <a:off x="0" y="157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89" name="Google Shape;5189;p65"/>
            <p:cNvCxnSpPr/>
            <p:nvPr/>
          </p:nvCxnSpPr>
          <p:spPr>
            <a:xfrm>
              <a:off x="0" y="16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90" name="Google Shape;5190;p65"/>
            <p:cNvCxnSpPr/>
            <p:nvPr/>
          </p:nvCxnSpPr>
          <p:spPr>
            <a:xfrm>
              <a:off x="0" y="182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91" name="Google Shape;5191;p65"/>
            <p:cNvCxnSpPr/>
            <p:nvPr/>
          </p:nvCxnSpPr>
          <p:spPr>
            <a:xfrm>
              <a:off x="0" y="180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92" name="Google Shape;5192;p65"/>
            <p:cNvCxnSpPr/>
            <p:nvPr/>
          </p:nvCxnSpPr>
          <p:spPr>
            <a:xfrm>
              <a:off x="0" y="13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93" name="Google Shape;5193;p65"/>
            <p:cNvCxnSpPr/>
            <p:nvPr/>
          </p:nvCxnSpPr>
          <p:spPr>
            <a:xfrm>
              <a:off x="0" y="1430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94" name="Google Shape;5194;p65"/>
            <p:cNvCxnSpPr/>
            <p:nvPr/>
          </p:nvCxnSpPr>
          <p:spPr>
            <a:xfrm>
              <a:off x="0" y="146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95" name="Google Shape;5195;p65"/>
            <p:cNvCxnSpPr/>
            <p:nvPr/>
          </p:nvCxnSpPr>
          <p:spPr>
            <a:xfrm>
              <a:off x="0" y="13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96" name="Google Shape;5196;p65"/>
            <p:cNvCxnSpPr/>
            <p:nvPr/>
          </p:nvCxnSpPr>
          <p:spPr>
            <a:xfrm>
              <a:off x="0" y="134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97" name="Google Shape;5197;p65"/>
            <p:cNvCxnSpPr/>
            <p:nvPr/>
          </p:nvCxnSpPr>
          <p:spPr>
            <a:xfrm>
              <a:off x="0" y="9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98" name="Google Shape;5198;p65"/>
            <p:cNvCxnSpPr/>
            <p:nvPr/>
          </p:nvCxnSpPr>
          <p:spPr>
            <a:xfrm>
              <a:off x="0" y="94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99" name="Google Shape;5199;p65"/>
            <p:cNvCxnSpPr/>
            <p:nvPr/>
          </p:nvCxnSpPr>
          <p:spPr>
            <a:xfrm>
              <a:off x="0" y="120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00" name="Google Shape;5200;p65"/>
            <p:cNvCxnSpPr/>
            <p:nvPr/>
          </p:nvCxnSpPr>
          <p:spPr>
            <a:xfrm>
              <a:off x="0" y="112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01" name="Google Shape;5201;p65"/>
            <p:cNvCxnSpPr/>
            <p:nvPr/>
          </p:nvCxnSpPr>
          <p:spPr>
            <a:xfrm>
              <a:off x="0" y="9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02" name="Google Shape;5202;p65"/>
            <p:cNvCxnSpPr/>
            <p:nvPr/>
          </p:nvCxnSpPr>
          <p:spPr>
            <a:xfrm>
              <a:off x="0" y="104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03" name="Google Shape;5203;p65"/>
            <p:cNvCxnSpPr/>
            <p:nvPr/>
          </p:nvCxnSpPr>
          <p:spPr>
            <a:xfrm>
              <a:off x="0" y="124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04" name="Google Shape;5204;p65"/>
            <p:cNvCxnSpPr/>
            <p:nvPr/>
          </p:nvCxnSpPr>
          <p:spPr>
            <a:xfrm>
              <a:off x="0" y="12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05" name="Google Shape;5205;p65"/>
            <p:cNvCxnSpPr/>
            <p:nvPr/>
          </p:nvCxnSpPr>
          <p:spPr>
            <a:xfrm>
              <a:off x="0" y="81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06" name="Google Shape;5206;p65"/>
            <p:cNvCxnSpPr/>
            <p:nvPr/>
          </p:nvCxnSpPr>
          <p:spPr>
            <a:xfrm>
              <a:off x="0" y="85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07" name="Google Shape;5207;p65"/>
            <p:cNvCxnSpPr/>
            <p:nvPr/>
          </p:nvCxnSpPr>
          <p:spPr>
            <a:xfrm>
              <a:off x="0" y="88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08" name="Google Shape;5208;p65"/>
            <p:cNvCxnSpPr/>
            <p:nvPr/>
          </p:nvCxnSpPr>
          <p:spPr>
            <a:xfrm>
              <a:off x="0" y="72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09" name="Google Shape;5209;p65"/>
            <p:cNvCxnSpPr/>
            <p:nvPr/>
          </p:nvCxnSpPr>
          <p:spPr>
            <a:xfrm>
              <a:off x="0" y="77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10" name="Google Shape;5210;p65"/>
            <p:cNvCxnSpPr/>
            <p:nvPr/>
          </p:nvCxnSpPr>
          <p:spPr>
            <a:xfrm>
              <a:off x="0" y="6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11" name="Google Shape;5211;p65"/>
            <p:cNvCxnSpPr/>
            <p:nvPr/>
          </p:nvCxnSpPr>
          <p:spPr>
            <a:xfrm>
              <a:off x="0" y="60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12" name="Google Shape;5212;p65"/>
            <p:cNvCxnSpPr/>
            <p:nvPr/>
          </p:nvCxnSpPr>
          <p:spPr>
            <a:xfrm>
              <a:off x="0" y="479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13" name="Google Shape;5213;p65"/>
            <p:cNvCxnSpPr/>
            <p:nvPr/>
          </p:nvCxnSpPr>
          <p:spPr>
            <a:xfrm>
              <a:off x="0" y="515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14" name="Google Shape;5214;p65"/>
            <p:cNvCxnSpPr/>
            <p:nvPr/>
          </p:nvCxnSpPr>
          <p:spPr>
            <a:xfrm>
              <a:off x="0" y="54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15" name="Google Shape;5215;p65"/>
            <p:cNvCxnSpPr/>
            <p:nvPr/>
          </p:nvCxnSpPr>
          <p:spPr>
            <a:xfrm>
              <a:off x="0" y="389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16" name="Google Shape;5216;p65"/>
            <p:cNvCxnSpPr/>
            <p:nvPr/>
          </p:nvCxnSpPr>
          <p:spPr>
            <a:xfrm>
              <a:off x="0" y="341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17" name="Google Shape;5217;p65"/>
            <p:cNvCxnSpPr/>
            <p:nvPr/>
          </p:nvCxnSpPr>
          <p:spPr>
            <a:xfrm>
              <a:off x="0" y="434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18" name="Google Shape;5218;p65"/>
            <p:cNvCxnSpPr/>
            <p:nvPr/>
          </p:nvCxnSpPr>
          <p:spPr>
            <a:xfrm>
              <a:off x="0" y="296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19" name="Google Shape;5219;p65"/>
            <p:cNvCxnSpPr/>
            <p:nvPr/>
          </p:nvCxnSpPr>
          <p:spPr>
            <a:xfrm>
              <a:off x="0" y="275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20" name="Google Shape;5220;p65"/>
            <p:cNvCxnSpPr/>
            <p:nvPr/>
          </p:nvCxnSpPr>
          <p:spPr>
            <a:xfrm>
              <a:off x="0" y="215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21" name="Google Shape;5221;p65"/>
            <p:cNvCxnSpPr/>
            <p:nvPr/>
          </p:nvCxnSpPr>
          <p:spPr>
            <a:xfrm>
              <a:off x="0" y="27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22" name="Google Shape;5222;p65"/>
            <p:cNvCxnSpPr/>
            <p:nvPr/>
          </p:nvCxnSpPr>
          <p:spPr>
            <a:xfrm>
              <a:off x="0" y="0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23" name="Google Shape;5223;p65"/>
            <p:cNvCxnSpPr/>
            <p:nvPr/>
          </p:nvCxnSpPr>
          <p:spPr>
            <a:xfrm>
              <a:off x="0" y="48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24" name="Google Shape;5224;p65"/>
            <p:cNvCxnSpPr/>
            <p:nvPr/>
          </p:nvCxnSpPr>
          <p:spPr>
            <a:xfrm>
              <a:off x="0" y="102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25" name="Google Shape;5225;p65"/>
            <p:cNvCxnSpPr/>
            <p:nvPr/>
          </p:nvCxnSpPr>
          <p:spPr>
            <a:xfrm>
              <a:off x="0" y="159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5226" name="Google Shape;5226;p65"/>
          <p:cNvSpPr txBox="1"/>
          <p:nvPr/>
        </p:nvSpPr>
        <p:spPr>
          <a:xfrm>
            <a:off x="76200" y="76200"/>
            <a:ext cx="304800" cy="1450975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27" name="Google Shape;5227;p65"/>
          <p:cNvSpPr txBox="1"/>
          <p:nvPr/>
        </p:nvSpPr>
        <p:spPr>
          <a:xfrm>
            <a:off x="204787" y="15081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28" name="Google Shape;5228;p65"/>
          <p:cNvSpPr txBox="1"/>
          <p:nvPr/>
        </p:nvSpPr>
        <p:spPr>
          <a:xfrm>
            <a:off x="7300912" y="1185862"/>
            <a:ext cx="1474787" cy="338137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29" name="Google Shape;5229;p65"/>
          <p:cNvSpPr txBox="1"/>
          <p:nvPr/>
        </p:nvSpPr>
        <p:spPr>
          <a:xfrm>
            <a:off x="3252787" y="133826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230" name="Google Shape;5230;p65"/>
          <p:cNvGrpSpPr/>
          <p:nvPr/>
        </p:nvGrpSpPr>
        <p:grpSpPr>
          <a:xfrm>
            <a:off x="7620000" y="228600"/>
            <a:ext cx="1066800" cy="838200"/>
            <a:chOff x="0" y="0"/>
            <a:chExt cx="672" cy="528"/>
          </a:xfrm>
        </p:grpSpPr>
        <p:sp>
          <p:nvSpPr>
            <p:cNvPr id="5231" name="Google Shape;5231;p65"/>
            <p:cNvSpPr txBox="1"/>
            <p:nvPr/>
          </p:nvSpPr>
          <p:spPr>
            <a:xfrm>
              <a:off x="0" y="0"/>
              <a:ext cx="672" cy="528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32" name="Google Shape;5232;p65"/>
            <p:cNvSpPr txBox="1"/>
            <p:nvPr/>
          </p:nvSpPr>
          <p:spPr>
            <a:xfrm>
              <a:off x="566" y="377"/>
              <a:ext cx="71" cy="76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5233" name="Google Shape;5233;p65"/>
            <p:cNvGrpSpPr/>
            <p:nvPr/>
          </p:nvGrpSpPr>
          <p:grpSpPr>
            <a:xfrm>
              <a:off x="35" y="75"/>
              <a:ext cx="566" cy="378"/>
              <a:chOff x="0" y="0"/>
              <a:chExt cx="566" cy="378"/>
            </a:xfrm>
          </p:grpSpPr>
          <p:sp>
            <p:nvSpPr>
              <p:cNvPr id="5234" name="Google Shape;5234;p65"/>
              <p:cNvSpPr/>
              <p:nvPr/>
            </p:nvSpPr>
            <p:spPr>
              <a:xfrm>
                <a:off x="0" y="75"/>
                <a:ext cx="424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35" name="Google Shape;5235;p65"/>
              <p:cNvSpPr/>
              <p:nvPr/>
            </p:nvSpPr>
            <p:spPr>
              <a:xfrm>
                <a:off x="70" y="0"/>
                <a:ext cx="425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36" name="Google Shape;5236;p65"/>
              <p:cNvSpPr/>
              <p:nvPr/>
            </p:nvSpPr>
            <p:spPr>
              <a:xfrm>
                <a:off x="70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37" name="Google Shape;5237;p65"/>
              <p:cNvSpPr/>
              <p:nvPr/>
            </p:nvSpPr>
            <p:spPr>
              <a:xfrm>
                <a:off x="247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38" name="Google Shape;5238;p65"/>
              <p:cNvSpPr/>
              <p:nvPr/>
            </p:nvSpPr>
            <p:spPr>
              <a:xfrm>
                <a:off x="247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39" name="Google Shape;5239;p65"/>
              <p:cNvSpPr/>
              <p:nvPr/>
            </p:nvSpPr>
            <p:spPr>
              <a:xfrm>
                <a:off x="318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5240" name="Google Shape;5240;p65"/>
            <p:cNvSpPr txBox="1"/>
            <p:nvPr/>
          </p:nvSpPr>
          <p:spPr>
            <a:xfrm>
              <a:off x="35" y="38"/>
              <a:ext cx="71" cy="7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41" name="Google Shape;5241;p65"/>
            <p:cNvSpPr txBox="1"/>
            <p:nvPr/>
          </p:nvSpPr>
          <p:spPr>
            <a:xfrm>
              <a:off x="71" y="75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42" name="Google Shape;5242;p65"/>
            <p:cNvSpPr txBox="1"/>
            <p:nvPr/>
          </p:nvSpPr>
          <p:spPr>
            <a:xfrm>
              <a:off x="531" y="339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43" name="Google Shape;5243;p65"/>
            <p:cNvSpPr/>
            <p:nvPr/>
          </p:nvSpPr>
          <p:spPr>
            <a:xfrm>
              <a:off x="140" y="113"/>
              <a:ext cx="391" cy="26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38100" cap="flat" cmpd="sng">
              <a:solidFill>
                <a:srgbClr val="FFFF00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5244" name="Google Shape;5244;p6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458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Cont.</a:t>
            </a:r>
            <a:endParaRPr/>
          </a:p>
        </p:txBody>
      </p:sp>
      <p:graphicFrame>
        <p:nvGraphicFramePr>
          <p:cNvPr id="5245" name="Google Shape;5245;p65"/>
          <p:cNvGraphicFramePr/>
          <p:nvPr/>
        </p:nvGraphicFramePr>
        <p:xfrm>
          <a:off x="533400" y="1676400"/>
          <a:ext cx="8381975" cy="4572000"/>
        </p:xfrm>
        <a:graphic>
          <a:graphicData uri="http://schemas.openxmlformats.org/drawingml/2006/table">
            <a:tbl>
              <a:tblPr>
                <a:noFill/>
                <a:tableStyleId>{1DF74CC5-A4F5-4112-8B49-D9C3A2F8DFBB}</a:tableStyleId>
              </a:tblPr>
              <a:tblGrid>
                <a:gridCol w="2506650"/>
                <a:gridCol w="5875325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Layer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For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00"/>
                        <a:buFont typeface="Times New Roman"/>
                        <a:buNone/>
                      </a:pPr>
                      <a:r>
                        <a:rPr lang="en-US" sz="27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(7) Application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Times New Roman"/>
                        <a:buNone/>
                      </a:pPr>
                      <a:r>
                        <a:rPr lang="en-US" sz="26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Provides Services to User Apps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00"/>
                        <a:buFont typeface="Times New Roman"/>
                        <a:buNone/>
                      </a:pPr>
                      <a:r>
                        <a:rPr lang="en-US" sz="27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(6) Presentation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Times New Roman"/>
                        <a:buNone/>
                      </a:pPr>
                      <a:r>
                        <a:rPr lang="en-US" sz="26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Representation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00"/>
                        <a:buFont typeface="Times New Roman"/>
                        <a:buNone/>
                      </a:pPr>
                      <a:r>
                        <a:rPr lang="en-US" sz="27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(5) Session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Times New Roman"/>
                        <a:buNone/>
                      </a:pPr>
                      <a:r>
                        <a:rPr lang="en-US" sz="26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Communication Between Hosts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00"/>
                        <a:buFont typeface="Times New Roman"/>
                        <a:buNone/>
                      </a:pPr>
                      <a:r>
                        <a:rPr lang="en-US" sz="27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(4) Transport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Times New Roman"/>
                        <a:buNone/>
                      </a:pPr>
                      <a:r>
                        <a:rPr lang="en-US" sz="26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Flow Ctrl, Error Detection/Correction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00"/>
                        <a:buFont typeface="Times New Roman"/>
                        <a:buNone/>
                      </a:pPr>
                      <a:r>
                        <a:rPr lang="en-US" sz="27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(3) Network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Times New Roman"/>
                        <a:buNone/>
                      </a:pPr>
                      <a:r>
                        <a:rPr lang="en-US" sz="26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End to End Delivery, Logical Address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00"/>
                        <a:buFont typeface="Times New Roman"/>
                        <a:buNone/>
                      </a:pPr>
                      <a:r>
                        <a:rPr lang="en-US" sz="27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(2) Data Link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Times New Roman"/>
                        <a:buNone/>
                      </a:pPr>
                      <a:r>
                        <a:rPr lang="en-US" sz="26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Media Access Ctrl, Physical Address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00"/>
                        <a:buFont typeface="Times New Roman"/>
                        <a:buNone/>
                      </a:pPr>
                      <a:r>
                        <a:rPr lang="en-US" sz="27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(1) Physical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Times New Roman"/>
                        <a:buNone/>
                      </a:pPr>
                      <a:r>
                        <a:rPr lang="en-US" sz="26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Medium, Interfaces, Puts Bits on Medium.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0" name="Google Shape;5250;p66"/>
          <p:cNvSpPr txBox="1"/>
          <p:nvPr/>
        </p:nvSpPr>
        <p:spPr>
          <a:xfrm>
            <a:off x="7543800" y="6554787"/>
            <a:ext cx="284162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/>
          </a:p>
        </p:txBody>
      </p:sp>
      <p:grpSp>
        <p:nvGrpSpPr>
          <p:cNvPr id="5251" name="Google Shape;5251;p66"/>
          <p:cNvGrpSpPr/>
          <p:nvPr/>
        </p:nvGrpSpPr>
        <p:grpSpPr>
          <a:xfrm>
            <a:off x="0" y="68262"/>
            <a:ext cx="457200" cy="6715125"/>
            <a:chOff x="0" y="0"/>
            <a:chExt cx="288" cy="4230"/>
          </a:xfrm>
        </p:grpSpPr>
        <p:cxnSp>
          <p:nvCxnSpPr>
            <p:cNvPr id="5252" name="Google Shape;5252;p66"/>
            <p:cNvCxnSpPr/>
            <p:nvPr/>
          </p:nvCxnSpPr>
          <p:spPr>
            <a:xfrm>
              <a:off x="0" y="416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53" name="Google Shape;5253;p66"/>
            <p:cNvCxnSpPr/>
            <p:nvPr/>
          </p:nvCxnSpPr>
          <p:spPr>
            <a:xfrm>
              <a:off x="0" y="41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54" name="Google Shape;5254;p66"/>
            <p:cNvCxnSpPr/>
            <p:nvPr/>
          </p:nvCxnSpPr>
          <p:spPr>
            <a:xfrm>
              <a:off x="0" y="422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55" name="Google Shape;5255;p66"/>
            <p:cNvCxnSpPr/>
            <p:nvPr/>
          </p:nvCxnSpPr>
          <p:spPr>
            <a:xfrm>
              <a:off x="0" y="407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56" name="Google Shape;5256;p66"/>
            <p:cNvCxnSpPr/>
            <p:nvPr/>
          </p:nvCxnSpPr>
          <p:spPr>
            <a:xfrm>
              <a:off x="0" y="402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57" name="Google Shape;5257;p66"/>
            <p:cNvCxnSpPr/>
            <p:nvPr/>
          </p:nvCxnSpPr>
          <p:spPr>
            <a:xfrm>
              <a:off x="0" y="4115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58" name="Google Shape;5258;p66"/>
            <p:cNvCxnSpPr/>
            <p:nvPr/>
          </p:nvCxnSpPr>
          <p:spPr>
            <a:xfrm>
              <a:off x="0" y="362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59" name="Google Shape;5259;p66"/>
            <p:cNvCxnSpPr/>
            <p:nvPr/>
          </p:nvCxnSpPr>
          <p:spPr>
            <a:xfrm>
              <a:off x="0" y="35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60" name="Google Shape;5260;p66"/>
            <p:cNvCxnSpPr/>
            <p:nvPr/>
          </p:nvCxnSpPr>
          <p:spPr>
            <a:xfrm>
              <a:off x="0" y="39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61" name="Google Shape;5261;p66"/>
            <p:cNvCxnSpPr/>
            <p:nvPr/>
          </p:nvCxnSpPr>
          <p:spPr>
            <a:xfrm>
              <a:off x="0" y="385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62" name="Google Shape;5262;p66"/>
            <p:cNvCxnSpPr/>
            <p:nvPr/>
          </p:nvCxnSpPr>
          <p:spPr>
            <a:xfrm>
              <a:off x="0" y="377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63" name="Google Shape;5263;p66"/>
            <p:cNvCxnSpPr/>
            <p:nvPr/>
          </p:nvCxnSpPr>
          <p:spPr>
            <a:xfrm>
              <a:off x="0" y="395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64" name="Google Shape;5264;p66"/>
            <p:cNvCxnSpPr/>
            <p:nvPr/>
          </p:nvCxnSpPr>
          <p:spPr>
            <a:xfrm>
              <a:off x="0" y="364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65" name="Google Shape;5265;p66"/>
            <p:cNvCxnSpPr/>
            <p:nvPr/>
          </p:nvCxnSpPr>
          <p:spPr>
            <a:xfrm>
              <a:off x="0" y="369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66" name="Google Shape;5266;p66"/>
            <p:cNvCxnSpPr/>
            <p:nvPr/>
          </p:nvCxnSpPr>
          <p:spPr>
            <a:xfrm>
              <a:off x="0" y="389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67" name="Google Shape;5267;p66"/>
            <p:cNvCxnSpPr/>
            <p:nvPr/>
          </p:nvCxnSpPr>
          <p:spPr>
            <a:xfrm>
              <a:off x="0" y="38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68" name="Google Shape;5268;p66"/>
            <p:cNvCxnSpPr/>
            <p:nvPr/>
          </p:nvCxnSpPr>
          <p:spPr>
            <a:xfrm>
              <a:off x="0" y="346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69" name="Google Shape;5269;p66"/>
            <p:cNvCxnSpPr/>
            <p:nvPr/>
          </p:nvCxnSpPr>
          <p:spPr>
            <a:xfrm>
              <a:off x="0" y="35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70" name="Google Shape;5270;p66"/>
            <p:cNvCxnSpPr/>
            <p:nvPr/>
          </p:nvCxnSpPr>
          <p:spPr>
            <a:xfrm>
              <a:off x="0" y="353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71" name="Google Shape;5271;p66"/>
            <p:cNvCxnSpPr/>
            <p:nvPr/>
          </p:nvCxnSpPr>
          <p:spPr>
            <a:xfrm>
              <a:off x="0" y="33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72" name="Google Shape;5272;p66"/>
            <p:cNvCxnSpPr/>
            <p:nvPr/>
          </p:nvCxnSpPr>
          <p:spPr>
            <a:xfrm>
              <a:off x="0" y="332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73" name="Google Shape;5273;p66"/>
            <p:cNvCxnSpPr/>
            <p:nvPr/>
          </p:nvCxnSpPr>
          <p:spPr>
            <a:xfrm>
              <a:off x="0" y="342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74" name="Google Shape;5274;p66"/>
            <p:cNvCxnSpPr/>
            <p:nvPr/>
          </p:nvCxnSpPr>
          <p:spPr>
            <a:xfrm>
              <a:off x="0" y="293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75" name="Google Shape;5275;p66"/>
            <p:cNvCxnSpPr/>
            <p:nvPr/>
          </p:nvCxnSpPr>
          <p:spPr>
            <a:xfrm>
              <a:off x="0" y="29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76" name="Google Shape;5276;p66"/>
            <p:cNvCxnSpPr/>
            <p:nvPr/>
          </p:nvCxnSpPr>
          <p:spPr>
            <a:xfrm>
              <a:off x="0" y="328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77" name="Google Shape;5277;p66"/>
            <p:cNvCxnSpPr/>
            <p:nvPr/>
          </p:nvCxnSpPr>
          <p:spPr>
            <a:xfrm>
              <a:off x="0" y="315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78" name="Google Shape;5278;p66"/>
            <p:cNvCxnSpPr/>
            <p:nvPr/>
          </p:nvCxnSpPr>
          <p:spPr>
            <a:xfrm>
              <a:off x="0" y="307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79" name="Google Shape;5279;p66"/>
            <p:cNvCxnSpPr/>
            <p:nvPr/>
          </p:nvCxnSpPr>
          <p:spPr>
            <a:xfrm>
              <a:off x="0" y="326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80" name="Google Shape;5280;p66"/>
            <p:cNvCxnSpPr/>
            <p:nvPr/>
          </p:nvCxnSpPr>
          <p:spPr>
            <a:xfrm>
              <a:off x="0" y="295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81" name="Google Shape;5281;p66"/>
            <p:cNvCxnSpPr/>
            <p:nvPr/>
          </p:nvCxnSpPr>
          <p:spPr>
            <a:xfrm>
              <a:off x="0" y="300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82" name="Google Shape;5282;p66"/>
            <p:cNvCxnSpPr/>
            <p:nvPr/>
          </p:nvCxnSpPr>
          <p:spPr>
            <a:xfrm>
              <a:off x="0" y="320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83" name="Google Shape;5283;p66"/>
            <p:cNvCxnSpPr/>
            <p:nvPr/>
          </p:nvCxnSpPr>
          <p:spPr>
            <a:xfrm>
              <a:off x="0" y="318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84" name="Google Shape;5284;p66"/>
            <p:cNvCxnSpPr/>
            <p:nvPr/>
          </p:nvCxnSpPr>
          <p:spPr>
            <a:xfrm>
              <a:off x="0" y="278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85" name="Google Shape;5285;p66"/>
            <p:cNvCxnSpPr/>
            <p:nvPr/>
          </p:nvCxnSpPr>
          <p:spPr>
            <a:xfrm>
              <a:off x="0" y="27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86" name="Google Shape;5286;p66"/>
            <p:cNvCxnSpPr/>
            <p:nvPr/>
          </p:nvCxnSpPr>
          <p:spPr>
            <a:xfrm>
              <a:off x="0" y="263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87" name="Google Shape;5287;p66"/>
            <p:cNvCxnSpPr/>
            <p:nvPr/>
          </p:nvCxnSpPr>
          <p:spPr>
            <a:xfrm>
              <a:off x="0" y="283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88" name="Google Shape;5288;p66"/>
            <p:cNvCxnSpPr/>
            <p:nvPr/>
          </p:nvCxnSpPr>
          <p:spPr>
            <a:xfrm>
              <a:off x="0" y="281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89" name="Google Shape;5289;p66"/>
            <p:cNvCxnSpPr/>
            <p:nvPr/>
          </p:nvCxnSpPr>
          <p:spPr>
            <a:xfrm>
              <a:off x="0" y="251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90" name="Google Shape;5290;p66"/>
            <p:cNvCxnSpPr/>
            <p:nvPr/>
          </p:nvCxnSpPr>
          <p:spPr>
            <a:xfrm>
              <a:off x="0" y="2547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91" name="Google Shape;5291;p66"/>
            <p:cNvCxnSpPr/>
            <p:nvPr/>
          </p:nvCxnSpPr>
          <p:spPr>
            <a:xfrm>
              <a:off x="0" y="258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92" name="Google Shape;5292;p66"/>
            <p:cNvCxnSpPr/>
            <p:nvPr/>
          </p:nvCxnSpPr>
          <p:spPr>
            <a:xfrm>
              <a:off x="0" y="242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93" name="Google Shape;5293;p66"/>
            <p:cNvCxnSpPr/>
            <p:nvPr/>
          </p:nvCxnSpPr>
          <p:spPr>
            <a:xfrm>
              <a:off x="0" y="23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94" name="Google Shape;5294;p66"/>
            <p:cNvCxnSpPr/>
            <p:nvPr/>
          </p:nvCxnSpPr>
          <p:spPr>
            <a:xfrm>
              <a:off x="0" y="246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95" name="Google Shape;5295;p66"/>
            <p:cNvCxnSpPr/>
            <p:nvPr/>
          </p:nvCxnSpPr>
          <p:spPr>
            <a:xfrm>
              <a:off x="0" y="232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96" name="Google Shape;5296;p66"/>
            <p:cNvCxnSpPr/>
            <p:nvPr/>
          </p:nvCxnSpPr>
          <p:spPr>
            <a:xfrm>
              <a:off x="0" y="220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97" name="Google Shape;5297;p66"/>
            <p:cNvCxnSpPr/>
            <p:nvPr/>
          </p:nvCxnSpPr>
          <p:spPr>
            <a:xfrm>
              <a:off x="0" y="23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98" name="Google Shape;5298;p66"/>
            <p:cNvCxnSpPr/>
            <p:nvPr/>
          </p:nvCxnSpPr>
          <p:spPr>
            <a:xfrm>
              <a:off x="0" y="224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99" name="Google Shape;5299;p66"/>
            <p:cNvCxnSpPr/>
            <p:nvPr/>
          </p:nvCxnSpPr>
          <p:spPr>
            <a:xfrm>
              <a:off x="0" y="222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00" name="Google Shape;5300;p66"/>
            <p:cNvCxnSpPr/>
            <p:nvPr/>
          </p:nvCxnSpPr>
          <p:spPr>
            <a:xfrm>
              <a:off x="0" y="208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01" name="Google Shape;5301;p66"/>
            <p:cNvCxnSpPr/>
            <p:nvPr/>
          </p:nvCxnSpPr>
          <p:spPr>
            <a:xfrm>
              <a:off x="0" y="21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02" name="Google Shape;5302;p66"/>
            <p:cNvCxnSpPr/>
            <p:nvPr/>
          </p:nvCxnSpPr>
          <p:spPr>
            <a:xfrm>
              <a:off x="0" y="215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03" name="Google Shape;5303;p66"/>
            <p:cNvCxnSpPr/>
            <p:nvPr/>
          </p:nvCxnSpPr>
          <p:spPr>
            <a:xfrm>
              <a:off x="0" y="199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04" name="Google Shape;5304;p66"/>
            <p:cNvCxnSpPr/>
            <p:nvPr/>
          </p:nvCxnSpPr>
          <p:spPr>
            <a:xfrm>
              <a:off x="0" y="194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05" name="Google Shape;5305;p66"/>
            <p:cNvCxnSpPr/>
            <p:nvPr/>
          </p:nvCxnSpPr>
          <p:spPr>
            <a:xfrm>
              <a:off x="0" y="204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06" name="Google Shape;5306;p66"/>
            <p:cNvCxnSpPr/>
            <p:nvPr/>
          </p:nvCxnSpPr>
          <p:spPr>
            <a:xfrm>
              <a:off x="0" y="155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07" name="Google Shape;5307;p66"/>
            <p:cNvCxnSpPr/>
            <p:nvPr/>
          </p:nvCxnSpPr>
          <p:spPr>
            <a:xfrm>
              <a:off x="0" y="15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08" name="Google Shape;5308;p66"/>
            <p:cNvCxnSpPr/>
            <p:nvPr/>
          </p:nvCxnSpPr>
          <p:spPr>
            <a:xfrm>
              <a:off x="0" y="19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09" name="Google Shape;5309;p66"/>
            <p:cNvCxnSpPr/>
            <p:nvPr/>
          </p:nvCxnSpPr>
          <p:spPr>
            <a:xfrm>
              <a:off x="0" y="177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10" name="Google Shape;5310;p66"/>
            <p:cNvCxnSpPr/>
            <p:nvPr/>
          </p:nvCxnSpPr>
          <p:spPr>
            <a:xfrm>
              <a:off x="0" y="169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11" name="Google Shape;5311;p66"/>
            <p:cNvCxnSpPr/>
            <p:nvPr/>
          </p:nvCxnSpPr>
          <p:spPr>
            <a:xfrm>
              <a:off x="0" y="188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12" name="Google Shape;5312;p66"/>
            <p:cNvCxnSpPr/>
            <p:nvPr/>
          </p:nvCxnSpPr>
          <p:spPr>
            <a:xfrm>
              <a:off x="0" y="157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13" name="Google Shape;5313;p66"/>
            <p:cNvCxnSpPr/>
            <p:nvPr/>
          </p:nvCxnSpPr>
          <p:spPr>
            <a:xfrm>
              <a:off x="0" y="16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14" name="Google Shape;5314;p66"/>
            <p:cNvCxnSpPr/>
            <p:nvPr/>
          </p:nvCxnSpPr>
          <p:spPr>
            <a:xfrm>
              <a:off x="0" y="182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15" name="Google Shape;5315;p66"/>
            <p:cNvCxnSpPr/>
            <p:nvPr/>
          </p:nvCxnSpPr>
          <p:spPr>
            <a:xfrm>
              <a:off x="0" y="180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16" name="Google Shape;5316;p66"/>
            <p:cNvCxnSpPr/>
            <p:nvPr/>
          </p:nvCxnSpPr>
          <p:spPr>
            <a:xfrm>
              <a:off x="0" y="13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17" name="Google Shape;5317;p66"/>
            <p:cNvCxnSpPr/>
            <p:nvPr/>
          </p:nvCxnSpPr>
          <p:spPr>
            <a:xfrm>
              <a:off x="0" y="1430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18" name="Google Shape;5318;p66"/>
            <p:cNvCxnSpPr/>
            <p:nvPr/>
          </p:nvCxnSpPr>
          <p:spPr>
            <a:xfrm>
              <a:off x="0" y="146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19" name="Google Shape;5319;p66"/>
            <p:cNvCxnSpPr/>
            <p:nvPr/>
          </p:nvCxnSpPr>
          <p:spPr>
            <a:xfrm>
              <a:off x="0" y="13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20" name="Google Shape;5320;p66"/>
            <p:cNvCxnSpPr/>
            <p:nvPr/>
          </p:nvCxnSpPr>
          <p:spPr>
            <a:xfrm>
              <a:off x="0" y="134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21" name="Google Shape;5321;p66"/>
            <p:cNvCxnSpPr/>
            <p:nvPr/>
          </p:nvCxnSpPr>
          <p:spPr>
            <a:xfrm>
              <a:off x="0" y="9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22" name="Google Shape;5322;p66"/>
            <p:cNvCxnSpPr/>
            <p:nvPr/>
          </p:nvCxnSpPr>
          <p:spPr>
            <a:xfrm>
              <a:off x="0" y="94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23" name="Google Shape;5323;p66"/>
            <p:cNvCxnSpPr/>
            <p:nvPr/>
          </p:nvCxnSpPr>
          <p:spPr>
            <a:xfrm>
              <a:off x="0" y="120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24" name="Google Shape;5324;p66"/>
            <p:cNvCxnSpPr/>
            <p:nvPr/>
          </p:nvCxnSpPr>
          <p:spPr>
            <a:xfrm>
              <a:off x="0" y="112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25" name="Google Shape;5325;p66"/>
            <p:cNvCxnSpPr/>
            <p:nvPr/>
          </p:nvCxnSpPr>
          <p:spPr>
            <a:xfrm>
              <a:off x="0" y="9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26" name="Google Shape;5326;p66"/>
            <p:cNvCxnSpPr/>
            <p:nvPr/>
          </p:nvCxnSpPr>
          <p:spPr>
            <a:xfrm>
              <a:off x="0" y="104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27" name="Google Shape;5327;p66"/>
            <p:cNvCxnSpPr/>
            <p:nvPr/>
          </p:nvCxnSpPr>
          <p:spPr>
            <a:xfrm>
              <a:off x="0" y="124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28" name="Google Shape;5328;p66"/>
            <p:cNvCxnSpPr/>
            <p:nvPr/>
          </p:nvCxnSpPr>
          <p:spPr>
            <a:xfrm>
              <a:off x="0" y="12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29" name="Google Shape;5329;p66"/>
            <p:cNvCxnSpPr/>
            <p:nvPr/>
          </p:nvCxnSpPr>
          <p:spPr>
            <a:xfrm>
              <a:off x="0" y="81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30" name="Google Shape;5330;p66"/>
            <p:cNvCxnSpPr/>
            <p:nvPr/>
          </p:nvCxnSpPr>
          <p:spPr>
            <a:xfrm>
              <a:off x="0" y="85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31" name="Google Shape;5331;p66"/>
            <p:cNvCxnSpPr/>
            <p:nvPr/>
          </p:nvCxnSpPr>
          <p:spPr>
            <a:xfrm>
              <a:off x="0" y="88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32" name="Google Shape;5332;p66"/>
            <p:cNvCxnSpPr/>
            <p:nvPr/>
          </p:nvCxnSpPr>
          <p:spPr>
            <a:xfrm>
              <a:off x="0" y="72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33" name="Google Shape;5333;p66"/>
            <p:cNvCxnSpPr/>
            <p:nvPr/>
          </p:nvCxnSpPr>
          <p:spPr>
            <a:xfrm>
              <a:off x="0" y="77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34" name="Google Shape;5334;p66"/>
            <p:cNvCxnSpPr/>
            <p:nvPr/>
          </p:nvCxnSpPr>
          <p:spPr>
            <a:xfrm>
              <a:off x="0" y="6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35" name="Google Shape;5335;p66"/>
            <p:cNvCxnSpPr/>
            <p:nvPr/>
          </p:nvCxnSpPr>
          <p:spPr>
            <a:xfrm>
              <a:off x="0" y="60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36" name="Google Shape;5336;p66"/>
            <p:cNvCxnSpPr/>
            <p:nvPr/>
          </p:nvCxnSpPr>
          <p:spPr>
            <a:xfrm>
              <a:off x="0" y="479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37" name="Google Shape;5337;p66"/>
            <p:cNvCxnSpPr/>
            <p:nvPr/>
          </p:nvCxnSpPr>
          <p:spPr>
            <a:xfrm>
              <a:off x="0" y="515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38" name="Google Shape;5338;p66"/>
            <p:cNvCxnSpPr/>
            <p:nvPr/>
          </p:nvCxnSpPr>
          <p:spPr>
            <a:xfrm>
              <a:off x="0" y="54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39" name="Google Shape;5339;p66"/>
            <p:cNvCxnSpPr/>
            <p:nvPr/>
          </p:nvCxnSpPr>
          <p:spPr>
            <a:xfrm>
              <a:off x="0" y="389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40" name="Google Shape;5340;p66"/>
            <p:cNvCxnSpPr/>
            <p:nvPr/>
          </p:nvCxnSpPr>
          <p:spPr>
            <a:xfrm>
              <a:off x="0" y="341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41" name="Google Shape;5341;p66"/>
            <p:cNvCxnSpPr/>
            <p:nvPr/>
          </p:nvCxnSpPr>
          <p:spPr>
            <a:xfrm>
              <a:off x="0" y="434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42" name="Google Shape;5342;p66"/>
            <p:cNvCxnSpPr/>
            <p:nvPr/>
          </p:nvCxnSpPr>
          <p:spPr>
            <a:xfrm>
              <a:off x="0" y="296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43" name="Google Shape;5343;p66"/>
            <p:cNvCxnSpPr/>
            <p:nvPr/>
          </p:nvCxnSpPr>
          <p:spPr>
            <a:xfrm>
              <a:off x="0" y="275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44" name="Google Shape;5344;p66"/>
            <p:cNvCxnSpPr/>
            <p:nvPr/>
          </p:nvCxnSpPr>
          <p:spPr>
            <a:xfrm>
              <a:off x="0" y="215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45" name="Google Shape;5345;p66"/>
            <p:cNvCxnSpPr/>
            <p:nvPr/>
          </p:nvCxnSpPr>
          <p:spPr>
            <a:xfrm>
              <a:off x="0" y="27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46" name="Google Shape;5346;p66"/>
            <p:cNvCxnSpPr/>
            <p:nvPr/>
          </p:nvCxnSpPr>
          <p:spPr>
            <a:xfrm>
              <a:off x="0" y="0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47" name="Google Shape;5347;p66"/>
            <p:cNvCxnSpPr/>
            <p:nvPr/>
          </p:nvCxnSpPr>
          <p:spPr>
            <a:xfrm>
              <a:off x="0" y="48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48" name="Google Shape;5348;p66"/>
            <p:cNvCxnSpPr/>
            <p:nvPr/>
          </p:nvCxnSpPr>
          <p:spPr>
            <a:xfrm>
              <a:off x="0" y="102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49" name="Google Shape;5349;p66"/>
            <p:cNvCxnSpPr/>
            <p:nvPr/>
          </p:nvCxnSpPr>
          <p:spPr>
            <a:xfrm>
              <a:off x="0" y="159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5350" name="Google Shape;5350;p66"/>
          <p:cNvSpPr txBox="1"/>
          <p:nvPr/>
        </p:nvSpPr>
        <p:spPr>
          <a:xfrm>
            <a:off x="76200" y="76200"/>
            <a:ext cx="304800" cy="1450975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51" name="Google Shape;5351;p66"/>
          <p:cNvSpPr txBox="1"/>
          <p:nvPr/>
        </p:nvSpPr>
        <p:spPr>
          <a:xfrm>
            <a:off x="204787" y="15081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52" name="Google Shape;5352;p66"/>
          <p:cNvSpPr txBox="1"/>
          <p:nvPr/>
        </p:nvSpPr>
        <p:spPr>
          <a:xfrm>
            <a:off x="7300912" y="1185862"/>
            <a:ext cx="1474787" cy="338137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53" name="Google Shape;5353;p66"/>
          <p:cNvSpPr txBox="1"/>
          <p:nvPr/>
        </p:nvSpPr>
        <p:spPr>
          <a:xfrm>
            <a:off x="3252787" y="133826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354" name="Google Shape;5354;p66"/>
          <p:cNvGrpSpPr/>
          <p:nvPr/>
        </p:nvGrpSpPr>
        <p:grpSpPr>
          <a:xfrm>
            <a:off x="7620000" y="228600"/>
            <a:ext cx="1066800" cy="838200"/>
            <a:chOff x="0" y="0"/>
            <a:chExt cx="672" cy="528"/>
          </a:xfrm>
        </p:grpSpPr>
        <p:sp>
          <p:nvSpPr>
            <p:cNvPr id="5355" name="Google Shape;5355;p66"/>
            <p:cNvSpPr txBox="1"/>
            <p:nvPr/>
          </p:nvSpPr>
          <p:spPr>
            <a:xfrm>
              <a:off x="0" y="0"/>
              <a:ext cx="672" cy="528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56" name="Google Shape;5356;p66"/>
            <p:cNvSpPr txBox="1"/>
            <p:nvPr/>
          </p:nvSpPr>
          <p:spPr>
            <a:xfrm>
              <a:off x="566" y="377"/>
              <a:ext cx="71" cy="76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5357" name="Google Shape;5357;p66"/>
            <p:cNvGrpSpPr/>
            <p:nvPr/>
          </p:nvGrpSpPr>
          <p:grpSpPr>
            <a:xfrm>
              <a:off x="35" y="75"/>
              <a:ext cx="566" cy="378"/>
              <a:chOff x="0" y="0"/>
              <a:chExt cx="566" cy="378"/>
            </a:xfrm>
          </p:grpSpPr>
          <p:sp>
            <p:nvSpPr>
              <p:cNvPr id="5358" name="Google Shape;5358;p66"/>
              <p:cNvSpPr/>
              <p:nvPr/>
            </p:nvSpPr>
            <p:spPr>
              <a:xfrm>
                <a:off x="0" y="75"/>
                <a:ext cx="424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59" name="Google Shape;5359;p66"/>
              <p:cNvSpPr/>
              <p:nvPr/>
            </p:nvSpPr>
            <p:spPr>
              <a:xfrm>
                <a:off x="70" y="0"/>
                <a:ext cx="425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60" name="Google Shape;5360;p66"/>
              <p:cNvSpPr/>
              <p:nvPr/>
            </p:nvSpPr>
            <p:spPr>
              <a:xfrm>
                <a:off x="70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61" name="Google Shape;5361;p66"/>
              <p:cNvSpPr/>
              <p:nvPr/>
            </p:nvSpPr>
            <p:spPr>
              <a:xfrm>
                <a:off x="247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62" name="Google Shape;5362;p66"/>
              <p:cNvSpPr/>
              <p:nvPr/>
            </p:nvSpPr>
            <p:spPr>
              <a:xfrm>
                <a:off x="247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63" name="Google Shape;5363;p66"/>
              <p:cNvSpPr/>
              <p:nvPr/>
            </p:nvSpPr>
            <p:spPr>
              <a:xfrm>
                <a:off x="318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5364" name="Google Shape;5364;p66"/>
            <p:cNvSpPr txBox="1"/>
            <p:nvPr/>
          </p:nvSpPr>
          <p:spPr>
            <a:xfrm>
              <a:off x="35" y="38"/>
              <a:ext cx="71" cy="7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65" name="Google Shape;5365;p66"/>
            <p:cNvSpPr txBox="1"/>
            <p:nvPr/>
          </p:nvSpPr>
          <p:spPr>
            <a:xfrm>
              <a:off x="71" y="75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66" name="Google Shape;5366;p66"/>
            <p:cNvSpPr txBox="1"/>
            <p:nvPr/>
          </p:nvSpPr>
          <p:spPr>
            <a:xfrm>
              <a:off x="531" y="339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67" name="Google Shape;5367;p66"/>
            <p:cNvSpPr/>
            <p:nvPr/>
          </p:nvSpPr>
          <p:spPr>
            <a:xfrm>
              <a:off x="140" y="113"/>
              <a:ext cx="391" cy="26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38100" cap="flat" cmpd="sng">
              <a:solidFill>
                <a:srgbClr val="FFFF00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5368" name="Google Shape;5368;p6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458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Times New Roman"/>
              <a:buNone/>
            </a:pPr>
            <a:r>
              <a:rPr lang="en-US" sz="3200" b="0" i="1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 of OSI Layers</a:t>
            </a:r>
            <a:endParaRPr/>
          </a:p>
        </p:txBody>
      </p:sp>
      <p:pic>
        <p:nvPicPr>
          <p:cNvPr id="5369" name="Google Shape;5369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0612" y="1343025"/>
            <a:ext cx="6535737" cy="544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4" name="Google Shape;5374;p67"/>
          <p:cNvSpPr txBox="1"/>
          <p:nvPr/>
        </p:nvSpPr>
        <p:spPr>
          <a:xfrm>
            <a:off x="7543800" y="6554787"/>
            <a:ext cx="284162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</a:t>
            </a:fld>
            <a:endParaRPr/>
          </a:p>
        </p:txBody>
      </p:sp>
      <p:grpSp>
        <p:nvGrpSpPr>
          <p:cNvPr id="5375" name="Google Shape;5375;p67"/>
          <p:cNvGrpSpPr/>
          <p:nvPr/>
        </p:nvGrpSpPr>
        <p:grpSpPr>
          <a:xfrm>
            <a:off x="0" y="68262"/>
            <a:ext cx="457200" cy="6715125"/>
            <a:chOff x="0" y="0"/>
            <a:chExt cx="288" cy="4230"/>
          </a:xfrm>
        </p:grpSpPr>
        <p:cxnSp>
          <p:nvCxnSpPr>
            <p:cNvPr id="5376" name="Google Shape;5376;p67"/>
            <p:cNvCxnSpPr/>
            <p:nvPr/>
          </p:nvCxnSpPr>
          <p:spPr>
            <a:xfrm>
              <a:off x="0" y="416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77" name="Google Shape;5377;p67"/>
            <p:cNvCxnSpPr/>
            <p:nvPr/>
          </p:nvCxnSpPr>
          <p:spPr>
            <a:xfrm>
              <a:off x="0" y="41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78" name="Google Shape;5378;p67"/>
            <p:cNvCxnSpPr/>
            <p:nvPr/>
          </p:nvCxnSpPr>
          <p:spPr>
            <a:xfrm>
              <a:off x="0" y="422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79" name="Google Shape;5379;p67"/>
            <p:cNvCxnSpPr/>
            <p:nvPr/>
          </p:nvCxnSpPr>
          <p:spPr>
            <a:xfrm>
              <a:off x="0" y="407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80" name="Google Shape;5380;p67"/>
            <p:cNvCxnSpPr/>
            <p:nvPr/>
          </p:nvCxnSpPr>
          <p:spPr>
            <a:xfrm>
              <a:off x="0" y="402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81" name="Google Shape;5381;p67"/>
            <p:cNvCxnSpPr/>
            <p:nvPr/>
          </p:nvCxnSpPr>
          <p:spPr>
            <a:xfrm>
              <a:off x="0" y="4115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82" name="Google Shape;5382;p67"/>
            <p:cNvCxnSpPr/>
            <p:nvPr/>
          </p:nvCxnSpPr>
          <p:spPr>
            <a:xfrm>
              <a:off x="0" y="362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83" name="Google Shape;5383;p67"/>
            <p:cNvCxnSpPr/>
            <p:nvPr/>
          </p:nvCxnSpPr>
          <p:spPr>
            <a:xfrm>
              <a:off x="0" y="35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84" name="Google Shape;5384;p67"/>
            <p:cNvCxnSpPr/>
            <p:nvPr/>
          </p:nvCxnSpPr>
          <p:spPr>
            <a:xfrm>
              <a:off x="0" y="39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85" name="Google Shape;5385;p67"/>
            <p:cNvCxnSpPr/>
            <p:nvPr/>
          </p:nvCxnSpPr>
          <p:spPr>
            <a:xfrm>
              <a:off x="0" y="385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86" name="Google Shape;5386;p67"/>
            <p:cNvCxnSpPr/>
            <p:nvPr/>
          </p:nvCxnSpPr>
          <p:spPr>
            <a:xfrm>
              <a:off x="0" y="377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87" name="Google Shape;5387;p67"/>
            <p:cNvCxnSpPr/>
            <p:nvPr/>
          </p:nvCxnSpPr>
          <p:spPr>
            <a:xfrm>
              <a:off x="0" y="395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88" name="Google Shape;5388;p67"/>
            <p:cNvCxnSpPr/>
            <p:nvPr/>
          </p:nvCxnSpPr>
          <p:spPr>
            <a:xfrm>
              <a:off x="0" y="364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89" name="Google Shape;5389;p67"/>
            <p:cNvCxnSpPr/>
            <p:nvPr/>
          </p:nvCxnSpPr>
          <p:spPr>
            <a:xfrm>
              <a:off x="0" y="369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90" name="Google Shape;5390;p67"/>
            <p:cNvCxnSpPr/>
            <p:nvPr/>
          </p:nvCxnSpPr>
          <p:spPr>
            <a:xfrm>
              <a:off x="0" y="389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91" name="Google Shape;5391;p67"/>
            <p:cNvCxnSpPr/>
            <p:nvPr/>
          </p:nvCxnSpPr>
          <p:spPr>
            <a:xfrm>
              <a:off x="0" y="38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92" name="Google Shape;5392;p67"/>
            <p:cNvCxnSpPr/>
            <p:nvPr/>
          </p:nvCxnSpPr>
          <p:spPr>
            <a:xfrm>
              <a:off x="0" y="346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93" name="Google Shape;5393;p67"/>
            <p:cNvCxnSpPr/>
            <p:nvPr/>
          </p:nvCxnSpPr>
          <p:spPr>
            <a:xfrm>
              <a:off x="0" y="35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94" name="Google Shape;5394;p67"/>
            <p:cNvCxnSpPr/>
            <p:nvPr/>
          </p:nvCxnSpPr>
          <p:spPr>
            <a:xfrm>
              <a:off x="0" y="353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95" name="Google Shape;5395;p67"/>
            <p:cNvCxnSpPr/>
            <p:nvPr/>
          </p:nvCxnSpPr>
          <p:spPr>
            <a:xfrm>
              <a:off x="0" y="33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96" name="Google Shape;5396;p67"/>
            <p:cNvCxnSpPr/>
            <p:nvPr/>
          </p:nvCxnSpPr>
          <p:spPr>
            <a:xfrm>
              <a:off x="0" y="332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97" name="Google Shape;5397;p67"/>
            <p:cNvCxnSpPr/>
            <p:nvPr/>
          </p:nvCxnSpPr>
          <p:spPr>
            <a:xfrm>
              <a:off x="0" y="342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98" name="Google Shape;5398;p67"/>
            <p:cNvCxnSpPr/>
            <p:nvPr/>
          </p:nvCxnSpPr>
          <p:spPr>
            <a:xfrm>
              <a:off x="0" y="293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99" name="Google Shape;5399;p67"/>
            <p:cNvCxnSpPr/>
            <p:nvPr/>
          </p:nvCxnSpPr>
          <p:spPr>
            <a:xfrm>
              <a:off x="0" y="29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00" name="Google Shape;5400;p67"/>
            <p:cNvCxnSpPr/>
            <p:nvPr/>
          </p:nvCxnSpPr>
          <p:spPr>
            <a:xfrm>
              <a:off x="0" y="328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01" name="Google Shape;5401;p67"/>
            <p:cNvCxnSpPr/>
            <p:nvPr/>
          </p:nvCxnSpPr>
          <p:spPr>
            <a:xfrm>
              <a:off x="0" y="315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02" name="Google Shape;5402;p67"/>
            <p:cNvCxnSpPr/>
            <p:nvPr/>
          </p:nvCxnSpPr>
          <p:spPr>
            <a:xfrm>
              <a:off x="0" y="307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03" name="Google Shape;5403;p67"/>
            <p:cNvCxnSpPr/>
            <p:nvPr/>
          </p:nvCxnSpPr>
          <p:spPr>
            <a:xfrm>
              <a:off x="0" y="326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04" name="Google Shape;5404;p67"/>
            <p:cNvCxnSpPr/>
            <p:nvPr/>
          </p:nvCxnSpPr>
          <p:spPr>
            <a:xfrm>
              <a:off x="0" y="295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05" name="Google Shape;5405;p67"/>
            <p:cNvCxnSpPr/>
            <p:nvPr/>
          </p:nvCxnSpPr>
          <p:spPr>
            <a:xfrm>
              <a:off x="0" y="300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06" name="Google Shape;5406;p67"/>
            <p:cNvCxnSpPr/>
            <p:nvPr/>
          </p:nvCxnSpPr>
          <p:spPr>
            <a:xfrm>
              <a:off x="0" y="320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07" name="Google Shape;5407;p67"/>
            <p:cNvCxnSpPr/>
            <p:nvPr/>
          </p:nvCxnSpPr>
          <p:spPr>
            <a:xfrm>
              <a:off x="0" y="318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08" name="Google Shape;5408;p67"/>
            <p:cNvCxnSpPr/>
            <p:nvPr/>
          </p:nvCxnSpPr>
          <p:spPr>
            <a:xfrm>
              <a:off x="0" y="278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09" name="Google Shape;5409;p67"/>
            <p:cNvCxnSpPr/>
            <p:nvPr/>
          </p:nvCxnSpPr>
          <p:spPr>
            <a:xfrm>
              <a:off x="0" y="27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10" name="Google Shape;5410;p67"/>
            <p:cNvCxnSpPr/>
            <p:nvPr/>
          </p:nvCxnSpPr>
          <p:spPr>
            <a:xfrm>
              <a:off x="0" y="263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11" name="Google Shape;5411;p67"/>
            <p:cNvCxnSpPr/>
            <p:nvPr/>
          </p:nvCxnSpPr>
          <p:spPr>
            <a:xfrm>
              <a:off x="0" y="283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12" name="Google Shape;5412;p67"/>
            <p:cNvCxnSpPr/>
            <p:nvPr/>
          </p:nvCxnSpPr>
          <p:spPr>
            <a:xfrm>
              <a:off x="0" y="281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13" name="Google Shape;5413;p67"/>
            <p:cNvCxnSpPr/>
            <p:nvPr/>
          </p:nvCxnSpPr>
          <p:spPr>
            <a:xfrm>
              <a:off x="0" y="251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14" name="Google Shape;5414;p67"/>
            <p:cNvCxnSpPr/>
            <p:nvPr/>
          </p:nvCxnSpPr>
          <p:spPr>
            <a:xfrm>
              <a:off x="0" y="2547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15" name="Google Shape;5415;p67"/>
            <p:cNvCxnSpPr/>
            <p:nvPr/>
          </p:nvCxnSpPr>
          <p:spPr>
            <a:xfrm>
              <a:off x="0" y="258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16" name="Google Shape;5416;p67"/>
            <p:cNvCxnSpPr/>
            <p:nvPr/>
          </p:nvCxnSpPr>
          <p:spPr>
            <a:xfrm>
              <a:off x="0" y="242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17" name="Google Shape;5417;p67"/>
            <p:cNvCxnSpPr/>
            <p:nvPr/>
          </p:nvCxnSpPr>
          <p:spPr>
            <a:xfrm>
              <a:off x="0" y="23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18" name="Google Shape;5418;p67"/>
            <p:cNvCxnSpPr/>
            <p:nvPr/>
          </p:nvCxnSpPr>
          <p:spPr>
            <a:xfrm>
              <a:off x="0" y="246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19" name="Google Shape;5419;p67"/>
            <p:cNvCxnSpPr/>
            <p:nvPr/>
          </p:nvCxnSpPr>
          <p:spPr>
            <a:xfrm>
              <a:off x="0" y="232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20" name="Google Shape;5420;p67"/>
            <p:cNvCxnSpPr/>
            <p:nvPr/>
          </p:nvCxnSpPr>
          <p:spPr>
            <a:xfrm>
              <a:off x="0" y="220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21" name="Google Shape;5421;p67"/>
            <p:cNvCxnSpPr/>
            <p:nvPr/>
          </p:nvCxnSpPr>
          <p:spPr>
            <a:xfrm>
              <a:off x="0" y="23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22" name="Google Shape;5422;p67"/>
            <p:cNvCxnSpPr/>
            <p:nvPr/>
          </p:nvCxnSpPr>
          <p:spPr>
            <a:xfrm>
              <a:off x="0" y="224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23" name="Google Shape;5423;p67"/>
            <p:cNvCxnSpPr/>
            <p:nvPr/>
          </p:nvCxnSpPr>
          <p:spPr>
            <a:xfrm>
              <a:off x="0" y="222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24" name="Google Shape;5424;p67"/>
            <p:cNvCxnSpPr/>
            <p:nvPr/>
          </p:nvCxnSpPr>
          <p:spPr>
            <a:xfrm>
              <a:off x="0" y="208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25" name="Google Shape;5425;p67"/>
            <p:cNvCxnSpPr/>
            <p:nvPr/>
          </p:nvCxnSpPr>
          <p:spPr>
            <a:xfrm>
              <a:off x="0" y="21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26" name="Google Shape;5426;p67"/>
            <p:cNvCxnSpPr/>
            <p:nvPr/>
          </p:nvCxnSpPr>
          <p:spPr>
            <a:xfrm>
              <a:off x="0" y="215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27" name="Google Shape;5427;p67"/>
            <p:cNvCxnSpPr/>
            <p:nvPr/>
          </p:nvCxnSpPr>
          <p:spPr>
            <a:xfrm>
              <a:off x="0" y="199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28" name="Google Shape;5428;p67"/>
            <p:cNvCxnSpPr/>
            <p:nvPr/>
          </p:nvCxnSpPr>
          <p:spPr>
            <a:xfrm>
              <a:off x="0" y="194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29" name="Google Shape;5429;p67"/>
            <p:cNvCxnSpPr/>
            <p:nvPr/>
          </p:nvCxnSpPr>
          <p:spPr>
            <a:xfrm>
              <a:off x="0" y="204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30" name="Google Shape;5430;p67"/>
            <p:cNvCxnSpPr/>
            <p:nvPr/>
          </p:nvCxnSpPr>
          <p:spPr>
            <a:xfrm>
              <a:off x="0" y="155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31" name="Google Shape;5431;p67"/>
            <p:cNvCxnSpPr/>
            <p:nvPr/>
          </p:nvCxnSpPr>
          <p:spPr>
            <a:xfrm>
              <a:off x="0" y="15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32" name="Google Shape;5432;p67"/>
            <p:cNvCxnSpPr/>
            <p:nvPr/>
          </p:nvCxnSpPr>
          <p:spPr>
            <a:xfrm>
              <a:off x="0" y="19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33" name="Google Shape;5433;p67"/>
            <p:cNvCxnSpPr/>
            <p:nvPr/>
          </p:nvCxnSpPr>
          <p:spPr>
            <a:xfrm>
              <a:off x="0" y="177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34" name="Google Shape;5434;p67"/>
            <p:cNvCxnSpPr/>
            <p:nvPr/>
          </p:nvCxnSpPr>
          <p:spPr>
            <a:xfrm>
              <a:off x="0" y="169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35" name="Google Shape;5435;p67"/>
            <p:cNvCxnSpPr/>
            <p:nvPr/>
          </p:nvCxnSpPr>
          <p:spPr>
            <a:xfrm>
              <a:off x="0" y="188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36" name="Google Shape;5436;p67"/>
            <p:cNvCxnSpPr/>
            <p:nvPr/>
          </p:nvCxnSpPr>
          <p:spPr>
            <a:xfrm>
              <a:off x="0" y="157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37" name="Google Shape;5437;p67"/>
            <p:cNvCxnSpPr/>
            <p:nvPr/>
          </p:nvCxnSpPr>
          <p:spPr>
            <a:xfrm>
              <a:off x="0" y="16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38" name="Google Shape;5438;p67"/>
            <p:cNvCxnSpPr/>
            <p:nvPr/>
          </p:nvCxnSpPr>
          <p:spPr>
            <a:xfrm>
              <a:off x="0" y="182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39" name="Google Shape;5439;p67"/>
            <p:cNvCxnSpPr/>
            <p:nvPr/>
          </p:nvCxnSpPr>
          <p:spPr>
            <a:xfrm>
              <a:off x="0" y="180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40" name="Google Shape;5440;p67"/>
            <p:cNvCxnSpPr/>
            <p:nvPr/>
          </p:nvCxnSpPr>
          <p:spPr>
            <a:xfrm>
              <a:off x="0" y="13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41" name="Google Shape;5441;p67"/>
            <p:cNvCxnSpPr/>
            <p:nvPr/>
          </p:nvCxnSpPr>
          <p:spPr>
            <a:xfrm>
              <a:off x="0" y="1430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42" name="Google Shape;5442;p67"/>
            <p:cNvCxnSpPr/>
            <p:nvPr/>
          </p:nvCxnSpPr>
          <p:spPr>
            <a:xfrm>
              <a:off x="0" y="146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43" name="Google Shape;5443;p67"/>
            <p:cNvCxnSpPr/>
            <p:nvPr/>
          </p:nvCxnSpPr>
          <p:spPr>
            <a:xfrm>
              <a:off x="0" y="13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44" name="Google Shape;5444;p67"/>
            <p:cNvCxnSpPr/>
            <p:nvPr/>
          </p:nvCxnSpPr>
          <p:spPr>
            <a:xfrm>
              <a:off x="0" y="134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45" name="Google Shape;5445;p67"/>
            <p:cNvCxnSpPr/>
            <p:nvPr/>
          </p:nvCxnSpPr>
          <p:spPr>
            <a:xfrm>
              <a:off x="0" y="9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46" name="Google Shape;5446;p67"/>
            <p:cNvCxnSpPr/>
            <p:nvPr/>
          </p:nvCxnSpPr>
          <p:spPr>
            <a:xfrm>
              <a:off x="0" y="94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47" name="Google Shape;5447;p67"/>
            <p:cNvCxnSpPr/>
            <p:nvPr/>
          </p:nvCxnSpPr>
          <p:spPr>
            <a:xfrm>
              <a:off x="0" y="120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48" name="Google Shape;5448;p67"/>
            <p:cNvCxnSpPr/>
            <p:nvPr/>
          </p:nvCxnSpPr>
          <p:spPr>
            <a:xfrm>
              <a:off x="0" y="112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49" name="Google Shape;5449;p67"/>
            <p:cNvCxnSpPr/>
            <p:nvPr/>
          </p:nvCxnSpPr>
          <p:spPr>
            <a:xfrm>
              <a:off x="0" y="9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50" name="Google Shape;5450;p67"/>
            <p:cNvCxnSpPr/>
            <p:nvPr/>
          </p:nvCxnSpPr>
          <p:spPr>
            <a:xfrm>
              <a:off x="0" y="104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51" name="Google Shape;5451;p67"/>
            <p:cNvCxnSpPr/>
            <p:nvPr/>
          </p:nvCxnSpPr>
          <p:spPr>
            <a:xfrm>
              <a:off x="0" y="124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52" name="Google Shape;5452;p67"/>
            <p:cNvCxnSpPr/>
            <p:nvPr/>
          </p:nvCxnSpPr>
          <p:spPr>
            <a:xfrm>
              <a:off x="0" y="12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53" name="Google Shape;5453;p67"/>
            <p:cNvCxnSpPr/>
            <p:nvPr/>
          </p:nvCxnSpPr>
          <p:spPr>
            <a:xfrm>
              <a:off x="0" y="81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54" name="Google Shape;5454;p67"/>
            <p:cNvCxnSpPr/>
            <p:nvPr/>
          </p:nvCxnSpPr>
          <p:spPr>
            <a:xfrm>
              <a:off x="0" y="85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55" name="Google Shape;5455;p67"/>
            <p:cNvCxnSpPr/>
            <p:nvPr/>
          </p:nvCxnSpPr>
          <p:spPr>
            <a:xfrm>
              <a:off x="0" y="88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56" name="Google Shape;5456;p67"/>
            <p:cNvCxnSpPr/>
            <p:nvPr/>
          </p:nvCxnSpPr>
          <p:spPr>
            <a:xfrm>
              <a:off x="0" y="72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57" name="Google Shape;5457;p67"/>
            <p:cNvCxnSpPr/>
            <p:nvPr/>
          </p:nvCxnSpPr>
          <p:spPr>
            <a:xfrm>
              <a:off x="0" y="77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58" name="Google Shape;5458;p67"/>
            <p:cNvCxnSpPr/>
            <p:nvPr/>
          </p:nvCxnSpPr>
          <p:spPr>
            <a:xfrm>
              <a:off x="0" y="6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59" name="Google Shape;5459;p67"/>
            <p:cNvCxnSpPr/>
            <p:nvPr/>
          </p:nvCxnSpPr>
          <p:spPr>
            <a:xfrm>
              <a:off x="0" y="60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60" name="Google Shape;5460;p67"/>
            <p:cNvCxnSpPr/>
            <p:nvPr/>
          </p:nvCxnSpPr>
          <p:spPr>
            <a:xfrm>
              <a:off x="0" y="479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61" name="Google Shape;5461;p67"/>
            <p:cNvCxnSpPr/>
            <p:nvPr/>
          </p:nvCxnSpPr>
          <p:spPr>
            <a:xfrm>
              <a:off x="0" y="515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62" name="Google Shape;5462;p67"/>
            <p:cNvCxnSpPr/>
            <p:nvPr/>
          </p:nvCxnSpPr>
          <p:spPr>
            <a:xfrm>
              <a:off x="0" y="54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63" name="Google Shape;5463;p67"/>
            <p:cNvCxnSpPr/>
            <p:nvPr/>
          </p:nvCxnSpPr>
          <p:spPr>
            <a:xfrm>
              <a:off x="0" y="389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64" name="Google Shape;5464;p67"/>
            <p:cNvCxnSpPr/>
            <p:nvPr/>
          </p:nvCxnSpPr>
          <p:spPr>
            <a:xfrm>
              <a:off x="0" y="341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65" name="Google Shape;5465;p67"/>
            <p:cNvCxnSpPr/>
            <p:nvPr/>
          </p:nvCxnSpPr>
          <p:spPr>
            <a:xfrm>
              <a:off x="0" y="434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66" name="Google Shape;5466;p67"/>
            <p:cNvCxnSpPr/>
            <p:nvPr/>
          </p:nvCxnSpPr>
          <p:spPr>
            <a:xfrm>
              <a:off x="0" y="296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67" name="Google Shape;5467;p67"/>
            <p:cNvCxnSpPr/>
            <p:nvPr/>
          </p:nvCxnSpPr>
          <p:spPr>
            <a:xfrm>
              <a:off x="0" y="275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68" name="Google Shape;5468;p67"/>
            <p:cNvCxnSpPr/>
            <p:nvPr/>
          </p:nvCxnSpPr>
          <p:spPr>
            <a:xfrm>
              <a:off x="0" y="215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69" name="Google Shape;5469;p67"/>
            <p:cNvCxnSpPr/>
            <p:nvPr/>
          </p:nvCxnSpPr>
          <p:spPr>
            <a:xfrm>
              <a:off x="0" y="27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70" name="Google Shape;5470;p67"/>
            <p:cNvCxnSpPr/>
            <p:nvPr/>
          </p:nvCxnSpPr>
          <p:spPr>
            <a:xfrm>
              <a:off x="0" y="0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71" name="Google Shape;5471;p67"/>
            <p:cNvCxnSpPr/>
            <p:nvPr/>
          </p:nvCxnSpPr>
          <p:spPr>
            <a:xfrm>
              <a:off x="0" y="48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72" name="Google Shape;5472;p67"/>
            <p:cNvCxnSpPr/>
            <p:nvPr/>
          </p:nvCxnSpPr>
          <p:spPr>
            <a:xfrm>
              <a:off x="0" y="102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73" name="Google Shape;5473;p67"/>
            <p:cNvCxnSpPr/>
            <p:nvPr/>
          </p:nvCxnSpPr>
          <p:spPr>
            <a:xfrm>
              <a:off x="0" y="159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5474" name="Google Shape;5474;p67"/>
          <p:cNvSpPr txBox="1"/>
          <p:nvPr/>
        </p:nvSpPr>
        <p:spPr>
          <a:xfrm>
            <a:off x="76200" y="76200"/>
            <a:ext cx="304800" cy="1450975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75" name="Google Shape;5475;p67"/>
          <p:cNvSpPr txBox="1"/>
          <p:nvPr/>
        </p:nvSpPr>
        <p:spPr>
          <a:xfrm>
            <a:off x="204787" y="15081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76" name="Google Shape;5476;p67"/>
          <p:cNvSpPr txBox="1"/>
          <p:nvPr/>
        </p:nvSpPr>
        <p:spPr>
          <a:xfrm>
            <a:off x="7331075" y="917575"/>
            <a:ext cx="1474787" cy="338137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77" name="Google Shape;5477;p67"/>
          <p:cNvSpPr txBox="1"/>
          <p:nvPr/>
        </p:nvSpPr>
        <p:spPr>
          <a:xfrm>
            <a:off x="3149600" y="1119187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478" name="Google Shape;5478;p67"/>
          <p:cNvGrpSpPr/>
          <p:nvPr/>
        </p:nvGrpSpPr>
        <p:grpSpPr>
          <a:xfrm>
            <a:off x="7620000" y="228600"/>
            <a:ext cx="1066800" cy="838200"/>
            <a:chOff x="0" y="0"/>
            <a:chExt cx="672" cy="528"/>
          </a:xfrm>
        </p:grpSpPr>
        <p:sp>
          <p:nvSpPr>
            <p:cNvPr id="5479" name="Google Shape;5479;p67"/>
            <p:cNvSpPr txBox="1"/>
            <p:nvPr/>
          </p:nvSpPr>
          <p:spPr>
            <a:xfrm>
              <a:off x="0" y="0"/>
              <a:ext cx="672" cy="528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80" name="Google Shape;5480;p67"/>
            <p:cNvSpPr txBox="1"/>
            <p:nvPr/>
          </p:nvSpPr>
          <p:spPr>
            <a:xfrm>
              <a:off x="566" y="377"/>
              <a:ext cx="71" cy="76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5481" name="Google Shape;5481;p67"/>
            <p:cNvGrpSpPr/>
            <p:nvPr/>
          </p:nvGrpSpPr>
          <p:grpSpPr>
            <a:xfrm>
              <a:off x="35" y="75"/>
              <a:ext cx="566" cy="378"/>
              <a:chOff x="0" y="0"/>
              <a:chExt cx="566" cy="378"/>
            </a:xfrm>
          </p:grpSpPr>
          <p:sp>
            <p:nvSpPr>
              <p:cNvPr id="5482" name="Google Shape;5482;p67"/>
              <p:cNvSpPr/>
              <p:nvPr/>
            </p:nvSpPr>
            <p:spPr>
              <a:xfrm>
                <a:off x="0" y="75"/>
                <a:ext cx="424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83" name="Google Shape;5483;p67"/>
              <p:cNvSpPr/>
              <p:nvPr/>
            </p:nvSpPr>
            <p:spPr>
              <a:xfrm>
                <a:off x="70" y="0"/>
                <a:ext cx="425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84" name="Google Shape;5484;p67"/>
              <p:cNvSpPr/>
              <p:nvPr/>
            </p:nvSpPr>
            <p:spPr>
              <a:xfrm>
                <a:off x="70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85" name="Google Shape;5485;p67"/>
              <p:cNvSpPr/>
              <p:nvPr/>
            </p:nvSpPr>
            <p:spPr>
              <a:xfrm>
                <a:off x="247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86" name="Google Shape;5486;p67"/>
              <p:cNvSpPr/>
              <p:nvPr/>
            </p:nvSpPr>
            <p:spPr>
              <a:xfrm>
                <a:off x="247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87" name="Google Shape;5487;p67"/>
              <p:cNvSpPr/>
              <p:nvPr/>
            </p:nvSpPr>
            <p:spPr>
              <a:xfrm>
                <a:off x="318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5488" name="Google Shape;5488;p67"/>
            <p:cNvSpPr txBox="1"/>
            <p:nvPr/>
          </p:nvSpPr>
          <p:spPr>
            <a:xfrm>
              <a:off x="35" y="38"/>
              <a:ext cx="71" cy="7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89" name="Google Shape;5489;p67"/>
            <p:cNvSpPr txBox="1"/>
            <p:nvPr/>
          </p:nvSpPr>
          <p:spPr>
            <a:xfrm>
              <a:off x="71" y="75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90" name="Google Shape;5490;p67"/>
            <p:cNvSpPr txBox="1"/>
            <p:nvPr/>
          </p:nvSpPr>
          <p:spPr>
            <a:xfrm>
              <a:off x="531" y="339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91" name="Google Shape;5491;p67"/>
            <p:cNvSpPr/>
            <p:nvPr/>
          </p:nvSpPr>
          <p:spPr>
            <a:xfrm>
              <a:off x="140" y="113"/>
              <a:ext cx="391" cy="26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38100" cap="flat" cmpd="sng">
              <a:solidFill>
                <a:srgbClr val="FFFF00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5492" name="Google Shape;5492;p67"/>
          <p:cNvSpPr txBox="1">
            <a:spLocks noGrp="1"/>
          </p:cNvSpPr>
          <p:nvPr>
            <p:ph type="title"/>
          </p:nvPr>
        </p:nvSpPr>
        <p:spPr>
          <a:xfrm>
            <a:off x="457200" y="119062"/>
            <a:ext cx="8458200" cy="110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Postal Analogy</a:t>
            </a:r>
            <a:endParaRPr/>
          </a:p>
        </p:txBody>
      </p:sp>
      <p:sp>
        <p:nvSpPr>
          <p:cNvPr id="5493" name="Google Shape;5493;p67"/>
          <p:cNvSpPr txBox="1"/>
          <p:nvPr/>
        </p:nvSpPr>
        <p:spPr>
          <a:xfrm>
            <a:off x="685800" y="1447800"/>
            <a:ext cx="749458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would the OSI compare to the regular Post Office</a:t>
            </a:r>
            <a:endParaRPr/>
          </a:p>
        </p:txBody>
      </p:sp>
      <p:graphicFrame>
        <p:nvGraphicFramePr>
          <p:cNvPr id="5494" name="Google Shape;5494;p67"/>
          <p:cNvGraphicFramePr/>
          <p:nvPr/>
        </p:nvGraphicFramePr>
        <p:xfrm>
          <a:off x="685800" y="2065337"/>
          <a:ext cx="8120050" cy="4482705"/>
        </p:xfrm>
        <a:graphic>
          <a:graphicData uri="http://schemas.openxmlformats.org/drawingml/2006/table">
            <a:tbl>
              <a:tblPr>
                <a:noFill/>
                <a:tableStyleId>{1DF74CC5-A4F5-4112-8B49-D9C3A2F8DFBB}</a:tableStyleId>
              </a:tblPr>
              <a:tblGrid>
                <a:gridCol w="1695450"/>
                <a:gridCol w="323850"/>
                <a:gridCol w="610075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1" i="0" u="non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Application</a:t>
                      </a:r>
                      <a:endParaRPr/>
                    </a:p>
                  </a:txBody>
                  <a:tcPr marL="91450" marR="91450" marT="45750" marB="457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</a:t>
                      </a:r>
                      <a:endParaRPr/>
                    </a:p>
                  </a:txBody>
                  <a:tcPr marL="91450" marR="91450" marT="45750" marB="4575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Write a 20 page letter to a foreign country.</a:t>
                      </a:r>
                      <a:endParaRPr/>
                    </a:p>
                  </a:txBody>
                  <a:tcPr marL="91450" marR="91450" marT="45750" marB="45750"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1" i="0" u="non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Presentation</a:t>
                      </a:r>
                      <a:endParaRPr/>
                    </a:p>
                  </a:txBody>
                  <a:tcPr marL="91450" marR="91450" marT="45750" marB="457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</a:t>
                      </a:r>
                      <a:endParaRPr/>
                    </a:p>
                  </a:txBody>
                  <a:tcPr marL="91450" marR="91450" marT="45750" marB="4575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Translate the letter so the receiver can read it.</a:t>
                      </a:r>
                      <a:endParaRPr/>
                    </a:p>
                  </a:txBody>
                  <a:tcPr marL="91450" marR="91450" marT="45750" marB="45750"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1" i="0" u="non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Session</a:t>
                      </a:r>
                      <a:endParaRPr/>
                    </a:p>
                  </a:txBody>
                  <a:tcPr marL="91450" marR="91450" marT="45750" marB="457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</a:t>
                      </a:r>
                      <a:endParaRPr/>
                    </a:p>
                  </a:txBody>
                  <a:tcPr marL="91450" marR="91450" marT="45750" marB="4575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Insure the intended recipient can receive letter.</a:t>
                      </a:r>
                      <a:endParaRPr/>
                    </a:p>
                  </a:txBody>
                  <a:tcPr marL="91450" marR="91450" marT="45750" marB="45750"/>
                </a:tc>
              </a:tr>
              <a:tr h="1006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1" i="0" u="non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Transport</a:t>
                      </a:r>
                      <a:endParaRPr/>
                    </a:p>
                  </a:txBody>
                  <a:tcPr marL="91450" marR="91450" marT="45750" marB="457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</a:t>
                      </a:r>
                      <a:endParaRPr/>
                    </a:p>
                  </a:txBody>
                  <a:tcPr marL="91450" marR="91450" marT="45750" marB="4575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Separate and number pages. Like registered mail, tracks delivery and requests another package if one is “lost” or “damaged” in the mail.</a:t>
                      </a:r>
                      <a:endParaRPr/>
                    </a:p>
                  </a:txBody>
                  <a:tcPr marL="91450" marR="91450" marT="45750" marB="45750"/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1" i="0" u="non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Network</a:t>
                      </a:r>
                      <a:endParaRPr/>
                    </a:p>
                  </a:txBody>
                  <a:tcPr marL="91450" marR="91450" marT="45750" marB="457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</a:t>
                      </a:r>
                      <a:endParaRPr/>
                    </a:p>
                  </a:txBody>
                  <a:tcPr marL="91450" marR="91450" marT="45750" marB="4575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Postal Center sorting letters by zip code to route them closer to destination.</a:t>
                      </a:r>
                      <a:endParaRPr/>
                    </a:p>
                  </a:txBody>
                  <a:tcPr marL="91450" marR="91450" marT="45750" marB="45750"/>
                </a:tc>
              </a:tr>
              <a:tr h="700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1" i="0" u="non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Data-Link</a:t>
                      </a:r>
                      <a:endParaRPr/>
                    </a:p>
                  </a:txBody>
                  <a:tcPr marL="91450" marR="91450" marT="45750" marB="457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</a:t>
                      </a:r>
                      <a:endParaRPr/>
                    </a:p>
                  </a:txBody>
                  <a:tcPr marL="91450" marR="91450" marT="45750" marB="4575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Local Post Office determining which vehicles to deliver letters.</a:t>
                      </a:r>
                      <a:endParaRPr/>
                    </a:p>
                  </a:txBody>
                  <a:tcPr marL="91450" marR="91450" marT="45750" marB="45750"/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1" i="0" u="non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Physical</a:t>
                      </a:r>
                      <a:endParaRPr/>
                    </a:p>
                  </a:txBody>
                  <a:tcPr marL="91450" marR="91450" marT="45750" marB="457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</a:t>
                      </a:r>
                      <a:endParaRPr/>
                    </a:p>
                  </a:txBody>
                  <a:tcPr marL="91450" marR="91450" marT="45750" marB="4575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Physical Trucks, Planes, Rail, autos, etc. which carry letter between stations.</a:t>
                      </a:r>
                      <a:endParaRPr/>
                    </a:p>
                  </a:txBody>
                  <a:tcPr marL="91450" marR="91450" marT="45750" marB="45750"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9" name="Google Shape;5499;p68"/>
          <p:cNvSpPr txBox="1"/>
          <p:nvPr/>
        </p:nvSpPr>
        <p:spPr>
          <a:xfrm>
            <a:off x="7543800" y="6554787"/>
            <a:ext cx="284162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44</a:t>
            </a:fld>
            <a:endParaRPr/>
          </a:p>
        </p:txBody>
      </p:sp>
      <p:grpSp>
        <p:nvGrpSpPr>
          <p:cNvPr id="5500" name="Google Shape;5500;p68"/>
          <p:cNvGrpSpPr/>
          <p:nvPr/>
        </p:nvGrpSpPr>
        <p:grpSpPr>
          <a:xfrm>
            <a:off x="0" y="68262"/>
            <a:ext cx="457200" cy="6715125"/>
            <a:chOff x="0" y="0"/>
            <a:chExt cx="288" cy="4230"/>
          </a:xfrm>
        </p:grpSpPr>
        <p:cxnSp>
          <p:nvCxnSpPr>
            <p:cNvPr id="5501" name="Google Shape;5501;p68"/>
            <p:cNvCxnSpPr/>
            <p:nvPr/>
          </p:nvCxnSpPr>
          <p:spPr>
            <a:xfrm>
              <a:off x="0" y="416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02" name="Google Shape;5502;p68"/>
            <p:cNvCxnSpPr/>
            <p:nvPr/>
          </p:nvCxnSpPr>
          <p:spPr>
            <a:xfrm>
              <a:off x="0" y="41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03" name="Google Shape;5503;p68"/>
            <p:cNvCxnSpPr/>
            <p:nvPr/>
          </p:nvCxnSpPr>
          <p:spPr>
            <a:xfrm>
              <a:off x="0" y="422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04" name="Google Shape;5504;p68"/>
            <p:cNvCxnSpPr/>
            <p:nvPr/>
          </p:nvCxnSpPr>
          <p:spPr>
            <a:xfrm>
              <a:off x="0" y="407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05" name="Google Shape;5505;p68"/>
            <p:cNvCxnSpPr/>
            <p:nvPr/>
          </p:nvCxnSpPr>
          <p:spPr>
            <a:xfrm>
              <a:off x="0" y="402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06" name="Google Shape;5506;p68"/>
            <p:cNvCxnSpPr/>
            <p:nvPr/>
          </p:nvCxnSpPr>
          <p:spPr>
            <a:xfrm>
              <a:off x="0" y="4115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07" name="Google Shape;5507;p68"/>
            <p:cNvCxnSpPr/>
            <p:nvPr/>
          </p:nvCxnSpPr>
          <p:spPr>
            <a:xfrm>
              <a:off x="0" y="362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08" name="Google Shape;5508;p68"/>
            <p:cNvCxnSpPr/>
            <p:nvPr/>
          </p:nvCxnSpPr>
          <p:spPr>
            <a:xfrm>
              <a:off x="0" y="35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09" name="Google Shape;5509;p68"/>
            <p:cNvCxnSpPr/>
            <p:nvPr/>
          </p:nvCxnSpPr>
          <p:spPr>
            <a:xfrm>
              <a:off x="0" y="39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10" name="Google Shape;5510;p68"/>
            <p:cNvCxnSpPr/>
            <p:nvPr/>
          </p:nvCxnSpPr>
          <p:spPr>
            <a:xfrm>
              <a:off x="0" y="385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11" name="Google Shape;5511;p68"/>
            <p:cNvCxnSpPr/>
            <p:nvPr/>
          </p:nvCxnSpPr>
          <p:spPr>
            <a:xfrm>
              <a:off x="0" y="377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12" name="Google Shape;5512;p68"/>
            <p:cNvCxnSpPr/>
            <p:nvPr/>
          </p:nvCxnSpPr>
          <p:spPr>
            <a:xfrm>
              <a:off x="0" y="395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13" name="Google Shape;5513;p68"/>
            <p:cNvCxnSpPr/>
            <p:nvPr/>
          </p:nvCxnSpPr>
          <p:spPr>
            <a:xfrm>
              <a:off x="0" y="364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14" name="Google Shape;5514;p68"/>
            <p:cNvCxnSpPr/>
            <p:nvPr/>
          </p:nvCxnSpPr>
          <p:spPr>
            <a:xfrm>
              <a:off x="0" y="369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15" name="Google Shape;5515;p68"/>
            <p:cNvCxnSpPr/>
            <p:nvPr/>
          </p:nvCxnSpPr>
          <p:spPr>
            <a:xfrm>
              <a:off x="0" y="389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16" name="Google Shape;5516;p68"/>
            <p:cNvCxnSpPr/>
            <p:nvPr/>
          </p:nvCxnSpPr>
          <p:spPr>
            <a:xfrm>
              <a:off x="0" y="38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17" name="Google Shape;5517;p68"/>
            <p:cNvCxnSpPr/>
            <p:nvPr/>
          </p:nvCxnSpPr>
          <p:spPr>
            <a:xfrm>
              <a:off x="0" y="346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18" name="Google Shape;5518;p68"/>
            <p:cNvCxnSpPr/>
            <p:nvPr/>
          </p:nvCxnSpPr>
          <p:spPr>
            <a:xfrm>
              <a:off x="0" y="35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19" name="Google Shape;5519;p68"/>
            <p:cNvCxnSpPr/>
            <p:nvPr/>
          </p:nvCxnSpPr>
          <p:spPr>
            <a:xfrm>
              <a:off x="0" y="353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20" name="Google Shape;5520;p68"/>
            <p:cNvCxnSpPr/>
            <p:nvPr/>
          </p:nvCxnSpPr>
          <p:spPr>
            <a:xfrm>
              <a:off x="0" y="33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21" name="Google Shape;5521;p68"/>
            <p:cNvCxnSpPr/>
            <p:nvPr/>
          </p:nvCxnSpPr>
          <p:spPr>
            <a:xfrm>
              <a:off x="0" y="332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22" name="Google Shape;5522;p68"/>
            <p:cNvCxnSpPr/>
            <p:nvPr/>
          </p:nvCxnSpPr>
          <p:spPr>
            <a:xfrm>
              <a:off x="0" y="342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23" name="Google Shape;5523;p68"/>
            <p:cNvCxnSpPr/>
            <p:nvPr/>
          </p:nvCxnSpPr>
          <p:spPr>
            <a:xfrm>
              <a:off x="0" y="293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24" name="Google Shape;5524;p68"/>
            <p:cNvCxnSpPr/>
            <p:nvPr/>
          </p:nvCxnSpPr>
          <p:spPr>
            <a:xfrm>
              <a:off x="0" y="29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25" name="Google Shape;5525;p68"/>
            <p:cNvCxnSpPr/>
            <p:nvPr/>
          </p:nvCxnSpPr>
          <p:spPr>
            <a:xfrm>
              <a:off x="0" y="328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26" name="Google Shape;5526;p68"/>
            <p:cNvCxnSpPr/>
            <p:nvPr/>
          </p:nvCxnSpPr>
          <p:spPr>
            <a:xfrm>
              <a:off x="0" y="315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27" name="Google Shape;5527;p68"/>
            <p:cNvCxnSpPr/>
            <p:nvPr/>
          </p:nvCxnSpPr>
          <p:spPr>
            <a:xfrm>
              <a:off x="0" y="307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28" name="Google Shape;5528;p68"/>
            <p:cNvCxnSpPr/>
            <p:nvPr/>
          </p:nvCxnSpPr>
          <p:spPr>
            <a:xfrm>
              <a:off x="0" y="326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29" name="Google Shape;5529;p68"/>
            <p:cNvCxnSpPr/>
            <p:nvPr/>
          </p:nvCxnSpPr>
          <p:spPr>
            <a:xfrm>
              <a:off x="0" y="295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30" name="Google Shape;5530;p68"/>
            <p:cNvCxnSpPr/>
            <p:nvPr/>
          </p:nvCxnSpPr>
          <p:spPr>
            <a:xfrm>
              <a:off x="0" y="300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31" name="Google Shape;5531;p68"/>
            <p:cNvCxnSpPr/>
            <p:nvPr/>
          </p:nvCxnSpPr>
          <p:spPr>
            <a:xfrm>
              <a:off x="0" y="320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32" name="Google Shape;5532;p68"/>
            <p:cNvCxnSpPr/>
            <p:nvPr/>
          </p:nvCxnSpPr>
          <p:spPr>
            <a:xfrm>
              <a:off x="0" y="318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33" name="Google Shape;5533;p68"/>
            <p:cNvCxnSpPr/>
            <p:nvPr/>
          </p:nvCxnSpPr>
          <p:spPr>
            <a:xfrm>
              <a:off x="0" y="278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34" name="Google Shape;5534;p68"/>
            <p:cNvCxnSpPr/>
            <p:nvPr/>
          </p:nvCxnSpPr>
          <p:spPr>
            <a:xfrm>
              <a:off x="0" y="27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35" name="Google Shape;5535;p68"/>
            <p:cNvCxnSpPr/>
            <p:nvPr/>
          </p:nvCxnSpPr>
          <p:spPr>
            <a:xfrm>
              <a:off x="0" y="263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36" name="Google Shape;5536;p68"/>
            <p:cNvCxnSpPr/>
            <p:nvPr/>
          </p:nvCxnSpPr>
          <p:spPr>
            <a:xfrm>
              <a:off x="0" y="283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37" name="Google Shape;5537;p68"/>
            <p:cNvCxnSpPr/>
            <p:nvPr/>
          </p:nvCxnSpPr>
          <p:spPr>
            <a:xfrm>
              <a:off x="0" y="281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38" name="Google Shape;5538;p68"/>
            <p:cNvCxnSpPr/>
            <p:nvPr/>
          </p:nvCxnSpPr>
          <p:spPr>
            <a:xfrm>
              <a:off x="0" y="251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39" name="Google Shape;5539;p68"/>
            <p:cNvCxnSpPr/>
            <p:nvPr/>
          </p:nvCxnSpPr>
          <p:spPr>
            <a:xfrm>
              <a:off x="0" y="2547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40" name="Google Shape;5540;p68"/>
            <p:cNvCxnSpPr/>
            <p:nvPr/>
          </p:nvCxnSpPr>
          <p:spPr>
            <a:xfrm>
              <a:off x="0" y="258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41" name="Google Shape;5541;p68"/>
            <p:cNvCxnSpPr/>
            <p:nvPr/>
          </p:nvCxnSpPr>
          <p:spPr>
            <a:xfrm>
              <a:off x="0" y="242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42" name="Google Shape;5542;p68"/>
            <p:cNvCxnSpPr/>
            <p:nvPr/>
          </p:nvCxnSpPr>
          <p:spPr>
            <a:xfrm>
              <a:off x="0" y="23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43" name="Google Shape;5543;p68"/>
            <p:cNvCxnSpPr/>
            <p:nvPr/>
          </p:nvCxnSpPr>
          <p:spPr>
            <a:xfrm>
              <a:off x="0" y="246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44" name="Google Shape;5544;p68"/>
            <p:cNvCxnSpPr/>
            <p:nvPr/>
          </p:nvCxnSpPr>
          <p:spPr>
            <a:xfrm>
              <a:off x="0" y="232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45" name="Google Shape;5545;p68"/>
            <p:cNvCxnSpPr/>
            <p:nvPr/>
          </p:nvCxnSpPr>
          <p:spPr>
            <a:xfrm>
              <a:off x="0" y="220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46" name="Google Shape;5546;p68"/>
            <p:cNvCxnSpPr/>
            <p:nvPr/>
          </p:nvCxnSpPr>
          <p:spPr>
            <a:xfrm>
              <a:off x="0" y="23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47" name="Google Shape;5547;p68"/>
            <p:cNvCxnSpPr/>
            <p:nvPr/>
          </p:nvCxnSpPr>
          <p:spPr>
            <a:xfrm>
              <a:off x="0" y="224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48" name="Google Shape;5548;p68"/>
            <p:cNvCxnSpPr/>
            <p:nvPr/>
          </p:nvCxnSpPr>
          <p:spPr>
            <a:xfrm>
              <a:off x="0" y="222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49" name="Google Shape;5549;p68"/>
            <p:cNvCxnSpPr/>
            <p:nvPr/>
          </p:nvCxnSpPr>
          <p:spPr>
            <a:xfrm>
              <a:off x="0" y="208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50" name="Google Shape;5550;p68"/>
            <p:cNvCxnSpPr/>
            <p:nvPr/>
          </p:nvCxnSpPr>
          <p:spPr>
            <a:xfrm>
              <a:off x="0" y="21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51" name="Google Shape;5551;p68"/>
            <p:cNvCxnSpPr/>
            <p:nvPr/>
          </p:nvCxnSpPr>
          <p:spPr>
            <a:xfrm>
              <a:off x="0" y="215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52" name="Google Shape;5552;p68"/>
            <p:cNvCxnSpPr/>
            <p:nvPr/>
          </p:nvCxnSpPr>
          <p:spPr>
            <a:xfrm>
              <a:off x="0" y="199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53" name="Google Shape;5553;p68"/>
            <p:cNvCxnSpPr/>
            <p:nvPr/>
          </p:nvCxnSpPr>
          <p:spPr>
            <a:xfrm>
              <a:off x="0" y="194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54" name="Google Shape;5554;p68"/>
            <p:cNvCxnSpPr/>
            <p:nvPr/>
          </p:nvCxnSpPr>
          <p:spPr>
            <a:xfrm>
              <a:off x="0" y="204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55" name="Google Shape;5555;p68"/>
            <p:cNvCxnSpPr/>
            <p:nvPr/>
          </p:nvCxnSpPr>
          <p:spPr>
            <a:xfrm>
              <a:off x="0" y="155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56" name="Google Shape;5556;p68"/>
            <p:cNvCxnSpPr/>
            <p:nvPr/>
          </p:nvCxnSpPr>
          <p:spPr>
            <a:xfrm>
              <a:off x="0" y="15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57" name="Google Shape;5557;p68"/>
            <p:cNvCxnSpPr/>
            <p:nvPr/>
          </p:nvCxnSpPr>
          <p:spPr>
            <a:xfrm>
              <a:off x="0" y="19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58" name="Google Shape;5558;p68"/>
            <p:cNvCxnSpPr/>
            <p:nvPr/>
          </p:nvCxnSpPr>
          <p:spPr>
            <a:xfrm>
              <a:off x="0" y="177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59" name="Google Shape;5559;p68"/>
            <p:cNvCxnSpPr/>
            <p:nvPr/>
          </p:nvCxnSpPr>
          <p:spPr>
            <a:xfrm>
              <a:off x="0" y="169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60" name="Google Shape;5560;p68"/>
            <p:cNvCxnSpPr/>
            <p:nvPr/>
          </p:nvCxnSpPr>
          <p:spPr>
            <a:xfrm>
              <a:off x="0" y="188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61" name="Google Shape;5561;p68"/>
            <p:cNvCxnSpPr/>
            <p:nvPr/>
          </p:nvCxnSpPr>
          <p:spPr>
            <a:xfrm>
              <a:off x="0" y="157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62" name="Google Shape;5562;p68"/>
            <p:cNvCxnSpPr/>
            <p:nvPr/>
          </p:nvCxnSpPr>
          <p:spPr>
            <a:xfrm>
              <a:off x="0" y="16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63" name="Google Shape;5563;p68"/>
            <p:cNvCxnSpPr/>
            <p:nvPr/>
          </p:nvCxnSpPr>
          <p:spPr>
            <a:xfrm>
              <a:off x="0" y="182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64" name="Google Shape;5564;p68"/>
            <p:cNvCxnSpPr/>
            <p:nvPr/>
          </p:nvCxnSpPr>
          <p:spPr>
            <a:xfrm>
              <a:off x="0" y="180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65" name="Google Shape;5565;p68"/>
            <p:cNvCxnSpPr/>
            <p:nvPr/>
          </p:nvCxnSpPr>
          <p:spPr>
            <a:xfrm>
              <a:off x="0" y="13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66" name="Google Shape;5566;p68"/>
            <p:cNvCxnSpPr/>
            <p:nvPr/>
          </p:nvCxnSpPr>
          <p:spPr>
            <a:xfrm>
              <a:off x="0" y="1430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67" name="Google Shape;5567;p68"/>
            <p:cNvCxnSpPr/>
            <p:nvPr/>
          </p:nvCxnSpPr>
          <p:spPr>
            <a:xfrm>
              <a:off x="0" y="146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68" name="Google Shape;5568;p68"/>
            <p:cNvCxnSpPr/>
            <p:nvPr/>
          </p:nvCxnSpPr>
          <p:spPr>
            <a:xfrm>
              <a:off x="0" y="13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69" name="Google Shape;5569;p68"/>
            <p:cNvCxnSpPr/>
            <p:nvPr/>
          </p:nvCxnSpPr>
          <p:spPr>
            <a:xfrm>
              <a:off x="0" y="134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70" name="Google Shape;5570;p68"/>
            <p:cNvCxnSpPr/>
            <p:nvPr/>
          </p:nvCxnSpPr>
          <p:spPr>
            <a:xfrm>
              <a:off x="0" y="9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71" name="Google Shape;5571;p68"/>
            <p:cNvCxnSpPr/>
            <p:nvPr/>
          </p:nvCxnSpPr>
          <p:spPr>
            <a:xfrm>
              <a:off x="0" y="94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72" name="Google Shape;5572;p68"/>
            <p:cNvCxnSpPr/>
            <p:nvPr/>
          </p:nvCxnSpPr>
          <p:spPr>
            <a:xfrm>
              <a:off x="0" y="120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73" name="Google Shape;5573;p68"/>
            <p:cNvCxnSpPr/>
            <p:nvPr/>
          </p:nvCxnSpPr>
          <p:spPr>
            <a:xfrm>
              <a:off x="0" y="112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74" name="Google Shape;5574;p68"/>
            <p:cNvCxnSpPr/>
            <p:nvPr/>
          </p:nvCxnSpPr>
          <p:spPr>
            <a:xfrm>
              <a:off x="0" y="9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75" name="Google Shape;5575;p68"/>
            <p:cNvCxnSpPr/>
            <p:nvPr/>
          </p:nvCxnSpPr>
          <p:spPr>
            <a:xfrm>
              <a:off x="0" y="104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76" name="Google Shape;5576;p68"/>
            <p:cNvCxnSpPr/>
            <p:nvPr/>
          </p:nvCxnSpPr>
          <p:spPr>
            <a:xfrm>
              <a:off x="0" y="124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77" name="Google Shape;5577;p68"/>
            <p:cNvCxnSpPr/>
            <p:nvPr/>
          </p:nvCxnSpPr>
          <p:spPr>
            <a:xfrm>
              <a:off x="0" y="12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78" name="Google Shape;5578;p68"/>
            <p:cNvCxnSpPr/>
            <p:nvPr/>
          </p:nvCxnSpPr>
          <p:spPr>
            <a:xfrm>
              <a:off x="0" y="81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79" name="Google Shape;5579;p68"/>
            <p:cNvCxnSpPr/>
            <p:nvPr/>
          </p:nvCxnSpPr>
          <p:spPr>
            <a:xfrm>
              <a:off x="0" y="85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80" name="Google Shape;5580;p68"/>
            <p:cNvCxnSpPr/>
            <p:nvPr/>
          </p:nvCxnSpPr>
          <p:spPr>
            <a:xfrm>
              <a:off x="0" y="88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81" name="Google Shape;5581;p68"/>
            <p:cNvCxnSpPr/>
            <p:nvPr/>
          </p:nvCxnSpPr>
          <p:spPr>
            <a:xfrm>
              <a:off x="0" y="72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82" name="Google Shape;5582;p68"/>
            <p:cNvCxnSpPr/>
            <p:nvPr/>
          </p:nvCxnSpPr>
          <p:spPr>
            <a:xfrm>
              <a:off x="0" y="77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83" name="Google Shape;5583;p68"/>
            <p:cNvCxnSpPr/>
            <p:nvPr/>
          </p:nvCxnSpPr>
          <p:spPr>
            <a:xfrm>
              <a:off x="0" y="6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84" name="Google Shape;5584;p68"/>
            <p:cNvCxnSpPr/>
            <p:nvPr/>
          </p:nvCxnSpPr>
          <p:spPr>
            <a:xfrm>
              <a:off x="0" y="60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85" name="Google Shape;5585;p68"/>
            <p:cNvCxnSpPr/>
            <p:nvPr/>
          </p:nvCxnSpPr>
          <p:spPr>
            <a:xfrm>
              <a:off x="0" y="479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86" name="Google Shape;5586;p68"/>
            <p:cNvCxnSpPr/>
            <p:nvPr/>
          </p:nvCxnSpPr>
          <p:spPr>
            <a:xfrm>
              <a:off x="0" y="515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87" name="Google Shape;5587;p68"/>
            <p:cNvCxnSpPr/>
            <p:nvPr/>
          </p:nvCxnSpPr>
          <p:spPr>
            <a:xfrm>
              <a:off x="0" y="54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88" name="Google Shape;5588;p68"/>
            <p:cNvCxnSpPr/>
            <p:nvPr/>
          </p:nvCxnSpPr>
          <p:spPr>
            <a:xfrm>
              <a:off x="0" y="389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89" name="Google Shape;5589;p68"/>
            <p:cNvCxnSpPr/>
            <p:nvPr/>
          </p:nvCxnSpPr>
          <p:spPr>
            <a:xfrm>
              <a:off x="0" y="341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90" name="Google Shape;5590;p68"/>
            <p:cNvCxnSpPr/>
            <p:nvPr/>
          </p:nvCxnSpPr>
          <p:spPr>
            <a:xfrm>
              <a:off x="0" y="434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91" name="Google Shape;5591;p68"/>
            <p:cNvCxnSpPr/>
            <p:nvPr/>
          </p:nvCxnSpPr>
          <p:spPr>
            <a:xfrm>
              <a:off x="0" y="296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92" name="Google Shape;5592;p68"/>
            <p:cNvCxnSpPr/>
            <p:nvPr/>
          </p:nvCxnSpPr>
          <p:spPr>
            <a:xfrm>
              <a:off x="0" y="275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93" name="Google Shape;5593;p68"/>
            <p:cNvCxnSpPr/>
            <p:nvPr/>
          </p:nvCxnSpPr>
          <p:spPr>
            <a:xfrm>
              <a:off x="0" y="215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94" name="Google Shape;5594;p68"/>
            <p:cNvCxnSpPr/>
            <p:nvPr/>
          </p:nvCxnSpPr>
          <p:spPr>
            <a:xfrm>
              <a:off x="0" y="27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95" name="Google Shape;5595;p68"/>
            <p:cNvCxnSpPr/>
            <p:nvPr/>
          </p:nvCxnSpPr>
          <p:spPr>
            <a:xfrm>
              <a:off x="0" y="0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96" name="Google Shape;5596;p68"/>
            <p:cNvCxnSpPr/>
            <p:nvPr/>
          </p:nvCxnSpPr>
          <p:spPr>
            <a:xfrm>
              <a:off x="0" y="48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97" name="Google Shape;5597;p68"/>
            <p:cNvCxnSpPr/>
            <p:nvPr/>
          </p:nvCxnSpPr>
          <p:spPr>
            <a:xfrm>
              <a:off x="0" y="102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98" name="Google Shape;5598;p68"/>
            <p:cNvCxnSpPr/>
            <p:nvPr/>
          </p:nvCxnSpPr>
          <p:spPr>
            <a:xfrm>
              <a:off x="0" y="159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5599" name="Google Shape;5599;p68"/>
          <p:cNvSpPr txBox="1"/>
          <p:nvPr/>
        </p:nvSpPr>
        <p:spPr>
          <a:xfrm>
            <a:off x="76200" y="76200"/>
            <a:ext cx="304800" cy="1450975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00" name="Google Shape;5600;p68"/>
          <p:cNvSpPr txBox="1"/>
          <p:nvPr/>
        </p:nvSpPr>
        <p:spPr>
          <a:xfrm>
            <a:off x="204787" y="15081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01" name="Google Shape;5601;p68"/>
          <p:cNvSpPr txBox="1"/>
          <p:nvPr/>
        </p:nvSpPr>
        <p:spPr>
          <a:xfrm>
            <a:off x="7300912" y="1185862"/>
            <a:ext cx="1474787" cy="338137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02" name="Google Shape;5602;p68"/>
          <p:cNvSpPr txBox="1"/>
          <p:nvPr/>
        </p:nvSpPr>
        <p:spPr>
          <a:xfrm>
            <a:off x="3252787" y="133826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603" name="Google Shape;5603;p68"/>
          <p:cNvGrpSpPr/>
          <p:nvPr/>
        </p:nvGrpSpPr>
        <p:grpSpPr>
          <a:xfrm>
            <a:off x="7620000" y="228600"/>
            <a:ext cx="1066800" cy="838200"/>
            <a:chOff x="0" y="0"/>
            <a:chExt cx="672" cy="528"/>
          </a:xfrm>
        </p:grpSpPr>
        <p:sp>
          <p:nvSpPr>
            <p:cNvPr id="5604" name="Google Shape;5604;p68"/>
            <p:cNvSpPr txBox="1"/>
            <p:nvPr/>
          </p:nvSpPr>
          <p:spPr>
            <a:xfrm>
              <a:off x="0" y="0"/>
              <a:ext cx="672" cy="528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05" name="Google Shape;5605;p68"/>
            <p:cNvSpPr txBox="1"/>
            <p:nvPr/>
          </p:nvSpPr>
          <p:spPr>
            <a:xfrm>
              <a:off x="566" y="377"/>
              <a:ext cx="71" cy="76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5606" name="Google Shape;5606;p68"/>
            <p:cNvGrpSpPr/>
            <p:nvPr/>
          </p:nvGrpSpPr>
          <p:grpSpPr>
            <a:xfrm>
              <a:off x="35" y="75"/>
              <a:ext cx="566" cy="378"/>
              <a:chOff x="0" y="0"/>
              <a:chExt cx="566" cy="378"/>
            </a:xfrm>
          </p:grpSpPr>
          <p:sp>
            <p:nvSpPr>
              <p:cNvPr id="5607" name="Google Shape;5607;p68"/>
              <p:cNvSpPr/>
              <p:nvPr/>
            </p:nvSpPr>
            <p:spPr>
              <a:xfrm>
                <a:off x="0" y="75"/>
                <a:ext cx="424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608" name="Google Shape;5608;p68"/>
              <p:cNvSpPr/>
              <p:nvPr/>
            </p:nvSpPr>
            <p:spPr>
              <a:xfrm>
                <a:off x="70" y="0"/>
                <a:ext cx="425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609" name="Google Shape;5609;p68"/>
              <p:cNvSpPr/>
              <p:nvPr/>
            </p:nvSpPr>
            <p:spPr>
              <a:xfrm>
                <a:off x="70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610" name="Google Shape;5610;p68"/>
              <p:cNvSpPr/>
              <p:nvPr/>
            </p:nvSpPr>
            <p:spPr>
              <a:xfrm>
                <a:off x="247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611" name="Google Shape;5611;p68"/>
              <p:cNvSpPr/>
              <p:nvPr/>
            </p:nvSpPr>
            <p:spPr>
              <a:xfrm>
                <a:off x="247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612" name="Google Shape;5612;p68"/>
              <p:cNvSpPr/>
              <p:nvPr/>
            </p:nvSpPr>
            <p:spPr>
              <a:xfrm>
                <a:off x="318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5613" name="Google Shape;5613;p68"/>
            <p:cNvSpPr txBox="1"/>
            <p:nvPr/>
          </p:nvSpPr>
          <p:spPr>
            <a:xfrm>
              <a:off x="35" y="38"/>
              <a:ext cx="71" cy="7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14" name="Google Shape;5614;p68"/>
            <p:cNvSpPr txBox="1"/>
            <p:nvPr/>
          </p:nvSpPr>
          <p:spPr>
            <a:xfrm>
              <a:off x="71" y="75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15" name="Google Shape;5615;p68"/>
            <p:cNvSpPr txBox="1"/>
            <p:nvPr/>
          </p:nvSpPr>
          <p:spPr>
            <a:xfrm>
              <a:off x="531" y="339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16" name="Google Shape;5616;p68"/>
            <p:cNvSpPr/>
            <p:nvPr/>
          </p:nvSpPr>
          <p:spPr>
            <a:xfrm>
              <a:off x="140" y="113"/>
              <a:ext cx="391" cy="26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38100" cap="flat" cmpd="sng">
              <a:solidFill>
                <a:srgbClr val="FFFF00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5617" name="Google Shape;5617;p6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458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Connecting devices and the OSI model</a:t>
            </a:r>
            <a:r>
              <a:rPr lang="en-US" sz="32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2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pic>
        <p:nvPicPr>
          <p:cNvPr id="5618" name="Google Shape;5618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0675" y="1846262"/>
            <a:ext cx="5688012" cy="439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4" name="Google Shape;5624;p69" descr="thank-you_wallpap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703" y="914188"/>
            <a:ext cx="8143225" cy="3124463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  <p:sp>
        <p:nvSpPr>
          <p:cNvPr id="5625" name="Google Shape;5625;p69"/>
          <p:cNvSpPr txBox="1">
            <a:spLocks noGrp="1"/>
          </p:cNvSpPr>
          <p:nvPr>
            <p:ph type="body" idx="1"/>
          </p:nvPr>
        </p:nvSpPr>
        <p:spPr>
          <a:xfrm>
            <a:off x="4114800" y="5143500"/>
            <a:ext cx="4333875" cy="14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t" anchorCtr="0">
            <a:normAutofit lnSpcReduction="10000"/>
          </a:bodyPr>
          <a:lstStyle/>
          <a:p>
            <a:pPr marL="382587" marR="0" lvl="0" indent="-34289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K. M. Aslam Uddin</a:t>
            </a:r>
            <a:endParaRPr/>
          </a:p>
          <a:p>
            <a:pPr marL="382587" marR="0" lvl="0" indent="-342898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Assistant Professor (ICE)</a:t>
            </a:r>
            <a:endParaRPr/>
          </a:p>
          <a:p>
            <a:pPr marL="382587" marR="0" lvl="0" indent="-342898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Noakhali Science and Technology University</a:t>
            </a:r>
            <a:endParaRPr/>
          </a:p>
        </p:txBody>
      </p:sp>
      <p:sp>
        <p:nvSpPr>
          <p:cNvPr id="5626" name="Google Shape;5626;p69"/>
          <p:cNvSpPr txBox="1"/>
          <p:nvPr/>
        </p:nvSpPr>
        <p:spPr>
          <a:xfrm>
            <a:off x="7543800" y="6554787"/>
            <a:ext cx="284162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5627" name="Google Shape;5627;p69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45</a:t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29"/>
          <p:cNvSpPr txBox="1"/>
          <p:nvPr/>
        </p:nvSpPr>
        <p:spPr>
          <a:xfrm>
            <a:off x="7543800" y="6554787"/>
            <a:ext cx="284162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grpSp>
        <p:nvGrpSpPr>
          <p:cNvPr id="623" name="Google Shape;623;p29"/>
          <p:cNvGrpSpPr/>
          <p:nvPr/>
        </p:nvGrpSpPr>
        <p:grpSpPr>
          <a:xfrm>
            <a:off x="0" y="68262"/>
            <a:ext cx="457200" cy="6715125"/>
            <a:chOff x="0" y="0"/>
            <a:chExt cx="288" cy="4230"/>
          </a:xfrm>
        </p:grpSpPr>
        <p:cxnSp>
          <p:nvCxnSpPr>
            <p:cNvPr id="624" name="Google Shape;624;p29"/>
            <p:cNvCxnSpPr/>
            <p:nvPr/>
          </p:nvCxnSpPr>
          <p:spPr>
            <a:xfrm>
              <a:off x="0" y="416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25" name="Google Shape;625;p29"/>
            <p:cNvCxnSpPr/>
            <p:nvPr/>
          </p:nvCxnSpPr>
          <p:spPr>
            <a:xfrm>
              <a:off x="0" y="41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26" name="Google Shape;626;p29"/>
            <p:cNvCxnSpPr/>
            <p:nvPr/>
          </p:nvCxnSpPr>
          <p:spPr>
            <a:xfrm>
              <a:off x="0" y="422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27" name="Google Shape;627;p29"/>
            <p:cNvCxnSpPr/>
            <p:nvPr/>
          </p:nvCxnSpPr>
          <p:spPr>
            <a:xfrm>
              <a:off x="0" y="407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28" name="Google Shape;628;p29"/>
            <p:cNvCxnSpPr/>
            <p:nvPr/>
          </p:nvCxnSpPr>
          <p:spPr>
            <a:xfrm>
              <a:off x="0" y="402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29" name="Google Shape;629;p29"/>
            <p:cNvCxnSpPr/>
            <p:nvPr/>
          </p:nvCxnSpPr>
          <p:spPr>
            <a:xfrm>
              <a:off x="0" y="4115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30" name="Google Shape;630;p29"/>
            <p:cNvCxnSpPr/>
            <p:nvPr/>
          </p:nvCxnSpPr>
          <p:spPr>
            <a:xfrm>
              <a:off x="0" y="362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31" name="Google Shape;631;p29"/>
            <p:cNvCxnSpPr/>
            <p:nvPr/>
          </p:nvCxnSpPr>
          <p:spPr>
            <a:xfrm>
              <a:off x="0" y="35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32" name="Google Shape;632;p29"/>
            <p:cNvCxnSpPr/>
            <p:nvPr/>
          </p:nvCxnSpPr>
          <p:spPr>
            <a:xfrm>
              <a:off x="0" y="39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33" name="Google Shape;633;p29"/>
            <p:cNvCxnSpPr/>
            <p:nvPr/>
          </p:nvCxnSpPr>
          <p:spPr>
            <a:xfrm>
              <a:off x="0" y="385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34" name="Google Shape;634;p29"/>
            <p:cNvCxnSpPr/>
            <p:nvPr/>
          </p:nvCxnSpPr>
          <p:spPr>
            <a:xfrm>
              <a:off x="0" y="377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35" name="Google Shape;635;p29"/>
            <p:cNvCxnSpPr/>
            <p:nvPr/>
          </p:nvCxnSpPr>
          <p:spPr>
            <a:xfrm>
              <a:off x="0" y="395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36" name="Google Shape;636;p29"/>
            <p:cNvCxnSpPr/>
            <p:nvPr/>
          </p:nvCxnSpPr>
          <p:spPr>
            <a:xfrm>
              <a:off x="0" y="364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37" name="Google Shape;637;p29"/>
            <p:cNvCxnSpPr/>
            <p:nvPr/>
          </p:nvCxnSpPr>
          <p:spPr>
            <a:xfrm>
              <a:off x="0" y="369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38" name="Google Shape;638;p29"/>
            <p:cNvCxnSpPr/>
            <p:nvPr/>
          </p:nvCxnSpPr>
          <p:spPr>
            <a:xfrm>
              <a:off x="0" y="389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39" name="Google Shape;639;p29"/>
            <p:cNvCxnSpPr/>
            <p:nvPr/>
          </p:nvCxnSpPr>
          <p:spPr>
            <a:xfrm>
              <a:off x="0" y="38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40" name="Google Shape;640;p29"/>
            <p:cNvCxnSpPr/>
            <p:nvPr/>
          </p:nvCxnSpPr>
          <p:spPr>
            <a:xfrm>
              <a:off x="0" y="346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41" name="Google Shape;641;p29"/>
            <p:cNvCxnSpPr/>
            <p:nvPr/>
          </p:nvCxnSpPr>
          <p:spPr>
            <a:xfrm>
              <a:off x="0" y="35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42" name="Google Shape;642;p29"/>
            <p:cNvCxnSpPr/>
            <p:nvPr/>
          </p:nvCxnSpPr>
          <p:spPr>
            <a:xfrm>
              <a:off x="0" y="353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43" name="Google Shape;643;p29"/>
            <p:cNvCxnSpPr/>
            <p:nvPr/>
          </p:nvCxnSpPr>
          <p:spPr>
            <a:xfrm>
              <a:off x="0" y="33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44" name="Google Shape;644;p29"/>
            <p:cNvCxnSpPr/>
            <p:nvPr/>
          </p:nvCxnSpPr>
          <p:spPr>
            <a:xfrm>
              <a:off x="0" y="332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45" name="Google Shape;645;p29"/>
            <p:cNvCxnSpPr/>
            <p:nvPr/>
          </p:nvCxnSpPr>
          <p:spPr>
            <a:xfrm>
              <a:off x="0" y="342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46" name="Google Shape;646;p29"/>
            <p:cNvCxnSpPr/>
            <p:nvPr/>
          </p:nvCxnSpPr>
          <p:spPr>
            <a:xfrm>
              <a:off x="0" y="293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47" name="Google Shape;647;p29"/>
            <p:cNvCxnSpPr/>
            <p:nvPr/>
          </p:nvCxnSpPr>
          <p:spPr>
            <a:xfrm>
              <a:off x="0" y="29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48" name="Google Shape;648;p29"/>
            <p:cNvCxnSpPr/>
            <p:nvPr/>
          </p:nvCxnSpPr>
          <p:spPr>
            <a:xfrm>
              <a:off x="0" y="328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49" name="Google Shape;649;p29"/>
            <p:cNvCxnSpPr/>
            <p:nvPr/>
          </p:nvCxnSpPr>
          <p:spPr>
            <a:xfrm>
              <a:off x="0" y="315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50" name="Google Shape;650;p29"/>
            <p:cNvCxnSpPr/>
            <p:nvPr/>
          </p:nvCxnSpPr>
          <p:spPr>
            <a:xfrm>
              <a:off x="0" y="307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51" name="Google Shape;651;p29"/>
            <p:cNvCxnSpPr/>
            <p:nvPr/>
          </p:nvCxnSpPr>
          <p:spPr>
            <a:xfrm>
              <a:off x="0" y="326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52" name="Google Shape;652;p29"/>
            <p:cNvCxnSpPr/>
            <p:nvPr/>
          </p:nvCxnSpPr>
          <p:spPr>
            <a:xfrm>
              <a:off x="0" y="295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53" name="Google Shape;653;p29"/>
            <p:cNvCxnSpPr/>
            <p:nvPr/>
          </p:nvCxnSpPr>
          <p:spPr>
            <a:xfrm>
              <a:off x="0" y="300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54" name="Google Shape;654;p29"/>
            <p:cNvCxnSpPr/>
            <p:nvPr/>
          </p:nvCxnSpPr>
          <p:spPr>
            <a:xfrm>
              <a:off x="0" y="320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55" name="Google Shape;655;p29"/>
            <p:cNvCxnSpPr/>
            <p:nvPr/>
          </p:nvCxnSpPr>
          <p:spPr>
            <a:xfrm>
              <a:off x="0" y="318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56" name="Google Shape;656;p29"/>
            <p:cNvCxnSpPr/>
            <p:nvPr/>
          </p:nvCxnSpPr>
          <p:spPr>
            <a:xfrm>
              <a:off x="0" y="278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57" name="Google Shape;657;p29"/>
            <p:cNvCxnSpPr/>
            <p:nvPr/>
          </p:nvCxnSpPr>
          <p:spPr>
            <a:xfrm>
              <a:off x="0" y="27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58" name="Google Shape;658;p29"/>
            <p:cNvCxnSpPr/>
            <p:nvPr/>
          </p:nvCxnSpPr>
          <p:spPr>
            <a:xfrm>
              <a:off x="0" y="263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59" name="Google Shape;659;p29"/>
            <p:cNvCxnSpPr/>
            <p:nvPr/>
          </p:nvCxnSpPr>
          <p:spPr>
            <a:xfrm>
              <a:off x="0" y="283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60" name="Google Shape;660;p29"/>
            <p:cNvCxnSpPr/>
            <p:nvPr/>
          </p:nvCxnSpPr>
          <p:spPr>
            <a:xfrm>
              <a:off x="0" y="281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61" name="Google Shape;661;p29"/>
            <p:cNvCxnSpPr/>
            <p:nvPr/>
          </p:nvCxnSpPr>
          <p:spPr>
            <a:xfrm>
              <a:off x="0" y="251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62" name="Google Shape;662;p29"/>
            <p:cNvCxnSpPr/>
            <p:nvPr/>
          </p:nvCxnSpPr>
          <p:spPr>
            <a:xfrm>
              <a:off x="0" y="2547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63" name="Google Shape;663;p29"/>
            <p:cNvCxnSpPr/>
            <p:nvPr/>
          </p:nvCxnSpPr>
          <p:spPr>
            <a:xfrm>
              <a:off x="0" y="258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64" name="Google Shape;664;p29"/>
            <p:cNvCxnSpPr/>
            <p:nvPr/>
          </p:nvCxnSpPr>
          <p:spPr>
            <a:xfrm>
              <a:off x="0" y="242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65" name="Google Shape;665;p29"/>
            <p:cNvCxnSpPr/>
            <p:nvPr/>
          </p:nvCxnSpPr>
          <p:spPr>
            <a:xfrm>
              <a:off x="0" y="23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66" name="Google Shape;666;p29"/>
            <p:cNvCxnSpPr/>
            <p:nvPr/>
          </p:nvCxnSpPr>
          <p:spPr>
            <a:xfrm>
              <a:off x="0" y="246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67" name="Google Shape;667;p29"/>
            <p:cNvCxnSpPr/>
            <p:nvPr/>
          </p:nvCxnSpPr>
          <p:spPr>
            <a:xfrm>
              <a:off x="0" y="232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68" name="Google Shape;668;p29"/>
            <p:cNvCxnSpPr/>
            <p:nvPr/>
          </p:nvCxnSpPr>
          <p:spPr>
            <a:xfrm>
              <a:off x="0" y="220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69" name="Google Shape;669;p29"/>
            <p:cNvCxnSpPr/>
            <p:nvPr/>
          </p:nvCxnSpPr>
          <p:spPr>
            <a:xfrm>
              <a:off x="0" y="23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70" name="Google Shape;670;p29"/>
            <p:cNvCxnSpPr/>
            <p:nvPr/>
          </p:nvCxnSpPr>
          <p:spPr>
            <a:xfrm>
              <a:off x="0" y="224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71" name="Google Shape;671;p29"/>
            <p:cNvCxnSpPr/>
            <p:nvPr/>
          </p:nvCxnSpPr>
          <p:spPr>
            <a:xfrm>
              <a:off x="0" y="222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72" name="Google Shape;672;p29"/>
            <p:cNvCxnSpPr/>
            <p:nvPr/>
          </p:nvCxnSpPr>
          <p:spPr>
            <a:xfrm>
              <a:off x="0" y="208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73" name="Google Shape;673;p29"/>
            <p:cNvCxnSpPr/>
            <p:nvPr/>
          </p:nvCxnSpPr>
          <p:spPr>
            <a:xfrm>
              <a:off x="0" y="21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74" name="Google Shape;674;p29"/>
            <p:cNvCxnSpPr/>
            <p:nvPr/>
          </p:nvCxnSpPr>
          <p:spPr>
            <a:xfrm>
              <a:off x="0" y="215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75" name="Google Shape;675;p29"/>
            <p:cNvCxnSpPr/>
            <p:nvPr/>
          </p:nvCxnSpPr>
          <p:spPr>
            <a:xfrm>
              <a:off x="0" y="199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76" name="Google Shape;676;p29"/>
            <p:cNvCxnSpPr/>
            <p:nvPr/>
          </p:nvCxnSpPr>
          <p:spPr>
            <a:xfrm>
              <a:off x="0" y="194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77" name="Google Shape;677;p29"/>
            <p:cNvCxnSpPr/>
            <p:nvPr/>
          </p:nvCxnSpPr>
          <p:spPr>
            <a:xfrm>
              <a:off x="0" y="204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78" name="Google Shape;678;p29"/>
            <p:cNvCxnSpPr/>
            <p:nvPr/>
          </p:nvCxnSpPr>
          <p:spPr>
            <a:xfrm>
              <a:off x="0" y="155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79" name="Google Shape;679;p29"/>
            <p:cNvCxnSpPr/>
            <p:nvPr/>
          </p:nvCxnSpPr>
          <p:spPr>
            <a:xfrm>
              <a:off x="0" y="15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80" name="Google Shape;680;p29"/>
            <p:cNvCxnSpPr/>
            <p:nvPr/>
          </p:nvCxnSpPr>
          <p:spPr>
            <a:xfrm>
              <a:off x="0" y="19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81" name="Google Shape;681;p29"/>
            <p:cNvCxnSpPr/>
            <p:nvPr/>
          </p:nvCxnSpPr>
          <p:spPr>
            <a:xfrm>
              <a:off x="0" y="177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82" name="Google Shape;682;p29"/>
            <p:cNvCxnSpPr/>
            <p:nvPr/>
          </p:nvCxnSpPr>
          <p:spPr>
            <a:xfrm>
              <a:off x="0" y="169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83" name="Google Shape;683;p29"/>
            <p:cNvCxnSpPr/>
            <p:nvPr/>
          </p:nvCxnSpPr>
          <p:spPr>
            <a:xfrm>
              <a:off x="0" y="188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84" name="Google Shape;684;p29"/>
            <p:cNvCxnSpPr/>
            <p:nvPr/>
          </p:nvCxnSpPr>
          <p:spPr>
            <a:xfrm>
              <a:off x="0" y="157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85" name="Google Shape;685;p29"/>
            <p:cNvCxnSpPr/>
            <p:nvPr/>
          </p:nvCxnSpPr>
          <p:spPr>
            <a:xfrm>
              <a:off x="0" y="16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86" name="Google Shape;686;p29"/>
            <p:cNvCxnSpPr/>
            <p:nvPr/>
          </p:nvCxnSpPr>
          <p:spPr>
            <a:xfrm>
              <a:off x="0" y="182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87" name="Google Shape;687;p29"/>
            <p:cNvCxnSpPr/>
            <p:nvPr/>
          </p:nvCxnSpPr>
          <p:spPr>
            <a:xfrm>
              <a:off x="0" y="180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88" name="Google Shape;688;p29"/>
            <p:cNvCxnSpPr/>
            <p:nvPr/>
          </p:nvCxnSpPr>
          <p:spPr>
            <a:xfrm>
              <a:off x="0" y="13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89" name="Google Shape;689;p29"/>
            <p:cNvCxnSpPr/>
            <p:nvPr/>
          </p:nvCxnSpPr>
          <p:spPr>
            <a:xfrm>
              <a:off x="0" y="1430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90" name="Google Shape;690;p29"/>
            <p:cNvCxnSpPr/>
            <p:nvPr/>
          </p:nvCxnSpPr>
          <p:spPr>
            <a:xfrm>
              <a:off x="0" y="146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91" name="Google Shape;691;p29"/>
            <p:cNvCxnSpPr/>
            <p:nvPr/>
          </p:nvCxnSpPr>
          <p:spPr>
            <a:xfrm>
              <a:off x="0" y="13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92" name="Google Shape;692;p29"/>
            <p:cNvCxnSpPr/>
            <p:nvPr/>
          </p:nvCxnSpPr>
          <p:spPr>
            <a:xfrm>
              <a:off x="0" y="134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93" name="Google Shape;693;p29"/>
            <p:cNvCxnSpPr/>
            <p:nvPr/>
          </p:nvCxnSpPr>
          <p:spPr>
            <a:xfrm>
              <a:off x="0" y="9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94" name="Google Shape;694;p29"/>
            <p:cNvCxnSpPr/>
            <p:nvPr/>
          </p:nvCxnSpPr>
          <p:spPr>
            <a:xfrm>
              <a:off x="0" y="94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95" name="Google Shape;695;p29"/>
            <p:cNvCxnSpPr/>
            <p:nvPr/>
          </p:nvCxnSpPr>
          <p:spPr>
            <a:xfrm>
              <a:off x="0" y="120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96" name="Google Shape;696;p29"/>
            <p:cNvCxnSpPr/>
            <p:nvPr/>
          </p:nvCxnSpPr>
          <p:spPr>
            <a:xfrm>
              <a:off x="0" y="112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97" name="Google Shape;697;p29"/>
            <p:cNvCxnSpPr/>
            <p:nvPr/>
          </p:nvCxnSpPr>
          <p:spPr>
            <a:xfrm>
              <a:off x="0" y="9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98" name="Google Shape;698;p29"/>
            <p:cNvCxnSpPr/>
            <p:nvPr/>
          </p:nvCxnSpPr>
          <p:spPr>
            <a:xfrm>
              <a:off x="0" y="104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99" name="Google Shape;699;p29"/>
            <p:cNvCxnSpPr/>
            <p:nvPr/>
          </p:nvCxnSpPr>
          <p:spPr>
            <a:xfrm>
              <a:off x="0" y="124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00" name="Google Shape;700;p29"/>
            <p:cNvCxnSpPr/>
            <p:nvPr/>
          </p:nvCxnSpPr>
          <p:spPr>
            <a:xfrm>
              <a:off x="0" y="12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01" name="Google Shape;701;p29"/>
            <p:cNvCxnSpPr/>
            <p:nvPr/>
          </p:nvCxnSpPr>
          <p:spPr>
            <a:xfrm>
              <a:off x="0" y="81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02" name="Google Shape;702;p29"/>
            <p:cNvCxnSpPr/>
            <p:nvPr/>
          </p:nvCxnSpPr>
          <p:spPr>
            <a:xfrm>
              <a:off x="0" y="85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03" name="Google Shape;703;p29"/>
            <p:cNvCxnSpPr/>
            <p:nvPr/>
          </p:nvCxnSpPr>
          <p:spPr>
            <a:xfrm>
              <a:off x="0" y="88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04" name="Google Shape;704;p29"/>
            <p:cNvCxnSpPr/>
            <p:nvPr/>
          </p:nvCxnSpPr>
          <p:spPr>
            <a:xfrm>
              <a:off x="0" y="72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05" name="Google Shape;705;p29"/>
            <p:cNvCxnSpPr/>
            <p:nvPr/>
          </p:nvCxnSpPr>
          <p:spPr>
            <a:xfrm>
              <a:off x="0" y="77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06" name="Google Shape;706;p29"/>
            <p:cNvCxnSpPr/>
            <p:nvPr/>
          </p:nvCxnSpPr>
          <p:spPr>
            <a:xfrm>
              <a:off x="0" y="6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07" name="Google Shape;707;p29"/>
            <p:cNvCxnSpPr/>
            <p:nvPr/>
          </p:nvCxnSpPr>
          <p:spPr>
            <a:xfrm>
              <a:off x="0" y="60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08" name="Google Shape;708;p29"/>
            <p:cNvCxnSpPr/>
            <p:nvPr/>
          </p:nvCxnSpPr>
          <p:spPr>
            <a:xfrm>
              <a:off x="0" y="479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09" name="Google Shape;709;p29"/>
            <p:cNvCxnSpPr/>
            <p:nvPr/>
          </p:nvCxnSpPr>
          <p:spPr>
            <a:xfrm>
              <a:off x="0" y="515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10" name="Google Shape;710;p29"/>
            <p:cNvCxnSpPr/>
            <p:nvPr/>
          </p:nvCxnSpPr>
          <p:spPr>
            <a:xfrm>
              <a:off x="0" y="54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11" name="Google Shape;711;p29"/>
            <p:cNvCxnSpPr/>
            <p:nvPr/>
          </p:nvCxnSpPr>
          <p:spPr>
            <a:xfrm>
              <a:off x="0" y="389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12" name="Google Shape;712;p29"/>
            <p:cNvCxnSpPr/>
            <p:nvPr/>
          </p:nvCxnSpPr>
          <p:spPr>
            <a:xfrm>
              <a:off x="0" y="341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13" name="Google Shape;713;p29"/>
            <p:cNvCxnSpPr/>
            <p:nvPr/>
          </p:nvCxnSpPr>
          <p:spPr>
            <a:xfrm>
              <a:off x="0" y="434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14" name="Google Shape;714;p29"/>
            <p:cNvCxnSpPr/>
            <p:nvPr/>
          </p:nvCxnSpPr>
          <p:spPr>
            <a:xfrm>
              <a:off x="0" y="296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15" name="Google Shape;715;p29"/>
            <p:cNvCxnSpPr/>
            <p:nvPr/>
          </p:nvCxnSpPr>
          <p:spPr>
            <a:xfrm>
              <a:off x="0" y="275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16" name="Google Shape;716;p29"/>
            <p:cNvCxnSpPr/>
            <p:nvPr/>
          </p:nvCxnSpPr>
          <p:spPr>
            <a:xfrm>
              <a:off x="0" y="215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17" name="Google Shape;717;p29"/>
            <p:cNvCxnSpPr/>
            <p:nvPr/>
          </p:nvCxnSpPr>
          <p:spPr>
            <a:xfrm>
              <a:off x="0" y="27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18" name="Google Shape;718;p29"/>
            <p:cNvCxnSpPr/>
            <p:nvPr/>
          </p:nvCxnSpPr>
          <p:spPr>
            <a:xfrm>
              <a:off x="0" y="0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19" name="Google Shape;719;p29"/>
            <p:cNvCxnSpPr/>
            <p:nvPr/>
          </p:nvCxnSpPr>
          <p:spPr>
            <a:xfrm>
              <a:off x="0" y="48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20" name="Google Shape;720;p29"/>
            <p:cNvCxnSpPr/>
            <p:nvPr/>
          </p:nvCxnSpPr>
          <p:spPr>
            <a:xfrm>
              <a:off x="0" y="102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21" name="Google Shape;721;p29"/>
            <p:cNvCxnSpPr/>
            <p:nvPr/>
          </p:nvCxnSpPr>
          <p:spPr>
            <a:xfrm>
              <a:off x="0" y="159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722" name="Google Shape;722;p29"/>
          <p:cNvSpPr txBox="1"/>
          <p:nvPr/>
        </p:nvSpPr>
        <p:spPr>
          <a:xfrm>
            <a:off x="76200" y="76200"/>
            <a:ext cx="304800" cy="1450975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3" name="Google Shape;723;p29"/>
          <p:cNvSpPr txBox="1"/>
          <p:nvPr/>
        </p:nvSpPr>
        <p:spPr>
          <a:xfrm>
            <a:off x="204787" y="15081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4" name="Google Shape;724;p29"/>
          <p:cNvSpPr txBox="1"/>
          <p:nvPr/>
        </p:nvSpPr>
        <p:spPr>
          <a:xfrm>
            <a:off x="7300912" y="1185862"/>
            <a:ext cx="1474787" cy="338137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5" name="Google Shape;725;p29"/>
          <p:cNvSpPr txBox="1"/>
          <p:nvPr/>
        </p:nvSpPr>
        <p:spPr>
          <a:xfrm>
            <a:off x="3252787" y="133826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6" name="Google Shape;726;p29"/>
          <p:cNvGrpSpPr/>
          <p:nvPr/>
        </p:nvGrpSpPr>
        <p:grpSpPr>
          <a:xfrm>
            <a:off x="7620000" y="228600"/>
            <a:ext cx="1066800" cy="838200"/>
            <a:chOff x="0" y="0"/>
            <a:chExt cx="672" cy="528"/>
          </a:xfrm>
        </p:grpSpPr>
        <p:sp>
          <p:nvSpPr>
            <p:cNvPr id="727" name="Google Shape;727;p29"/>
            <p:cNvSpPr txBox="1"/>
            <p:nvPr/>
          </p:nvSpPr>
          <p:spPr>
            <a:xfrm>
              <a:off x="0" y="0"/>
              <a:ext cx="672" cy="528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8" name="Google Shape;728;p29"/>
            <p:cNvSpPr txBox="1"/>
            <p:nvPr/>
          </p:nvSpPr>
          <p:spPr>
            <a:xfrm>
              <a:off x="566" y="377"/>
              <a:ext cx="71" cy="76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729" name="Google Shape;729;p29"/>
            <p:cNvGrpSpPr/>
            <p:nvPr/>
          </p:nvGrpSpPr>
          <p:grpSpPr>
            <a:xfrm>
              <a:off x="35" y="75"/>
              <a:ext cx="566" cy="378"/>
              <a:chOff x="0" y="0"/>
              <a:chExt cx="566" cy="378"/>
            </a:xfrm>
          </p:grpSpPr>
          <p:sp>
            <p:nvSpPr>
              <p:cNvPr id="730" name="Google Shape;730;p29"/>
              <p:cNvSpPr/>
              <p:nvPr/>
            </p:nvSpPr>
            <p:spPr>
              <a:xfrm>
                <a:off x="0" y="75"/>
                <a:ext cx="424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31" name="Google Shape;731;p29"/>
              <p:cNvSpPr/>
              <p:nvPr/>
            </p:nvSpPr>
            <p:spPr>
              <a:xfrm>
                <a:off x="70" y="0"/>
                <a:ext cx="425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32" name="Google Shape;732;p29"/>
              <p:cNvSpPr/>
              <p:nvPr/>
            </p:nvSpPr>
            <p:spPr>
              <a:xfrm>
                <a:off x="70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33" name="Google Shape;733;p29"/>
              <p:cNvSpPr/>
              <p:nvPr/>
            </p:nvSpPr>
            <p:spPr>
              <a:xfrm>
                <a:off x="247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34" name="Google Shape;734;p29"/>
              <p:cNvSpPr/>
              <p:nvPr/>
            </p:nvSpPr>
            <p:spPr>
              <a:xfrm>
                <a:off x="247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35" name="Google Shape;735;p29"/>
              <p:cNvSpPr/>
              <p:nvPr/>
            </p:nvSpPr>
            <p:spPr>
              <a:xfrm>
                <a:off x="318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736" name="Google Shape;736;p29"/>
            <p:cNvSpPr txBox="1"/>
            <p:nvPr/>
          </p:nvSpPr>
          <p:spPr>
            <a:xfrm>
              <a:off x="35" y="38"/>
              <a:ext cx="71" cy="7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7" name="Google Shape;737;p29"/>
            <p:cNvSpPr txBox="1"/>
            <p:nvPr/>
          </p:nvSpPr>
          <p:spPr>
            <a:xfrm>
              <a:off x="71" y="75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8" name="Google Shape;738;p29"/>
            <p:cNvSpPr txBox="1"/>
            <p:nvPr/>
          </p:nvSpPr>
          <p:spPr>
            <a:xfrm>
              <a:off x="531" y="339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9" name="Google Shape;739;p29"/>
            <p:cNvSpPr/>
            <p:nvPr/>
          </p:nvSpPr>
          <p:spPr>
            <a:xfrm>
              <a:off x="140" y="113"/>
              <a:ext cx="391" cy="26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38100" cap="flat" cmpd="sng">
              <a:solidFill>
                <a:srgbClr val="FFFF00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740" name="Google Shape;740;p2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458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Cont.</a:t>
            </a:r>
            <a:endParaRPr/>
          </a:p>
        </p:txBody>
      </p:sp>
      <p:sp>
        <p:nvSpPr>
          <p:cNvPr id="741" name="Google Shape;741;p29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475662" cy="476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t" anchorCtr="0">
            <a:noAutofit/>
          </a:bodyPr>
          <a:lstStyle/>
          <a:p>
            <a:pPr marL="39687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OSI model is a </a:t>
            </a:r>
            <a:r>
              <a:rPr lang="en-US" sz="24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layered framework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the design of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systems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allows  communication between all types of computer systems. It consists of </a:t>
            </a:r>
            <a:r>
              <a:rPr lang="en-US" sz="24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seven separate but related layers</a:t>
            </a:r>
            <a:r>
              <a:rPr lang="en-US" sz="24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of which defines a part of the process of moving information across a network. </a:t>
            </a:r>
            <a:endParaRPr/>
          </a:p>
          <a:p>
            <a:pPr marL="39687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9687" lvl="0" indent="-1524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Char char="✔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</a:t>
            </a:r>
            <a:r>
              <a:rPr lang="en-US" sz="24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 layers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OSI model. Each layer is responsible for a </a:t>
            </a:r>
            <a:r>
              <a:rPr lang="en-US" sz="24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particular aspect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data communication. </a:t>
            </a:r>
            <a:endParaRPr/>
          </a:p>
          <a:p>
            <a:pPr marL="731837" lvl="1" indent="-342899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Char char="⮚"/>
            </a:pPr>
            <a:r>
              <a:rPr lang="en-US" sz="2400" b="1" i="1" u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layer may be responsible for establishing </a:t>
            </a:r>
            <a:r>
              <a:rPr lang="en-US" sz="24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connections between devices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while another layer may be responsible for </a:t>
            </a:r>
            <a:r>
              <a:rPr lang="en-US" sz="24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checking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during transfer.</a:t>
            </a:r>
            <a:endParaRPr/>
          </a:p>
          <a:p>
            <a:pPr marL="382588" lvl="0" indent="-19050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0"/>
          <p:cNvSpPr txBox="1"/>
          <p:nvPr/>
        </p:nvSpPr>
        <p:spPr>
          <a:xfrm>
            <a:off x="7543800" y="6554787"/>
            <a:ext cx="284162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grpSp>
        <p:nvGrpSpPr>
          <p:cNvPr id="747" name="Google Shape;747;p30"/>
          <p:cNvGrpSpPr/>
          <p:nvPr/>
        </p:nvGrpSpPr>
        <p:grpSpPr>
          <a:xfrm>
            <a:off x="0" y="68262"/>
            <a:ext cx="457200" cy="6715125"/>
            <a:chOff x="0" y="0"/>
            <a:chExt cx="288" cy="4230"/>
          </a:xfrm>
        </p:grpSpPr>
        <p:cxnSp>
          <p:nvCxnSpPr>
            <p:cNvPr id="748" name="Google Shape;748;p30"/>
            <p:cNvCxnSpPr/>
            <p:nvPr/>
          </p:nvCxnSpPr>
          <p:spPr>
            <a:xfrm>
              <a:off x="0" y="416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49" name="Google Shape;749;p30"/>
            <p:cNvCxnSpPr/>
            <p:nvPr/>
          </p:nvCxnSpPr>
          <p:spPr>
            <a:xfrm>
              <a:off x="0" y="41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50" name="Google Shape;750;p30"/>
            <p:cNvCxnSpPr/>
            <p:nvPr/>
          </p:nvCxnSpPr>
          <p:spPr>
            <a:xfrm>
              <a:off x="0" y="422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51" name="Google Shape;751;p30"/>
            <p:cNvCxnSpPr/>
            <p:nvPr/>
          </p:nvCxnSpPr>
          <p:spPr>
            <a:xfrm>
              <a:off x="0" y="407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52" name="Google Shape;752;p30"/>
            <p:cNvCxnSpPr/>
            <p:nvPr/>
          </p:nvCxnSpPr>
          <p:spPr>
            <a:xfrm>
              <a:off x="0" y="402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53" name="Google Shape;753;p30"/>
            <p:cNvCxnSpPr/>
            <p:nvPr/>
          </p:nvCxnSpPr>
          <p:spPr>
            <a:xfrm>
              <a:off x="0" y="4115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54" name="Google Shape;754;p30"/>
            <p:cNvCxnSpPr/>
            <p:nvPr/>
          </p:nvCxnSpPr>
          <p:spPr>
            <a:xfrm>
              <a:off x="0" y="362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55" name="Google Shape;755;p30"/>
            <p:cNvCxnSpPr/>
            <p:nvPr/>
          </p:nvCxnSpPr>
          <p:spPr>
            <a:xfrm>
              <a:off x="0" y="35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56" name="Google Shape;756;p30"/>
            <p:cNvCxnSpPr/>
            <p:nvPr/>
          </p:nvCxnSpPr>
          <p:spPr>
            <a:xfrm>
              <a:off x="0" y="39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57" name="Google Shape;757;p30"/>
            <p:cNvCxnSpPr/>
            <p:nvPr/>
          </p:nvCxnSpPr>
          <p:spPr>
            <a:xfrm>
              <a:off x="0" y="385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58" name="Google Shape;758;p30"/>
            <p:cNvCxnSpPr/>
            <p:nvPr/>
          </p:nvCxnSpPr>
          <p:spPr>
            <a:xfrm>
              <a:off x="0" y="377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59" name="Google Shape;759;p30"/>
            <p:cNvCxnSpPr/>
            <p:nvPr/>
          </p:nvCxnSpPr>
          <p:spPr>
            <a:xfrm>
              <a:off x="0" y="395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60" name="Google Shape;760;p30"/>
            <p:cNvCxnSpPr/>
            <p:nvPr/>
          </p:nvCxnSpPr>
          <p:spPr>
            <a:xfrm>
              <a:off x="0" y="364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61" name="Google Shape;761;p30"/>
            <p:cNvCxnSpPr/>
            <p:nvPr/>
          </p:nvCxnSpPr>
          <p:spPr>
            <a:xfrm>
              <a:off x="0" y="369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62" name="Google Shape;762;p30"/>
            <p:cNvCxnSpPr/>
            <p:nvPr/>
          </p:nvCxnSpPr>
          <p:spPr>
            <a:xfrm>
              <a:off x="0" y="389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63" name="Google Shape;763;p30"/>
            <p:cNvCxnSpPr/>
            <p:nvPr/>
          </p:nvCxnSpPr>
          <p:spPr>
            <a:xfrm>
              <a:off x="0" y="38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64" name="Google Shape;764;p30"/>
            <p:cNvCxnSpPr/>
            <p:nvPr/>
          </p:nvCxnSpPr>
          <p:spPr>
            <a:xfrm>
              <a:off x="0" y="346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65" name="Google Shape;765;p30"/>
            <p:cNvCxnSpPr/>
            <p:nvPr/>
          </p:nvCxnSpPr>
          <p:spPr>
            <a:xfrm>
              <a:off x="0" y="35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66" name="Google Shape;766;p30"/>
            <p:cNvCxnSpPr/>
            <p:nvPr/>
          </p:nvCxnSpPr>
          <p:spPr>
            <a:xfrm>
              <a:off x="0" y="353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67" name="Google Shape;767;p30"/>
            <p:cNvCxnSpPr/>
            <p:nvPr/>
          </p:nvCxnSpPr>
          <p:spPr>
            <a:xfrm>
              <a:off x="0" y="33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68" name="Google Shape;768;p30"/>
            <p:cNvCxnSpPr/>
            <p:nvPr/>
          </p:nvCxnSpPr>
          <p:spPr>
            <a:xfrm>
              <a:off x="0" y="332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69" name="Google Shape;769;p30"/>
            <p:cNvCxnSpPr/>
            <p:nvPr/>
          </p:nvCxnSpPr>
          <p:spPr>
            <a:xfrm>
              <a:off x="0" y="342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70" name="Google Shape;770;p30"/>
            <p:cNvCxnSpPr/>
            <p:nvPr/>
          </p:nvCxnSpPr>
          <p:spPr>
            <a:xfrm>
              <a:off x="0" y="293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71" name="Google Shape;771;p30"/>
            <p:cNvCxnSpPr/>
            <p:nvPr/>
          </p:nvCxnSpPr>
          <p:spPr>
            <a:xfrm>
              <a:off x="0" y="29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72" name="Google Shape;772;p30"/>
            <p:cNvCxnSpPr/>
            <p:nvPr/>
          </p:nvCxnSpPr>
          <p:spPr>
            <a:xfrm>
              <a:off x="0" y="328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73" name="Google Shape;773;p30"/>
            <p:cNvCxnSpPr/>
            <p:nvPr/>
          </p:nvCxnSpPr>
          <p:spPr>
            <a:xfrm>
              <a:off x="0" y="315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74" name="Google Shape;774;p30"/>
            <p:cNvCxnSpPr/>
            <p:nvPr/>
          </p:nvCxnSpPr>
          <p:spPr>
            <a:xfrm>
              <a:off x="0" y="307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75" name="Google Shape;775;p30"/>
            <p:cNvCxnSpPr/>
            <p:nvPr/>
          </p:nvCxnSpPr>
          <p:spPr>
            <a:xfrm>
              <a:off x="0" y="326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76" name="Google Shape;776;p30"/>
            <p:cNvCxnSpPr/>
            <p:nvPr/>
          </p:nvCxnSpPr>
          <p:spPr>
            <a:xfrm>
              <a:off x="0" y="295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77" name="Google Shape;777;p30"/>
            <p:cNvCxnSpPr/>
            <p:nvPr/>
          </p:nvCxnSpPr>
          <p:spPr>
            <a:xfrm>
              <a:off x="0" y="300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78" name="Google Shape;778;p30"/>
            <p:cNvCxnSpPr/>
            <p:nvPr/>
          </p:nvCxnSpPr>
          <p:spPr>
            <a:xfrm>
              <a:off x="0" y="320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79" name="Google Shape;779;p30"/>
            <p:cNvCxnSpPr/>
            <p:nvPr/>
          </p:nvCxnSpPr>
          <p:spPr>
            <a:xfrm>
              <a:off x="0" y="318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80" name="Google Shape;780;p30"/>
            <p:cNvCxnSpPr/>
            <p:nvPr/>
          </p:nvCxnSpPr>
          <p:spPr>
            <a:xfrm>
              <a:off x="0" y="278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81" name="Google Shape;781;p30"/>
            <p:cNvCxnSpPr/>
            <p:nvPr/>
          </p:nvCxnSpPr>
          <p:spPr>
            <a:xfrm>
              <a:off x="0" y="27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82" name="Google Shape;782;p30"/>
            <p:cNvCxnSpPr/>
            <p:nvPr/>
          </p:nvCxnSpPr>
          <p:spPr>
            <a:xfrm>
              <a:off x="0" y="263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83" name="Google Shape;783;p30"/>
            <p:cNvCxnSpPr/>
            <p:nvPr/>
          </p:nvCxnSpPr>
          <p:spPr>
            <a:xfrm>
              <a:off x="0" y="283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84" name="Google Shape;784;p30"/>
            <p:cNvCxnSpPr/>
            <p:nvPr/>
          </p:nvCxnSpPr>
          <p:spPr>
            <a:xfrm>
              <a:off x="0" y="281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85" name="Google Shape;785;p30"/>
            <p:cNvCxnSpPr/>
            <p:nvPr/>
          </p:nvCxnSpPr>
          <p:spPr>
            <a:xfrm>
              <a:off x="0" y="251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86" name="Google Shape;786;p30"/>
            <p:cNvCxnSpPr/>
            <p:nvPr/>
          </p:nvCxnSpPr>
          <p:spPr>
            <a:xfrm>
              <a:off x="0" y="2547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87" name="Google Shape;787;p30"/>
            <p:cNvCxnSpPr/>
            <p:nvPr/>
          </p:nvCxnSpPr>
          <p:spPr>
            <a:xfrm>
              <a:off x="0" y="258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88" name="Google Shape;788;p30"/>
            <p:cNvCxnSpPr/>
            <p:nvPr/>
          </p:nvCxnSpPr>
          <p:spPr>
            <a:xfrm>
              <a:off x="0" y="242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89" name="Google Shape;789;p30"/>
            <p:cNvCxnSpPr/>
            <p:nvPr/>
          </p:nvCxnSpPr>
          <p:spPr>
            <a:xfrm>
              <a:off x="0" y="23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0" name="Google Shape;790;p30"/>
            <p:cNvCxnSpPr/>
            <p:nvPr/>
          </p:nvCxnSpPr>
          <p:spPr>
            <a:xfrm>
              <a:off x="0" y="246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1" name="Google Shape;791;p30"/>
            <p:cNvCxnSpPr/>
            <p:nvPr/>
          </p:nvCxnSpPr>
          <p:spPr>
            <a:xfrm>
              <a:off x="0" y="232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2" name="Google Shape;792;p30"/>
            <p:cNvCxnSpPr/>
            <p:nvPr/>
          </p:nvCxnSpPr>
          <p:spPr>
            <a:xfrm>
              <a:off x="0" y="220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3" name="Google Shape;793;p30"/>
            <p:cNvCxnSpPr/>
            <p:nvPr/>
          </p:nvCxnSpPr>
          <p:spPr>
            <a:xfrm>
              <a:off x="0" y="23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4" name="Google Shape;794;p30"/>
            <p:cNvCxnSpPr/>
            <p:nvPr/>
          </p:nvCxnSpPr>
          <p:spPr>
            <a:xfrm>
              <a:off x="0" y="224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5" name="Google Shape;795;p30"/>
            <p:cNvCxnSpPr/>
            <p:nvPr/>
          </p:nvCxnSpPr>
          <p:spPr>
            <a:xfrm>
              <a:off x="0" y="222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6" name="Google Shape;796;p30"/>
            <p:cNvCxnSpPr/>
            <p:nvPr/>
          </p:nvCxnSpPr>
          <p:spPr>
            <a:xfrm>
              <a:off x="0" y="208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7" name="Google Shape;797;p30"/>
            <p:cNvCxnSpPr/>
            <p:nvPr/>
          </p:nvCxnSpPr>
          <p:spPr>
            <a:xfrm>
              <a:off x="0" y="21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8" name="Google Shape;798;p30"/>
            <p:cNvCxnSpPr/>
            <p:nvPr/>
          </p:nvCxnSpPr>
          <p:spPr>
            <a:xfrm>
              <a:off x="0" y="215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9" name="Google Shape;799;p30"/>
            <p:cNvCxnSpPr/>
            <p:nvPr/>
          </p:nvCxnSpPr>
          <p:spPr>
            <a:xfrm>
              <a:off x="0" y="199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00" name="Google Shape;800;p30"/>
            <p:cNvCxnSpPr/>
            <p:nvPr/>
          </p:nvCxnSpPr>
          <p:spPr>
            <a:xfrm>
              <a:off x="0" y="194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01" name="Google Shape;801;p30"/>
            <p:cNvCxnSpPr/>
            <p:nvPr/>
          </p:nvCxnSpPr>
          <p:spPr>
            <a:xfrm>
              <a:off x="0" y="204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02" name="Google Shape;802;p30"/>
            <p:cNvCxnSpPr/>
            <p:nvPr/>
          </p:nvCxnSpPr>
          <p:spPr>
            <a:xfrm>
              <a:off x="0" y="155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03" name="Google Shape;803;p30"/>
            <p:cNvCxnSpPr/>
            <p:nvPr/>
          </p:nvCxnSpPr>
          <p:spPr>
            <a:xfrm>
              <a:off x="0" y="15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04" name="Google Shape;804;p30"/>
            <p:cNvCxnSpPr/>
            <p:nvPr/>
          </p:nvCxnSpPr>
          <p:spPr>
            <a:xfrm>
              <a:off x="0" y="19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05" name="Google Shape;805;p30"/>
            <p:cNvCxnSpPr/>
            <p:nvPr/>
          </p:nvCxnSpPr>
          <p:spPr>
            <a:xfrm>
              <a:off x="0" y="177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06" name="Google Shape;806;p30"/>
            <p:cNvCxnSpPr/>
            <p:nvPr/>
          </p:nvCxnSpPr>
          <p:spPr>
            <a:xfrm>
              <a:off x="0" y="169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07" name="Google Shape;807;p30"/>
            <p:cNvCxnSpPr/>
            <p:nvPr/>
          </p:nvCxnSpPr>
          <p:spPr>
            <a:xfrm>
              <a:off x="0" y="188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08" name="Google Shape;808;p30"/>
            <p:cNvCxnSpPr/>
            <p:nvPr/>
          </p:nvCxnSpPr>
          <p:spPr>
            <a:xfrm>
              <a:off x="0" y="157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09" name="Google Shape;809;p30"/>
            <p:cNvCxnSpPr/>
            <p:nvPr/>
          </p:nvCxnSpPr>
          <p:spPr>
            <a:xfrm>
              <a:off x="0" y="16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10" name="Google Shape;810;p30"/>
            <p:cNvCxnSpPr/>
            <p:nvPr/>
          </p:nvCxnSpPr>
          <p:spPr>
            <a:xfrm>
              <a:off x="0" y="182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11" name="Google Shape;811;p30"/>
            <p:cNvCxnSpPr/>
            <p:nvPr/>
          </p:nvCxnSpPr>
          <p:spPr>
            <a:xfrm>
              <a:off x="0" y="180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12" name="Google Shape;812;p30"/>
            <p:cNvCxnSpPr/>
            <p:nvPr/>
          </p:nvCxnSpPr>
          <p:spPr>
            <a:xfrm>
              <a:off x="0" y="13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13" name="Google Shape;813;p30"/>
            <p:cNvCxnSpPr/>
            <p:nvPr/>
          </p:nvCxnSpPr>
          <p:spPr>
            <a:xfrm>
              <a:off x="0" y="1430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14" name="Google Shape;814;p30"/>
            <p:cNvCxnSpPr/>
            <p:nvPr/>
          </p:nvCxnSpPr>
          <p:spPr>
            <a:xfrm>
              <a:off x="0" y="146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15" name="Google Shape;815;p30"/>
            <p:cNvCxnSpPr/>
            <p:nvPr/>
          </p:nvCxnSpPr>
          <p:spPr>
            <a:xfrm>
              <a:off x="0" y="13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16" name="Google Shape;816;p30"/>
            <p:cNvCxnSpPr/>
            <p:nvPr/>
          </p:nvCxnSpPr>
          <p:spPr>
            <a:xfrm>
              <a:off x="0" y="134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17" name="Google Shape;817;p30"/>
            <p:cNvCxnSpPr/>
            <p:nvPr/>
          </p:nvCxnSpPr>
          <p:spPr>
            <a:xfrm>
              <a:off x="0" y="9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18" name="Google Shape;818;p30"/>
            <p:cNvCxnSpPr/>
            <p:nvPr/>
          </p:nvCxnSpPr>
          <p:spPr>
            <a:xfrm>
              <a:off x="0" y="94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19" name="Google Shape;819;p30"/>
            <p:cNvCxnSpPr/>
            <p:nvPr/>
          </p:nvCxnSpPr>
          <p:spPr>
            <a:xfrm>
              <a:off x="0" y="120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20" name="Google Shape;820;p30"/>
            <p:cNvCxnSpPr/>
            <p:nvPr/>
          </p:nvCxnSpPr>
          <p:spPr>
            <a:xfrm>
              <a:off x="0" y="112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21" name="Google Shape;821;p30"/>
            <p:cNvCxnSpPr/>
            <p:nvPr/>
          </p:nvCxnSpPr>
          <p:spPr>
            <a:xfrm>
              <a:off x="0" y="9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22" name="Google Shape;822;p30"/>
            <p:cNvCxnSpPr/>
            <p:nvPr/>
          </p:nvCxnSpPr>
          <p:spPr>
            <a:xfrm>
              <a:off x="0" y="104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23" name="Google Shape;823;p30"/>
            <p:cNvCxnSpPr/>
            <p:nvPr/>
          </p:nvCxnSpPr>
          <p:spPr>
            <a:xfrm>
              <a:off x="0" y="124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24" name="Google Shape;824;p30"/>
            <p:cNvCxnSpPr/>
            <p:nvPr/>
          </p:nvCxnSpPr>
          <p:spPr>
            <a:xfrm>
              <a:off x="0" y="12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25" name="Google Shape;825;p30"/>
            <p:cNvCxnSpPr/>
            <p:nvPr/>
          </p:nvCxnSpPr>
          <p:spPr>
            <a:xfrm>
              <a:off x="0" y="81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26" name="Google Shape;826;p30"/>
            <p:cNvCxnSpPr/>
            <p:nvPr/>
          </p:nvCxnSpPr>
          <p:spPr>
            <a:xfrm>
              <a:off x="0" y="85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27" name="Google Shape;827;p30"/>
            <p:cNvCxnSpPr/>
            <p:nvPr/>
          </p:nvCxnSpPr>
          <p:spPr>
            <a:xfrm>
              <a:off x="0" y="88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28" name="Google Shape;828;p30"/>
            <p:cNvCxnSpPr/>
            <p:nvPr/>
          </p:nvCxnSpPr>
          <p:spPr>
            <a:xfrm>
              <a:off x="0" y="72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29" name="Google Shape;829;p30"/>
            <p:cNvCxnSpPr/>
            <p:nvPr/>
          </p:nvCxnSpPr>
          <p:spPr>
            <a:xfrm>
              <a:off x="0" y="77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30" name="Google Shape;830;p30"/>
            <p:cNvCxnSpPr/>
            <p:nvPr/>
          </p:nvCxnSpPr>
          <p:spPr>
            <a:xfrm>
              <a:off x="0" y="6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31" name="Google Shape;831;p30"/>
            <p:cNvCxnSpPr/>
            <p:nvPr/>
          </p:nvCxnSpPr>
          <p:spPr>
            <a:xfrm>
              <a:off x="0" y="60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32" name="Google Shape;832;p30"/>
            <p:cNvCxnSpPr/>
            <p:nvPr/>
          </p:nvCxnSpPr>
          <p:spPr>
            <a:xfrm>
              <a:off x="0" y="479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33" name="Google Shape;833;p30"/>
            <p:cNvCxnSpPr/>
            <p:nvPr/>
          </p:nvCxnSpPr>
          <p:spPr>
            <a:xfrm>
              <a:off x="0" y="515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34" name="Google Shape;834;p30"/>
            <p:cNvCxnSpPr/>
            <p:nvPr/>
          </p:nvCxnSpPr>
          <p:spPr>
            <a:xfrm>
              <a:off x="0" y="54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35" name="Google Shape;835;p30"/>
            <p:cNvCxnSpPr/>
            <p:nvPr/>
          </p:nvCxnSpPr>
          <p:spPr>
            <a:xfrm>
              <a:off x="0" y="389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36" name="Google Shape;836;p30"/>
            <p:cNvCxnSpPr/>
            <p:nvPr/>
          </p:nvCxnSpPr>
          <p:spPr>
            <a:xfrm>
              <a:off x="0" y="341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37" name="Google Shape;837;p30"/>
            <p:cNvCxnSpPr/>
            <p:nvPr/>
          </p:nvCxnSpPr>
          <p:spPr>
            <a:xfrm>
              <a:off x="0" y="434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38" name="Google Shape;838;p30"/>
            <p:cNvCxnSpPr/>
            <p:nvPr/>
          </p:nvCxnSpPr>
          <p:spPr>
            <a:xfrm>
              <a:off x="0" y="296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39" name="Google Shape;839;p30"/>
            <p:cNvCxnSpPr/>
            <p:nvPr/>
          </p:nvCxnSpPr>
          <p:spPr>
            <a:xfrm>
              <a:off x="0" y="275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40" name="Google Shape;840;p30"/>
            <p:cNvCxnSpPr/>
            <p:nvPr/>
          </p:nvCxnSpPr>
          <p:spPr>
            <a:xfrm>
              <a:off x="0" y="215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41" name="Google Shape;841;p30"/>
            <p:cNvCxnSpPr/>
            <p:nvPr/>
          </p:nvCxnSpPr>
          <p:spPr>
            <a:xfrm>
              <a:off x="0" y="27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42" name="Google Shape;842;p30"/>
            <p:cNvCxnSpPr/>
            <p:nvPr/>
          </p:nvCxnSpPr>
          <p:spPr>
            <a:xfrm>
              <a:off x="0" y="0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43" name="Google Shape;843;p30"/>
            <p:cNvCxnSpPr/>
            <p:nvPr/>
          </p:nvCxnSpPr>
          <p:spPr>
            <a:xfrm>
              <a:off x="0" y="48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44" name="Google Shape;844;p30"/>
            <p:cNvCxnSpPr/>
            <p:nvPr/>
          </p:nvCxnSpPr>
          <p:spPr>
            <a:xfrm>
              <a:off x="0" y="102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45" name="Google Shape;845;p30"/>
            <p:cNvCxnSpPr/>
            <p:nvPr/>
          </p:nvCxnSpPr>
          <p:spPr>
            <a:xfrm>
              <a:off x="0" y="159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846" name="Google Shape;846;p30"/>
          <p:cNvSpPr txBox="1"/>
          <p:nvPr/>
        </p:nvSpPr>
        <p:spPr>
          <a:xfrm>
            <a:off x="76200" y="76200"/>
            <a:ext cx="304800" cy="1450975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7" name="Google Shape;847;p30"/>
          <p:cNvSpPr txBox="1"/>
          <p:nvPr/>
        </p:nvSpPr>
        <p:spPr>
          <a:xfrm>
            <a:off x="204787" y="15081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8" name="Google Shape;848;p30"/>
          <p:cNvSpPr txBox="1"/>
          <p:nvPr/>
        </p:nvSpPr>
        <p:spPr>
          <a:xfrm>
            <a:off x="7300912" y="1185862"/>
            <a:ext cx="1474787" cy="338137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9" name="Google Shape;849;p30"/>
          <p:cNvSpPr txBox="1"/>
          <p:nvPr/>
        </p:nvSpPr>
        <p:spPr>
          <a:xfrm>
            <a:off x="3252787" y="133826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50" name="Google Shape;850;p30"/>
          <p:cNvGrpSpPr/>
          <p:nvPr/>
        </p:nvGrpSpPr>
        <p:grpSpPr>
          <a:xfrm>
            <a:off x="7620000" y="228600"/>
            <a:ext cx="1066800" cy="838200"/>
            <a:chOff x="0" y="0"/>
            <a:chExt cx="672" cy="528"/>
          </a:xfrm>
        </p:grpSpPr>
        <p:sp>
          <p:nvSpPr>
            <p:cNvPr id="851" name="Google Shape;851;p30"/>
            <p:cNvSpPr txBox="1"/>
            <p:nvPr/>
          </p:nvSpPr>
          <p:spPr>
            <a:xfrm>
              <a:off x="0" y="0"/>
              <a:ext cx="672" cy="528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52" name="Google Shape;852;p30"/>
            <p:cNvSpPr txBox="1"/>
            <p:nvPr/>
          </p:nvSpPr>
          <p:spPr>
            <a:xfrm>
              <a:off x="566" y="377"/>
              <a:ext cx="71" cy="76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853" name="Google Shape;853;p30"/>
            <p:cNvGrpSpPr/>
            <p:nvPr/>
          </p:nvGrpSpPr>
          <p:grpSpPr>
            <a:xfrm>
              <a:off x="35" y="75"/>
              <a:ext cx="566" cy="378"/>
              <a:chOff x="0" y="0"/>
              <a:chExt cx="566" cy="378"/>
            </a:xfrm>
          </p:grpSpPr>
          <p:sp>
            <p:nvSpPr>
              <p:cNvPr id="854" name="Google Shape;854;p30"/>
              <p:cNvSpPr/>
              <p:nvPr/>
            </p:nvSpPr>
            <p:spPr>
              <a:xfrm>
                <a:off x="0" y="75"/>
                <a:ext cx="424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55" name="Google Shape;855;p30"/>
              <p:cNvSpPr/>
              <p:nvPr/>
            </p:nvSpPr>
            <p:spPr>
              <a:xfrm>
                <a:off x="70" y="0"/>
                <a:ext cx="425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56" name="Google Shape;856;p30"/>
              <p:cNvSpPr/>
              <p:nvPr/>
            </p:nvSpPr>
            <p:spPr>
              <a:xfrm>
                <a:off x="70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57" name="Google Shape;857;p30"/>
              <p:cNvSpPr/>
              <p:nvPr/>
            </p:nvSpPr>
            <p:spPr>
              <a:xfrm>
                <a:off x="247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58" name="Google Shape;858;p30"/>
              <p:cNvSpPr/>
              <p:nvPr/>
            </p:nvSpPr>
            <p:spPr>
              <a:xfrm>
                <a:off x="247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59" name="Google Shape;859;p30"/>
              <p:cNvSpPr/>
              <p:nvPr/>
            </p:nvSpPr>
            <p:spPr>
              <a:xfrm>
                <a:off x="318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860" name="Google Shape;860;p30"/>
            <p:cNvSpPr txBox="1"/>
            <p:nvPr/>
          </p:nvSpPr>
          <p:spPr>
            <a:xfrm>
              <a:off x="35" y="38"/>
              <a:ext cx="71" cy="7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1" name="Google Shape;861;p30"/>
            <p:cNvSpPr txBox="1"/>
            <p:nvPr/>
          </p:nvSpPr>
          <p:spPr>
            <a:xfrm>
              <a:off x="71" y="75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2" name="Google Shape;862;p30"/>
            <p:cNvSpPr txBox="1"/>
            <p:nvPr/>
          </p:nvSpPr>
          <p:spPr>
            <a:xfrm>
              <a:off x="531" y="339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3" name="Google Shape;863;p30"/>
            <p:cNvSpPr/>
            <p:nvPr/>
          </p:nvSpPr>
          <p:spPr>
            <a:xfrm>
              <a:off x="140" y="113"/>
              <a:ext cx="391" cy="26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38100" cap="flat" cmpd="sng">
              <a:solidFill>
                <a:srgbClr val="FFFF00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864" name="Google Shape;864;p3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458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layered network model</a:t>
            </a:r>
            <a:endParaRPr/>
          </a:p>
        </p:txBody>
      </p:sp>
      <p:sp>
        <p:nvSpPr>
          <p:cNvPr id="865" name="Google Shape;865;p30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475662" cy="476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t" anchorCtr="0">
            <a:noAutofit/>
          </a:bodyPr>
          <a:lstStyle/>
          <a:p>
            <a:pPr marL="382587" lvl="0" indent="-34289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Char char="❖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OSI Reference Model is composed of seven layers, each specifying </a:t>
            </a:r>
            <a:r>
              <a:rPr lang="en-US" sz="24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particular network functions.</a:t>
            </a:r>
            <a:endParaRPr/>
          </a:p>
          <a:p>
            <a:pPr marL="382587" lvl="0" indent="-34289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Char char="❖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process of breaking up the functions or tasks of networking into layers </a:t>
            </a:r>
            <a:r>
              <a:rPr lang="en-US" sz="24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reduces complexity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382587" lvl="0" indent="-34289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Char char="❖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layer provides a service to the layer above it in the </a:t>
            </a:r>
            <a:r>
              <a:rPr lang="en-US" sz="24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protocol specification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382587" lvl="0" indent="-34289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Char char="❖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Each layer communicates with the same layer’s software or hardware on other computers. </a:t>
            </a:r>
            <a:endParaRPr/>
          </a:p>
          <a:p>
            <a:pPr marL="382588" lvl="0" indent="-19050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66" name="Google Shape;866;p30"/>
          <p:cNvCxnSpPr/>
          <p:nvPr/>
        </p:nvCxnSpPr>
        <p:spPr>
          <a:xfrm>
            <a:off x="736600" y="50292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67" name="Google Shape;867;p30"/>
          <p:cNvCxnSpPr/>
          <p:nvPr/>
        </p:nvCxnSpPr>
        <p:spPr>
          <a:xfrm>
            <a:off x="736600" y="61722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68" name="Google Shape;868;p30"/>
          <p:cNvSpPr txBox="1"/>
          <p:nvPr/>
        </p:nvSpPr>
        <p:spPr>
          <a:xfrm>
            <a:off x="736600" y="5127625"/>
            <a:ext cx="8153400" cy="954087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similar to the concept of a </a:t>
            </a:r>
            <a:r>
              <a:rPr lang="en-US" sz="28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</a:t>
            </a:r>
            <a: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programming languages – function does a specific task.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31"/>
          <p:cNvSpPr txBox="1"/>
          <p:nvPr/>
        </p:nvSpPr>
        <p:spPr>
          <a:xfrm>
            <a:off x="7543800" y="6554787"/>
            <a:ext cx="284162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grpSp>
        <p:nvGrpSpPr>
          <p:cNvPr id="874" name="Google Shape;874;p31"/>
          <p:cNvGrpSpPr/>
          <p:nvPr/>
        </p:nvGrpSpPr>
        <p:grpSpPr>
          <a:xfrm>
            <a:off x="0" y="68262"/>
            <a:ext cx="457200" cy="6715125"/>
            <a:chOff x="0" y="0"/>
            <a:chExt cx="288" cy="4230"/>
          </a:xfrm>
        </p:grpSpPr>
        <p:cxnSp>
          <p:nvCxnSpPr>
            <p:cNvPr id="875" name="Google Shape;875;p31"/>
            <p:cNvCxnSpPr/>
            <p:nvPr/>
          </p:nvCxnSpPr>
          <p:spPr>
            <a:xfrm>
              <a:off x="0" y="416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76" name="Google Shape;876;p31"/>
            <p:cNvCxnSpPr/>
            <p:nvPr/>
          </p:nvCxnSpPr>
          <p:spPr>
            <a:xfrm>
              <a:off x="0" y="41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77" name="Google Shape;877;p31"/>
            <p:cNvCxnSpPr/>
            <p:nvPr/>
          </p:nvCxnSpPr>
          <p:spPr>
            <a:xfrm>
              <a:off x="0" y="422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78" name="Google Shape;878;p31"/>
            <p:cNvCxnSpPr/>
            <p:nvPr/>
          </p:nvCxnSpPr>
          <p:spPr>
            <a:xfrm>
              <a:off x="0" y="407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79" name="Google Shape;879;p31"/>
            <p:cNvCxnSpPr/>
            <p:nvPr/>
          </p:nvCxnSpPr>
          <p:spPr>
            <a:xfrm>
              <a:off x="0" y="402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80" name="Google Shape;880;p31"/>
            <p:cNvCxnSpPr/>
            <p:nvPr/>
          </p:nvCxnSpPr>
          <p:spPr>
            <a:xfrm>
              <a:off x="0" y="4115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81" name="Google Shape;881;p31"/>
            <p:cNvCxnSpPr/>
            <p:nvPr/>
          </p:nvCxnSpPr>
          <p:spPr>
            <a:xfrm>
              <a:off x="0" y="362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82" name="Google Shape;882;p31"/>
            <p:cNvCxnSpPr/>
            <p:nvPr/>
          </p:nvCxnSpPr>
          <p:spPr>
            <a:xfrm>
              <a:off x="0" y="35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83" name="Google Shape;883;p31"/>
            <p:cNvCxnSpPr/>
            <p:nvPr/>
          </p:nvCxnSpPr>
          <p:spPr>
            <a:xfrm>
              <a:off x="0" y="39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84" name="Google Shape;884;p31"/>
            <p:cNvCxnSpPr/>
            <p:nvPr/>
          </p:nvCxnSpPr>
          <p:spPr>
            <a:xfrm>
              <a:off x="0" y="385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85" name="Google Shape;885;p31"/>
            <p:cNvCxnSpPr/>
            <p:nvPr/>
          </p:nvCxnSpPr>
          <p:spPr>
            <a:xfrm>
              <a:off x="0" y="377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86" name="Google Shape;886;p31"/>
            <p:cNvCxnSpPr/>
            <p:nvPr/>
          </p:nvCxnSpPr>
          <p:spPr>
            <a:xfrm>
              <a:off x="0" y="395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87" name="Google Shape;887;p31"/>
            <p:cNvCxnSpPr/>
            <p:nvPr/>
          </p:nvCxnSpPr>
          <p:spPr>
            <a:xfrm>
              <a:off x="0" y="364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88" name="Google Shape;888;p31"/>
            <p:cNvCxnSpPr/>
            <p:nvPr/>
          </p:nvCxnSpPr>
          <p:spPr>
            <a:xfrm>
              <a:off x="0" y="369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89" name="Google Shape;889;p31"/>
            <p:cNvCxnSpPr/>
            <p:nvPr/>
          </p:nvCxnSpPr>
          <p:spPr>
            <a:xfrm>
              <a:off x="0" y="389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90" name="Google Shape;890;p31"/>
            <p:cNvCxnSpPr/>
            <p:nvPr/>
          </p:nvCxnSpPr>
          <p:spPr>
            <a:xfrm>
              <a:off x="0" y="38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91" name="Google Shape;891;p31"/>
            <p:cNvCxnSpPr/>
            <p:nvPr/>
          </p:nvCxnSpPr>
          <p:spPr>
            <a:xfrm>
              <a:off x="0" y="346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92" name="Google Shape;892;p31"/>
            <p:cNvCxnSpPr/>
            <p:nvPr/>
          </p:nvCxnSpPr>
          <p:spPr>
            <a:xfrm>
              <a:off x="0" y="35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93" name="Google Shape;893;p31"/>
            <p:cNvCxnSpPr/>
            <p:nvPr/>
          </p:nvCxnSpPr>
          <p:spPr>
            <a:xfrm>
              <a:off x="0" y="353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94" name="Google Shape;894;p31"/>
            <p:cNvCxnSpPr/>
            <p:nvPr/>
          </p:nvCxnSpPr>
          <p:spPr>
            <a:xfrm>
              <a:off x="0" y="33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95" name="Google Shape;895;p31"/>
            <p:cNvCxnSpPr/>
            <p:nvPr/>
          </p:nvCxnSpPr>
          <p:spPr>
            <a:xfrm>
              <a:off x="0" y="332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96" name="Google Shape;896;p31"/>
            <p:cNvCxnSpPr/>
            <p:nvPr/>
          </p:nvCxnSpPr>
          <p:spPr>
            <a:xfrm>
              <a:off x="0" y="342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97" name="Google Shape;897;p31"/>
            <p:cNvCxnSpPr/>
            <p:nvPr/>
          </p:nvCxnSpPr>
          <p:spPr>
            <a:xfrm>
              <a:off x="0" y="293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98" name="Google Shape;898;p31"/>
            <p:cNvCxnSpPr/>
            <p:nvPr/>
          </p:nvCxnSpPr>
          <p:spPr>
            <a:xfrm>
              <a:off x="0" y="29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99" name="Google Shape;899;p31"/>
            <p:cNvCxnSpPr/>
            <p:nvPr/>
          </p:nvCxnSpPr>
          <p:spPr>
            <a:xfrm>
              <a:off x="0" y="328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00" name="Google Shape;900;p31"/>
            <p:cNvCxnSpPr/>
            <p:nvPr/>
          </p:nvCxnSpPr>
          <p:spPr>
            <a:xfrm>
              <a:off x="0" y="315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01" name="Google Shape;901;p31"/>
            <p:cNvCxnSpPr/>
            <p:nvPr/>
          </p:nvCxnSpPr>
          <p:spPr>
            <a:xfrm>
              <a:off x="0" y="307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02" name="Google Shape;902;p31"/>
            <p:cNvCxnSpPr/>
            <p:nvPr/>
          </p:nvCxnSpPr>
          <p:spPr>
            <a:xfrm>
              <a:off x="0" y="326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03" name="Google Shape;903;p31"/>
            <p:cNvCxnSpPr/>
            <p:nvPr/>
          </p:nvCxnSpPr>
          <p:spPr>
            <a:xfrm>
              <a:off x="0" y="295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04" name="Google Shape;904;p31"/>
            <p:cNvCxnSpPr/>
            <p:nvPr/>
          </p:nvCxnSpPr>
          <p:spPr>
            <a:xfrm>
              <a:off x="0" y="300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05" name="Google Shape;905;p31"/>
            <p:cNvCxnSpPr/>
            <p:nvPr/>
          </p:nvCxnSpPr>
          <p:spPr>
            <a:xfrm>
              <a:off x="0" y="320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06" name="Google Shape;906;p31"/>
            <p:cNvCxnSpPr/>
            <p:nvPr/>
          </p:nvCxnSpPr>
          <p:spPr>
            <a:xfrm>
              <a:off x="0" y="318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07" name="Google Shape;907;p31"/>
            <p:cNvCxnSpPr/>
            <p:nvPr/>
          </p:nvCxnSpPr>
          <p:spPr>
            <a:xfrm>
              <a:off x="0" y="278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08" name="Google Shape;908;p31"/>
            <p:cNvCxnSpPr/>
            <p:nvPr/>
          </p:nvCxnSpPr>
          <p:spPr>
            <a:xfrm>
              <a:off x="0" y="27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09" name="Google Shape;909;p31"/>
            <p:cNvCxnSpPr/>
            <p:nvPr/>
          </p:nvCxnSpPr>
          <p:spPr>
            <a:xfrm>
              <a:off x="0" y="263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10" name="Google Shape;910;p31"/>
            <p:cNvCxnSpPr/>
            <p:nvPr/>
          </p:nvCxnSpPr>
          <p:spPr>
            <a:xfrm>
              <a:off x="0" y="283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11" name="Google Shape;911;p31"/>
            <p:cNvCxnSpPr/>
            <p:nvPr/>
          </p:nvCxnSpPr>
          <p:spPr>
            <a:xfrm>
              <a:off x="0" y="281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12" name="Google Shape;912;p31"/>
            <p:cNvCxnSpPr/>
            <p:nvPr/>
          </p:nvCxnSpPr>
          <p:spPr>
            <a:xfrm>
              <a:off x="0" y="251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13" name="Google Shape;913;p31"/>
            <p:cNvCxnSpPr/>
            <p:nvPr/>
          </p:nvCxnSpPr>
          <p:spPr>
            <a:xfrm>
              <a:off x="0" y="2547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14" name="Google Shape;914;p31"/>
            <p:cNvCxnSpPr/>
            <p:nvPr/>
          </p:nvCxnSpPr>
          <p:spPr>
            <a:xfrm>
              <a:off x="0" y="258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15" name="Google Shape;915;p31"/>
            <p:cNvCxnSpPr/>
            <p:nvPr/>
          </p:nvCxnSpPr>
          <p:spPr>
            <a:xfrm>
              <a:off x="0" y="242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16" name="Google Shape;916;p31"/>
            <p:cNvCxnSpPr/>
            <p:nvPr/>
          </p:nvCxnSpPr>
          <p:spPr>
            <a:xfrm>
              <a:off x="0" y="23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17" name="Google Shape;917;p31"/>
            <p:cNvCxnSpPr/>
            <p:nvPr/>
          </p:nvCxnSpPr>
          <p:spPr>
            <a:xfrm>
              <a:off x="0" y="246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18" name="Google Shape;918;p31"/>
            <p:cNvCxnSpPr/>
            <p:nvPr/>
          </p:nvCxnSpPr>
          <p:spPr>
            <a:xfrm>
              <a:off x="0" y="232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19" name="Google Shape;919;p31"/>
            <p:cNvCxnSpPr/>
            <p:nvPr/>
          </p:nvCxnSpPr>
          <p:spPr>
            <a:xfrm>
              <a:off x="0" y="220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20" name="Google Shape;920;p31"/>
            <p:cNvCxnSpPr/>
            <p:nvPr/>
          </p:nvCxnSpPr>
          <p:spPr>
            <a:xfrm>
              <a:off x="0" y="23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21" name="Google Shape;921;p31"/>
            <p:cNvCxnSpPr/>
            <p:nvPr/>
          </p:nvCxnSpPr>
          <p:spPr>
            <a:xfrm>
              <a:off x="0" y="224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22" name="Google Shape;922;p31"/>
            <p:cNvCxnSpPr/>
            <p:nvPr/>
          </p:nvCxnSpPr>
          <p:spPr>
            <a:xfrm>
              <a:off x="0" y="222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23" name="Google Shape;923;p31"/>
            <p:cNvCxnSpPr/>
            <p:nvPr/>
          </p:nvCxnSpPr>
          <p:spPr>
            <a:xfrm>
              <a:off x="0" y="208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24" name="Google Shape;924;p31"/>
            <p:cNvCxnSpPr/>
            <p:nvPr/>
          </p:nvCxnSpPr>
          <p:spPr>
            <a:xfrm>
              <a:off x="0" y="21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25" name="Google Shape;925;p31"/>
            <p:cNvCxnSpPr/>
            <p:nvPr/>
          </p:nvCxnSpPr>
          <p:spPr>
            <a:xfrm>
              <a:off x="0" y="215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26" name="Google Shape;926;p31"/>
            <p:cNvCxnSpPr/>
            <p:nvPr/>
          </p:nvCxnSpPr>
          <p:spPr>
            <a:xfrm>
              <a:off x="0" y="199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27" name="Google Shape;927;p31"/>
            <p:cNvCxnSpPr/>
            <p:nvPr/>
          </p:nvCxnSpPr>
          <p:spPr>
            <a:xfrm>
              <a:off x="0" y="194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28" name="Google Shape;928;p31"/>
            <p:cNvCxnSpPr/>
            <p:nvPr/>
          </p:nvCxnSpPr>
          <p:spPr>
            <a:xfrm>
              <a:off x="0" y="204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29" name="Google Shape;929;p31"/>
            <p:cNvCxnSpPr/>
            <p:nvPr/>
          </p:nvCxnSpPr>
          <p:spPr>
            <a:xfrm>
              <a:off x="0" y="155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30" name="Google Shape;930;p31"/>
            <p:cNvCxnSpPr/>
            <p:nvPr/>
          </p:nvCxnSpPr>
          <p:spPr>
            <a:xfrm>
              <a:off x="0" y="15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31" name="Google Shape;931;p31"/>
            <p:cNvCxnSpPr/>
            <p:nvPr/>
          </p:nvCxnSpPr>
          <p:spPr>
            <a:xfrm>
              <a:off x="0" y="19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32" name="Google Shape;932;p31"/>
            <p:cNvCxnSpPr/>
            <p:nvPr/>
          </p:nvCxnSpPr>
          <p:spPr>
            <a:xfrm>
              <a:off x="0" y="177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33" name="Google Shape;933;p31"/>
            <p:cNvCxnSpPr/>
            <p:nvPr/>
          </p:nvCxnSpPr>
          <p:spPr>
            <a:xfrm>
              <a:off x="0" y="169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34" name="Google Shape;934;p31"/>
            <p:cNvCxnSpPr/>
            <p:nvPr/>
          </p:nvCxnSpPr>
          <p:spPr>
            <a:xfrm>
              <a:off x="0" y="188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35" name="Google Shape;935;p31"/>
            <p:cNvCxnSpPr/>
            <p:nvPr/>
          </p:nvCxnSpPr>
          <p:spPr>
            <a:xfrm>
              <a:off x="0" y="157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36" name="Google Shape;936;p31"/>
            <p:cNvCxnSpPr/>
            <p:nvPr/>
          </p:nvCxnSpPr>
          <p:spPr>
            <a:xfrm>
              <a:off x="0" y="16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37" name="Google Shape;937;p31"/>
            <p:cNvCxnSpPr/>
            <p:nvPr/>
          </p:nvCxnSpPr>
          <p:spPr>
            <a:xfrm>
              <a:off x="0" y="182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38" name="Google Shape;938;p31"/>
            <p:cNvCxnSpPr/>
            <p:nvPr/>
          </p:nvCxnSpPr>
          <p:spPr>
            <a:xfrm>
              <a:off x="0" y="180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39" name="Google Shape;939;p31"/>
            <p:cNvCxnSpPr/>
            <p:nvPr/>
          </p:nvCxnSpPr>
          <p:spPr>
            <a:xfrm>
              <a:off x="0" y="13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40" name="Google Shape;940;p31"/>
            <p:cNvCxnSpPr/>
            <p:nvPr/>
          </p:nvCxnSpPr>
          <p:spPr>
            <a:xfrm>
              <a:off x="0" y="1430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41" name="Google Shape;941;p31"/>
            <p:cNvCxnSpPr/>
            <p:nvPr/>
          </p:nvCxnSpPr>
          <p:spPr>
            <a:xfrm>
              <a:off x="0" y="146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42" name="Google Shape;942;p31"/>
            <p:cNvCxnSpPr/>
            <p:nvPr/>
          </p:nvCxnSpPr>
          <p:spPr>
            <a:xfrm>
              <a:off x="0" y="13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43" name="Google Shape;943;p31"/>
            <p:cNvCxnSpPr/>
            <p:nvPr/>
          </p:nvCxnSpPr>
          <p:spPr>
            <a:xfrm>
              <a:off x="0" y="134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44" name="Google Shape;944;p31"/>
            <p:cNvCxnSpPr/>
            <p:nvPr/>
          </p:nvCxnSpPr>
          <p:spPr>
            <a:xfrm>
              <a:off x="0" y="9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45" name="Google Shape;945;p31"/>
            <p:cNvCxnSpPr/>
            <p:nvPr/>
          </p:nvCxnSpPr>
          <p:spPr>
            <a:xfrm>
              <a:off x="0" y="94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46" name="Google Shape;946;p31"/>
            <p:cNvCxnSpPr/>
            <p:nvPr/>
          </p:nvCxnSpPr>
          <p:spPr>
            <a:xfrm>
              <a:off x="0" y="120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47" name="Google Shape;947;p31"/>
            <p:cNvCxnSpPr/>
            <p:nvPr/>
          </p:nvCxnSpPr>
          <p:spPr>
            <a:xfrm>
              <a:off x="0" y="112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48" name="Google Shape;948;p31"/>
            <p:cNvCxnSpPr/>
            <p:nvPr/>
          </p:nvCxnSpPr>
          <p:spPr>
            <a:xfrm>
              <a:off x="0" y="9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49" name="Google Shape;949;p31"/>
            <p:cNvCxnSpPr/>
            <p:nvPr/>
          </p:nvCxnSpPr>
          <p:spPr>
            <a:xfrm>
              <a:off x="0" y="104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50" name="Google Shape;950;p31"/>
            <p:cNvCxnSpPr/>
            <p:nvPr/>
          </p:nvCxnSpPr>
          <p:spPr>
            <a:xfrm>
              <a:off x="0" y="124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51" name="Google Shape;951;p31"/>
            <p:cNvCxnSpPr/>
            <p:nvPr/>
          </p:nvCxnSpPr>
          <p:spPr>
            <a:xfrm>
              <a:off x="0" y="12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52" name="Google Shape;952;p31"/>
            <p:cNvCxnSpPr/>
            <p:nvPr/>
          </p:nvCxnSpPr>
          <p:spPr>
            <a:xfrm>
              <a:off x="0" y="81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53" name="Google Shape;953;p31"/>
            <p:cNvCxnSpPr/>
            <p:nvPr/>
          </p:nvCxnSpPr>
          <p:spPr>
            <a:xfrm>
              <a:off x="0" y="85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54" name="Google Shape;954;p31"/>
            <p:cNvCxnSpPr/>
            <p:nvPr/>
          </p:nvCxnSpPr>
          <p:spPr>
            <a:xfrm>
              <a:off x="0" y="88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55" name="Google Shape;955;p31"/>
            <p:cNvCxnSpPr/>
            <p:nvPr/>
          </p:nvCxnSpPr>
          <p:spPr>
            <a:xfrm>
              <a:off x="0" y="72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56" name="Google Shape;956;p31"/>
            <p:cNvCxnSpPr/>
            <p:nvPr/>
          </p:nvCxnSpPr>
          <p:spPr>
            <a:xfrm>
              <a:off x="0" y="77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57" name="Google Shape;957;p31"/>
            <p:cNvCxnSpPr/>
            <p:nvPr/>
          </p:nvCxnSpPr>
          <p:spPr>
            <a:xfrm>
              <a:off x="0" y="6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58" name="Google Shape;958;p31"/>
            <p:cNvCxnSpPr/>
            <p:nvPr/>
          </p:nvCxnSpPr>
          <p:spPr>
            <a:xfrm>
              <a:off x="0" y="60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59" name="Google Shape;959;p31"/>
            <p:cNvCxnSpPr/>
            <p:nvPr/>
          </p:nvCxnSpPr>
          <p:spPr>
            <a:xfrm>
              <a:off x="0" y="479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60" name="Google Shape;960;p31"/>
            <p:cNvCxnSpPr/>
            <p:nvPr/>
          </p:nvCxnSpPr>
          <p:spPr>
            <a:xfrm>
              <a:off x="0" y="515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61" name="Google Shape;961;p31"/>
            <p:cNvCxnSpPr/>
            <p:nvPr/>
          </p:nvCxnSpPr>
          <p:spPr>
            <a:xfrm>
              <a:off x="0" y="54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62" name="Google Shape;962;p31"/>
            <p:cNvCxnSpPr/>
            <p:nvPr/>
          </p:nvCxnSpPr>
          <p:spPr>
            <a:xfrm>
              <a:off x="0" y="389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63" name="Google Shape;963;p31"/>
            <p:cNvCxnSpPr/>
            <p:nvPr/>
          </p:nvCxnSpPr>
          <p:spPr>
            <a:xfrm>
              <a:off x="0" y="341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64" name="Google Shape;964;p31"/>
            <p:cNvCxnSpPr/>
            <p:nvPr/>
          </p:nvCxnSpPr>
          <p:spPr>
            <a:xfrm>
              <a:off x="0" y="434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65" name="Google Shape;965;p31"/>
            <p:cNvCxnSpPr/>
            <p:nvPr/>
          </p:nvCxnSpPr>
          <p:spPr>
            <a:xfrm>
              <a:off x="0" y="296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66" name="Google Shape;966;p31"/>
            <p:cNvCxnSpPr/>
            <p:nvPr/>
          </p:nvCxnSpPr>
          <p:spPr>
            <a:xfrm>
              <a:off x="0" y="275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67" name="Google Shape;967;p31"/>
            <p:cNvCxnSpPr/>
            <p:nvPr/>
          </p:nvCxnSpPr>
          <p:spPr>
            <a:xfrm>
              <a:off x="0" y="215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68" name="Google Shape;968;p31"/>
            <p:cNvCxnSpPr/>
            <p:nvPr/>
          </p:nvCxnSpPr>
          <p:spPr>
            <a:xfrm>
              <a:off x="0" y="27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69" name="Google Shape;969;p31"/>
            <p:cNvCxnSpPr/>
            <p:nvPr/>
          </p:nvCxnSpPr>
          <p:spPr>
            <a:xfrm>
              <a:off x="0" y="0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70" name="Google Shape;970;p31"/>
            <p:cNvCxnSpPr/>
            <p:nvPr/>
          </p:nvCxnSpPr>
          <p:spPr>
            <a:xfrm>
              <a:off x="0" y="48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71" name="Google Shape;971;p31"/>
            <p:cNvCxnSpPr/>
            <p:nvPr/>
          </p:nvCxnSpPr>
          <p:spPr>
            <a:xfrm>
              <a:off x="0" y="102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72" name="Google Shape;972;p31"/>
            <p:cNvCxnSpPr/>
            <p:nvPr/>
          </p:nvCxnSpPr>
          <p:spPr>
            <a:xfrm>
              <a:off x="0" y="159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973" name="Google Shape;973;p31"/>
          <p:cNvSpPr txBox="1"/>
          <p:nvPr/>
        </p:nvSpPr>
        <p:spPr>
          <a:xfrm>
            <a:off x="76200" y="76200"/>
            <a:ext cx="304800" cy="1450975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4" name="Google Shape;974;p31"/>
          <p:cNvSpPr txBox="1"/>
          <p:nvPr/>
        </p:nvSpPr>
        <p:spPr>
          <a:xfrm>
            <a:off x="204787" y="15081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5" name="Google Shape;975;p31"/>
          <p:cNvSpPr txBox="1"/>
          <p:nvPr/>
        </p:nvSpPr>
        <p:spPr>
          <a:xfrm>
            <a:off x="7300912" y="1185862"/>
            <a:ext cx="1474787" cy="338137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6" name="Google Shape;976;p31"/>
          <p:cNvSpPr txBox="1"/>
          <p:nvPr/>
        </p:nvSpPr>
        <p:spPr>
          <a:xfrm>
            <a:off x="3252787" y="133826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77" name="Google Shape;977;p31"/>
          <p:cNvGrpSpPr/>
          <p:nvPr/>
        </p:nvGrpSpPr>
        <p:grpSpPr>
          <a:xfrm>
            <a:off x="7620000" y="228600"/>
            <a:ext cx="1066800" cy="838200"/>
            <a:chOff x="0" y="0"/>
            <a:chExt cx="672" cy="528"/>
          </a:xfrm>
        </p:grpSpPr>
        <p:sp>
          <p:nvSpPr>
            <p:cNvPr id="978" name="Google Shape;978;p31"/>
            <p:cNvSpPr txBox="1"/>
            <p:nvPr/>
          </p:nvSpPr>
          <p:spPr>
            <a:xfrm>
              <a:off x="0" y="0"/>
              <a:ext cx="672" cy="528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79" name="Google Shape;979;p31"/>
            <p:cNvSpPr txBox="1"/>
            <p:nvPr/>
          </p:nvSpPr>
          <p:spPr>
            <a:xfrm>
              <a:off x="566" y="377"/>
              <a:ext cx="71" cy="76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980" name="Google Shape;980;p31"/>
            <p:cNvGrpSpPr/>
            <p:nvPr/>
          </p:nvGrpSpPr>
          <p:grpSpPr>
            <a:xfrm>
              <a:off x="35" y="75"/>
              <a:ext cx="566" cy="378"/>
              <a:chOff x="0" y="0"/>
              <a:chExt cx="566" cy="378"/>
            </a:xfrm>
          </p:grpSpPr>
          <p:sp>
            <p:nvSpPr>
              <p:cNvPr id="981" name="Google Shape;981;p31"/>
              <p:cNvSpPr/>
              <p:nvPr/>
            </p:nvSpPr>
            <p:spPr>
              <a:xfrm>
                <a:off x="0" y="75"/>
                <a:ext cx="424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82" name="Google Shape;982;p31"/>
              <p:cNvSpPr/>
              <p:nvPr/>
            </p:nvSpPr>
            <p:spPr>
              <a:xfrm>
                <a:off x="70" y="0"/>
                <a:ext cx="425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83" name="Google Shape;983;p31"/>
              <p:cNvSpPr/>
              <p:nvPr/>
            </p:nvSpPr>
            <p:spPr>
              <a:xfrm>
                <a:off x="70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84" name="Google Shape;984;p31"/>
              <p:cNvSpPr/>
              <p:nvPr/>
            </p:nvSpPr>
            <p:spPr>
              <a:xfrm>
                <a:off x="247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85" name="Google Shape;985;p31"/>
              <p:cNvSpPr/>
              <p:nvPr/>
            </p:nvSpPr>
            <p:spPr>
              <a:xfrm>
                <a:off x="247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86" name="Google Shape;986;p31"/>
              <p:cNvSpPr/>
              <p:nvPr/>
            </p:nvSpPr>
            <p:spPr>
              <a:xfrm>
                <a:off x="318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987" name="Google Shape;987;p31"/>
            <p:cNvSpPr txBox="1"/>
            <p:nvPr/>
          </p:nvSpPr>
          <p:spPr>
            <a:xfrm>
              <a:off x="35" y="38"/>
              <a:ext cx="71" cy="7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88" name="Google Shape;988;p31"/>
            <p:cNvSpPr txBox="1"/>
            <p:nvPr/>
          </p:nvSpPr>
          <p:spPr>
            <a:xfrm>
              <a:off x="71" y="75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89" name="Google Shape;989;p31"/>
            <p:cNvSpPr txBox="1"/>
            <p:nvPr/>
          </p:nvSpPr>
          <p:spPr>
            <a:xfrm>
              <a:off x="531" y="339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90" name="Google Shape;990;p31"/>
            <p:cNvSpPr/>
            <p:nvPr/>
          </p:nvSpPr>
          <p:spPr>
            <a:xfrm>
              <a:off x="140" y="113"/>
              <a:ext cx="391" cy="26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38100" cap="flat" cmpd="sng">
              <a:solidFill>
                <a:srgbClr val="FFFF00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991" name="Google Shape;991;p3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458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Layered Architecture</a:t>
            </a:r>
            <a:endParaRPr/>
          </a:p>
        </p:txBody>
      </p:sp>
      <p:pic>
        <p:nvPicPr>
          <p:cNvPr id="992" name="Google Shape;992;p3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1752600"/>
            <a:ext cx="75438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32"/>
          <p:cNvSpPr txBox="1"/>
          <p:nvPr/>
        </p:nvSpPr>
        <p:spPr>
          <a:xfrm>
            <a:off x="7543800" y="6554787"/>
            <a:ext cx="284162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grpSp>
        <p:nvGrpSpPr>
          <p:cNvPr id="998" name="Google Shape;998;p32"/>
          <p:cNvGrpSpPr/>
          <p:nvPr/>
        </p:nvGrpSpPr>
        <p:grpSpPr>
          <a:xfrm>
            <a:off x="0" y="68262"/>
            <a:ext cx="457200" cy="6715125"/>
            <a:chOff x="0" y="0"/>
            <a:chExt cx="288" cy="4230"/>
          </a:xfrm>
        </p:grpSpPr>
        <p:cxnSp>
          <p:nvCxnSpPr>
            <p:cNvPr id="999" name="Google Shape;999;p32"/>
            <p:cNvCxnSpPr/>
            <p:nvPr/>
          </p:nvCxnSpPr>
          <p:spPr>
            <a:xfrm>
              <a:off x="0" y="416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00" name="Google Shape;1000;p32"/>
            <p:cNvCxnSpPr/>
            <p:nvPr/>
          </p:nvCxnSpPr>
          <p:spPr>
            <a:xfrm>
              <a:off x="0" y="41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01" name="Google Shape;1001;p32"/>
            <p:cNvCxnSpPr/>
            <p:nvPr/>
          </p:nvCxnSpPr>
          <p:spPr>
            <a:xfrm>
              <a:off x="0" y="422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02" name="Google Shape;1002;p32"/>
            <p:cNvCxnSpPr/>
            <p:nvPr/>
          </p:nvCxnSpPr>
          <p:spPr>
            <a:xfrm>
              <a:off x="0" y="407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03" name="Google Shape;1003;p32"/>
            <p:cNvCxnSpPr/>
            <p:nvPr/>
          </p:nvCxnSpPr>
          <p:spPr>
            <a:xfrm>
              <a:off x="0" y="402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04" name="Google Shape;1004;p32"/>
            <p:cNvCxnSpPr/>
            <p:nvPr/>
          </p:nvCxnSpPr>
          <p:spPr>
            <a:xfrm>
              <a:off x="0" y="4115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05" name="Google Shape;1005;p32"/>
            <p:cNvCxnSpPr/>
            <p:nvPr/>
          </p:nvCxnSpPr>
          <p:spPr>
            <a:xfrm>
              <a:off x="0" y="362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06" name="Google Shape;1006;p32"/>
            <p:cNvCxnSpPr/>
            <p:nvPr/>
          </p:nvCxnSpPr>
          <p:spPr>
            <a:xfrm>
              <a:off x="0" y="35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07" name="Google Shape;1007;p32"/>
            <p:cNvCxnSpPr/>
            <p:nvPr/>
          </p:nvCxnSpPr>
          <p:spPr>
            <a:xfrm>
              <a:off x="0" y="39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08" name="Google Shape;1008;p32"/>
            <p:cNvCxnSpPr/>
            <p:nvPr/>
          </p:nvCxnSpPr>
          <p:spPr>
            <a:xfrm>
              <a:off x="0" y="385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09" name="Google Shape;1009;p32"/>
            <p:cNvCxnSpPr/>
            <p:nvPr/>
          </p:nvCxnSpPr>
          <p:spPr>
            <a:xfrm>
              <a:off x="0" y="377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10" name="Google Shape;1010;p32"/>
            <p:cNvCxnSpPr/>
            <p:nvPr/>
          </p:nvCxnSpPr>
          <p:spPr>
            <a:xfrm>
              <a:off x="0" y="395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11" name="Google Shape;1011;p32"/>
            <p:cNvCxnSpPr/>
            <p:nvPr/>
          </p:nvCxnSpPr>
          <p:spPr>
            <a:xfrm>
              <a:off x="0" y="364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12" name="Google Shape;1012;p32"/>
            <p:cNvCxnSpPr/>
            <p:nvPr/>
          </p:nvCxnSpPr>
          <p:spPr>
            <a:xfrm>
              <a:off x="0" y="369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13" name="Google Shape;1013;p32"/>
            <p:cNvCxnSpPr/>
            <p:nvPr/>
          </p:nvCxnSpPr>
          <p:spPr>
            <a:xfrm>
              <a:off x="0" y="389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14" name="Google Shape;1014;p32"/>
            <p:cNvCxnSpPr/>
            <p:nvPr/>
          </p:nvCxnSpPr>
          <p:spPr>
            <a:xfrm>
              <a:off x="0" y="38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15" name="Google Shape;1015;p32"/>
            <p:cNvCxnSpPr/>
            <p:nvPr/>
          </p:nvCxnSpPr>
          <p:spPr>
            <a:xfrm>
              <a:off x="0" y="346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16" name="Google Shape;1016;p32"/>
            <p:cNvCxnSpPr/>
            <p:nvPr/>
          </p:nvCxnSpPr>
          <p:spPr>
            <a:xfrm>
              <a:off x="0" y="35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17" name="Google Shape;1017;p32"/>
            <p:cNvCxnSpPr/>
            <p:nvPr/>
          </p:nvCxnSpPr>
          <p:spPr>
            <a:xfrm>
              <a:off x="0" y="353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18" name="Google Shape;1018;p32"/>
            <p:cNvCxnSpPr/>
            <p:nvPr/>
          </p:nvCxnSpPr>
          <p:spPr>
            <a:xfrm>
              <a:off x="0" y="33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19" name="Google Shape;1019;p32"/>
            <p:cNvCxnSpPr/>
            <p:nvPr/>
          </p:nvCxnSpPr>
          <p:spPr>
            <a:xfrm>
              <a:off x="0" y="332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20" name="Google Shape;1020;p32"/>
            <p:cNvCxnSpPr/>
            <p:nvPr/>
          </p:nvCxnSpPr>
          <p:spPr>
            <a:xfrm>
              <a:off x="0" y="342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21" name="Google Shape;1021;p32"/>
            <p:cNvCxnSpPr/>
            <p:nvPr/>
          </p:nvCxnSpPr>
          <p:spPr>
            <a:xfrm>
              <a:off x="0" y="293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22" name="Google Shape;1022;p32"/>
            <p:cNvCxnSpPr/>
            <p:nvPr/>
          </p:nvCxnSpPr>
          <p:spPr>
            <a:xfrm>
              <a:off x="0" y="29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23" name="Google Shape;1023;p32"/>
            <p:cNvCxnSpPr/>
            <p:nvPr/>
          </p:nvCxnSpPr>
          <p:spPr>
            <a:xfrm>
              <a:off x="0" y="328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24" name="Google Shape;1024;p32"/>
            <p:cNvCxnSpPr/>
            <p:nvPr/>
          </p:nvCxnSpPr>
          <p:spPr>
            <a:xfrm>
              <a:off x="0" y="315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25" name="Google Shape;1025;p32"/>
            <p:cNvCxnSpPr/>
            <p:nvPr/>
          </p:nvCxnSpPr>
          <p:spPr>
            <a:xfrm>
              <a:off x="0" y="307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26" name="Google Shape;1026;p32"/>
            <p:cNvCxnSpPr/>
            <p:nvPr/>
          </p:nvCxnSpPr>
          <p:spPr>
            <a:xfrm>
              <a:off x="0" y="326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27" name="Google Shape;1027;p32"/>
            <p:cNvCxnSpPr/>
            <p:nvPr/>
          </p:nvCxnSpPr>
          <p:spPr>
            <a:xfrm>
              <a:off x="0" y="295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28" name="Google Shape;1028;p32"/>
            <p:cNvCxnSpPr/>
            <p:nvPr/>
          </p:nvCxnSpPr>
          <p:spPr>
            <a:xfrm>
              <a:off x="0" y="300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29" name="Google Shape;1029;p32"/>
            <p:cNvCxnSpPr/>
            <p:nvPr/>
          </p:nvCxnSpPr>
          <p:spPr>
            <a:xfrm>
              <a:off x="0" y="320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30" name="Google Shape;1030;p32"/>
            <p:cNvCxnSpPr/>
            <p:nvPr/>
          </p:nvCxnSpPr>
          <p:spPr>
            <a:xfrm>
              <a:off x="0" y="318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31" name="Google Shape;1031;p32"/>
            <p:cNvCxnSpPr/>
            <p:nvPr/>
          </p:nvCxnSpPr>
          <p:spPr>
            <a:xfrm>
              <a:off x="0" y="278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32" name="Google Shape;1032;p32"/>
            <p:cNvCxnSpPr/>
            <p:nvPr/>
          </p:nvCxnSpPr>
          <p:spPr>
            <a:xfrm>
              <a:off x="0" y="27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33" name="Google Shape;1033;p32"/>
            <p:cNvCxnSpPr/>
            <p:nvPr/>
          </p:nvCxnSpPr>
          <p:spPr>
            <a:xfrm>
              <a:off x="0" y="263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34" name="Google Shape;1034;p32"/>
            <p:cNvCxnSpPr/>
            <p:nvPr/>
          </p:nvCxnSpPr>
          <p:spPr>
            <a:xfrm>
              <a:off x="0" y="283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35" name="Google Shape;1035;p32"/>
            <p:cNvCxnSpPr/>
            <p:nvPr/>
          </p:nvCxnSpPr>
          <p:spPr>
            <a:xfrm>
              <a:off x="0" y="281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36" name="Google Shape;1036;p32"/>
            <p:cNvCxnSpPr/>
            <p:nvPr/>
          </p:nvCxnSpPr>
          <p:spPr>
            <a:xfrm>
              <a:off x="0" y="251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37" name="Google Shape;1037;p32"/>
            <p:cNvCxnSpPr/>
            <p:nvPr/>
          </p:nvCxnSpPr>
          <p:spPr>
            <a:xfrm>
              <a:off x="0" y="2547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38" name="Google Shape;1038;p32"/>
            <p:cNvCxnSpPr/>
            <p:nvPr/>
          </p:nvCxnSpPr>
          <p:spPr>
            <a:xfrm>
              <a:off x="0" y="258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39" name="Google Shape;1039;p32"/>
            <p:cNvCxnSpPr/>
            <p:nvPr/>
          </p:nvCxnSpPr>
          <p:spPr>
            <a:xfrm>
              <a:off x="0" y="242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40" name="Google Shape;1040;p32"/>
            <p:cNvCxnSpPr/>
            <p:nvPr/>
          </p:nvCxnSpPr>
          <p:spPr>
            <a:xfrm>
              <a:off x="0" y="23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41" name="Google Shape;1041;p32"/>
            <p:cNvCxnSpPr/>
            <p:nvPr/>
          </p:nvCxnSpPr>
          <p:spPr>
            <a:xfrm>
              <a:off x="0" y="246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42" name="Google Shape;1042;p32"/>
            <p:cNvCxnSpPr/>
            <p:nvPr/>
          </p:nvCxnSpPr>
          <p:spPr>
            <a:xfrm>
              <a:off x="0" y="232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43" name="Google Shape;1043;p32"/>
            <p:cNvCxnSpPr/>
            <p:nvPr/>
          </p:nvCxnSpPr>
          <p:spPr>
            <a:xfrm>
              <a:off x="0" y="220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44" name="Google Shape;1044;p32"/>
            <p:cNvCxnSpPr/>
            <p:nvPr/>
          </p:nvCxnSpPr>
          <p:spPr>
            <a:xfrm>
              <a:off x="0" y="23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45" name="Google Shape;1045;p32"/>
            <p:cNvCxnSpPr/>
            <p:nvPr/>
          </p:nvCxnSpPr>
          <p:spPr>
            <a:xfrm>
              <a:off x="0" y="224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46" name="Google Shape;1046;p32"/>
            <p:cNvCxnSpPr/>
            <p:nvPr/>
          </p:nvCxnSpPr>
          <p:spPr>
            <a:xfrm>
              <a:off x="0" y="222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47" name="Google Shape;1047;p32"/>
            <p:cNvCxnSpPr/>
            <p:nvPr/>
          </p:nvCxnSpPr>
          <p:spPr>
            <a:xfrm>
              <a:off x="0" y="208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48" name="Google Shape;1048;p32"/>
            <p:cNvCxnSpPr/>
            <p:nvPr/>
          </p:nvCxnSpPr>
          <p:spPr>
            <a:xfrm>
              <a:off x="0" y="21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49" name="Google Shape;1049;p32"/>
            <p:cNvCxnSpPr/>
            <p:nvPr/>
          </p:nvCxnSpPr>
          <p:spPr>
            <a:xfrm>
              <a:off x="0" y="215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50" name="Google Shape;1050;p32"/>
            <p:cNvCxnSpPr/>
            <p:nvPr/>
          </p:nvCxnSpPr>
          <p:spPr>
            <a:xfrm>
              <a:off x="0" y="199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51" name="Google Shape;1051;p32"/>
            <p:cNvCxnSpPr/>
            <p:nvPr/>
          </p:nvCxnSpPr>
          <p:spPr>
            <a:xfrm>
              <a:off x="0" y="194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52" name="Google Shape;1052;p32"/>
            <p:cNvCxnSpPr/>
            <p:nvPr/>
          </p:nvCxnSpPr>
          <p:spPr>
            <a:xfrm>
              <a:off x="0" y="204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53" name="Google Shape;1053;p32"/>
            <p:cNvCxnSpPr/>
            <p:nvPr/>
          </p:nvCxnSpPr>
          <p:spPr>
            <a:xfrm>
              <a:off x="0" y="155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54" name="Google Shape;1054;p32"/>
            <p:cNvCxnSpPr/>
            <p:nvPr/>
          </p:nvCxnSpPr>
          <p:spPr>
            <a:xfrm>
              <a:off x="0" y="15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55" name="Google Shape;1055;p32"/>
            <p:cNvCxnSpPr/>
            <p:nvPr/>
          </p:nvCxnSpPr>
          <p:spPr>
            <a:xfrm>
              <a:off x="0" y="19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56" name="Google Shape;1056;p32"/>
            <p:cNvCxnSpPr/>
            <p:nvPr/>
          </p:nvCxnSpPr>
          <p:spPr>
            <a:xfrm>
              <a:off x="0" y="177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57" name="Google Shape;1057;p32"/>
            <p:cNvCxnSpPr/>
            <p:nvPr/>
          </p:nvCxnSpPr>
          <p:spPr>
            <a:xfrm>
              <a:off x="0" y="169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58" name="Google Shape;1058;p32"/>
            <p:cNvCxnSpPr/>
            <p:nvPr/>
          </p:nvCxnSpPr>
          <p:spPr>
            <a:xfrm>
              <a:off x="0" y="188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59" name="Google Shape;1059;p32"/>
            <p:cNvCxnSpPr/>
            <p:nvPr/>
          </p:nvCxnSpPr>
          <p:spPr>
            <a:xfrm>
              <a:off x="0" y="157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60" name="Google Shape;1060;p32"/>
            <p:cNvCxnSpPr/>
            <p:nvPr/>
          </p:nvCxnSpPr>
          <p:spPr>
            <a:xfrm>
              <a:off x="0" y="16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61" name="Google Shape;1061;p32"/>
            <p:cNvCxnSpPr/>
            <p:nvPr/>
          </p:nvCxnSpPr>
          <p:spPr>
            <a:xfrm>
              <a:off x="0" y="182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62" name="Google Shape;1062;p32"/>
            <p:cNvCxnSpPr/>
            <p:nvPr/>
          </p:nvCxnSpPr>
          <p:spPr>
            <a:xfrm>
              <a:off x="0" y="180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63" name="Google Shape;1063;p32"/>
            <p:cNvCxnSpPr/>
            <p:nvPr/>
          </p:nvCxnSpPr>
          <p:spPr>
            <a:xfrm>
              <a:off x="0" y="13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64" name="Google Shape;1064;p32"/>
            <p:cNvCxnSpPr/>
            <p:nvPr/>
          </p:nvCxnSpPr>
          <p:spPr>
            <a:xfrm>
              <a:off x="0" y="1430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65" name="Google Shape;1065;p32"/>
            <p:cNvCxnSpPr/>
            <p:nvPr/>
          </p:nvCxnSpPr>
          <p:spPr>
            <a:xfrm>
              <a:off x="0" y="146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66" name="Google Shape;1066;p32"/>
            <p:cNvCxnSpPr/>
            <p:nvPr/>
          </p:nvCxnSpPr>
          <p:spPr>
            <a:xfrm>
              <a:off x="0" y="13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67" name="Google Shape;1067;p32"/>
            <p:cNvCxnSpPr/>
            <p:nvPr/>
          </p:nvCxnSpPr>
          <p:spPr>
            <a:xfrm>
              <a:off x="0" y="134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68" name="Google Shape;1068;p32"/>
            <p:cNvCxnSpPr/>
            <p:nvPr/>
          </p:nvCxnSpPr>
          <p:spPr>
            <a:xfrm>
              <a:off x="0" y="9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69" name="Google Shape;1069;p32"/>
            <p:cNvCxnSpPr/>
            <p:nvPr/>
          </p:nvCxnSpPr>
          <p:spPr>
            <a:xfrm>
              <a:off x="0" y="94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70" name="Google Shape;1070;p32"/>
            <p:cNvCxnSpPr/>
            <p:nvPr/>
          </p:nvCxnSpPr>
          <p:spPr>
            <a:xfrm>
              <a:off x="0" y="120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71" name="Google Shape;1071;p32"/>
            <p:cNvCxnSpPr/>
            <p:nvPr/>
          </p:nvCxnSpPr>
          <p:spPr>
            <a:xfrm>
              <a:off x="0" y="112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72" name="Google Shape;1072;p32"/>
            <p:cNvCxnSpPr/>
            <p:nvPr/>
          </p:nvCxnSpPr>
          <p:spPr>
            <a:xfrm>
              <a:off x="0" y="9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73" name="Google Shape;1073;p32"/>
            <p:cNvCxnSpPr/>
            <p:nvPr/>
          </p:nvCxnSpPr>
          <p:spPr>
            <a:xfrm>
              <a:off x="0" y="104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74" name="Google Shape;1074;p32"/>
            <p:cNvCxnSpPr/>
            <p:nvPr/>
          </p:nvCxnSpPr>
          <p:spPr>
            <a:xfrm>
              <a:off x="0" y="124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75" name="Google Shape;1075;p32"/>
            <p:cNvCxnSpPr/>
            <p:nvPr/>
          </p:nvCxnSpPr>
          <p:spPr>
            <a:xfrm>
              <a:off x="0" y="12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76" name="Google Shape;1076;p32"/>
            <p:cNvCxnSpPr/>
            <p:nvPr/>
          </p:nvCxnSpPr>
          <p:spPr>
            <a:xfrm>
              <a:off x="0" y="81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77" name="Google Shape;1077;p32"/>
            <p:cNvCxnSpPr/>
            <p:nvPr/>
          </p:nvCxnSpPr>
          <p:spPr>
            <a:xfrm>
              <a:off x="0" y="85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78" name="Google Shape;1078;p32"/>
            <p:cNvCxnSpPr/>
            <p:nvPr/>
          </p:nvCxnSpPr>
          <p:spPr>
            <a:xfrm>
              <a:off x="0" y="88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79" name="Google Shape;1079;p32"/>
            <p:cNvCxnSpPr/>
            <p:nvPr/>
          </p:nvCxnSpPr>
          <p:spPr>
            <a:xfrm>
              <a:off x="0" y="72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80" name="Google Shape;1080;p32"/>
            <p:cNvCxnSpPr/>
            <p:nvPr/>
          </p:nvCxnSpPr>
          <p:spPr>
            <a:xfrm>
              <a:off x="0" y="77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81" name="Google Shape;1081;p32"/>
            <p:cNvCxnSpPr/>
            <p:nvPr/>
          </p:nvCxnSpPr>
          <p:spPr>
            <a:xfrm>
              <a:off x="0" y="6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82" name="Google Shape;1082;p32"/>
            <p:cNvCxnSpPr/>
            <p:nvPr/>
          </p:nvCxnSpPr>
          <p:spPr>
            <a:xfrm>
              <a:off x="0" y="60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83" name="Google Shape;1083;p32"/>
            <p:cNvCxnSpPr/>
            <p:nvPr/>
          </p:nvCxnSpPr>
          <p:spPr>
            <a:xfrm>
              <a:off x="0" y="479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84" name="Google Shape;1084;p32"/>
            <p:cNvCxnSpPr/>
            <p:nvPr/>
          </p:nvCxnSpPr>
          <p:spPr>
            <a:xfrm>
              <a:off x="0" y="515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85" name="Google Shape;1085;p32"/>
            <p:cNvCxnSpPr/>
            <p:nvPr/>
          </p:nvCxnSpPr>
          <p:spPr>
            <a:xfrm>
              <a:off x="0" y="54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86" name="Google Shape;1086;p32"/>
            <p:cNvCxnSpPr/>
            <p:nvPr/>
          </p:nvCxnSpPr>
          <p:spPr>
            <a:xfrm>
              <a:off x="0" y="389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87" name="Google Shape;1087;p32"/>
            <p:cNvCxnSpPr/>
            <p:nvPr/>
          </p:nvCxnSpPr>
          <p:spPr>
            <a:xfrm>
              <a:off x="0" y="341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88" name="Google Shape;1088;p32"/>
            <p:cNvCxnSpPr/>
            <p:nvPr/>
          </p:nvCxnSpPr>
          <p:spPr>
            <a:xfrm>
              <a:off x="0" y="434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89" name="Google Shape;1089;p32"/>
            <p:cNvCxnSpPr/>
            <p:nvPr/>
          </p:nvCxnSpPr>
          <p:spPr>
            <a:xfrm>
              <a:off x="0" y="296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90" name="Google Shape;1090;p32"/>
            <p:cNvCxnSpPr/>
            <p:nvPr/>
          </p:nvCxnSpPr>
          <p:spPr>
            <a:xfrm>
              <a:off x="0" y="275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91" name="Google Shape;1091;p32"/>
            <p:cNvCxnSpPr/>
            <p:nvPr/>
          </p:nvCxnSpPr>
          <p:spPr>
            <a:xfrm>
              <a:off x="0" y="215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92" name="Google Shape;1092;p32"/>
            <p:cNvCxnSpPr/>
            <p:nvPr/>
          </p:nvCxnSpPr>
          <p:spPr>
            <a:xfrm>
              <a:off x="0" y="27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93" name="Google Shape;1093;p32"/>
            <p:cNvCxnSpPr/>
            <p:nvPr/>
          </p:nvCxnSpPr>
          <p:spPr>
            <a:xfrm>
              <a:off x="0" y="0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94" name="Google Shape;1094;p32"/>
            <p:cNvCxnSpPr/>
            <p:nvPr/>
          </p:nvCxnSpPr>
          <p:spPr>
            <a:xfrm>
              <a:off x="0" y="48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95" name="Google Shape;1095;p32"/>
            <p:cNvCxnSpPr/>
            <p:nvPr/>
          </p:nvCxnSpPr>
          <p:spPr>
            <a:xfrm>
              <a:off x="0" y="102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96" name="Google Shape;1096;p32"/>
            <p:cNvCxnSpPr/>
            <p:nvPr/>
          </p:nvCxnSpPr>
          <p:spPr>
            <a:xfrm>
              <a:off x="0" y="159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097" name="Google Shape;1097;p32"/>
          <p:cNvSpPr txBox="1"/>
          <p:nvPr/>
        </p:nvSpPr>
        <p:spPr>
          <a:xfrm>
            <a:off x="76200" y="76200"/>
            <a:ext cx="304800" cy="1450975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8" name="Google Shape;1098;p32"/>
          <p:cNvSpPr txBox="1"/>
          <p:nvPr/>
        </p:nvSpPr>
        <p:spPr>
          <a:xfrm>
            <a:off x="204787" y="15081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9" name="Google Shape;1099;p32"/>
          <p:cNvSpPr txBox="1"/>
          <p:nvPr/>
        </p:nvSpPr>
        <p:spPr>
          <a:xfrm>
            <a:off x="7300912" y="1185862"/>
            <a:ext cx="1474787" cy="338137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0" name="Google Shape;1100;p32"/>
          <p:cNvSpPr txBox="1"/>
          <p:nvPr/>
        </p:nvSpPr>
        <p:spPr>
          <a:xfrm>
            <a:off x="3252787" y="133826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101" name="Google Shape;1101;p32"/>
          <p:cNvGrpSpPr/>
          <p:nvPr/>
        </p:nvGrpSpPr>
        <p:grpSpPr>
          <a:xfrm>
            <a:off x="7620000" y="228600"/>
            <a:ext cx="1066800" cy="838200"/>
            <a:chOff x="0" y="0"/>
            <a:chExt cx="672" cy="528"/>
          </a:xfrm>
        </p:grpSpPr>
        <p:sp>
          <p:nvSpPr>
            <p:cNvPr id="1102" name="Google Shape;1102;p32"/>
            <p:cNvSpPr txBox="1"/>
            <p:nvPr/>
          </p:nvSpPr>
          <p:spPr>
            <a:xfrm>
              <a:off x="0" y="0"/>
              <a:ext cx="672" cy="528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03" name="Google Shape;1103;p32"/>
            <p:cNvSpPr txBox="1"/>
            <p:nvPr/>
          </p:nvSpPr>
          <p:spPr>
            <a:xfrm>
              <a:off x="566" y="377"/>
              <a:ext cx="71" cy="76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104" name="Google Shape;1104;p32"/>
            <p:cNvGrpSpPr/>
            <p:nvPr/>
          </p:nvGrpSpPr>
          <p:grpSpPr>
            <a:xfrm>
              <a:off x="35" y="75"/>
              <a:ext cx="566" cy="378"/>
              <a:chOff x="0" y="0"/>
              <a:chExt cx="566" cy="378"/>
            </a:xfrm>
          </p:grpSpPr>
          <p:sp>
            <p:nvSpPr>
              <p:cNvPr id="1105" name="Google Shape;1105;p32"/>
              <p:cNvSpPr/>
              <p:nvPr/>
            </p:nvSpPr>
            <p:spPr>
              <a:xfrm>
                <a:off x="0" y="75"/>
                <a:ext cx="424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06" name="Google Shape;1106;p32"/>
              <p:cNvSpPr/>
              <p:nvPr/>
            </p:nvSpPr>
            <p:spPr>
              <a:xfrm>
                <a:off x="70" y="0"/>
                <a:ext cx="425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07" name="Google Shape;1107;p32"/>
              <p:cNvSpPr/>
              <p:nvPr/>
            </p:nvSpPr>
            <p:spPr>
              <a:xfrm>
                <a:off x="70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08" name="Google Shape;1108;p32"/>
              <p:cNvSpPr/>
              <p:nvPr/>
            </p:nvSpPr>
            <p:spPr>
              <a:xfrm>
                <a:off x="247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09" name="Google Shape;1109;p32"/>
              <p:cNvSpPr/>
              <p:nvPr/>
            </p:nvSpPr>
            <p:spPr>
              <a:xfrm>
                <a:off x="247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10" name="Google Shape;1110;p32"/>
              <p:cNvSpPr/>
              <p:nvPr/>
            </p:nvSpPr>
            <p:spPr>
              <a:xfrm>
                <a:off x="318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111" name="Google Shape;1111;p32"/>
            <p:cNvSpPr txBox="1"/>
            <p:nvPr/>
          </p:nvSpPr>
          <p:spPr>
            <a:xfrm>
              <a:off x="35" y="38"/>
              <a:ext cx="71" cy="7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12" name="Google Shape;1112;p32"/>
            <p:cNvSpPr txBox="1"/>
            <p:nvPr/>
          </p:nvSpPr>
          <p:spPr>
            <a:xfrm>
              <a:off x="71" y="75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13" name="Google Shape;1113;p32"/>
            <p:cNvSpPr txBox="1"/>
            <p:nvPr/>
          </p:nvSpPr>
          <p:spPr>
            <a:xfrm>
              <a:off x="531" y="339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14" name="Google Shape;1114;p32"/>
            <p:cNvSpPr/>
            <p:nvPr/>
          </p:nvSpPr>
          <p:spPr>
            <a:xfrm>
              <a:off x="140" y="113"/>
              <a:ext cx="391" cy="26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38100" cap="flat" cmpd="sng">
              <a:solidFill>
                <a:srgbClr val="FFFF00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115" name="Google Shape;1115;p3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458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Cont.</a:t>
            </a:r>
            <a:endParaRPr/>
          </a:p>
        </p:txBody>
      </p:sp>
      <p:graphicFrame>
        <p:nvGraphicFramePr>
          <p:cNvPr id="1116" name="Google Shape;1116;p32"/>
          <p:cNvGraphicFramePr/>
          <p:nvPr/>
        </p:nvGraphicFramePr>
        <p:xfrm>
          <a:off x="3116262" y="2209800"/>
          <a:ext cx="2751125" cy="3767050"/>
        </p:xfrm>
        <a:graphic>
          <a:graphicData uri="http://schemas.openxmlformats.org/drawingml/2006/table">
            <a:tbl>
              <a:tblPr>
                <a:noFill/>
                <a:tableStyleId>{1DF74CC5-A4F5-4112-8B49-D9C3A2F8DFBB}</a:tableStyleId>
              </a:tblPr>
              <a:tblGrid>
                <a:gridCol w="2751125"/>
              </a:tblGrid>
              <a:tr h="538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Application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49803"/>
                      </a:schemeClr>
                    </a:solidFill>
                  </a:tcPr>
                </a:tc>
              </a:tr>
              <a:tr h="538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Presentation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DCB"/>
                    </a:solidFill>
                  </a:tcPr>
                </a:tc>
              </a:tr>
              <a:tr h="538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Session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A6F8"/>
                    </a:solidFill>
                  </a:tcPr>
                </a:tc>
              </a:tr>
              <a:tr h="538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Transport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AB98"/>
                    </a:solidFill>
                  </a:tcPr>
                </a:tc>
              </a:tr>
              <a:tr h="538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Network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F9C5"/>
                    </a:solidFill>
                  </a:tcPr>
                </a:tc>
              </a:tr>
              <a:tr h="538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Link 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D8A0"/>
                    </a:solidFill>
                  </a:tcPr>
                </a:tc>
              </a:tr>
              <a:tr h="538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Physical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1DAFD"/>
                    </a:solidFill>
                  </a:tcPr>
                </a:tc>
              </a:tr>
            </a:tbl>
          </a:graphicData>
        </a:graphic>
      </p:graphicFrame>
      <p:sp>
        <p:nvSpPr>
          <p:cNvPr id="1117" name="Google Shape;1117;p32"/>
          <p:cNvSpPr txBox="1"/>
          <p:nvPr/>
        </p:nvSpPr>
        <p:spPr>
          <a:xfrm>
            <a:off x="914400" y="2286000"/>
            <a:ext cx="1752600" cy="3786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eople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eem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rocessing</a:t>
            </a:r>
            <a:endParaRPr/>
          </a:p>
        </p:txBody>
      </p:sp>
      <p:sp>
        <p:nvSpPr>
          <p:cNvPr id="1118" name="Google Shape;1118;p32"/>
          <p:cNvSpPr txBox="1"/>
          <p:nvPr/>
        </p:nvSpPr>
        <p:spPr>
          <a:xfrm>
            <a:off x="6705600" y="2209800"/>
            <a:ext cx="1905000" cy="3786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nytime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asswords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ecrete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lease</a:t>
            </a:r>
            <a:endParaRPr/>
          </a:p>
        </p:txBody>
      </p:sp>
      <p:cxnSp>
        <p:nvCxnSpPr>
          <p:cNvPr id="1119" name="Google Shape;1119;p32"/>
          <p:cNvCxnSpPr/>
          <p:nvPr/>
        </p:nvCxnSpPr>
        <p:spPr>
          <a:xfrm>
            <a:off x="2819400" y="2133600"/>
            <a:ext cx="0" cy="3863975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120" name="Google Shape;1120;p32"/>
          <p:cNvCxnSpPr/>
          <p:nvPr/>
        </p:nvCxnSpPr>
        <p:spPr>
          <a:xfrm rot="10800000">
            <a:off x="6248400" y="2138362"/>
            <a:ext cx="0" cy="3800475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"/>
                                        <p:tgtEl>
                                          <p:spTgt spid="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33"/>
          <p:cNvSpPr txBox="1"/>
          <p:nvPr/>
        </p:nvSpPr>
        <p:spPr>
          <a:xfrm>
            <a:off x="7543800" y="6554787"/>
            <a:ext cx="284162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grpSp>
        <p:nvGrpSpPr>
          <p:cNvPr id="1126" name="Google Shape;1126;p33"/>
          <p:cNvGrpSpPr/>
          <p:nvPr/>
        </p:nvGrpSpPr>
        <p:grpSpPr>
          <a:xfrm>
            <a:off x="0" y="68262"/>
            <a:ext cx="457200" cy="6715125"/>
            <a:chOff x="0" y="0"/>
            <a:chExt cx="288" cy="4230"/>
          </a:xfrm>
        </p:grpSpPr>
        <p:cxnSp>
          <p:nvCxnSpPr>
            <p:cNvPr id="1127" name="Google Shape;1127;p33"/>
            <p:cNvCxnSpPr/>
            <p:nvPr/>
          </p:nvCxnSpPr>
          <p:spPr>
            <a:xfrm>
              <a:off x="0" y="416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28" name="Google Shape;1128;p33"/>
            <p:cNvCxnSpPr/>
            <p:nvPr/>
          </p:nvCxnSpPr>
          <p:spPr>
            <a:xfrm>
              <a:off x="0" y="41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29" name="Google Shape;1129;p33"/>
            <p:cNvCxnSpPr/>
            <p:nvPr/>
          </p:nvCxnSpPr>
          <p:spPr>
            <a:xfrm>
              <a:off x="0" y="422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30" name="Google Shape;1130;p33"/>
            <p:cNvCxnSpPr/>
            <p:nvPr/>
          </p:nvCxnSpPr>
          <p:spPr>
            <a:xfrm>
              <a:off x="0" y="407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31" name="Google Shape;1131;p33"/>
            <p:cNvCxnSpPr/>
            <p:nvPr/>
          </p:nvCxnSpPr>
          <p:spPr>
            <a:xfrm>
              <a:off x="0" y="402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32" name="Google Shape;1132;p33"/>
            <p:cNvCxnSpPr/>
            <p:nvPr/>
          </p:nvCxnSpPr>
          <p:spPr>
            <a:xfrm>
              <a:off x="0" y="4115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33" name="Google Shape;1133;p33"/>
            <p:cNvCxnSpPr/>
            <p:nvPr/>
          </p:nvCxnSpPr>
          <p:spPr>
            <a:xfrm>
              <a:off x="0" y="362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34" name="Google Shape;1134;p33"/>
            <p:cNvCxnSpPr/>
            <p:nvPr/>
          </p:nvCxnSpPr>
          <p:spPr>
            <a:xfrm>
              <a:off x="0" y="359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35" name="Google Shape;1135;p33"/>
            <p:cNvCxnSpPr/>
            <p:nvPr/>
          </p:nvCxnSpPr>
          <p:spPr>
            <a:xfrm>
              <a:off x="0" y="39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36" name="Google Shape;1136;p33"/>
            <p:cNvCxnSpPr/>
            <p:nvPr/>
          </p:nvCxnSpPr>
          <p:spPr>
            <a:xfrm>
              <a:off x="0" y="385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37" name="Google Shape;1137;p33"/>
            <p:cNvCxnSpPr/>
            <p:nvPr/>
          </p:nvCxnSpPr>
          <p:spPr>
            <a:xfrm>
              <a:off x="0" y="377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38" name="Google Shape;1138;p33"/>
            <p:cNvCxnSpPr/>
            <p:nvPr/>
          </p:nvCxnSpPr>
          <p:spPr>
            <a:xfrm>
              <a:off x="0" y="395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39" name="Google Shape;1139;p33"/>
            <p:cNvCxnSpPr/>
            <p:nvPr/>
          </p:nvCxnSpPr>
          <p:spPr>
            <a:xfrm>
              <a:off x="0" y="364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40" name="Google Shape;1140;p33"/>
            <p:cNvCxnSpPr/>
            <p:nvPr/>
          </p:nvCxnSpPr>
          <p:spPr>
            <a:xfrm>
              <a:off x="0" y="369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41" name="Google Shape;1141;p33"/>
            <p:cNvCxnSpPr/>
            <p:nvPr/>
          </p:nvCxnSpPr>
          <p:spPr>
            <a:xfrm>
              <a:off x="0" y="389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42" name="Google Shape;1142;p33"/>
            <p:cNvCxnSpPr/>
            <p:nvPr/>
          </p:nvCxnSpPr>
          <p:spPr>
            <a:xfrm>
              <a:off x="0" y="38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43" name="Google Shape;1143;p33"/>
            <p:cNvCxnSpPr/>
            <p:nvPr/>
          </p:nvCxnSpPr>
          <p:spPr>
            <a:xfrm>
              <a:off x="0" y="346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44" name="Google Shape;1144;p33"/>
            <p:cNvCxnSpPr/>
            <p:nvPr/>
          </p:nvCxnSpPr>
          <p:spPr>
            <a:xfrm>
              <a:off x="0" y="35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45" name="Google Shape;1145;p33"/>
            <p:cNvCxnSpPr/>
            <p:nvPr/>
          </p:nvCxnSpPr>
          <p:spPr>
            <a:xfrm>
              <a:off x="0" y="353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46" name="Google Shape;1146;p33"/>
            <p:cNvCxnSpPr/>
            <p:nvPr/>
          </p:nvCxnSpPr>
          <p:spPr>
            <a:xfrm>
              <a:off x="0" y="337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47" name="Google Shape;1147;p33"/>
            <p:cNvCxnSpPr/>
            <p:nvPr/>
          </p:nvCxnSpPr>
          <p:spPr>
            <a:xfrm>
              <a:off x="0" y="332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48" name="Google Shape;1148;p33"/>
            <p:cNvCxnSpPr/>
            <p:nvPr/>
          </p:nvCxnSpPr>
          <p:spPr>
            <a:xfrm>
              <a:off x="0" y="342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49" name="Google Shape;1149;p33"/>
            <p:cNvCxnSpPr/>
            <p:nvPr/>
          </p:nvCxnSpPr>
          <p:spPr>
            <a:xfrm>
              <a:off x="0" y="293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50" name="Google Shape;1150;p33"/>
            <p:cNvCxnSpPr/>
            <p:nvPr/>
          </p:nvCxnSpPr>
          <p:spPr>
            <a:xfrm>
              <a:off x="0" y="290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51" name="Google Shape;1151;p33"/>
            <p:cNvCxnSpPr/>
            <p:nvPr/>
          </p:nvCxnSpPr>
          <p:spPr>
            <a:xfrm>
              <a:off x="0" y="328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52" name="Google Shape;1152;p33"/>
            <p:cNvCxnSpPr/>
            <p:nvPr/>
          </p:nvCxnSpPr>
          <p:spPr>
            <a:xfrm>
              <a:off x="0" y="315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53" name="Google Shape;1153;p33"/>
            <p:cNvCxnSpPr/>
            <p:nvPr/>
          </p:nvCxnSpPr>
          <p:spPr>
            <a:xfrm>
              <a:off x="0" y="307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54" name="Google Shape;1154;p33"/>
            <p:cNvCxnSpPr/>
            <p:nvPr/>
          </p:nvCxnSpPr>
          <p:spPr>
            <a:xfrm>
              <a:off x="0" y="326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55" name="Google Shape;1155;p33"/>
            <p:cNvCxnSpPr/>
            <p:nvPr/>
          </p:nvCxnSpPr>
          <p:spPr>
            <a:xfrm>
              <a:off x="0" y="295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56" name="Google Shape;1156;p33"/>
            <p:cNvCxnSpPr/>
            <p:nvPr/>
          </p:nvCxnSpPr>
          <p:spPr>
            <a:xfrm>
              <a:off x="0" y="300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57" name="Google Shape;1157;p33"/>
            <p:cNvCxnSpPr/>
            <p:nvPr/>
          </p:nvCxnSpPr>
          <p:spPr>
            <a:xfrm>
              <a:off x="0" y="320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58" name="Google Shape;1158;p33"/>
            <p:cNvCxnSpPr/>
            <p:nvPr/>
          </p:nvCxnSpPr>
          <p:spPr>
            <a:xfrm>
              <a:off x="0" y="318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59" name="Google Shape;1159;p33"/>
            <p:cNvCxnSpPr/>
            <p:nvPr/>
          </p:nvCxnSpPr>
          <p:spPr>
            <a:xfrm>
              <a:off x="0" y="278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60" name="Google Shape;1160;p33"/>
            <p:cNvCxnSpPr/>
            <p:nvPr/>
          </p:nvCxnSpPr>
          <p:spPr>
            <a:xfrm>
              <a:off x="0" y="27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61" name="Google Shape;1161;p33"/>
            <p:cNvCxnSpPr/>
            <p:nvPr/>
          </p:nvCxnSpPr>
          <p:spPr>
            <a:xfrm>
              <a:off x="0" y="263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62" name="Google Shape;1162;p33"/>
            <p:cNvCxnSpPr/>
            <p:nvPr/>
          </p:nvCxnSpPr>
          <p:spPr>
            <a:xfrm>
              <a:off x="0" y="283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63" name="Google Shape;1163;p33"/>
            <p:cNvCxnSpPr/>
            <p:nvPr/>
          </p:nvCxnSpPr>
          <p:spPr>
            <a:xfrm>
              <a:off x="0" y="281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64" name="Google Shape;1164;p33"/>
            <p:cNvCxnSpPr/>
            <p:nvPr/>
          </p:nvCxnSpPr>
          <p:spPr>
            <a:xfrm>
              <a:off x="0" y="251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65" name="Google Shape;1165;p33"/>
            <p:cNvCxnSpPr/>
            <p:nvPr/>
          </p:nvCxnSpPr>
          <p:spPr>
            <a:xfrm>
              <a:off x="0" y="2547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66" name="Google Shape;1166;p33"/>
            <p:cNvCxnSpPr/>
            <p:nvPr/>
          </p:nvCxnSpPr>
          <p:spPr>
            <a:xfrm>
              <a:off x="0" y="2580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67" name="Google Shape;1167;p33"/>
            <p:cNvCxnSpPr/>
            <p:nvPr/>
          </p:nvCxnSpPr>
          <p:spPr>
            <a:xfrm>
              <a:off x="0" y="242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68" name="Google Shape;1168;p33"/>
            <p:cNvCxnSpPr/>
            <p:nvPr/>
          </p:nvCxnSpPr>
          <p:spPr>
            <a:xfrm>
              <a:off x="0" y="23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69" name="Google Shape;1169;p33"/>
            <p:cNvCxnSpPr/>
            <p:nvPr/>
          </p:nvCxnSpPr>
          <p:spPr>
            <a:xfrm>
              <a:off x="0" y="246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70" name="Google Shape;1170;p33"/>
            <p:cNvCxnSpPr/>
            <p:nvPr/>
          </p:nvCxnSpPr>
          <p:spPr>
            <a:xfrm>
              <a:off x="0" y="232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71" name="Google Shape;1171;p33"/>
            <p:cNvCxnSpPr/>
            <p:nvPr/>
          </p:nvCxnSpPr>
          <p:spPr>
            <a:xfrm>
              <a:off x="0" y="220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72" name="Google Shape;1172;p33"/>
            <p:cNvCxnSpPr/>
            <p:nvPr/>
          </p:nvCxnSpPr>
          <p:spPr>
            <a:xfrm>
              <a:off x="0" y="230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73" name="Google Shape;1173;p33"/>
            <p:cNvCxnSpPr/>
            <p:nvPr/>
          </p:nvCxnSpPr>
          <p:spPr>
            <a:xfrm>
              <a:off x="0" y="224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74" name="Google Shape;1174;p33"/>
            <p:cNvCxnSpPr/>
            <p:nvPr/>
          </p:nvCxnSpPr>
          <p:spPr>
            <a:xfrm>
              <a:off x="0" y="2226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75" name="Google Shape;1175;p33"/>
            <p:cNvCxnSpPr/>
            <p:nvPr/>
          </p:nvCxnSpPr>
          <p:spPr>
            <a:xfrm>
              <a:off x="0" y="208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76" name="Google Shape;1176;p33"/>
            <p:cNvCxnSpPr/>
            <p:nvPr/>
          </p:nvCxnSpPr>
          <p:spPr>
            <a:xfrm>
              <a:off x="0" y="21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77" name="Google Shape;1177;p33"/>
            <p:cNvCxnSpPr/>
            <p:nvPr/>
          </p:nvCxnSpPr>
          <p:spPr>
            <a:xfrm>
              <a:off x="0" y="215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78" name="Google Shape;1178;p33"/>
            <p:cNvCxnSpPr/>
            <p:nvPr/>
          </p:nvCxnSpPr>
          <p:spPr>
            <a:xfrm>
              <a:off x="0" y="199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79" name="Google Shape;1179;p33"/>
            <p:cNvCxnSpPr/>
            <p:nvPr/>
          </p:nvCxnSpPr>
          <p:spPr>
            <a:xfrm>
              <a:off x="0" y="1949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80" name="Google Shape;1180;p33"/>
            <p:cNvCxnSpPr/>
            <p:nvPr/>
          </p:nvCxnSpPr>
          <p:spPr>
            <a:xfrm>
              <a:off x="0" y="204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81" name="Google Shape;1181;p33"/>
            <p:cNvCxnSpPr/>
            <p:nvPr/>
          </p:nvCxnSpPr>
          <p:spPr>
            <a:xfrm>
              <a:off x="0" y="155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82" name="Google Shape;1182;p33"/>
            <p:cNvCxnSpPr/>
            <p:nvPr/>
          </p:nvCxnSpPr>
          <p:spPr>
            <a:xfrm>
              <a:off x="0" y="152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83" name="Google Shape;1183;p33"/>
            <p:cNvCxnSpPr/>
            <p:nvPr/>
          </p:nvCxnSpPr>
          <p:spPr>
            <a:xfrm>
              <a:off x="0" y="19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84" name="Google Shape;1184;p33"/>
            <p:cNvCxnSpPr/>
            <p:nvPr/>
          </p:nvCxnSpPr>
          <p:spPr>
            <a:xfrm>
              <a:off x="0" y="177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85" name="Google Shape;1185;p33"/>
            <p:cNvCxnSpPr/>
            <p:nvPr/>
          </p:nvCxnSpPr>
          <p:spPr>
            <a:xfrm>
              <a:off x="0" y="169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86" name="Google Shape;1186;p33"/>
            <p:cNvCxnSpPr/>
            <p:nvPr/>
          </p:nvCxnSpPr>
          <p:spPr>
            <a:xfrm>
              <a:off x="0" y="188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87" name="Google Shape;1187;p33"/>
            <p:cNvCxnSpPr/>
            <p:nvPr/>
          </p:nvCxnSpPr>
          <p:spPr>
            <a:xfrm>
              <a:off x="0" y="1571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88" name="Google Shape;1188;p33"/>
            <p:cNvCxnSpPr/>
            <p:nvPr/>
          </p:nvCxnSpPr>
          <p:spPr>
            <a:xfrm>
              <a:off x="0" y="16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89" name="Google Shape;1189;p33"/>
            <p:cNvCxnSpPr/>
            <p:nvPr/>
          </p:nvCxnSpPr>
          <p:spPr>
            <a:xfrm>
              <a:off x="0" y="182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90" name="Google Shape;1190;p33"/>
            <p:cNvCxnSpPr/>
            <p:nvPr/>
          </p:nvCxnSpPr>
          <p:spPr>
            <a:xfrm>
              <a:off x="0" y="1802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91" name="Google Shape;1191;p33"/>
            <p:cNvCxnSpPr/>
            <p:nvPr/>
          </p:nvCxnSpPr>
          <p:spPr>
            <a:xfrm>
              <a:off x="0" y="13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92" name="Google Shape;1192;p33"/>
            <p:cNvCxnSpPr/>
            <p:nvPr/>
          </p:nvCxnSpPr>
          <p:spPr>
            <a:xfrm>
              <a:off x="0" y="1430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93" name="Google Shape;1193;p33"/>
            <p:cNvCxnSpPr/>
            <p:nvPr/>
          </p:nvCxnSpPr>
          <p:spPr>
            <a:xfrm>
              <a:off x="0" y="1463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94" name="Google Shape;1194;p33"/>
            <p:cNvCxnSpPr/>
            <p:nvPr/>
          </p:nvCxnSpPr>
          <p:spPr>
            <a:xfrm>
              <a:off x="0" y="1304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95" name="Google Shape;1195;p33"/>
            <p:cNvCxnSpPr/>
            <p:nvPr/>
          </p:nvCxnSpPr>
          <p:spPr>
            <a:xfrm>
              <a:off x="0" y="1349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96" name="Google Shape;1196;p33"/>
            <p:cNvCxnSpPr/>
            <p:nvPr/>
          </p:nvCxnSpPr>
          <p:spPr>
            <a:xfrm>
              <a:off x="0" y="97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97" name="Google Shape;1197;p33"/>
            <p:cNvCxnSpPr/>
            <p:nvPr/>
          </p:nvCxnSpPr>
          <p:spPr>
            <a:xfrm>
              <a:off x="0" y="946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98" name="Google Shape;1198;p33"/>
            <p:cNvCxnSpPr/>
            <p:nvPr/>
          </p:nvCxnSpPr>
          <p:spPr>
            <a:xfrm>
              <a:off x="0" y="1201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99" name="Google Shape;1199;p33"/>
            <p:cNvCxnSpPr/>
            <p:nvPr/>
          </p:nvCxnSpPr>
          <p:spPr>
            <a:xfrm>
              <a:off x="0" y="1120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00" name="Google Shape;1200;p33"/>
            <p:cNvCxnSpPr/>
            <p:nvPr/>
          </p:nvCxnSpPr>
          <p:spPr>
            <a:xfrm>
              <a:off x="0" y="994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01" name="Google Shape;1201;p33"/>
            <p:cNvCxnSpPr/>
            <p:nvPr/>
          </p:nvCxnSpPr>
          <p:spPr>
            <a:xfrm>
              <a:off x="0" y="1048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02" name="Google Shape;1202;p33"/>
            <p:cNvCxnSpPr/>
            <p:nvPr/>
          </p:nvCxnSpPr>
          <p:spPr>
            <a:xfrm>
              <a:off x="0" y="124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03" name="Google Shape;1203;p33"/>
            <p:cNvCxnSpPr/>
            <p:nvPr/>
          </p:nvCxnSpPr>
          <p:spPr>
            <a:xfrm>
              <a:off x="0" y="122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04" name="Google Shape;1204;p33"/>
            <p:cNvCxnSpPr/>
            <p:nvPr/>
          </p:nvCxnSpPr>
          <p:spPr>
            <a:xfrm>
              <a:off x="0" y="817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05" name="Google Shape;1205;p33"/>
            <p:cNvCxnSpPr/>
            <p:nvPr/>
          </p:nvCxnSpPr>
          <p:spPr>
            <a:xfrm>
              <a:off x="0" y="853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06" name="Google Shape;1206;p33"/>
            <p:cNvCxnSpPr/>
            <p:nvPr/>
          </p:nvCxnSpPr>
          <p:spPr>
            <a:xfrm>
              <a:off x="0" y="886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07" name="Google Shape;1207;p33"/>
            <p:cNvCxnSpPr/>
            <p:nvPr/>
          </p:nvCxnSpPr>
          <p:spPr>
            <a:xfrm>
              <a:off x="0" y="727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08" name="Google Shape;1208;p33"/>
            <p:cNvCxnSpPr/>
            <p:nvPr/>
          </p:nvCxnSpPr>
          <p:spPr>
            <a:xfrm>
              <a:off x="0" y="772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09" name="Google Shape;1209;p33"/>
            <p:cNvCxnSpPr/>
            <p:nvPr/>
          </p:nvCxnSpPr>
          <p:spPr>
            <a:xfrm>
              <a:off x="0" y="675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10" name="Google Shape;1210;p33"/>
            <p:cNvCxnSpPr/>
            <p:nvPr/>
          </p:nvCxnSpPr>
          <p:spPr>
            <a:xfrm>
              <a:off x="0" y="603"/>
              <a:ext cx="288" cy="1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11" name="Google Shape;1211;p33"/>
            <p:cNvCxnSpPr/>
            <p:nvPr/>
          </p:nvCxnSpPr>
          <p:spPr>
            <a:xfrm>
              <a:off x="0" y="479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12" name="Google Shape;1212;p33"/>
            <p:cNvCxnSpPr/>
            <p:nvPr/>
          </p:nvCxnSpPr>
          <p:spPr>
            <a:xfrm>
              <a:off x="0" y="515"/>
              <a:ext cx="288" cy="1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13" name="Google Shape;1213;p33"/>
            <p:cNvCxnSpPr/>
            <p:nvPr/>
          </p:nvCxnSpPr>
          <p:spPr>
            <a:xfrm>
              <a:off x="0" y="548"/>
              <a:ext cx="288" cy="1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14" name="Google Shape;1214;p33"/>
            <p:cNvCxnSpPr/>
            <p:nvPr/>
          </p:nvCxnSpPr>
          <p:spPr>
            <a:xfrm>
              <a:off x="0" y="389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15" name="Google Shape;1215;p33"/>
            <p:cNvCxnSpPr/>
            <p:nvPr/>
          </p:nvCxnSpPr>
          <p:spPr>
            <a:xfrm>
              <a:off x="0" y="341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16" name="Google Shape;1216;p33"/>
            <p:cNvCxnSpPr/>
            <p:nvPr/>
          </p:nvCxnSpPr>
          <p:spPr>
            <a:xfrm>
              <a:off x="0" y="434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17" name="Google Shape;1217;p33"/>
            <p:cNvCxnSpPr/>
            <p:nvPr/>
          </p:nvCxnSpPr>
          <p:spPr>
            <a:xfrm>
              <a:off x="0" y="296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18" name="Google Shape;1218;p33"/>
            <p:cNvCxnSpPr/>
            <p:nvPr/>
          </p:nvCxnSpPr>
          <p:spPr>
            <a:xfrm>
              <a:off x="0" y="275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19" name="Google Shape;1219;p33"/>
            <p:cNvCxnSpPr/>
            <p:nvPr/>
          </p:nvCxnSpPr>
          <p:spPr>
            <a:xfrm>
              <a:off x="0" y="215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20" name="Google Shape;1220;p33"/>
            <p:cNvCxnSpPr/>
            <p:nvPr/>
          </p:nvCxnSpPr>
          <p:spPr>
            <a:xfrm>
              <a:off x="0" y="27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21" name="Google Shape;1221;p33"/>
            <p:cNvCxnSpPr/>
            <p:nvPr/>
          </p:nvCxnSpPr>
          <p:spPr>
            <a:xfrm>
              <a:off x="0" y="0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22" name="Google Shape;1222;p33"/>
            <p:cNvCxnSpPr/>
            <p:nvPr/>
          </p:nvCxnSpPr>
          <p:spPr>
            <a:xfrm>
              <a:off x="0" y="48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23" name="Google Shape;1223;p33"/>
            <p:cNvCxnSpPr/>
            <p:nvPr/>
          </p:nvCxnSpPr>
          <p:spPr>
            <a:xfrm>
              <a:off x="0" y="102"/>
              <a:ext cx="288" cy="0"/>
            </a:xfrm>
            <a:prstGeom prst="straightConnector1">
              <a:avLst/>
            </a:prstGeom>
            <a:noFill/>
            <a:ln w="127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24" name="Google Shape;1224;p33"/>
            <p:cNvCxnSpPr/>
            <p:nvPr/>
          </p:nvCxnSpPr>
          <p:spPr>
            <a:xfrm>
              <a:off x="0" y="159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C7C48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225" name="Google Shape;1225;p33"/>
          <p:cNvSpPr txBox="1"/>
          <p:nvPr/>
        </p:nvSpPr>
        <p:spPr>
          <a:xfrm>
            <a:off x="76200" y="76200"/>
            <a:ext cx="304800" cy="1450975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6" name="Google Shape;1226;p33"/>
          <p:cNvSpPr txBox="1"/>
          <p:nvPr/>
        </p:nvSpPr>
        <p:spPr>
          <a:xfrm>
            <a:off x="204787" y="15081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7" name="Google Shape;1227;p33"/>
          <p:cNvSpPr txBox="1"/>
          <p:nvPr/>
        </p:nvSpPr>
        <p:spPr>
          <a:xfrm>
            <a:off x="7300912" y="1185862"/>
            <a:ext cx="1474787" cy="338137"/>
          </a:xfrm>
          <a:prstGeom prst="rect">
            <a:avLst/>
          </a:prstGeom>
          <a:solidFill>
            <a:srgbClr val="C7C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8" name="Google Shape;1228;p33"/>
          <p:cNvSpPr txBox="1"/>
          <p:nvPr/>
        </p:nvSpPr>
        <p:spPr>
          <a:xfrm>
            <a:off x="3252787" y="1338262"/>
            <a:ext cx="5662612" cy="777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29" name="Google Shape;1229;p33"/>
          <p:cNvGrpSpPr/>
          <p:nvPr/>
        </p:nvGrpSpPr>
        <p:grpSpPr>
          <a:xfrm>
            <a:off x="7620000" y="228600"/>
            <a:ext cx="1066800" cy="838200"/>
            <a:chOff x="0" y="0"/>
            <a:chExt cx="672" cy="528"/>
          </a:xfrm>
        </p:grpSpPr>
        <p:sp>
          <p:nvSpPr>
            <p:cNvPr id="1230" name="Google Shape;1230;p33"/>
            <p:cNvSpPr txBox="1"/>
            <p:nvPr/>
          </p:nvSpPr>
          <p:spPr>
            <a:xfrm>
              <a:off x="0" y="0"/>
              <a:ext cx="672" cy="528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31" name="Google Shape;1231;p33"/>
            <p:cNvSpPr txBox="1"/>
            <p:nvPr/>
          </p:nvSpPr>
          <p:spPr>
            <a:xfrm>
              <a:off x="566" y="377"/>
              <a:ext cx="71" cy="76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232" name="Google Shape;1232;p33"/>
            <p:cNvGrpSpPr/>
            <p:nvPr/>
          </p:nvGrpSpPr>
          <p:grpSpPr>
            <a:xfrm>
              <a:off x="35" y="75"/>
              <a:ext cx="566" cy="378"/>
              <a:chOff x="0" y="0"/>
              <a:chExt cx="566" cy="378"/>
            </a:xfrm>
          </p:grpSpPr>
          <p:sp>
            <p:nvSpPr>
              <p:cNvPr id="1233" name="Google Shape;1233;p33"/>
              <p:cNvSpPr/>
              <p:nvPr/>
            </p:nvSpPr>
            <p:spPr>
              <a:xfrm>
                <a:off x="0" y="75"/>
                <a:ext cx="424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34" name="Google Shape;1234;p33"/>
              <p:cNvSpPr/>
              <p:nvPr/>
            </p:nvSpPr>
            <p:spPr>
              <a:xfrm>
                <a:off x="70" y="0"/>
                <a:ext cx="425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35" name="Google Shape;1235;p33"/>
              <p:cNvSpPr/>
              <p:nvPr/>
            </p:nvSpPr>
            <p:spPr>
              <a:xfrm>
                <a:off x="70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36" name="Google Shape;1236;p33"/>
              <p:cNvSpPr/>
              <p:nvPr/>
            </p:nvSpPr>
            <p:spPr>
              <a:xfrm>
                <a:off x="247" y="189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37" name="Google Shape;1237;p33"/>
              <p:cNvSpPr/>
              <p:nvPr/>
            </p:nvSpPr>
            <p:spPr>
              <a:xfrm>
                <a:off x="247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38" name="Google Shape;1238;p33"/>
              <p:cNvSpPr/>
              <p:nvPr/>
            </p:nvSpPr>
            <p:spPr>
              <a:xfrm>
                <a:off x="318" y="113"/>
                <a:ext cx="248" cy="189"/>
              </a:xfrm>
              <a:prstGeom prst="ellipse">
                <a:avLst/>
              </a:prstGeom>
              <a:solidFill>
                <a:srgbClr val="6F6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239" name="Google Shape;1239;p33"/>
            <p:cNvSpPr txBox="1"/>
            <p:nvPr/>
          </p:nvSpPr>
          <p:spPr>
            <a:xfrm>
              <a:off x="35" y="38"/>
              <a:ext cx="71" cy="7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40" name="Google Shape;1240;p33"/>
            <p:cNvSpPr txBox="1"/>
            <p:nvPr/>
          </p:nvSpPr>
          <p:spPr>
            <a:xfrm>
              <a:off x="71" y="75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41" name="Google Shape;1241;p33"/>
            <p:cNvSpPr txBox="1"/>
            <p:nvPr/>
          </p:nvSpPr>
          <p:spPr>
            <a:xfrm>
              <a:off x="531" y="339"/>
              <a:ext cx="70" cy="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42" name="Google Shape;1242;p33"/>
            <p:cNvSpPr/>
            <p:nvPr/>
          </p:nvSpPr>
          <p:spPr>
            <a:xfrm>
              <a:off x="140" y="113"/>
              <a:ext cx="391" cy="26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38100" cap="flat" cmpd="sng">
              <a:solidFill>
                <a:srgbClr val="FFFF00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243" name="Google Shape;1243;p3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458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Cont.</a:t>
            </a:r>
            <a:endParaRPr/>
          </a:p>
        </p:txBody>
      </p:sp>
      <p:sp>
        <p:nvSpPr>
          <p:cNvPr id="1244" name="Google Shape;1244;p33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475662" cy="476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t" anchorCtr="0">
            <a:noAutofit/>
          </a:bodyPr>
          <a:lstStyle/>
          <a:p>
            <a:pPr marL="382587" lvl="0" indent="-34289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Char char="❖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4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lower 4 layers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(transport, network, data link and physical —Layers 4, 3, 2, and 1)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concerned with the </a:t>
            </a:r>
            <a:r>
              <a:rPr lang="en-US" sz="24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of data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end to end through the network. </a:t>
            </a:r>
            <a:endParaRPr/>
          </a:p>
          <a:p>
            <a:pPr marL="382587" lvl="0" indent="-34289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Char char="❖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4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upper three layers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(application, presentation and session—Layers 7, 6 and 5)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orientated more toward </a:t>
            </a:r>
            <a:r>
              <a:rPr lang="en-US" sz="24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services to the applications.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(such as user interfacing and data formatting)</a:t>
            </a:r>
            <a:endParaRPr/>
          </a:p>
          <a:p>
            <a:pPr marL="382587" lvl="0" indent="-34289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Char char="❖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is </a:t>
            </a:r>
            <a:r>
              <a:rPr lang="en-US" sz="24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Encapsulated with the necessary protocol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as it moves down the layers before network transit.</a:t>
            </a:r>
            <a:endParaRPr/>
          </a:p>
          <a:p>
            <a:pPr marL="382588" lvl="0" indent="-19050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45" name="Google Shape;1245;p33"/>
          <p:cNvCxnSpPr/>
          <p:nvPr/>
        </p:nvCxnSpPr>
        <p:spPr>
          <a:xfrm>
            <a:off x="736600" y="516255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46" name="Google Shape;1246;p33"/>
          <p:cNvCxnSpPr/>
          <p:nvPr/>
        </p:nvCxnSpPr>
        <p:spPr>
          <a:xfrm>
            <a:off x="736600" y="64008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247" name="Google Shape;1247;p33"/>
          <p:cNvSpPr txBox="1"/>
          <p:nvPr/>
        </p:nvSpPr>
        <p:spPr>
          <a:xfrm>
            <a:off x="736600" y="5260975"/>
            <a:ext cx="8153400" cy="1076325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Actual data communication takes place through the lowest layer – </a:t>
            </a:r>
            <a:r>
              <a:rPr lang="en-US" sz="32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physical layer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BABAB"/>
      </a:accent1>
      <a:accent2>
        <a:srgbClr val="333399"/>
      </a:accent2>
      <a:accent3>
        <a:srgbClr val="FFFFFF"/>
      </a:accent3>
      <a:accent4>
        <a:srgbClr val="000000"/>
      </a:accent4>
      <a:accent5>
        <a:srgbClr val="D2D2D2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aight Edge">
  <a:themeElements>
    <a:clrScheme name="">
      <a:dk1>
        <a:srgbClr val="000000"/>
      </a:dk1>
      <a:lt1>
        <a:srgbClr val="FFFFFF"/>
      </a:lt1>
      <a:dk2>
        <a:srgbClr val="000000"/>
      </a:dk2>
      <a:lt2>
        <a:srgbClr val="C7C48F"/>
      </a:lt2>
      <a:accent1>
        <a:srgbClr val="ABABAB"/>
      </a:accent1>
      <a:accent2>
        <a:srgbClr val="333399"/>
      </a:accent2>
      <a:accent3>
        <a:srgbClr val="FFFFFF"/>
      </a:accent3>
      <a:accent4>
        <a:srgbClr val="000000"/>
      </a:accent4>
      <a:accent5>
        <a:srgbClr val="D2D2D2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2457</Words>
  <Application>Microsoft Office PowerPoint</Application>
  <PresentationFormat>On-screen Show (4:3)</PresentationFormat>
  <Paragraphs>335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Teko</vt:lpstr>
      <vt:lpstr>Calibri</vt:lpstr>
      <vt:lpstr>Rockwell</vt:lpstr>
      <vt:lpstr>Times New Roman</vt:lpstr>
      <vt:lpstr>Noto Sans Symbols</vt:lpstr>
      <vt:lpstr>Arial</vt:lpstr>
      <vt:lpstr>Title &amp; Subtitle</vt:lpstr>
      <vt:lpstr>Straight Edge</vt:lpstr>
      <vt:lpstr>CHAPTER - 2</vt:lpstr>
      <vt:lpstr>The need for standards</vt:lpstr>
      <vt:lpstr>2.2 The OSI model</vt:lpstr>
      <vt:lpstr>Cont.</vt:lpstr>
      <vt:lpstr>Cont.</vt:lpstr>
      <vt:lpstr>A layered network model</vt:lpstr>
      <vt:lpstr>Layered Architecture</vt:lpstr>
      <vt:lpstr>Cont.</vt:lpstr>
      <vt:lpstr>Cont.</vt:lpstr>
      <vt:lpstr>Peer-to-Peer Processes</vt:lpstr>
      <vt:lpstr>Cont.</vt:lpstr>
      <vt:lpstr>Cont.</vt:lpstr>
      <vt:lpstr>Cont.</vt:lpstr>
      <vt:lpstr>Data Transmission Process</vt:lpstr>
      <vt:lpstr>Cont.</vt:lpstr>
      <vt:lpstr>Cont.</vt:lpstr>
      <vt:lpstr>Organization of the Layers</vt:lpstr>
      <vt:lpstr> Cont.</vt:lpstr>
      <vt:lpstr>   An exchange using the OSI model </vt:lpstr>
      <vt:lpstr>Cont.</vt:lpstr>
      <vt:lpstr>Cont.</vt:lpstr>
      <vt:lpstr>Cont.</vt:lpstr>
      <vt:lpstr>Physical Layer</vt:lpstr>
      <vt:lpstr>Functions of Physical Layer</vt:lpstr>
      <vt:lpstr>Data Link Layer</vt:lpstr>
      <vt:lpstr>Functions of Data Link Layer</vt:lpstr>
      <vt:lpstr>Network layer</vt:lpstr>
      <vt:lpstr>Functions of Network layer</vt:lpstr>
      <vt:lpstr>Transport Layer</vt:lpstr>
      <vt:lpstr>Functions of Transport Layer</vt:lpstr>
      <vt:lpstr>Session Layer</vt:lpstr>
      <vt:lpstr>Functions of Session Layer</vt:lpstr>
      <vt:lpstr>Presentation Layer</vt:lpstr>
      <vt:lpstr>Functions of Presentation Layer</vt:lpstr>
      <vt:lpstr> Three main functions</vt:lpstr>
      <vt:lpstr>Application Layer</vt:lpstr>
      <vt:lpstr>Functions of Application Layer</vt:lpstr>
      <vt:lpstr>Summary of layers</vt:lpstr>
      <vt:lpstr>Cont.</vt:lpstr>
      <vt:lpstr>Cont.</vt:lpstr>
      <vt:lpstr>Cont.</vt:lpstr>
      <vt:lpstr>Summary of OSI Layers</vt:lpstr>
      <vt:lpstr>The Postal Analogy</vt:lpstr>
      <vt:lpstr> Connecting devices and the OSI model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- 2</dc:title>
  <cp:lastModifiedBy>Habiba Akter</cp:lastModifiedBy>
  <cp:revision>10</cp:revision>
  <dcterms:modified xsi:type="dcterms:W3CDTF">2023-12-10T01:49:57Z</dcterms:modified>
</cp:coreProperties>
</file>