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3" r:id="rId4"/>
    <p:sldId id="258" r:id="rId5"/>
    <p:sldId id="264" r:id="rId6"/>
    <p:sldId id="259" r:id="rId7"/>
    <p:sldId id="262"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iba Keya" userId="2ed4138093392b1c" providerId="LiveId" clId="{52B2B864-9CAF-4D07-A28D-9E8C54CDB28F}"/>
    <pc:docChg chg="undo custSel addSld delSld modSld">
      <pc:chgData name="Habiba Keya" userId="2ed4138093392b1c" providerId="LiveId" clId="{52B2B864-9CAF-4D07-A28D-9E8C54CDB28F}" dt="2024-12-07T08:48:52.463" v="403" actId="1076"/>
      <pc:docMkLst>
        <pc:docMk/>
      </pc:docMkLst>
      <pc:sldChg chg="addSp delSp modSp new mod">
        <pc:chgData name="Habiba Keya" userId="2ed4138093392b1c" providerId="LiveId" clId="{52B2B864-9CAF-4D07-A28D-9E8C54CDB28F}" dt="2024-12-07T07:27:48.682" v="135" actId="14100"/>
        <pc:sldMkLst>
          <pc:docMk/>
          <pc:sldMk cId="2586657539" sldId="257"/>
        </pc:sldMkLst>
        <pc:spChg chg="add del mod">
          <ac:chgData name="Habiba Keya" userId="2ed4138093392b1c" providerId="LiveId" clId="{52B2B864-9CAF-4D07-A28D-9E8C54CDB28F}" dt="2024-12-07T07:06:49.575" v="10"/>
          <ac:spMkLst>
            <pc:docMk/>
            <pc:sldMk cId="2586657539" sldId="257"/>
            <ac:spMk id="3" creationId="{31263FF3-A056-4FA4-950E-55F7AC476866}"/>
          </ac:spMkLst>
        </pc:spChg>
        <pc:spChg chg="add mod topLvl">
          <ac:chgData name="Habiba Keya" userId="2ed4138093392b1c" providerId="LiveId" clId="{52B2B864-9CAF-4D07-A28D-9E8C54CDB28F}" dt="2024-12-07T07:07:09.923" v="18"/>
          <ac:spMkLst>
            <pc:docMk/>
            <pc:sldMk cId="2586657539" sldId="257"/>
            <ac:spMk id="6" creationId="{3995A1AE-6BAE-4488-B4C2-C264382613A3}"/>
          </ac:spMkLst>
        </pc:spChg>
        <pc:spChg chg="add del mod topLvl">
          <ac:chgData name="Habiba Keya" userId="2ed4138093392b1c" providerId="LiveId" clId="{52B2B864-9CAF-4D07-A28D-9E8C54CDB28F}" dt="2024-12-07T07:07:09.923" v="18"/>
          <ac:spMkLst>
            <pc:docMk/>
            <pc:sldMk cId="2586657539" sldId="257"/>
            <ac:spMk id="7" creationId="{E8E5C98A-B44B-4160-BE7B-E53CAACFA407}"/>
          </ac:spMkLst>
        </pc:spChg>
        <pc:grpChg chg="add del mod">
          <ac:chgData name="Habiba Keya" userId="2ed4138093392b1c" providerId="LiveId" clId="{52B2B864-9CAF-4D07-A28D-9E8C54CDB28F}" dt="2024-12-07T07:07:09.923" v="18"/>
          <ac:grpSpMkLst>
            <pc:docMk/>
            <pc:sldMk cId="2586657539" sldId="257"/>
            <ac:grpSpMk id="5" creationId="{6ED6A915-3EAF-4664-A9E5-D3E3A0B18658}"/>
          </ac:grpSpMkLst>
        </pc:grpChg>
        <pc:graphicFrameChg chg="add del mod modGraphic">
          <ac:chgData name="Habiba Keya" userId="2ed4138093392b1c" providerId="LiveId" clId="{52B2B864-9CAF-4D07-A28D-9E8C54CDB28F}" dt="2024-12-07T07:06:49.570" v="8" actId="21"/>
          <ac:graphicFrameMkLst>
            <pc:docMk/>
            <pc:sldMk cId="2586657539" sldId="257"/>
            <ac:graphicFrameMk id="2" creationId="{35BFA4BF-9B71-4645-ABB9-652E929E7449}"/>
          </ac:graphicFrameMkLst>
        </pc:graphicFrameChg>
        <pc:graphicFrameChg chg="add del mod modGraphic">
          <ac:chgData name="Habiba Keya" userId="2ed4138093392b1c" providerId="LiveId" clId="{52B2B864-9CAF-4D07-A28D-9E8C54CDB28F}" dt="2024-12-07T07:20:39.842" v="110" actId="21"/>
          <ac:graphicFrameMkLst>
            <pc:docMk/>
            <pc:sldMk cId="2586657539" sldId="257"/>
            <ac:graphicFrameMk id="4" creationId="{74FA9FD7-B647-40B7-9E2B-120AE476BBEA}"/>
          </ac:graphicFrameMkLst>
        </pc:graphicFrameChg>
        <pc:graphicFrameChg chg="add del mod modGraphic">
          <ac:chgData name="Habiba Keya" userId="2ed4138093392b1c" providerId="LiveId" clId="{52B2B864-9CAF-4D07-A28D-9E8C54CDB28F}" dt="2024-12-07T07:21:12.493" v="115" actId="21"/>
          <ac:graphicFrameMkLst>
            <pc:docMk/>
            <pc:sldMk cId="2586657539" sldId="257"/>
            <ac:graphicFrameMk id="8" creationId="{BBE8B027-5333-4479-9E73-BC04893DA26C}"/>
          </ac:graphicFrameMkLst>
        </pc:graphicFrameChg>
        <pc:graphicFrameChg chg="add del modGraphic">
          <ac:chgData name="Habiba Keya" userId="2ed4138093392b1c" providerId="LiveId" clId="{52B2B864-9CAF-4D07-A28D-9E8C54CDB28F}" dt="2024-12-07T07:17:24.936" v="93" actId="1032"/>
          <ac:graphicFrameMkLst>
            <pc:docMk/>
            <pc:sldMk cId="2586657539" sldId="257"/>
            <ac:graphicFrameMk id="9" creationId="{569BE18C-7BCA-4C97-917A-0883D6702D33}"/>
          </ac:graphicFrameMkLst>
        </pc:graphicFrameChg>
        <pc:graphicFrameChg chg="add del mod modGraphic">
          <ac:chgData name="Habiba Keya" userId="2ed4138093392b1c" providerId="LiveId" clId="{52B2B864-9CAF-4D07-A28D-9E8C54CDB28F}" dt="2024-12-07T07:18:33.203" v="100" actId="1032"/>
          <ac:graphicFrameMkLst>
            <pc:docMk/>
            <pc:sldMk cId="2586657539" sldId="257"/>
            <ac:graphicFrameMk id="10" creationId="{A2F310D0-2A00-43A1-9150-CD5CA29E3978}"/>
          </ac:graphicFrameMkLst>
        </pc:graphicFrameChg>
        <pc:graphicFrameChg chg="add mod modGraphic">
          <ac:chgData name="Habiba Keya" userId="2ed4138093392b1c" providerId="LiveId" clId="{52B2B864-9CAF-4D07-A28D-9E8C54CDB28F}" dt="2024-12-07T07:27:48.682" v="135" actId="14100"/>
          <ac:graphicFrameMkLst>
            <pc:docMk/>
            <pc:sldMk cId="2586657539" sldId="257"/>
            <ac:graphicFrameMk id="11" creationId="{8587CB24-81C3-4421-A1F0-9573E32B072A}"/>
          </ac:graphicFrameMkLst>
        </pc:graphicFrameChg>
      </pc:sldChg>
      <pc:sldChg chg="addSp modSp new mod">
        <pc:chgData name="Habiba Keya" userId="2ed4138093392b1c" providerId="LiveId" clId="{52B2B864-9CAF-4D07-A28D-9E8C54CDB28F}" dt="2024-12-07T08:43:33.525" v="389" actId="115"/>
        <pc:sldMkLst>
          <pc:docMk/>
          <pc:sldMk cId="3360569198" sldId="258"/>
        </pc:sldMkLst>
        <pc:spChg chg="add mod">
          <ac:chgData name="Habiba Keya" userId="2ed4138093392b1c" providerId="LiveId" clId="{52B2B864-9CAF-4D07-A28D-9E8C54CDB28F}" dt="2024-12-07T08:43:33.525" v="389" actId="115"/>
          <ac:spMkLst>
            <pc:docMk/>
            <pc:sldMk cId="3360569198" sldId="258"/>
            <ac:spMk id="3" creationId="{78331F26-BCF3-4F04-9084-D5AD249D8EFB}"/>
          </ac:spMkLst>
        </pc:spChg>
        <pc:spChg chg="add mod">
          <ac:chgData name="Habiba Keya" userId="2ed4138093392b1c" providerId="LiveId" clId="{52B2B864-9CAF-4D07-A28D-9E8C54CDB28F}" dt="2024-12-07T07:39:43.834" v="158" actId="123"/>
          <ac:spMkLst>
            <pc:docMk/>
            <pc:sldMk cId="3360569198" sldId="258"/>
            <ac:spMk id="5" creationId="{F859A50A-59D6-4184-ACED-1F1FCBF200C2}"/>
          </ac:spMkLst>
        </pc:spChg>
      </pc:sldChg>
      <pc:sldChg chg="addSp modSp new mod modAnim">
        <pc:chgData name="Habiba Keya" userId="2ed4138093392b1c" providerId="LiveId" clId="{52B2B864-9CAF-4D07-A28D-9E8C54CDB28F}" dt="2024-12-07T08:13:08.434" v="297"/>
        <pc:sldMkLst>
          <pc:docMk/>
          <pc:sldMk cId="2333551587" sldId="259"/>
        </pc:sldMkLst>
        <pc:spChg chg="add mod">
          <ac:chgData name="Habiba Keya" userId="2ed4138093392b1c" providerId="LiveId" clId="{52B2B864-9CAF-4D07-A28D-9E8C54CDB28F}" dt="2024-12-07T07:37:46.050" v="150" actId="1076"/>
          <ac:spMkLst>
            <pc:docMk/>
            <pc:sldMk cId="2333551587" sldId="259"/>
            <ac:spMk id="3" creationId="{EC8DABD5-FDE1-4AB6-8B43-ADEE7D409EE6}"/>
          </ac:spMkLst>
        </pc:spChg>
        <pc:spChg chg="add mod">
          <ac:chgData name="Habiba Keya" userId="2ed4138093392b1c" providerId="LiveId" clId="{52B2B864-9CAF-4D07-A28D-9E8C54CDB28F}" dt="2024-12-07T07:39:32.385" v="157" actId="123"/>
          <ac:spMkLst>
            <pc:docMk/>
            <pc:sldMk cId="2333551587" sldId="259"/>
            <ac:spMk id="5" creationId="{B7CCF538-D49D-4F3A-8905-64A712799E61}"/>
          </ac:spMkLst>
        </pc:spChg>
        <pc:picChg chg="add mod">
          <ac:chgData name="Habiba Keya" userId="2ed4138093392b1c" providerId="LiveId" clId="{52B2B864-9CAF-4D07-A28D-9E8C54CDB28F}" dt="2024-12-07T07:41:19.162" v="163" actId="1076"/>
          <ac:picMkLst>
            <pc:docMk/>
            <pc:sldMk cId="2333551587" sldId="259"/>
            <ac:picMk id="6" creationId="{F0365CC8-0542-461E-A263-2D19988D3AF5}"/>
          </ac:picMkLst>
        </pc:picChg>
      </pc:sldChg>
      <pc:sldChg chg="addSp modSp new mod modAnim">
        <pc:chgData name="Habiba Keya" userId="2ed4138093392b1c" providerId="LiveId" clId="{52B2B864-9CAF-4D07-A28D-9E8C54CDB28F}" dt="2024-12-07T08:21:38.904" v="332"/>
        <pc:sldMkLst>
          <pc:docMk/>
          <pc:sldMk cId="2890988636" sldId="260"/>
        </pc:sldMkLst>
        <pc:spChg chg="add mod">
          <ac:chgData name="Habiba Keya" userId="2ed4138093392b1c" providerId="LiveId" clId="{52B2B864-9CAF-4D07-A28D-9E8C54CDB28F}" dt="2024-12-07T07:44:31.947" v="170" actId="1076"/>
          <ac:spMkLst>
            <pc:docMk/>
            <pc:sldMk cId="2890988636" sldId="260"/>
            <ac:spMk id="3" creationId="{D7EED4F3-A018-4CDE-90A8-DD9E2EB66B2E}"/>
          </ac:spMkLst>
        </pc:spChg>
        <pc:graphicFrameChg chg="add mod">
          <ac:chgData name="Habiba Keya" userId="2ed4138093392b1c" providerId="LiveId" clId="{52B2B864-9CAF-4D07-A28D-9E8C54CDB28F}" dt="2024-12-07T08:05:13.287" v="186"/>
          <ac:graphicFrameMkLst>
            <pc:docMk/>
            <pc:sldMk cId="2890988636" sldId="260"/>
            <ac:graphicFrameMk id="4" creationId="{337EA9DB-7275-466A-9A1F-9BFDEA02CF6D}"/>
          </ac:graphicFrameMkLst>
        </pc:graphicFrameChg>
      </pc:sldChg>
      <pc:sldChg chg="addSp modSp new mod">
        <pc:chgData name="Habiba Keya" userId="2ed4138093392b1c" providerId="LiveId" clId="{52B2B864-9CAF-4D07-A28D-9E8C54CDB28F}" dt="2024-12-07T08:47:46.479" v="401" actId="123"/>
        <pc:sldMkLst>
          <pc:docMk/>
          <pc:sldMk cId="958637202" sldId="261"/>
        </pc:sldMkLst>
        <pc:spChg chg="add mod">
          <ac:chgData name="Habiba Keya" userId="2ed4138093392b1c" providerId="LiveId" clId="{52B2B864-9CAF-4D07-A28D-9E8C54CDB28F}" dt="2024-12-07T08:22:43.293" v="348" actId="1076"/>
          <ac:spMkLst>
            <pc:docMk/>
            <pc:sldMk cId="958637202" sldId="261"/>
            <ac:spMk id="2" creationId="{9BFEB245-753D-4C5F-9C83-11A8237D9D37}"/>
          </ac:spMkLst>
        </pc:spChg>
        <pc:spChg chg="add mod">
          <ac:chgData name="Habiba Keya" userId="2ed4138093392b1c" providerId="LiveId" clId="{52B2B864-9CAF-4D07-A28D-9E8C54CDB28F}" dt="2024-12-07T08:47:46.479" v="401" actId="123"/>
          <ac:spMkLst>
            <pc:docMk/>
            <pc:sldMk cId="958637202" sldId="261"/>
            <ac:spMk id="4" creationId="{55CE1B33-4262-4D22-9545-CD79D2D5E083}"/>
          </ac:spMkLst>
        </pc:spChg>
      </pc:sldChg>
      <pc:sldChg chg="addSp delSp modSp new mod">
        <pc:chgData name="Habiba Keya" userId="2ed4138093392b1c" providerId="LiveId" clId="{52B2B864-9CAF-4D07-A28D-9E8C54CDB28F}" dt="2024-12-07T08:12:26.271" v="296" actId="122"/>
        <pc:sldMkLst>
          <pc:docMk/>
          <pc:sldMk cId="2351015302" sldId="262"/>
        </pc:sldMkLst>
        <pc:spChg chg="add mod">
          <ac:chgData name="Habiba Keya" userId="2ed4138093392b1c" providerId="LiveId" clId="{52B2B864-9CAF-4D07-A28D-9E8C54CDB28F}" dt="2024-12-07T08:03:49.536" v="179" actId="1076"/>
          <ac:spMkLst>
            <pc:docMk/>
            <pc:sldMk cId="2351015302" sldId="262"/>
            <ac:spMk id="3" creationId="{F308BEAD-E003-4764-9288-3682D4424B68}"/>
          </ac:spMkLst>
        </pc:spChg>
        <pc:graphicFrameChg chg="add del mod modGraphic">
          <ac:chgData name="Habiba Keya" userId="2ed4138093392b1c" providerId="LiveId" clId="{52B2B864-9CAF-4D07-A28D-9E8C54CDB28F}" dt="2024-12-07T08:11:04.440" v="288" actId="21"/>
          <ac:graphicFrameMkLst>
            <pc:docMk/>
            <pc:sldMk cId="2351015302" sldId="262"/>
            <ac:graphicFrameMk id="4" creationId="{3CE6D643-E004-4E7E-B403-2659C46315E9}"/>
          </ac:graphicFrameMkLst>
        </pc:graphicFrameChg>
        <pc:graphicFrameChg chg="add del">
          <ac:chgData name="Habiba Keya" userId="2ed4138093392b1c" providerId="LiveId" clId="{52B2B864-9CAF-4D07-A28D-9E8C54CDB28F}" dt="2024-12-07T08:07:15.244" v="191" actId="3680"/>
          <ac:graphicFrameMkLst>
            <pc:docMk/>
            <pc:sldMk cId="2351015302" sldId="262"/>
            <ac:graphicFrameMk id="5" creationId="{6D9CED4F-B2F9-4080-BA75-9DD24E9EB01E}"/>
          </ac:graphicFrameMkLst>
        </pc:graphicFrameChg>
        <pc:graphicFrameChg chg="add mod modGraphic">
          <ac:chgData name="Habiba Keya" userId="2ed4138093392b1c" providerId="LiveId" clId="{52B2B864-9CAF-4D07-A28D-9E8C54CDB28F}" dt="2024-12-07T08:12:26.271" v="296" actId="122"/>
          <ac:graphicFrameMkLst>
            <pc:docMk/>
            <pc:sldMk cId="2351015302" sldId="262"/>
            <ac:graphicFrameMk id="6" creationId="{156C3279-FFF6-4384-A4EA-036FE9A3F5D5}"/>
          </ac:graphicFrameMkLst>
        </pc:graphicFrameChg>
      </pc:sldChg>
      <pc:sldChg chg="modSp add mod modTransition">
        <pc:chgData name="Habiba Keya" userId="2ed4138093392b1c" providerId="LiveId" clId="{52B2B864-9CAF-4D07-A28D-9E8C54CDB28F}" dt="2024-12-07T08:20:26.494" v="330"/>
        <pc:sldMkLst>
          <pc:docMk/>
          <pc:sldMk cId="1319284010" sldId="263"/>
        </pc:sldMkLst>
        <pc:graphicFrameChg chg="mod">
          <ac:chgData name="Habiba Keya" userId="2ed4138093392b1c" providerId="LiveId" clId="{52B2B864-9CAF-4D07-A28D-9E8C54CDB28F}" dt="2024-12-07T08:20:26.494" v="330"/>
          <ac:graphicFrameMkLst>
            <pc:docMk/>
            <pc:sldMk cId="1319284010" sldId="263"/>
            <ac:graphicFrameMk id="11" creationId="{8587CB24-81C3-4421-A1F0-9573E32B072A}"/>
          </ac:graphicFrameMkLst>
        </pc:graphicFrameChg>
      </pc:sldChg>
      <pc:sldChg chg="add del modTransition modAnim">
        <pc:chgData name="Habiba Keya" userId="2ed4138093392b1c" providerId="LiveId" clId="{52B2B864-9CAF-4D07-A28D-9E8C54CDB28F}" dt="2024-12-07T08:15:43.531" v="301" actId="2696"/>
        <pc:sldMkLst>
          <pc:docMk/>
          <pc:sldMk cId="3787986736" sldId="263"/>
        </pc:sldMkLst>
      </pc:sldChg>
      <pc:sldChg chg="addSp delSp modSp new mod">
        <pc:chgData name="Habiba Keya" userId="2ed4138093392b1c" providerId="LiveId" clId="{52B2B864-9CAF-4D07-A28D-9E8C54CDB28F}" dt="2024-12-07T08:48:52.463" v="403" actId="1076"/>
        <pc:sldMkLst>
          <pc:docMk/>
          <pc:sldMk cId="1267087803" sldId="264"/>
        </pc:sldMkLst>
        <pc:spChg chg="add mod">
          <ac:chgData name="Habiba Keya" userId="2ed4138093392b1c" providerId="LiveId" clId="{52B2B864-9CAF-4D07-A28D-9E8C54CDB28F}" dt="2024-12-07T08:48:52.463" v="403" actId="1076"/>
          <ac:spMkLst>
            <pc:docMk/>
            <pc:sldMk cId="1267087803" sldId="264"/>
            <ac:spMk id="3" creationId="{FDDDA913-7302-47FE-A4A8-17A3CC98E3C5}"/>
          </ac:spMkLst>
        </pc:spChg>
        <pc:spChg chg="add mod">
          <ac:chgData name="Habiba Keya" userId="2ed4138093392b1c" providerId="LiveId" clId="{52B2B864-9CAF-4D07-A28D-9E8C54CDB28F}" dt="2024-12-07T08:45:23.125" v="396" actId="207"/>
          <ac:spMkLst>
            <pc:docMk/>
            <pc:sldMk cId="1267087803" sldId="264"/>
            <ac:spMk id="5" creationId="{8D45795C-96BC-4711-B5BF-2ECBBA2281C1}"/>
          </ac:spMkLst>
        </pc:spChg>
        <pc:spChg chg="add del mod">
          <ac:chgData name="Habiba Keya" userId="2ed4138093392b1c" providerId="LiveId" clId="{52B2B864-9CAF-4D07-A28D-9E8C54CDB28F}" dt="2024-12-07T08:44:07.440" v="393"/>
          <ac:spMkLst>
            <pc:docMk/>
            <pc:sldMk cId="1267087803" sldId="264"/>
            <ac:spMk id="6" creationId="{463A1F86-FC8B-4650-BD29-D08524CFF13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3"/>
  </c:pivotSource>
  <c:chart>
    <c:autoTitleDeleted val="0"/>
    <c:pivotFmts>
      <c:pivotFmt>
        <c:idx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circle"/>
          <c:size val="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circle"/>
          <c:size val="4"/>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circle"/>
          <c:size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2021</c:v>
                </c:pt>
              </c:strCache>
            </c:strRef>
          </c:tx>
          <c:spPr>
            <a:solidFill>
              <a:schemeClr val="accent6">
                <a:tint val="70000"/>
                <a:lumMod val="104000"/>
              </a:schemeClr>
            </a:soli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c:f>
              <c:strCache>
                <c:ptCount val="1"/>
                <c:pt idx="0">
                  <c:v>Total</c:v>
                </c:pt>
              </c:strCache>
            </c:strRef>
          </c:cat>
          <c:val>
            <c:numRef>
              <c:f>Sheet2!$B$5</c:f>
              <c:numCache>
                <c:formatCode>General</c:formatCode>
                <c:ptCount val="1"/>
                <c:pt idx="0">
                  <c:v>7453</c:v>
                </c:pt>
              </c:numCache>
            </c:numRef>
          </c:val>
          <c:extLst>
            <c:ext xmlns:c16="http://schemas.microsoft.com/office/drawing/2014/chart" uri="{C3380CC4-5D6E-409C-BE32-E72D297353CC}">
              <c16:uniqueId val="{00000000-AD87-4215-BEA4-43B66A762B52}"/>
            </c:ext>
          </c:extLst>
        </c:ser>
        <c:ser>
          <c:idx val="1"/>
          <c:order val="1"/>
          <c:tx>
            <c:strRef>
              <c:f>Sheet2!$C$3:$C$4</c:f>
              <c:strCache>
                <c:ptCount val="1"/>
                <c:pt idx="0">
                  <c:v>2022</c:v>
                </c:pt>
              </c:strCache>
            </c:strRef>
          </c:tx>
          <c:spPr>
            <a:solidFill>
              <a:schemeClr val="accent5">
                <a:tint val="70000"/>
                <a:lumMod val="104000"/>
              </a:schemeClr>
            </a:solidFill>
            <a:ln w="9525" cap="flat" cmpd="sng" algn="ctr">
              <a:solidFill>
                <a:schemeClr val="accent5">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c:f>
              <c:strCache>
                <c:ptCount val="1"/>
                <c:pt idx="0">
                  <c:v>Total</c:v>
                </c:pt>
              </c:strCache>
            </c:strRef>
          </c:cat>
          <c:val>
            <c:numRef>
              <c:f>Sheet2!$C$5</c:f>
              <c:numCache>
                <c:formatCode>General</c:formatCode>
                <c:ptCount val="1"/>
                <c:pt idx="0">
                  <c:v>8222</c:v>
                </c:pt>
              </c:numCache>
            </c:numRef>
          </c:val>
          <c:extLst>
            <c:ext xmlns:c16="http://schemas.microsoft.com/office/drawing/2014/chart" uri="{C3380CC4-5D6E-409C-BE32-E72D297353CC}">
              <c16:uniqueId val="{00000001-AD87-4215-BEA4-43B66A762B52}"/>
            </c:ext>
          </c:extLst>
        </c:ser>
        <c:ser>
          <c:idx val="2"/>
          <c:order val="2"/>
          <c:tx>
            <c:strRef>
              <c:f>Sheet2!$D$3:$D$4</c:f>
              <c:strCache>
                <c:ptCount val="1"/>
                <c:pt idx="0">
                  <c:v>2023</c:v>
                </c:pt>
              </c:strCache>
            </c:strRef>
          </c:tx>
          <c:spPr>
            <a:solidFill>
              <a:schemeClr val="accent4">
                <a:tint val="70000"/>
                <a:lumMod val="104000"/>
              </a:schemeClr>
            </a:soli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c:f>
              <c:strCache>
                <c:ptCount val="1"/>
                <c:pt idx="0">
                  <c:v>Total</c:v>
                </c:pt>
              </c:strCache>
            </c:strRef>
          </c:cat>
          <c:val>
            <c:numRef>
              <c:f>Sheet2!$D$5</c:f>
              <c:numCache>
                <c:formatCode>General</c:formatCode>
                <c:ptCount val="1"/>
                <c:pt idx="0">
                  <c:v>8972</c:v>
                </c:pt>
              </c:numCache>
            </c:numRef>
          </c:val>
          <c:extLst>
            <c:ext xmlns:c16="http://schemas.microsoft.com/office/drawing/2014/chart" uri="{C3380CC4-5D6E-409C-BE32-E72D297353CC}">
              <c16:uniqueId val="{00000002-AD87-4215-BEA4-43B66A762B52}"/>
            </c:ext>
          </c:extLst>
        </c:ser>
        <c:dLbls>
          <c:dLblPos val="outEnd"/>
          <c:showLegendKey val="0"/>
          <c:showVal val="1"/>
          <c:showCatName val="0"/>
          <c:showSerName val="0"/>
          <c:showPercent val="0"/>
          <c:showBubbleSize val="0"/>
        </c:dLbls>
        <c:gapWidth val="100"/>
        <c:overlap val="-24"/>
        <c:axId val="1738180432"/>
        <c:axId val="1738181680"/>
      </c:barChart>
      <c:catAx>
        <c:axId val="173818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738181680"/>
        <c:crosses val="autoZero"/>
        <c:auto val="1"/>
        <c:lblAlgn val="ctr"/>
        <c:lblOffset val="100"/>
        <c:noMultiLvlLbl val="0"/>
      </c:catAx>
      <c:valAx>
        <c:axId val="1738181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738180432"/>
        <c:crosses val="autoZero"/>
        <c:crossBetween val="between"/>
      </c:valAx>
      <c:spPr>
        <a:noFill/>
        <a:ln>
          <a:noFill/>
        </a:ln>
        <a:effectLst/>
      </c:spPr>
    </c:plotArea>
    <c:legend>
      <c:legendPos val="r"/>
      <c:layout>
        <c:manualLayout>
          <c:xMode val="edge"/>
          <c:yMode val="edge"/>
          <c:x val="0.88437073490813645"/>
          <c:y val="0.1357050160396617"/>
          <c:w val="9.8962598425196849E-2"/>
          <c:h val="0.7599763050452026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g"/></Relationships>
</file>

<file path=ppt/diagrams/_rels/data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68D53-933D-4CD8-83CD-04840A300564}" type="doc">
      <dgm:prSet loTypeId="urn:microsoft.com/office/officeart/2005/8/layout/pList1" loCatId="list" qsTypeId="urn:microsoft.com/office/officeart/2005/8/quickstyle/3d3" qsCatId="3D" csTypeId="urn:microsoft.com/office/officeart/2005/8/colors/colorful1" csCatId="colorful" phldr="1"/>
      <dgm:spPr/>
      <dgm:t>
        <a:bodyPr/>
        <a:lstStyle/>
        <a:p>
          <a:endParaRPr lang="en-US"/>
        </a:p>
      </dgm:t>
    </dgm:pt>
    <dgm:pt modelId="{6C51F3A0-645B-4300-ABE1-87D180312535}">
      <dgm:prSet phldrT="[Text]"/>
      <dgm:spPr/>
      <dgm:t>
        <a:bodyPr/>
        <a:lstStyle/>
        <a:p>
          <a:r>
            <a:rPr lang="en-US" dirty="0"/>
            <a:t>Overview</a:t>
          </a:r>
        </a:p>
      </dgm:t>
    </dgm:pt>
    <dgm:pt modelId="{6FD5016C-331E-45BF-A6F8-54FB4E7A7E27}" type="parTrans" cxnId="{BF95A6F3-F6D1-47B2-BC49-D74FA7A83E45}">
      <dgm:prSet/>
      <dgm:spPr/>
      <dgm:t>
        <a:bodyPr/>
        <a:lstStyle/>
        <a:p>
          <a:endParaRPr lang="en-US"/>
        </a:p>
      </dgm:t>
    </dgm:pt>
    <dgm:pt modelId="{E1A3F46E-7D95-48B6-B909-34105D55FEC0}" type="sibTrans" cxnId="{BF95A6F3-F6D1-47B2-BC49-D74FA7A83E45}">
      <dgm:prSet/>
      <dgm:spPr/>
      <dgm:t>
        <a:bodyPr/>
        <a:lstStyle/>
        <a:p>
          <a:endParaRPr lang="en-US"/>
        </a:p>
      </dgm:t>
    </dgm:pt>
    <dgm:pt modelId="{F7E55676-7475-471C-9E29-34D1EC302BC4}">
      <dgm:prSet phldrT="[Text]"/>
      <dgm:spPr/>
      <dgm:t>
        <a:bodyPr/>
        <a:lstStyle/>
        <a:p>
          <a:r>
            <a:rPr lang="en-US" dirty="0"/>
            <a:t>Product/Service</a:t>
          </a:r>
        </a:p>
      </dgm:t>
    </dgm:pt>
    <dgm:pt modelId="{F4B08DD8-2A31-43C5-9B37-034F53C4AE13}" type="parTrans" cxnId="{0D3F4FE2-EA06-47AF-9E1E-26D75C7FBC6F}">
      <dgm:prSet/>
      <dgm:spPr/>
      <dgm:t>
        <a:bodyPr/>
        <a:lstStyle/>
        <a:p>
          <a:endParaRPr lang="en-US"/>
        </a:p>
      </dgm:t>
    </dgm:pt>
    <dgm:pt modelId="{7649262B-79C1-4CEF-9D0E-E133370A4FF9}" type="sibTrans" cxnId="{0D3F4FE2-EA06-47AF-9E1E-26D75C7FBC6F}">
      <dgm:prSet/>
      <dgm:spPr/>
      <dgm:t>
        <a:bodyPr/>
        <a:lstStyle/>
        <a:p>
          <a:endParaRPr lang="en-US"/>
        </a:p>
      </dgm:t>
    </dgm:pt>
    <dgm:pt modelId="{93128667-EC6A-471C-8643-1845E759D06C}">
      <dgm:prSet phldrT="[Text]"/>
      <dgm:spPr/>
      <dgm:t>
        <a:bodyPr/>
        <a:lstStyle/>
        <a:p>
          <a:r>
            <a:rPr lang="en-US" dirty="0"/>
            <a:t>Analysis</a:t>
          </a:r>
        </a:p>
      </dgm:t>
    </dgm:pt>
    <dgm:pt modelId="{1D303C5C-69F2-45A8-85E9-1800ADFB613B}" type="parTrans" cxnId="{760AD98B-F5EF-4DC0-8584-5CA54F9193AC}">
      <dgm:prSet/>
      <dgm:spPr/>
      <dgm:t>
        <a:bodyPr/>
        <a:lstStyle/>
        <a:p>
          <a:endParaRPr lang="en-US"/>
        </a:p>
      </dgm:t>
    </dgm:pt>
    <dgm:pt modelId="{7985C811-2828-4E30-9E77-AEF0A2B61BED}" type="sibTrans" cxnId="{760AD98B-F5EF-4DC0-8584-5CA54F9193AC}">
      <dgm:prSet/>
      <dgm:spPr/>
      <dgm:t>
        <a:bodyPr/>
        <a:lstStyle/>
        <a:p>
          <a:endParaRPr lang="en-US"/>
        </a:p>
      </dgm:t>
    </dgm:pt>
    <dgm:pt modelId="{D47DAF6E-749F-4012-83F7-E65EC5A70E5D}">
      <dgm:prSet phldrT="[Text]"/>
      <dgm:spPr/>
      <dgm:t>
        <a:bodyPr/>
        <a:lstStyle/>
        <a:p>
          <a:r>
            <a:rPr lang="en-US" dirty="0"/>
            <a:t>Conclusion</a:t>
          </a:r>
        </a:p>
      </dgm:t>
    </dgm:pt>
    <dgm:pt modelId="{0595D77C-99CD-4FEE-AE8E-64C0369A5538}" type="parTrans" cxnId="{DCBC36B3-62C3-4F19-A62E-F073B2F499D0}">
      <dgm:prSet/>
      <dgm:spPr/>
      <dgm:t>
        <a:bodyPr/>
        <a:lstStyle/>
        <a:p>
          <a:endParaRPr lang="en-US"/>
        </a:p>
      </dgm:t>
    </dgm:pt>
    <dgm:pt modelId="{5B281DE2-0D51-4CE6-BDED-971D5729CEF4}" type="sibTrans" cxnId="{DCBC36B3-62C3-4F19-A62E-F073B2F499D0}">
      <dgm:prSet/>
      <dgm:spPr/>
      <dgm:t>
        <a:bodyPr/>
        <a:lstStyle/>
        <a:p>
          <a:endParaRPr lang="en-US"/>
        </a:p>
      </dgm:t>
    </dgm:pt>
    <dgm:pt modelId="{F74FC1F6-B01B-4E4A-BF6B-BC6566A72CB7}" type="pres">
      <dgm:prSet presAssocID="{FF668D53-933D-4CD8-83CD-04840A300564}" presName="Name0" presStyleCnt="0">
        <dgm:presLayoutVars>
          <dgm:dir/>
          <dgm:resizeHandles val="exact"/>
        </dgm:presLayoutVars>
      </dgm:prSet>
      <dgm:spPr/>
    </dgm:pt>
    <dgm:pt modelId="{E4F433CC-7D8B-49EC-BCA3-2ED41C099FAF}" type="pres">
      <dgm:prSet presAssocID="{6C51F3A0-645B-4300-ABE1-87D180312535}" presName="compNode" presStyleCnt="0"/>
      <dgm:spPr/>
    </dgm:pt>
    <dgm:pt modelId="{8078BE9A-D9E6-4FE2-B6D4-243974E62F11}" type="pres">
      <dgm:prSet presAssocID="{6C51F3A0-645B-4300-ABE1-87D180312535}"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38100">
          <a:solidFill>
            <a:schemeClr val="accent2"/>
          </a:solidFill>
        </a:ln>
      </dgm:spPr>
    </dgm:pt>
    <dgm:pt modelId="{86DC110F-DADC-4269-919E-344C68383B6E}" type="pres">
      <dgm:prSet presAssocID="{6C51F3A0-645B-4300-ABE1-87D180312535}" presName="textRect" presStyleLbl="revTx" presStyleIdx="0" presStyleCnt="4">
        <dgm:presLayoutVars>
          <dgm:bulletEnabled val="1"/>
        </dgm:presLayoutVars>
      </dgm:prSet>
      <dgm:spPr/>
    </dgm:pt>
    <dgm:pt modelId="{663794C9-310B-4BE2-A82F-8E8DABDF39D4}" type="pres">
      <dgm:prSet presAssocID="{E1A3F46E-7D95-48B6-B909-34105D55FEC0}" presName="sibTrans" presStyleLbl="sibTrans2D1" presStyleIdx="0" presStyleCnt="0"/>
      <dgm:spPr/>
    </dgm:pt>
    <dgm:pt modelId="{FDE8E18C-09DA-494B-B109-788F303BF80F}" type="pres">
      <dgm:prSet presAssocID="{F7E55676-7475-471C-9E29-34D1EC302BC4}" presName="compNode" presStyleCnt="0"/>
      <dgm:spPr/>
    </dgm:pt>
    <dgm:pt modelId="{437247D0-9943-43A8-8C95-EAA4427CE056}" type="pres">
      <dgm:prSet presAssocID="{F7E55676-7475-471C-9E29-34D1EC302BC4}"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a:solidFill>
            <a:srgbClr val="FFC000"/>
          </a:solidFill>
        </a:ln>
      </dgm:spPr>
    </dgm:pt>
    <dgm:pt modelId="{75ACE05B-2E5D-4A3B-A7AB-FDC9D8AAAD1A}" type="pres">
      <dgm:prSet presAssocID="{F7E55676-7475-471C-9E29-34D1EC302BC4}" presName="textRect" presStyleLbl="revTx" presStyleIdx="1" presStyleCnt="4">
        <dgm:presLayoutVars>
          <dgm:bulletEnabled val="1"/>
        </dgm:presLayoutVars>
      </dgm:prSet>
      <dgm:spPr/>
    </dgm:pt>
    <dgm:pt modelId="{7C237BD1-FB1D-4429-BF90-C09FA52DB944}" type="pres">
      <dgm:prSet presAssocID="{7649262B-79C1-4CEF-9D0E-E133370A4FF9}" presName="sibTrans" presStyleLbl="sibTrans2D1" presStyleIdx="0" presStyleCnt="0"/>
      <dgm:spPr/>
    </dgm:pt>
    <dgm:pt modelId="{A15C93D6-CA72-4671-8BCB-F0DDB306B7A7}" type="pres">
      <dgm:prSet presAssocID="{93128667-EC6A-471C-8643-1845E759D06C}" presName="compNode" presStyleCnt="0"/>
      <dgm:spPr/>
    </dgm:pt>
    <dgm:pt modelId="{7F689304-F332-4A76-8ACC-650B926EE6E4}" type="pres">
      <dgm:prSet presAssocID="{93128667-EC6A-471C-8643-1845E759D06C}"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28575">
          <a:solidFill>
            <a:srgbClr val="92D050"/>
          </a:solidFill>
        </a:ln>
      </dgm:spPr>
    </dgm:pt>
    <dgm:pt modelId="{E75F214F-2BB1-445F-926F-F264B38B702D}" type="pres">
      <dgm:prSet presAssocID="{93128667-EC6A-471C-8643-1845E759D06C}" presName="textRect" presStyleLbl="revTx" presStyleIdx="2" presStyleCnt="4">
        <dgm:presLayoutVars>
          <dgm:bulletEnabled val="1"/>
        </dgm:presLayoutVars>
      </dgm:prSet>
      <dgm:spPr/>
    </dgm:pt>
    <dgm:pt modelId="{CCD875E8-EE0E-4B86-BAB8-6A83E3FC3644}" type="pres">
      <dgm:prSet presAssocID="{7985C811-2828-4E30-9E77-AEF0A2B61BED}" presName="sibTrans" presStyleLbl="sibTrans2D1" presStyleIdx="0" presStyleCnt="0"/>
      <dgm:spPr/>
    </dgm:pt>
    <dgm:pt modelId="{8E9FCD31-6BED-47AB-A6B9-29B2107B4619}" type="pres">
      <dgm:prSet presAssocID="{D47DAF6E-749F-4012-83F7-E65EC5A70E5D}" presName="compNode" presStyleCnt="0"/>
      <dgm:spPr/>
    </dgm:pt>
    <dgm:pt modelId="{5E9E9928-65ED-4A0B-85F2-00D6E196755E}" type="pres">
      <dgm:prSet presAssocID="{D47DAF6E-749F-4012-83F7-E65EC5A70E5D}"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28575">
          <a:solidFill>
            <a:srgbClr val="7030A0"/>
          </a:solidFill>
        </a:ln>
      </dgm:spPr>
    </dgm:pt>
    <dgm:pt modelId="{F7C7A5FA-EF9E-4138-BEC1-8783DA5B545E}" type="pres">
      <dgm:prSet presAssocID="{D47DAF6E-749F-4012-83F7-E65EC5A70E5D}" presName="textRect" presStyleLbl="revTx" presStyleIdx="3" presStyleCnt="4">
        <dgm:presLayoutVars>
          <dgm:bulletEnabled val="1"/>
        </dgm:presLayoutVars>
      </dgm:prSet>
      <dgm:spPr/>
    </dgm:pt>
  </dgm:ptLst>
  <dgm:cxnLst>
    <dgm:cxn modelId="{78A0C309-B332-4A44-A79D-28266D0AB1B1}" type="presOf" srcId="{7985C811-2828-4E30-9E77-AEF0A2B61BED}" destId="{CCD875E8-EE0E-4B86-BAB8-6A83E3FC3644}" srcOrd="0" destOrd="0" presId="urn:microsoft.com/office/officeart/2005/8/layout/pList1"/>
    <dgm:cxn modelId="{7680D81C-F690-444A-BF92-C92DB4F9C342}" type="presOf" srcId="{F7E55676-7475-471C-9E29-34D1EC302BC4}" destId="{75ACE05B-2E5D-4A3B-A7AB-FDC9D8AAAD1A}" srcOrd="0" destOrd="0" presId="urn:microsoft.com/office/officeart/2005/8/layout/pList1"/>
    <dgm:cxn modelId="{AA2ABC32-E38E-4378-9A51-BAD342D291A2}" type="presOf" srcId="{93128667-EC6A-471C-8643-1845E759D06C}" destId="{E75F214F-2BB1-445F-926F-F264B38B702D}" srcOrd="0" destOrd="0" presId="urn:microsoft.com/office/officeart/2005/8/layout/pList1"/>
    <dgm:cxn modelId="{760AD98B-F5EF-4DC0-8584-5CA54F9193AC}" srcId="{FF668D53-933D-4CD8-83CD-04840A300564}" destId="{93128667-EC6A-471C-8643-1845E759D06C}" srcOrd="2" destOrd="0" parTransId="{1D303C5C-69F2-45A8-85E9-1800ADFB613B}" sibTransId="{7985C811-2828-4E30-9E77-AEF0A2B61BED}"/>
    <dgm:cxn modelId="{196EC493-4852-418E-BB73-4FB8F6193983}" type="presOf" srcId="{FF668D53-933D-4CD8-83CD-04840A300564}" destId="{F74FC1F6-B01B-4E4A-BF6B-BC6566A72CB7}" srcOrd="0" destOrd="0" presId="urn:microsoft.com/office/officeart/2005/8/layout/pList1"/>
    <dgm:cxn modelId="{3A43519B-BCAE-4863-9EC1-38BDBB191B16}" type="presOf" srcId="{D47DAF6E-749F-4012-83F7-E65EC5A70E5D}" destId="{F7C7A5FA-EF9E-4138-BEC1-8783DA5B545E}" srcOrd="0" destOrd="0" presId="urn:microsoft.com/office/officeart/2005/8/layout/pList1"/>
    <dgm:cxn modelId="{3A1205A2-968C-45A4-9AE7-3B365EB34B2D}" type="presOf" srcId="{E1A3F46E-7D95-48B6-B909-34105D55FEC0}" destId="{663794C9-310B-4BE2-A82F-8E8DABDF39D4}" srcOrd="0" destOrd="0" presId="urn:microsoft.com/office/officeart/2005/8/layout/pList1"/>
    <dgm:cxn modelId="{DCBC36B3-62C3-4F19-A62E-F073B2F499D0}" srcId="{FF668D53-933D-4CD8-83CD-04840A300564}" destId="{D47DAF6E-749F-4012-83F7-E65EC5A70E5D}" srcOrd="3" destOrd="0" parTransId="{0595D77C-99CD-4FEE-AE8E-64C0369A5538}" sibTransId="{5B281DE2-0D51-4CE6-BDED-971D5729CEF4}"/>
    <dgm:cxn modelId="{AB26C7CA-0827-4308-88A1-EB6924CD8309}" type="presOf" srcId="{6C51F3A0-645B-4300-ABE1-87D180312535}" destId="{86DC110F-DADC-4269-919E-344C68383B6E}" srcOrd="0" destOrd="0" presId="urn:microsoft.com/office/officeart/2005/8/layout/pList1"/>
    <dgm:cxn modelId="{0D3F4FE2-EA06-47AF-9E1E-26D75C7FBC6F}" srcId="{FF668D53-933D-4CD8-83CD-04840A300564}" destId="{F7E55676-7475-471C-9E29-34D1EC302BC4}" srcOrd="1" destOrd="0" parTransId="{F4B08DD8-2A31-43C5-9B37-034F53C4AE13}" sibTransId="{7649262B-79C1-4CEF-9D0E-E133370A4FF9}"/>
    <dgm:cxn modelId="{BF95A6F3-F6D1-47B2-BC49-D74FA7A83E45}" srcId="{FF668D53-933D-4CD8-83CD-04840A300564}" destId="{6C51F3A0-645B-4300-ABE1-87D180312535}" srcOrd="0" destOrd="0" parTransId="{6FD5016C-331E-45BF-A6F8-54FB4E7A7E27}" sibTransId="{E1A3F46E-7D95-48B6-B909-34105D55FEC0}"/>
    <dgm:cxn modelId="{029F01FC-408D-40D0-B425-C5A0A99E28E5}" type="presOf" srcId="{7649262B-79C1-4CEF-9D0E-E133370A4FF9}" destId="{7C237BD1-FB1D-4429-BF90-C09FA52DB944}" srcOrd="0" destOrd="0" presId="urn:microsoft.com/office/officeart/2005/8/layout/pList1"/>
    <dgm:cxn modelId="{B52E4C6C-9F4E-4F2E-9E26-9B816B4ABF68}" type="presParOf" srcId="{F74FC1F6-B01B-4E4A-BF6B-BC6566A72CB7}" destId="{E4F433CC-7D8B-49EC-BCA3-2ED41C099FAF}" srcOrd="0" destOrd="0" presId="urn:microsoft.com/office/officeart/2005/8/layout/pList1"/>
    <dgm:cxn modelId="{A53B5E0C-B734-44C4-9452-931594AB8A62}" type="presParOf" srcId="{E4F433CC-7D8B-49EC-BCA3-2ED41C099FAF}" destId="{8078BE9A-D9E6-4FE2-B6D4-243974E62F11}" srcOrd="0" destOrd="0" presId="urn:microsoft.com/office/officeart/2005/8/layout/pList1"/>
    <dgm:cxn modelId="{86E90BB4-ABFD-40D9-8EA7-265E74DDC8A7}" type="presParOf" srcId="{E4F433CC-7D8B-49EC-BCA3-2ED41C099FAF}" destId="{86DC110F-DADC-4269-919E-344C68383B6E}" srcOrd="1" destOrd="0" presId="urn:microsoft.com/office/officeart/2005/8/layout/pList1"/>
    <dgm:cxn modelId="{29229258-7A31-4377-995D-8FCA0235566A}" type="presParOf" srcId="{F74FC1F6-B01B-4E4A-BF6B-BC6566A72CB7}" destId="{663794C9-310B-4BE2-A82F-8E8DABDF39D4}" srcOrd="1" destOrd="0" presId="urn:microsoft.com/office/officeart/2005/8/layout/pList1"/>
    <dgm:cxn modelId="{E26DCEB6-56BF-40C4-8080-2137C5320FD5}" type="presParOf" srcId="{F74FC1F6-B01B-4E4A-BF6B-BC6566A72CB7}" destId="{FDE8E18C-09DA-494B-B109-788F303BF80F}" srcOrd="2" destOrd="0" presId="urn:microsoft.com/office/officeart/2005/8/layout/pList1"/>
    <dgm:cxn modelId="{0C23CAFF-A452-472E-A03B-29B13B4C547D}" type="presParOf" srcId="{FDE8E18C-09DA-494B-B109-788F303BF80F}" destId="{437247D0-9943-43A8-8C95-EAA4427CE056}" srcOrd="0" destOrd="0" presId="urn:microsoft.com/office/officeart/2005/8/layout/pList1"/>
    <dgm:cxn modelId="{9A47B2D0-121E-404E-86CF-F95F534A815C}" type="presParOf" srcId="{FDE8E18C-09DA-494B-B109-788F303BF80F}" destId="{75ACE05B-2E5D-4A3B-A7AB-FDC9D8AAAD1A}" srcOrd="1" destOrd="0" presId="urn:microsoft.com/office/officeart/2005/8/layout/pList1"/>
    <dgm:cxn modelId="{C43F575F-4ED8-408A-A24E-D40B3E0D54AF}" type="presParOf" srcId="{F74FC1F6-B01B-4E4A-BF6B-BC6566A72CB7}" destId="{7C237BD1-FB1D-4429-BF90-C09FA52DB944}" srcOrd="3" destOrd="0" presId="urn:microsoft.com/office/officeart/2005/8/layout/pList1"/>
    <dgm:cxn modelId="{787B812E-F7EE-4A3A-BD14-EC731BF89C0B}" type="presParOf" srcId="{F74FC1F6-B01B-4E4A-BF6B-BC6566A72CB7}" destId="{A15C93D6-CA72-4671-8BCB-F0DDB306B7A7}" srcOrd="4" destOrd="0" presId="urn:microsoft.com/office/officeart/2005/8/layout/pList1"/>
    <dgm:cxn modelId="{A428E66C-38CE-4CBE-B9E5-0E8A37534DD7}" type="presParOf" srcId="{A15C93D6-CA72-4671-8BCB-F0DDB306B7A7}" destId="{7F689304-F332-4A76-8ACC-650B926EE6E4}" srcOrd="0" destOrd="0" presId="urn:microsoft.com/office/officeart/2005/8/layout/pList1"/>
    <dgm:cxn modelId="{D53B48B1-B742-4523-ADA7-21B2D0103FE8}" type="presParOf" srcId="{A15C93D6-CA72-4671-8BCB-F0DDB306B7A7}" destId="{E75F214F-2BB1-445F-926F-F264B38B702D}" srcOrd="1" destOrd="0" presId="urn:microsoft.com/office/officeart/2005/8/layout/pList1"/>
    <dgm:cxn modelId="{DF017EE8-BF55-416A-9FEE-ED65172ACF02}" type="presParOf" srcId="{F74FC1F6-B01B-4E4A-BF6B-BC6566A72CB7}" destId="{CCD875E8-EE0E-4B86-BAB8-6A83E3FC3644}" srcOrd="5" destOrd="0" presId="urn:microsoft.com/office/officeart/2005/8/layout/pList1"/>
    <dgm:cxn modelId="{1F845E46-72B9-4618-93B9-7994D9115782}" type="presParOf" srcId="{F74FC1F6-B01B-4E4A-BF6B-BC6566A72CB7}" destId="{8E9FCD31-6BED-47AB-A6B9-29B2107B4619}" srcOrd="6" destOrd="0" presId="urn:microsoft.com/office/officeart/2005/8/layout/pList1"/>
    <dgm:cxn modelId="{DB52FEC3-2193-4716-81CF-A83CFEB232CD}" type="presParOf" srcId="{8E9FCD31-6BED-47AB-A6B9-29B2107B4619}" destId="{5E9E9928-65ED-4A0B-85F2-00D6E196755E}" srcOrd="0" destOrd="0" presId="urn:microsoft.com/office/officeart/2005/8/layout/pList1"/>
    <dgm:cxn modelId="{D244DC64-5DC1-46EB-B6DC-5D346559D3C5}" type="presParOf" srcId="{8E9FCD31-6BED-47AB-A6B9-29B2107B4619}" destId="{F7C7A5FA-EF9E-4138-BEC1-8783DA5B545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668D53-933D-4CD8-83CD-04840A300564}" type="doc">
      <dgm:prSet loTypeId="urn:microsoft.com/office/officeart/2005/8/layout/pList1" loCatId="list" qsTypeId="urn:microsoft.com/office/officeart/2005/8/quickstyle/3d3" qsCatId="3D" csTypeId="urn:microsoft.com/office/officeart/2005/8/colors/colorful1" csCatId="colorful" phldr="1"/>
      <dgm:spPr/>
      <dgm:t>
        <a:bodyPr/>
        <a:lstStyle/>
        <a:p>
          <a:endParaRPr lang="en-US"/>
        </a:p>
      </dgm:t>
    </dgm:pt>
    <dgm:pt modelId="{6C51F3A0-645B-4300-ABE1-87D180312535}">
      <dgm:prSet phldrT="[Text]"/>
      <dgm:spPr/>
      <dgm:t>
        <a:bodyPr/>
        <a:lstStyle/>
        <a:p>
          <a:r>
            <a:rPr lang="en-US" dirty="0"/>
            <a:t>Overview</a:t>
          </a:r>
        </a:p>
      </dgm:t>
    </dgm:pt>
    <dgm:pt modelId="{6FD5016C-331E-45BF-A6F8-54FB4E7A7E27}" type="parTrans" cxnId="{BF95A6F3-F6D1-47B2-BC49-D74FA7A83E45}">
      <dgm:prSet/>
      <dgm:spPr/>
      <dgm:t>
        <a:bodyPr/>
        <a:lstStyle/>
        <a:p>
          <a:endParaRPr lang="en-US"/>
        </a:p>
      </dgm:t>
    </dgm:pt>
    <dgm:pt modelId="{E1A3F46E-7D95-48B6-B909-34105D55FEC0}" type="sibTrans" cxnId="{BF95A6F3-F6D1-47B2-BC49-D74FA7A83E45}">
      <dgm:prSet/>
      <dgm:spPr/>
      <dgm:t>
        <a:bodyPr/>
        <a:lstStyle/>
        <a:p>
          <a:endParaRPr lang="en-US"/>
        </a:p>
      </dgm:t>
    </dgm:pt>
    <dgm:pt modelId="{F7E55676-7475-471C-9E29-34D1EC302BC4}">
      <dgm:prSet phldrT="[Text]"/>
      <dgm:spPr/>
      <dgm:t>
        <a:bodyPr/>
        <a:lstStyle/>
        <a:p>
          <a:r>
            <a:rPr lang="en-US" dirty="0"/>
            <a:t>Product/Service</a:t>
          </a:r>
        </a:p>
      </dgm:t>
    </dgm:pt>
    <dgm:pt modelId="{F4B08DD8-2A31-43C5-9B37-034F53C4AE13}" type="parTrans" cxnId="{0D3F4FE2-EA06-47AF-9E1E-26D75C7FBC6F}">
      <dgm:prSet/>
      <dgm:spPr/>
      <dgm:t>
        <a:bodyPr/>
        <a:lstStyle/>
        <a:p>
          <a:endParaRPr lang="en-US"/>
        </a:p>
      </dgm:t>
    </dgm:pt>
    <dgm:pt modelId="{7649262B-79C1-4CEF-9D0E-E133370A4FF9}" type="sibTrans" cxnId="{0D3F4FE2-EA06-47AF-9E1E-26D75C7FBC6F}">
      <dgm:prSet/>
      <dgm:spPr/>
      <dgm:t>
        <a:bodyPr/>
        <a:lstStyle/>
        <a:p>
          <a:endParaRPr lang="en-US"/>
        </a:p>
      </dgm:t>
    </dgm:pt>
    <dgm:pt modelId="{93128667-EC6A-471C-8643-1845E759D06C}">
      <dgm:prSet phldrT="[Text]"/>
      <dgm:spPr/>
      <dgm:t>
        <a:bodyPr/>
        <a:lstStyle/>
        <a:p>
          <a:r>
            <a:rPr lang="en-US" dirty="0"/>
            <a:t>Analysis</a:t>
          </a:r>
        </a:p>
      </dgm:t>
    </dgm:pt>
    <dgm:pt modelId="{1D303C5C-69F2-45A8-85E9-1800ADFB613B}" type="parTrans" cxnId="{760AD98B-F5EF-4DC0-8584-5CA54F9193AC}">
      <dgm:prSet/>
      <dgm:spPr/>
      <dgm:t>
        <a:bodyPr/>
        <a:lstStyle/>
        <a:p>
          <a:endParaRPr lang="en-US"/>
        </a:p>
      </dgm:t>
    </dgm:pt>
    <dgm:pt modelId="{7985C811-2828-4E30-9E77-AEF0A2B61BED}" type="sibTrans" cxnId="{760AD98B-F5EF-4DC0-8584-5CA54F9193AC}">
      <dgm:prSet/>
      <dgm:spPr/>
      <dgm:t>
        <a:bodyPr/>
        <a:lstStyle/>
        <a:p>
          <a:endParaRPr lang="en-US"/>
        </a:p>
      </dgm:t>
    </dgm:pt>
    <dgm:pt modelId="{D47DAF6E-749F-4012-83F7-E65EC5A70E5D}">
      <dgm:prSet phldrT="[Text]"/>
      <dgm:spPr/>
      <dgm:t>
        <a:bodyPr/>
        <a:lstStyle/>
        <a:p>
          <a:r>
            <a:rPr lang="en-US" dirty="0"/>
            <a:t>Conclusion</a:t>
          </a:r>
        </a:p>
      </dgm:t>
    </dgm:pt>
    <dgm:pt modelId="{0595D77C-99CD-4FEE-AE8E-64C0369A5538}" type="parTrans" cxnId="{DCBC36B3-62C3-4F19-A62E-F073B2F499D0}">
      <dgm:prSet/>
      <dgm:spPr/>
      <dgm:t>
        <a:bodyPr/>
        <a:lstStyle/>
        <a:p>
          <a:endParaRPr lang="en-US"/>
        </a:p>
      </dgm:t>
    </dgm:pt>
    <dgm:pt modelId="{5B281DE2-0D51-4CE6-BDED-971D5729CEF4}" type="sibTrans" cxnId="{DCBC36B3-62C3-4F19-A62E-F073B2F499D0}">
      <dgm:prSet/>
      <dgm:spPr/>
      <dgm:t>
        <a:bodyPr/>
        <a:lstStyle/>
        <a:p>
          <a:endParaRPr lang="en-US"/>
        </a:p>
      </dgm:t>
    </dgm:pt>
    <dgm:pt modelId="{F74FC1F6-B01B-4E4A-BF6B-BC6566A72CB7}" type="pres">
      <dgm:prSet presAssocID="{FF668D53-933D-4CD8-83CD-04840A300564}" presName="Name0" presStyleCnt="0">
        <dgm:presLayoutVars>
          <dgm:dir/>
          <dgm:resizeHandles val="exact"/>
        </dgm:presLayoutVars>
      </dgm:prSet>
      <dgm:spPr/>
    </dgm:pt>
    <dgm:pt modelId="{E4F433CC-7D8B-49EC-BCA3-2ED41C099FAF}" type="pres">
      <dgm:prSet presAssocID="{6C51F3A0-645B-4300-ABE1-87D180312535}" presName="compNode" presStyleCnt="0"/>
      <dgm:spPr/>
    </dgm:pt>
    <dgm:pt modelId="{8078BE9A-D9E6-4FE2-B6D4-243974E62F11}" type="pres">
      <dgm:prSet presAssocID="{6C51F3A0-645B-4300-ABE1-87D180312535}" presName="pictRect" presStyleLbl="node1" presStyleIdx="0" presStyleCnt="4" custLinFactNeighborX="-25207" custLinFactNeighborY="-1978"/>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38100">
          <a:solidFill>
            <a:schemeClr val="accent2"/>
          </a:solidFill>
        </a:ln>
      </dgm:spPr>
    </dgm:pt>
    <dgm:pt modelId="{86DC110F-DADC-4269-919E-344C68383B6E}" type="pres">
      <dgm:prSet presAssocID="{6C51F3A0-645B-4300-ABE1-87D180312535}" presName="textRect" presStyleLbl="revTx" presStyleIdx="0" presStyleCnt="4" custLinFactNeighborX="-18395" custLinFactNeighborY="8082">
        <dgm:presLayoutVars>
          <dgm:bulletEnabled val="1"/>
        </dgm:presLayoutVars>
      </dgm:prSet>
      <dgm:spPr/>
    </dgm:pt>
    <dgm:pt modelId="{663794C9-310B-4BE2-A82F-8E8DABDF39D4}" type="pres">
      <dgm:prSet presAssocID="{E1A3F46E-7D95-48B6-B909-34105D55FEC0}" presName="sibTrans" presStyleLbl="sibTrans2D1" presStyleIdx="0" presStyleCnt="0"/>
      <dgm:spPr/>
    </dgm:pt>
    <dgm:pt modelId="{FDE8E18C-09DA-494B-B109-788F303BF80F}" type="pres">
      <dgm:prSet presAssocID="{F7E55676-7475-471C-9E29-34D1EC302BC4}" presName="compNode" presStyleCnt="0"/>
      <dgm:spPr/>
    </dgm:pt>
    <dgm:pt modelId="{437247D0-9943-43A8-8C95-EAA4427CE056}" type="pres">
      <dgm:prSet presAssocID="{F7E55676-7475-471C-9E29-34D1EC302BC4}" presName="pictRect" presStyleLbl="node1" presStyleIdx="1" presStyleCnt="4" custLinFactX="22631" custLinFactNeighborX="100000" custLinFactNeighborY="-989"/>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a:solidFill>
            <a:srgbClr val="FFC000"/>
          </a:solidFill>
        </a:ln>
      </dgm:spPr>
    </dgm:pt>
    <dgm:pt modelId="{75ACE05B-2E5D-4A3B-A7AB-FDC9D8AAAD1A}" type="pres">
      <dgm:prSet presAssocID="{F7E55676-7475-471C-9E29-34D1EC302BC4}" presName="textRect" presStyleLbl="revTx" presStyleIdx="1" presStyleCnt="4" custLinFactX="19907" custLinFactNeighborX="100000" custLinFactNeighborY="5866">
        <dgm:presLayoutVars>
          <dgm:bulletEnabled val="1"/>
        </dgm:presLayoutVars>
      </dgm:prSet>
      <dgm:spPr/>
    </dgm:pt>
    <dgm:pt modelId="{7C237BD1-FB1D-4429-BF90-C09FA52DB944}" type="pres">
      <dgm:prSet presAssocID="{7649262B-79C1-4CEF-9D0E-E133370A4FF9}" presName="sibTrans" presStyleLbl="sibTrans2D1" presStyleIdx="0" presStyleCnt="0"/>
      <dgm:spPr/>
    </dgm:pt>
    <dgm:pt modelId="{A15C93D6-CA72-4671-8BCB-F0DDB306B7A7}" type="pres">
      <dgm:prSet presAssocID="{93128667-EC6A-471C-8643-1845E759D06C}" presName="compNode" presStyleCnt="0"/>
      <dgm:spPr/>
    </dgm:pt>
    <dgm:pt modelId="{7F689304-F332-4A76-8ACC-650B926EE6E4}" type="pres">
      <dgm:prSet presAssocID="{93128667-EC6A-471C-8643-1845E759D06C}" presName="pictRect" presStyleLbl="node1" presStyleIdx="2" presStyleCnt="4" custLinFactX="-100000" custLinFactY="68986" custLinFactNeighborX="-133050"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28575">
          <a:solidFill>
            <a:srgbClr val="92D050"/>
          </a:solidFill>
        </a:ln>
      </dgm:spPr>
    </dgm:pt>
    <dgm:pt modelId="{E75F214F-2BB1-445F-926F-F264B38B702D}" type="pres">
      <dgm:prSet presAssocID="{93128667-EC6A-471C-8643-1845E759D06C}" presName="textRect" presStyleLbl="revTx" presStyleIdx="2" presStyleCnt="4" custLinFactX="-100000" custLinFactY="127685" custLinFactNeighborX="-141855" custLinFactNeighborY="200000">
        <dgm:presLayoutVars>
          <dgm:bulletEnabled val="1"/>
        </dgm:presLayoutVars>
      </dgm:prSet>
      <dgm:spPr/>
    </dgm:pt>
    <dgm:pt modelId="{CCD875E8-EE0E-4B86-BAB8-6A83E3FC3644}" type="pres">
      <dgm:prSet presAssocID="{7985C811-2828-4E30-9E77-AEF0A2B61BED}" presName="sibTrans" presStyleLbl="sibTrans2D1" presStyleIdx="0" presStyleCnt="0"/>
      <dgm:spPr/>
    </dgm:pt>
    <dgm:pt modelId="{8E9FCD31-6BED-47AB-A6B9-29B2107B4619}" type="pres">
      <dgm:prSet presAssocID="{D47DAF6E-749F-4012-83F7-E65EC5A70E5D}" presName="compNode" presStyleCnt="0"/>
      <dgm:spPr/>
    </dgm:pt>
    <dgm:pt modelId="{5E9E9928-65ED-4A0B-85F2-00D6E196755E}" type="pres">
      <dgm:prSet presAssocID="{D47DAF6E-749F-4012-83F7-E65EC5A70E5D}" presName="pictRect" presStyleLbl="node1" presStyleIdx="3" presStyleCnt="4" custLinFactX="22364" custLinFactNeighborX="100000" custLinFactNeighborY="990"/>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28575">
          <a:solidFill>
            <a:srgbClr val="7030A0"/>
          </a:solidFill>
        </a:ln>
      </dgm:spPr>
    </dgm:pt>
    <dgm:pt modelId="{F7C7A5FA-EF9E-4138-BEC1-8783DA5B545E}" type="pres">
      <dgm:prSet presAssocID="{D47DAF6E-749F-4012-83F7-E65EC5A70E5D}" presName="textRect" presStyleLbl="revTx" presStyleIdx="3" presStyleCnt="4" custLinFactX="27400" custLinFactNeighborX="100000" custLinFactNeighborY="16852">
        <dgm:presLayoutVars>
          <dgm:bulletEnabled val="1"/>
        </dgm:presLayoutVars>
      </dgm:prSet>
      <dgm:spPr/>
    </dgm:pt>
  </dgm:ptLst>
  <dgm:cxnLst>
    <dgm:cxn modelId="{78A0C309-B332-4A44-A79D-28266D0AB1B1}" type="presOf" srcId="{7985C811-2828-4E30-9E77-AEF0A2B61BED}" destId="{CCD875E8-EE0E-4B86-BAB8-6A83E3FC3644}" srcOrd="0" destOrd="0" presId="urn:microsoft.com/office/officeart/2005/8/layout/pList1"/>
    <dgm:cxn modelId="{7680D81C-F690-444A-BF92-C92DB4F9C342}" type="presOf" srcId="{F7E55676-7475-471C-9E29-34D1EC302BC4}" destId="{75ACE05B-2E5D-4A3B-A7AB-FDC9D8AAAD1A}" srcOrd="0" destOrd="0" presId="urn:microsoft.com/office/officeart/2005/8/layout/pList1"/>
    <dgm:cxn modelId="{AA2ABC32-E38E-4378-9A51-BAD342D291A2}" type="presOf" srcId="{93128667-EC6A-471C-8643-1845E759D06C}" destId="{E75F214F-2BB1-445F-926F-F264B38B702D}" srcOrd="0" destOrd="0" presId="urn:microsoft.com/office/officeart/2005/8/layout/pList1"/>
    <dgm:cxn modelId="{760AD98B-F5EF-4DC0-8584-5CA54F9193AC}" srcId="{FF668D53-933D-4CD8-83CD-04840A300564}" destId="{93128667-EC6A-471C-8643-1845E759D06C}" srcOrd="2" destOrd="0" parTransId="{1D303C5C-69F2-45A8-85E9-1800ADFB613B}" sibTransId="{7985C811-2828-4E30-9E77-AEF0A2B61BED}"/>
    <dgm:cxn modelId="{196EC493-4852-418E-BB73-4FB8F6193983}" type="presOf" srcId="{FF668D53-933D-4CD8-83CD-04840A300564}" destId="{F74FC1F6-B01B-4E4A-BF6B-BC6566A72CB7}" srcOrd="0" destOrd="0" presId="urn:microsoft.com/office/officeart/2005/8/layout/pList1"/>
    <dgm:cxn modelId="{3A43519B-BCAE-4863-9EC1-38BDBB191B16}" type="presOf" srcId="{D47DAF6E-749F-4012-83F7-E65EC5A70E5D}" destId="{F7C7A5FA-EF9E-4138-BEC1-8783DA5B545E}" srcOrd="0" destOrd="0" presId="urn:microsoft.com/office/officeart/2005/8/layout/pList1"/>
    <dgm:cxn modelId="{3A1205A2-968C-45A4-9AE7-3B365EB34B2D}" type="presOf" srcId="{E1A3F46E-7D95-48B6-B909-34105D55FEC0}" destId="{663794C9-310B-4BE2-A82F-8E8DABDF39D4}" srcOrd="0" destOrd="0" presId="urn:microsoft.com/office/officeart/2005/8/layout/pList1"/>
    <dgm:cxn modelId="{DCBC36B3-62C3-4F19-A62E-F073B2F499D0}" srcId="{FF668D53-933D-4CD8-83CD-04840A300564}" destId="{D47DAF6E-749F-4012-83F7-E65EC5A70E5D}" srcOrd="3" destOrd="0" parTransId="{0595D77C-99CD-4FEE-AE8E-64C0369A5538}" sibTransId="{5B281DE2-0D51-4CE6-BDED-971D5729CEF4}"/>
    <dgm:cxn modelId="{AB26C7CA-0827-4308-88A1-EB6924CD8309}" type="presOf" srcId="{6C51F3A0-645B-4300-ABE1-87D180312535}" destId="{86DC110F-DADC-4269-919E-344C68383B6E}" srcOrd="0" destOrd="0" presId="urn:microsoft.com/office/officeart/2005/8/layout/pList1"/>
    <dgm:cxn modelId="{0D3F4FE2-EA06-47AF-9E1E-26D75C7FBC6F}" srcId="{FF668D53-933D-4CD8-83CD-04840A300564}" destId="{F7E55676-7475-471C-9E29-34D1EC302BC4}" srcOrd="1" destOrd="0" parTransId="{F4B08DD8-2A31-43C5-9B37-034F53C4AE13}" sibTransId="{7649262B-79C1-4CEF-9D0E-E133370A4FF9}"/>
    <dgm:cxn modelId="{BF95A6F3-F6D1-47B2-BC49-D74FA7A83E45}" srcId="{FF668D53-933D-4CD8-83CD-04840A300564}" destId="{6C51F3A0-645B-4300-ABE1-87D180312535}" srcOrd="0" destOrd="0" parTransId="{6FD5016C-331E-45BF-A6F8-54FB4E7A7E27}" sibTransId="{E1A3F46E-7D95-48B6-B909-34105D55FEC0}"/>
    <dgm:cxn modelId="{029F01FC-408D-40D0-B425-C5A0A99E28E5}" type="presOf" srcId="{7649262B-79C1-4CEF-9D0E-E133370A4FF9}" destId="{7C237BD1-FB1D-4429-BF90-C09FA52DB944}" srcOrd="0" destOrd="0" presId="urn:microsoft.com/office/officeart/2005/8/layout/pList1"/>
    <dgm:cxn modelId="{B52E4C6C-9F4E-4F2E-9E26-9B816B4ABF68}" type="presParOf" srcId="{F74FC1F6-B01B-4E4A-BF6B-BC6566A72CB7}" destId="{E4F433CC-7D8B-49EC-BCA3-2ED41C099FAF}" srcOrd="0" destOrd="0" presId="urn:microsoft.com/office/officeart/2005/8/layout/pList1"/>
    <dgm:cxn modelId="{A53B5E0C-B734-44C4-9452-931594AB8A62}" type="presParOf" srcId="{E4F433CC-7D8B-49EC-BCA3-2ED41C099FAF}" destId="{8078BE9A-D9E6-4FE2-B6D4-243974E62F11}" srcOrd="0" destOrd="0" presId="urn:microsoft.com/office/officeart/2005/8/layout/pList1"/>
    <dgm:cxn modelId="{86E90BB4-ABFD-40D9-8EA7-265E74DDC8A7}" type="presParOf" srcId="{E4F433CC-7D8B-49EC-BCA3-2ED41C099FAF}" destId="{86DC110F-DADC-4269-919E-344C68383B6E}" srcOrd="1" destOrd="0" presId="urn:microsoft.com/office/officeart/2005/8/layout/pList1"/>
    <dgm:cxn modelId="{29229258-7A31-4377-995D-8FCA0235566A}" type="presParOf" srcId="{F74FC1F6-B01B-4E4A-BF6B-BC6566A72CB7}" destId="{663794C9-310B-4BE2-A82F-8E8DABDF39D4}" srcOrd="1" destOrd="0" presId="urn:microsoft.com/office/officeart/2005/8/layout/pList1"/>
    <dgm:cxn modelId="{E26DCEB6-56BF-40C4-8080-2137C5320FD5}" type="presParOf" srcId="{F74FC1F6-B01B-4E4A-BF6B-BC6566A72CB7}" destId="{FDE8E18C-09DA-494B-B109-788F303BF80F}" srcOrd="2" destOrd="0" presId="urn:microsoft.com/office/officeart/2005/8/layout/pList1"/>
    <dgm:cxn modelId="{0C23CAFF-A452-472E-A03B-29B13B4C547D}" type="presParOf" srcId="{FDE8E18C-09DA-494B-B109-788F303BF80F}" destId="{437247D0-9943-43A8-8C95-EAA4427CE056}" srcOrd="0" destOrd="0" presId="urn:microsoft.com/office/officeart/2005/8/layout/pList1"/>
    <dgm:cxn modelId="{9A47B2D0-121E-404E-86CF-F95F534A815C}" type="presParOf" srcId="{FDE8E18C-09DA-494B-B109-788F303BF80F}" destId="{75ACE05B-2E5D-4A3B-A7AB-FDC9D8AAAD1A}" srcOrd="1" destOrd="0" presId="urn:microsoft.com/office/officeart/2005/8/layout/pList1"/>
    <dgm:cxn modelId="{C43F575F-4ED8-408A-A24E-D40B3E0D54AF}" type="presParOf" srcId="{F74FC1F6-B01B-4E4A-BF6B-BC6566A72CB7}" destId="{7C237BD1-FB1D-4429-BF90-C09FA52DB944}" srcOrd="3" destOrd="0" presId="urn:microsoft.com/office/officeart/2005/8/layout/pList1"/>
    <dgm:cxn modelId="{787B812E-F7EE-4A3A-BD14-EC731BF89C0B}" type="presParOf" srcId="{F74FC1F6-B01B-4E4A-BF6B-BC6566A72CB7}" destId="{A15C93D6-CA72-4671-8BCB-F0DDB306B7A7}" srcOrd="4" destOrd="0" presId="urn:microsoft.com/office/officeart/2005/8/layout/pList1"/>
    <dgm:cxn modelId="{A428E66C-38CE-4CBE-B9E5-0E8A37534DD7}" type="presParOf" srcId="{A15C93D6-CA72-4671-8BCB-F0DDB306B7A7}" destId="{7F689304-F332-4A76-8ACC-650B926EE6E4}" srcOrd="0" destOrd="0" presId="urn:microsoft.com/office/officeart/2005/8/layout/pList1"/>
    <dgm:cxn modelId="{D53B48B1-B742-4523-ADA7-21B2D0103FE8}" type="presParOf" srcId="{A15C93D6-CA72-4671-8BCB-F0DDB306B7A7}" destId="{E75F214F-2BB1-445F-926F-F264B38B702D}" srcOrd="1" destOrd="0" presId="urn:microsoft.com/office/officeart/2005/8/layout/pList1"/>
    <dgm:cxn modelId="{DF017EE8-BF55-416A-9FEE-ED65172ACF02}" type="presParOf" srcId="{F74FC1F6-B01B-4E4A-BF6B-BC6566A72CB7}" destId="{CCD875E8-EE0E-4B86-BAB8-6A83E3FC3644}" srcOrd="5" destOrd="0" presId="urn:microsoft.com/office/officeart/2005/8/layout/pList1"/>
    <dgm:cxn modelId="{1F845E46-72B9-4618-93B9-7994D9115782}" type="presParOf" srcId="{F74FC1F6-B01B-4E4A-BF6B-BC6566A72CB7}" destId="{8E9FCD31-6BED-47AB-A6B9-29B2107B4619}" srcOrd="6" destOrd="0" presId="urn:microsoft.com/office/officeart/2005/8/layout/pList1"/>
    <dgm:cxn modelId="{DB52FEC3-2193-4716-81CF-A83CFEB232CD}" type="presParOf" srcId="{8E9FCD31-6BED-47AB-A6B9-29B2107B4619}" destId="{5E9E9928-65ED-4A0B-85F2-00D6E196755E}" srcOrd="0" destOrd="0" presId="urn:microsoft.com/office/officeart/2005/8/layout/pList1"/>
    <dgm:cxn modelId="{D244DC64-5DC1-46EB-B6DC-5D346559D3C5}" type="presParOf" srcId="{8E9FCD31-6BED-47AB-A6B9-29B2107B4619}" destId="{F7C7A5FA-EF9E-4138-BEC1-8783DA5B545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8BE9A-D9E6-4FE2-B6D4-243974E62F11}">
      <dsp:nvSpPr>
        <dsp:cNvPr id="0" name=""/>
        <dsp:cNvSpPr/>
      </dsp:nvSpPr>
      <dsp:spPr>
        <a:xfrm>
          <a:off x="269290" y="2493"/>
          <a:ext cx="2064884" cy="142270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38100">
          <a:solidFill>
            <a:schemeClr val="accent2"/>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6DC110F-DADC-4269-919E-344C68383B6E}">
      <dsp:nvSpPr>
        <dsp:cNvPr id="0" name=""/>
        <dsp:cNvSpPr/>
      </dsp:nvSpPr>
      <dsp:spPr>
        <a:xfrm>
          <a:off x="269290" y="1425198"/>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Overview</a:t>
          </a:r>
        </a:p>
      </dsp:txBody>
      <dsp:txXfrm>
        <a:off x="269290" y="1425198"/>
        <a:ext cx="2064884" cy="766072"/>
      </dsp:txXfrm>
    </dsp:sp>
    <dsp:sp modelId="{437247D0-9943-43A8-8C95-EAA4427CE056}">
      <dsp:nvSpPr>
        <dsp:cNvPr id="0" name=""/>
        <dsp:cNvSpPr/>
      </dsp:nvSpPr>
      <dsp:spPr>
        <a:xfrm>
          <a:off x="2540751" y="2493"/>
          <a:ext cx="2064884" cy="1422705"/>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a:solidFill>
            <a:srgbClr val="FFC000"/>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5ACE05B-2E5D-4A3B-A7AB-FDC9D8AAAD1A}">
      <dsp:nvSpPr>
        <dsp:cNvPr id="0" name=""/>
        <dsp:cNvSpPr/>
      </dsp:nvSpPr>
      <dsp:spPr>
        <a:xfrm>
          <a:off x="2540751" y="1425198"/>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Product/Service</a:t>
          </a:r>
        </a:p>
      </dsp:txBody>
      <dsp:txXfrm>
        <a:off x="2540751" y="1425198"/>
        <a:ext cx="2064884" cy="766072"/>
      </dsp:txXfrm>
    </dsp:sp>
    <dsp:sp modelId="{7F689304-F332-4A76-8ACC-650B926EE6E4}">
      <dsp:nvSpPr>
        <dsp:cNvPr id="0" name=""/>
        <dsp:cNvSpPr/>
      </dsp:nvSpPr>
      <dsp:spPr>
        <a:xfrm>
          <a:off x="4812211" y="2493"/>
          <a:ext cx="2064884" cy="1422705"/>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28575">
          <a:solidFill>
            <a:srgbClr val="92D050"/>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75F214F-2BB1-445F-926F-F264B38B702D}">
      <dsp:nvSpPr>
        <dsp:cNvPr id="0" name=""/>
        <dsp:cNvSpPr/>
      </dsp:nvSpPr>
      <dsp:spPr>
        <a:xfrm>
          <a:off x="4812211" y="1425198"/>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Analysis</a:t>
          </a:r>
        </a:p>
      </dsp:txBody>
      <dsp:txXfrm>
        <a:off x="4812211" y="1425198"/>
        <a:ext cx="2064884" cy="766072"/>
      </dsp:txXfrm>
    </dsp:sp>
    <dsp:sp modelId="{5E9E9928-65ED-4A0B-85F2-00D6E196755E}">
      <dsp:nvSpPr>
        <dsp:cNvPr id="0" name=""/>
        <dsp:cNvSpPr/>
      </dsp:nvSpPr>
      <dsp:spPr>
        <a:xfrm>
          <a:off x="2540751" y="2397759"/>
          <a:ext cx="2064884" cy="1422705"/>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28575">
          <a:solidFill>
            <a:srgbClr val="7030A0"/>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7C7A5FA-EF9E-4138-BEC1-8783DA5B545E}">
      <dsp:nvSpPr>
        <dsp:cNvPr id="0" name=""/>
        <dsp:cNvSpPr/>
      </dsp:nvSpPr>
      <dsp:spPr>
        <a:xfrm>
          <a:off x="2540751" y="3820465"/>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Conclusion</a:t>
          </a:r>
        </a:p>
      </dsp:txBody>
      <dsp:txXfrm>
        <a:off x="2540751" y="3820465"/>
        <a:ext cx="2064884" cy="766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8BE9A-D9E6-4FE2-B6D4-243974E62F11}">
      <dsp:nvSpPr>
        <dsp:cNvPr id="0" name=""/>
        <dsp:cNvSpPr/>
      </dsp:nvSpPr>
      <dsp:spPr>
        <a:xfrm>
          <a:off x="0" y="0"/>
          <a:ext cx="2064884" cy="142270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38100">
          <a:solidFill>
            <a:schemeClr val="accent2"/>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6DC110F-DADC-4269-919E-344C68383B6E}">
      <dsp:nvSpPr>
        <dsp:cNvPr id="0" name=""/>
        <dsp:cNvSpPr/>
      </dsp:nvSpPr>
      <dsp:spPr>
        <a:xfrm>
          <a:off x="0" y="1487112"/>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Overview</a:t>
          </a:r>
        </a:p>
      </dsp:txBody>
      <dsp:txXfrm>
        <a:off x="0" y="1487112"/>
        <a:ext cx="2064884" cy="766072"/>
      </dsp:txXfrm>
    </dsp:sp>
    <dsp:sp modelId="{437247D0-9943-43A8-8C95-EAA4427CE056}">
      <dsp:nvSpPr>
        <dsp:cNvPr id="0" name=""/>
        <dsp:cNvSpPr/>
      </dsp:nvSpPr>
      <dsp:spPr>
        <a:xfrm>
          <a:off x="5072940" y="0"/>
          <a:ext cx="2064884" cy="1422705"/>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a:solidFill>
            <a:srgbClr val="FFC000"/>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5ACE05B-2E5D-4A3B-A7AB-FDC9D8AAAD1A}">
      <dsp:nvSpPr>
        <dsp:cNvPr id="0" name=""/>
        <dsp:cNvSpPr/>
      </dsp:nvSpPr>
      <dsp:spPr>
        <a:xfrm>
          <a:off x="5016692" y="1470136"/>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Product/Service</a:t>
          </a:r>
        </a:p>
      </dsp:txBody>
      <dsp:txXfrm>
        <a:off x="5016692" y="1470136"/>
        <a:ext cx="2064884" cy="766072"/>
      </dsp:txXfrm>
    </dsp:sp>
    <dsp:sp modelId="{7F689304-F332-4A76-8ACC-650B926EE6E4}">
      <dsp:nvSpPr>
        <dsp:cNvPr id="0" name=""/>
        <dsp:cNvSpPr/>
      </dsp:nvSpPr>
      <dsp:spPr>
        <a:xfrm>
          <a:off x="0" y="2406666"/>
          <a:ext cx="2064884" cy="1422705"/>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28575">
          <a:solidFill>
            <a:srgbClr val="92D050"/>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75F214F-2BB1-445F-926F-F264B38B702D}">
      <dsp:nvSpPr>
        <dsp:cNvPr id="0" name=""/>
        <dsp:cNvSpPr/>
      </dsp:nvSpPr>
      <dsp:spPr>
        <a:xfrm>
          <a:off x="0" y="3822958"/>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Analysis</a:t>
          </a:r>
        </a:p>
      </dsp:txBody>
      <dsp:txXfrm>
        <a:off x="0" y="3822958"/>
        <a:ext cx="2064884" cy="766072"/>
      </dsp:txXfrm>
    </dsp:sp>
    <dsp:sp modelId="{5E9E9928-65ED-4A0B-85F2-00D6E196755E}">
      <dsp:nvSpPr>
        <dsp:cNvPr id="0" name=""/>
        <dsp:cNvSpPr/>
      </dsp:nvSpPr>
      <dsp:spPr>
        <a:xfrm>
          <a:off x="5067426" y="2411844"/>
          <a:ext cx="2064884" cy="1422705"/>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28575">
          <a:solidFill>
            <a:srgbClr val="7030A0"/>
          </a:solid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7C7A5FA-EF9E-4138-BEC1-8783DA5B545E}">
      <dsp:nvSpPr>
        <dsp:cNvPr id="0" name=""/>
        <dsp:cNvSpPr/>
      </dsp:nvSpPr>
      <dsp:spPr>
        <a:xfrm>
          <a:off x="5081502" y="3822958"/>
          <a:ext cx="2064884" cy="76607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Conclusion</a:t>
          </a:r>
        </a:p>
      </dsp:txBody>
      <dsp:txXfrm>
        <a:off x="5081502" y="3822958"/>
        <a:ext cx="2064884" cy="766072"/>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84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540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6876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646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3143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2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955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57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9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0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03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24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95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98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15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383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58890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ndonstockexchange.com/stock/BXP/beximco-pharmaceuticals-limited/company-pag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1C7FDF-482C-4CD6-A75A-0FA25CF558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26080" y="655980"/>
            <a:ext cx="7763922" cy="2773020"/>
          </a:xfrm>
          <a:prstGeom prst="rect">
            <a:avLst/>
          </a:prstGeom>
        </p:spPr>
      </p:pic>
      <p:sp>
        <p:nvSpPr>
          <p:cNvPr id="7" name="TextBox 6">
            <a:extLst>
              <a:ext uri="{FF2B5EF4-FFF2-40B4-BE49-F238E27FC236}">
                <a16:creationId xmlns:a16="http://schemas.microsoft.com/office/drawing/2014/main" id="{EA39D654-A751-4897-BAD4-5CABCB86F4A1}"/>
              </a:ext>
            </a:extLst>
          </p:cNvPr>
          <p:cNvSpPr txBox="1"/>
          <p:nvPr/>
        </p:nvSpPr>
        <p:spPr>
          <a:xfrm>
            <a:off x="2926080" y="3459788"/>
            <a:ext cx="5936567" cy="400110"/>
          </a:xfrm>
          <a:prstGeom prst="rect">
            <a:avLst/>
          </a:prstGeom>
          <a:noFill/>
        </p:spPr>
        <p:txBody>
          <a:bodyPr wrap="square" rtlCol="0">
            <a:spAutoFit/>
          </a:bodyPr>
          <a:lstStyle/>
          <a:p>
            <a:r>
              <a:rPr lang="en-US" sz="2000" b="1" dirty="0">
                <a:solidFill>
                  <a:schemeClr val="accent3"/>
                </a:solidFill>
              </a:rPr>
              <a:t>An Overview Of </a:t>
            </a:r>
            <a:r>
              <a:rPr lang="en-US" sz="2000" b="1" dirty="0" err="1">
                <a:solidFill>
                  <a:schemeClr val="accent3"/>
                </a:solidFill>
              </a:rPr>
              <a:t>Beximco</a:t>
            </a:r>
            <a:r>
              <a:rPr lang="en-US" sz="2000" b="1" dirty="0">
                <a:solidFill>
                  <a:schemeClr val="accent3"/>
                </a:solidFill>
              </a:rPr>
              <a:t> Pharmaceuticals Ltd.</a:t>
            </a:r>
          </a:p>
        </p:txBody>
      </p:sp>
      <p:sp>
        <p:nvSpPr>
          <p:cNvPr id="8" name="TextBox 7">
            <a:extLst>
              <a:ext uri="{FF2B5EF4-FFF2-40B4-BE49-F238E27FC236}">
                <a16:creationId xmlns:a16="http://schemas.microsoft.com/office/drawing/2014/main" id="{E00ED540-07CD-4CB2-8627-4202574CCA29}"/>
              </a:ext>
            </a:extLst>
          </p:cNvPr>
          <p:cNvSpPr txBox="1"/>
          <p:nvPr/>
        </p:nvSpPr>
        <p:spPr>
          <a:xfrm>
            <a:off x="1765496" y="4585485"/>
            <a:ext cx="4761914" cy="1908215"/>
          </a:xfrm>
          <a:prstGeom prst="rect">
            <a:avLst/>
          </a:prstGeom>
          <a:noFill/>
        </p:spPr>
        <p:txBody>
          <a:bodyPr wrap="square" rtlCol="0">
            <a:spAutoFit/>
          </a:bodyPr>
          <a:lstStyle/>
          <a:p>
            <a:r>
              <a:rPr lang="en-US" sz="2000" b="1" dirty="0"/>
              <a:t>Presented By:</a:t>
            </a:r>
          </a:p>
          <a:p>
            <a:r>
              <a:rPr lang="en-US" sz="2000" dirty="0"/>
              <a:t>Habiba </a:t>
            </a:r>
            <a:r>
              <a:rPr lang="en-US" sz="2000" dirty="0" err="1"/>
              <a:t>Akter</a:t>
            </a:r>
            <a:r>
              <a:rPr lang="en-US" sz="2000" dirty="0"/>
              <a:t> Keya</a:t>
            </a:r>
          </a:p>
          <a:p>
            <a:r>
              <a:rPr lang="en-US" sz="2000" dirty="0"/>
              <a:t>Batch:41</a:t>
            </a:r>
          </a:p>
          <a:p>
            <a:r>
              <a:rPr lang="en-US" sz="2000" dirty="0"/>
              <a:t>Roll:01-041-24</a:t>
            </a:r>
          </a:p>
          <a:p>
            <a:r>
              <a:rPr lang="en-US" sz="2000" dirty="0"/>
              <a:t>Department: Management Studies</a:t>
            </a:r>
          </a:p>
          <a:p>
            <a:endParaRPr lang="en-US" dirty="0"/>
          </a:p>
        </p:txBody>
      </p:sp>
      <p:sp>
        <p:nvSpPr>
          <p:cNvPr id="10" name="TextBox 9">
            <a:extLst>
              <a:ext uri="{FF2B5EF4-FFF2-40B4-BE49-F238E27FC236}">
                <a16:creationId xmlns:a16="http://schemas.microsoft.com/office/drawing/2014/main" id="{8139085A-205E-4D44-B8FC-AC1D4EC6CEED}"/>
              </a:ext>
            </a:extLst>
          </p:cNvPr>
          <p:cNvSpPr txBox="1"/>
          <p:nvPr/>
        </p:nvSpPr>
        <p:spPr>
          <a:xfrm>
            <a:off x="8862647" y="5377361"/>
            <a:ext cx="2964426" cy="707886"/>
          </a:xfrm>
          <a:prstGeom prst="rect">
            <a:avLst/>
          </a:prstGeom>
          <a:noFill/>
        </p:spPr>
        <p:txBody>
          <a:bodyPr wrap="square" rtlCol="0">
            <a:spAutoFit/>
          </a:bodyPr>
          <a:lstStyle/>
          <a:p>
            <a:r>
              <a:rPr lang="en-US" sz="2000" b="1" dirty="0"/>
              <a:t>Submitted Date:</a:t>
            </a:r>
          </a:p>
          <a:p>
            <a:r>
              <a:rPr lang="en-US" sz="2000" dirty="0"/>
              <a:t>07-12-2024</a:t>
            </a:r>
          </a:p>
        </p:txBody>
      </p:sp>
      <p:sp>
        <p:nvSpPr>
          <p:cNvPr id="11" name="Rectangle 10">
            <a:extLst>
              <a:ext uri="{FF2B5EF4-FFF2-40B4-BE49-F238E27FC236}">
                <a16:creationId xmlns:a16="http://schemas.microsoft.com/office/drawing/2014/main" id="{F9F2E6EF-9453-4C3E-9F8B-F1BFFE2400EF}"/>
              </a:ext>
            </a:extLst>
          </p:cNvPr>
          <p:cNvSpPr/>
          <p:nvPr/>
        </p:nvSpPr>
        <p:spPr>
          <a:xfrm>
            <a:off x="553652" y="323505"/>
            <a:ext cx="2542684" cy="461665"/>
          </a:xfrm>
          <a:prstGeom prst="rect">
            <a:avLst/>
          </a:prstGeom>
          <a:noFill/>
        </p:spPr>
        <p:txBody>
          <a:bodyPr wrap="none" lIns="91440" tIns="45720" rIns="91440" bIns="45720">
            <a:spAutoFit/>
          </a:bodyPr>
          <a:lstStyle/>
          <a:p>
            <a:pPr algn="ctr"/>
            <a:r>
              <a:rPr lang="en-US" sz="2400" b="1" dirty="0">
                <a:ln w="6600">
                  <a:solidFill>
                    <a:schemeClr val="accent2"/>
                  </a:solidFill>
                  <a:prstDash val="solid"/>
                </a:ln>
                <a:solidFill>
                  <a:srgbClr val="FFFFFF"/>
                </a:solidFill>
                <a:effectLst>
                  <a:outerShdw dist="38100" dir="2700000" algn="tl" rotWithShape="0">
                    <a:schemeClr val="accent2"/>
                  </a:outerShdw>
                  <a:reflection blurRad="6350" stA="55000" endA="300" endPos="45500" dir="5400000" sy="-100000" algn="bl" rotWithShape="0"/>
                </a:effectLst>
              </a:rPr>
              <a:t>Presentation On</a:t>
            </a:r>
          </a:p>
        </p:txBody>
      </p:sp>
    </p:spTree>
    <p:extLst>
      <p:ext uri="{BB962C8B-B14F-4D97-AF65-F5344CB8AC3E}">
        <p14:creationId xmlns:p14="http://schemas.microsoft.com/office/powerpoint/2010/main" val="195440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8587CB24-81C3-4421-A1F0-9573E32B072A}"/>
              </a:ext>
            </a:extLst>
          </p:cNvPr>
          <p:cNvGraphicFramePr/>
          <p:nvPr>
            <p:extLst>
              <p:ext uri="{D42A27DB-BD31-4B8C-83A1-F6EECF244321}">
                <p14:modId xmlns:p14="http://schemas.microsoft.com/office/powerpoint/2010/main" val="1083082083"/>
              </p:ext>
            </p:extLst>
          </p:nvPr>
        </p:nvGraphicFramePr>
        <p:xfrm>
          <a:off x="2954215" y="1319399"/>
          <a:ext cx="7146387" cy="4589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65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8587CB24-81C3-4421-A1F0-9573E32B072A}"/>
              </a:ext>
            </a:extLst>
          </p:cNvPr>
          <p:cNvGraphicFramePr/>
          <p:nvPr>
            <p:extLst>
              <p:ext uri="{D42A27DB-BD31-4B8C-83A1-F6EECF244321}">
                <p14:modId xmlns:p14="http://schemas.microsoft.com/office/powerpoint/2010/main" val="2652970396"/>
              </p:ext>
            </p:extLst>
          </p:nvPr>
        </p:nvGraphicFramePr>
        <p:xfrm>
          <a:off x="3066757" y="1333466"/>
          <a:ext cx="7146387" cy="4589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284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31F26-BCF3-4F04-9084-D5AD249D8EFB}"/>
              </a:ext>
            </a:extLst>
          </p:cNvPr>
          <p:cNvSpPr txBox="1"/>
          <p:nvPr/>
        </p:nvSpPr>
        <p:spPr>
          <a:xfrm>
            <a:off x="657665" y="739018"/>
            <a:ext cx="6098344" cy="407035"/>
          </a:xfrm>
          <a:prstGeom prst="rect">
            <a:avLst/>
          </a:prstGeom>
          <a:noFill/>
        </p:spPr>
        <p:txBody>
          <a:bodyPr wrap="square">
            <a:spAutoFit/>
          </a:bodyPr>
          <a:lstStyle/>
          <a:p>
            <a:pPr marL="0" marR="0" indent="0" algn="ctr">
              <a:lnSpc>
                <a:spcPct val="107000"/>
              </a:lnSpc>
              <a:spcBef>
                <a:spcPts val="1200"/>
              </a:spcBef>
              <a:spcAft>
                <a:spcPts val="0"/>
              </a:spcAft>
            </a:pPr>
            <a:r>
              <a:rPr lang="en-US" sz="1800" b="1" kern="0" dirty="0" err="1">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Arial Black" panose="020B0A04020102020204" pitchFamily="34" charset="0"/>
                <a:ea typeface="Times New Roman" panose="02020603050405020304" pitchFamily="18" charset="0"/>
                <a:cs typeface="Times New Roman" panose="02020603050405020304" pitchFamily="18" charset="0"/>
              </a:rPr>
              <a:t>Beximco</a:t>
            </a:r>
            <a:r>
              <a:rPr lang="en-US" sz="1800" b="1" kern="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Arial Black" panose="020B0A04020102020204" pitchFamily="34" charset="0"/>
                <a:ea typeface="Times New Roman" panose="02020603050405020304" pitchFamily="18" charset="0"/>
                <a:cs typeface="Times New Roman" panose="02020603050405020304" pitchFamily="18" charset="0"/>
              </a:rPr>
              <a:t> Pharmaceuticals Ltd</a:t>
            </a:r>
            <a:r>
              <a:rPr lang="en-US" sz="2000" b="1" kern="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59A50A-59D6-4184-ACED-1F1FCBF200C2}"/>
              </a:ext>
            </a:extLst>
          </p:cNvPr>
          <p:cNvSpPr txBox="1"/>
          <p:nvPr/>
        </p:nvSpPr>
        <p:spPr>
          <a:xfrm>
            <a:off x="2176974" y="2211197"/>
            <a:ext cx="8514471" cy="3241785"/>
          </a:xfrm>
          <a:prstGeom prst="rect">
            <a:avLst/>
          </a:prstGeom>
          <a:noFill/>
        </p:spPr>
        <p:txBody>
          <a:bodyPr wrap="square">
            <a:spAutoFit/>
          </a:bodyPr>
          <a:lstStyle/>
          <a:p>
            <a:pPr marL="274320" marR="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rPr>
              <a:t>Beximco</a:t>
            </a:r>
            <a:r>
              <a:rPr lang="en-US" sz="1800" dirty="0">
                <a:effectLst/>
                <a:latin typeface="Times New Roman" panose="02020603050405020304" pitchFamily="18" charset="0"/>
                <a:ea typeface="Calibri" panose="020F0502020204030204" pitchFamily="34" charset="0"/>
              </a:rPr>
              <a:t> Pharmaceuticals Ltd. (</a:t>
            </a:r>
            <a:r>
              <a:rPr lang="en-US" sz="1800" dirty="0" err="1">
                <a:effectLst/>
                <a:latin typeface="Times New Roman" panose="02020603050405020304" pitchFamily="18" charset="0"/>
                <a:ea typeface="Calibri" panose="020F0502020204030204" pitchFamily="34" charset="0"/>
              </a:rPr>
              <a:t>Beximco</a:t>
            </a:r>
            <a:r>
              <a:rPr lang="en-US" sz="1800" dirty="0">
                <a:effectLst/>
                <a:latin typeface="Times New Roman" panose="02020603050405020304" pitchFamily="18" charset="0"/>
                <a:ea typeface="Calibri" panose="020F0502020204030204" pitchFamily="34" charset="0"/>
              </a:rPr>
              <a:t> Pharma) is an emerging generic drug player committed to providing access to affordable medicines.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Company’s state-of-the-art manufacturing facilities have been accredited by the regulatory authorities of USA, Australia, European Union, Canada, and Brazil, among others, and it currently focuses on building presence in many emerging and developed markets around the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Beximco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Pharma is consistently building upon its portfolio and currently producing more than 500 products encompassing broad therapeutic categories and the Company has created strong differentiation by offering a range of high-tech, specialized products which are difficult to imitate.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36056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DA913-7302-47FE-A4A8-17A3CC98E3C5}"/>
              </a:ext>
            </a:extLst>
          </p:cNvPr>
          <p:cNvSpPr txBox="1"/>
          <p:nvPr/>
        </p:nvSpPr>
        <p:spPr>
          <a:xfrm>
            <a:off x="2813537" y="1720840"/>
            <a:ext cx="7666893" cy="3416320"/>
          </a:xfrm>
          <a:prstGeom prst="rect">
            <a:avLst/>
          </a:prstGeom>
          <a:noFill/>
        </p:spPr>
        <p:txBody>
          <a:bodyPr wrap="square">
            <a:spAutoFit/>
          </a:bodyPr>
          <a:lstStyle/>
          <a:p>
            <a:pPr algn="just" fontAlgn="ctr"/>
            <a:r>
              <a:rPr lang="en-US" b="0" i="0" dirty="0" err="1">
                <a:solidFill>
                  <a:srgbClr val="001D35"/>
                </a:solidFill>
                <a:effectLst/>
                <a:latin typeface="Google Sans"/>
              </a:rPr>
              <a:t>Beximco</a:t>
            </a:r>
            <a:r>
              <a:rPr lang="en-US" b="0" i="0" dirty="0">
                <a:solidFill>
                  <a:srgbClr val="001D35"/>
                </a:solidFill>
                <a:effectLst/>
                <a:latin typeface="Google Sans"/>
              </a:rPr>
              <a:t> Pharmaceuticals Ltd. has won several awards, including:</a:t>
            </a:r>
          </a:p>
          <a:p>
            <a:pPr algn="just" fontAlgn="ctr"/>
            <a:endParaRPr lang="en-US" dirty="0">
              <a:solidFill>
                <a:srgbClr val="001D35"/>
              </a:solidFill>
              <a:latin typeface="Google Sans"/>
            </a:endParaRPr>
          </a:p>
          <a:p>
            <a:pPr marL="285750" indent="-285750" algn="just" fontAlgn="ctr">
              <a:buFont typeface="Wingdings" panose="05000000000000000000" pitchFamily="2" charset="2"/>
              <a:buChar char="§"/>
            </a:pPr>
            <a:r>
              <a:rPr lang="en-US" b="1" i="0" dirty="0">
                <a:solidFill>
                  <a:srgbClr val="001D35"/>
                </a:solidFill>
                <a:effectLst/>
                <a:latin typeface="Google Sans"/>
              </a:rPr>
              <a:t>SCRIP Award</a:t>
            </a:r>
            <a:r>
              <a:rPr lang="en-US" b="0" i="0" dirty="0">
                <a:solidFill>
                  <a:srgbClr val="001D35"/>
                </a:solidFill>
                <a:effectLst/>
                <a:latin typeface="Google Sans"/>
              </a:rPr>
              <a:t>: Won in 2017 as the "Best Pharma Company in an Emerging Market" </a:t>
            </a:r>
          </a:p>
          <a:p>
            <a:pPr marL="285750" indent="-285750" algn="just" fontAlgn="ctr">
              <a:buFont typeface="Wingdings" panose="05000000000000000000" pitchFamily="2" charset="2"/>
              <a:buChar char="§"/>
            </a:pPr>
            <a:r>
              <a:rPr lang="en-US" b="1" i="0" dirty="0">
                <a:solidFill>
                  <a:srgbClr val="001D35"/>
                </a:solidFill>
                <a:effectLst/>
                <a:latin typeface="Google Sans"/>
              </a:rPr>
              <a:t>Global Generics &amp; Biosimilar Awards</a:t>
            </a:r>
            <a:r>
              <a:rPr lang="en-US" b="0" i="0" dirty="0">
                <a:solidFill>
                  <a:srgbClr val="001D35"/>
                </a:solidFill>
                <a:effectLst/>
                <a:latin typeface="Google Sans"/>
              </a:rPr>
              <a:t>: Won in 2019 as "Company of the Year, Asia Pacific" and in 2021 as "Company of the Year, Asia Pacific" </a:t>
            </a:r>
          </a:p>
          <a:p>
            <a:pPr marL="285750" indent="-285750" algn="just" fontAlgn="ctr">
              <a:buFont typeface="Wingdings" panose="05000000000000000000" pitchFamily="2" charset="2"/>
              <a:buChar char="§"/>
            </a:pPr>
            <a:r>
              <a:rPr lang="en-US" b="1" i="0" dirty="0" err="1">
                <a:solidFill>
                  <a:srgbClr val="001D35"/>
                </a:solidFill>
                <a:effectLst/>
                <a:latin typeface="Google Sans"/>
              </a:rPr>
              <a:t>CPhI</a:t>
            </a:r>
            <a:r>
              <a:rPr lang="en-US" b="1" i="0" dirty="0">
                <a:solidFill>
                  <a:srgbClr val="001D35"/>
                </a:solidFill>
                <a:effectLst/>
                <a:latin typeface="Google Sans"/>
              </a:rPr>
              <a:t> Pharma Awards</a:t>
            </a:r>
            <a:r>
              <a:rPr lang="en-US" b="0" i="0" dirty="0">
                <a:solidFill>
                  <a:srgbClr val="001D35"/>
                </a:solidFill>
                <a:effectLst/>
                <a:latin typeface="Google Sans"/>
              </a:rPr>
              <a:t>: Won in 2020 for "Innovation in Response to COVID-19" </a:t>
            </a:r>
          </a:p>
          <a:p>
            <a:pPr marL="285750" indent="-285750" algn="just" fontAlgn="ctr">
              <a:buFont typeface="Wingdings" panose="05000000000000000000" pitchFamily="2" charset="2"/>
              <a:buChar char="§"/>
            </a:pPr>
            <a:r>
              <a:rPr lang="en-US" b="1" i="0" dirty="0">
                <a:solidFill>
                  <a:srgbClr val="001D35"/>
                </a:solidFill>
                <a:effectLst/>
                <a:latin typeface="Google Sans"/>
              </a:rPr>
              <a:t>Global Generics &amp; Biosimilar Awards 2022</a:t>
            </a:r>
            <a:r>
              <a:rPr lang="en-US" b="0" i="0" dirty="0">
                <a:solidFill>
                  <a:srgbClr val="001D35"/>
                </a:solidFill>
                <a:effectLst/>
                <a:latin typeface="Google Sans"/>
              </a:rPr>
              <a:t>: Won for "Acquisition of the Year" </a:t>
            </a:r>
          </a:p>
          <a:p>
            <a:pPr marL="285750" indent="-285750" algn="just" fontAlgn="ctr">
              <a:buFont typeface="Wingdings" panose="05000000000000000000" pitchFamily="2" charset="2"/>
              <a:buChar char="§"/>
            </a:pPr>
            <a:r>
              <a:rPr lang="en-US" b="1" i="0" dirty="0">
                <a:solidFill>
                  <a:srgbClr val="001D35"/>
                </a:solidFill>
                <a:effectLst/>
                <a:latin typeface="Google Sans"/>
              </a:rPr>
              <a:t>National Export (Gold) trophy</a:t>
            </a:r>
            <a:endParaRPr lang="en-US" b="0" i="0" dirty="0">
              <a:solidFill>
                <a:srgbClr val="001D35"/>
              </a:solidFill>
              <a:effectLst/>
              <a:latin typeface="Google Sans"/>
            </a:endParaRPr>
          </a:p>
          <a:p>
            <a:pPr algn="just"/>
            <a:r>
              <a:rPr lang="en-US" b="0" i="0" dirty="0">
                <a:solidFill>
                  <a:srgbClr val="001D35"/>
                </a:solidFill>
                <a:effectLst/>
                <a:latin typeface="Google Sans"/>
              </a:rPr>
              <a:t>     Won the trophy six times for its contributions to pharmaceutical exports.</a:t>
            </a:r>
          </a:p>
        </p:txBody>
      </p:sp>
      <p:sp>
        <p:nvSpPr>
          <p:cNvPr id="5" name="TextBox 4">
            <a:extLst>
              <a:ext uri="{FF2B5EF4-FFF2-40B4-BE49-F238E27FC236}">
                <a16:creationId xmlns:a16="http://schemas.microsoft.com/office/drawing/2014/main" id="{8D45795C-96BC-4711-B5BF-2ECBBA2281C1}"/>
              </a:ext>
            </a:extLst>
          </p:cNvPr>
          <p:cNvSpPr txBox="1"/>
          <p:nvPr/>
        </p:nvSpPr>
        <p:spPr>
          <a:xfrm>
            <a:off x="1698673" y="757869"/>
            <a:ext cx="1350499" cy="461665"/>
          </a:xfrm>
          <a:prstGeom prst="rect">
            <a:avLst/>
          </a:prstGeom>
          <a:noFill/>
        </p:spPr>
        <p:txBody>
          <a:bodyPr wrap="square">
            <a:spAutoFit/>
          </a:bodyPr>
          <a:lstStyle/>
          <a:p>
            <a:pPr algn="l"/>
            <a:r>
              <a:rPr lang="en-US" sz="2400" b="1" i="0" dirty="0">
                <a:solidFill>
                  <a:srgbClr val="0070C0"/>
                </a:solidFill>
                <a:effectLst/>
                <a:latin typeface="Google Sans"/>
              </a:rPr>
              <a:t>Awards</a:t>
            </a:r>
            <a:endParaRPr lang="en-US" sz="2400" b="0" i="0" dirty="0">
              <a:solidFill>
                <a:srgbClr val="0070C0"/>
              </a:solidFill>
              <a:effectLst/>
              <a:latin typeface="Google Sans"/>
            </a:endParaRPr>
          </a:p>
        </p:txBody>
      </p:sp>
    </p:spTree>
    <p:extLst>
      <p:ext uri="{BB962C8B-B14F-4D97-AF65-F5344CB8AC3E}">
        <p14:creationId xmlns:p14="http://schemas.microsoft.com/office/powerpoint/2010/main" val="126708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8DABD5-FDE1-4AB6-8B43-ADEE7D409EE6}"/>
              </a:ext>
            </a:extLst>
          </p:cNvPr>
          <p:cNvSpPr txBox="1"/>
          <p:nvPr/>
        </p:nvSpPr>
        <p:spPr>
          <a:xfrm>
            <a:off x="1797147" y="729734"/>
            <a:ext cx="2831123" cy="461665"/>
          </a:xfrm>
          <a:prstGeom prst="rect">
            <a:avLst/>
          </a:prstGeom>
          <a:noFill/>
        </p:spPr>
        <p:txBody>
          <a:bodyPr wrap="square">
            <a:spAutoFit/>
          </a:bodyPr>
          <a:lstStyle/>
          <a:p>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Product and Services:</a:t>
            </a:r>
            <a:endParaRPr lang="en-US" sz="2400" b="1" dirty="0"/>
          </a:p>
        </p:txBody>
      </p:sp>
      <p:sp>
        <p:nvSpPr>
          <p:cNvPr id="5" name="TextBox 4">
            <a:extLst>
              <a:ext uri="{FF2B5EF4-FFF2-40B4-BE49-F238E27FC236}">
                <a16:creationId xmlns:a16="http://schemas.microsoft.com/office/drawing/2014/main" id="{B7CCF538-D49D-4F3A-8905-64A712799E61}"/>
              </a:ext>
            </a:extLst>
          </p:cNvPr>
          <p:cNvSpPr txBox="1"/>
          <p:nvPr/>
        </p:nvSpPr>
        <p:spPr>
          <a:xfrm>
            <a:off x="2205109" y="2055771"/>
            <a:ext cx="4702128" cy="2746457"/>
          </a:xfrm>
          <a:prstGeom prst="rect">
            <a:avLst/>
          </a:prstGeom>
          <a:noFill/>
        </p:spPr>
        <p:txBody>
          <a:bodyPr wrap="square">
            <a:spAutoFit/>
          </a:bodyPr>
          <a:lstStyle/>
          <a:p>
            <a:pPr marL="27432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Beximco</a:t>
            </a:r>
            <a:r>
              <a:rPr lang="en-US" sz="1800" dirty="0">
                <a:effectLst/>
                <a:latin typeface="Calibri" panose="020F0502020204030204" pitchFamily="34" charset="0"/>
                <a:ea typeface="Calibri" panose="020F0502020204030204" pitchFamily="34" charset="0"/>
                <a:cs typeface="Times New Roman" panose="02020603050405020304" pitchFamily="18" charset="0"/>
              </a:rPr>
              <a:t> Pharma currently produces more than 300 generic medicines which are available in well over 500 different presentations and the broad portfolio encompasses all key therapeutic categories including antibiotics, analgesics, anti-diabetic, respiratory, cardiovascular, central nervous system, dermatology, gastrointestinal etc.</a:t>
            </a:r>
          </a:p>
        </p:txBody>
      </p:sp>
      <p:pic>
        <p:nvPicPr>
          <p:cNvPr id="6" name="Picture 5">
            <a:extLst>
              <a:ext uri="{FF2B5EF4-FFF2-40B4-BE49-F238E27FC236}">
                <a16:creationId xmlns:a16="http://schemas.microsoft.com/office/drawing/2014/main" id="{F0365CC8-0542-461E-A263-2D19988D3AF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69481" y="2071725"/>
            <a:ext cx="2962642" cy="2746457"/>
          </a:xfrm>
          <a:prstGeom prst="rect">
            <a:avLst/>
          </a:prstGeom>
        </p:spPr>
      </p:pic>
    </p:spTree>
    <p:extLst>
      <p:ext uri="{BB962C8B-B14F-4D97-AF65-F5344CB8AC3E}">
        <p14:creationId xmlns:p14="http://schemas.microsoft.com/office/powerpoint/2010/main" val="233355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8BEAD-E003-4764-9288-3682D4424B68}"/>
              </a:ext>
            </a:extLst>
          </p:cNvPr>
          <p:cNvSpPr txBox="1"/>
          <p:nvPr/>
        </p:nvSpPr>
        <p:spPr>
          <a:xfrm>
            <a:off x="1670538" y="698489"/>
            <a:ext cx="3046828" cy="470000"/>
          </a:xfrm>
          <a:prstGeom prst="rect">
            <a:avLst/>
          </a:prstGeom>
          <a:noFill/>
        </p:spPr>
        <p:txBody>
          <a:bodyPr wrap="square">
            <a:spAutoFit/>
          </a:bodyPr>
          <a:lstStyle/>
          <a:p>
            <a:pPr marR="0" lvl="0">
              <a:lnSpc>
                <a:spcPct val="107000"/>
              </a:lnSpc>
              <a:spcBef>
                <a:spcPts val="1200"/>
              </a:spcBef>
              <a:spcAft>
                <a:spcPts val="0"/>
              </a:spcAft>
            </a:pP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Sales and cost statistics</a:t>
            </a:r>
          </a:p>
        </p:txBody>
      </p:sp>
      <p:graphicFrame>
        <p:nvGraphicFramePr>
          <p:cNvPr id="6" name="Table 6">
            <a:extLst>
              <a:ext uri="{FF2B5EF4-FFF2-40B4-BE49-F238E27FC236}">
                <a16:creationId xmlns:a16="http://schemas.microsoft.com/office/drawing/2014/main" id="{156C3279-FFF6-4384-A4EA-036FE9A3F5D5}"/>
              </a:ext>
            </a:extLst>
          </p:cNvPr>
          <p:cNvGraphicFramePr>
            <a:graphicFrameLocks noGrp="1"/>
          </p:cNvGraphicFramePr>
          <p:nvPr>
            <p:extLst>
              <p:ext uri="{D42A27DB-BD31-4B8C-83A1-F6EECF244321}">
                <p14:modId xmlns:p14="http://schemas.microsoft.com/office/powerpoint/2010/main" val="1329765260"/>
              </p:ext>
            </p:extLst>
          </p:nvPr>
        </p:nvGraphicFramePr>
        <p:xfrm>
          <a:off x="2580640" y="2492196"/>
          <a:ext cx="7505896" cy="1483360"/>
        </p:xfrm>
        <a:graphic>
          <a:graphicData uri="http://schemas.openxmlformats.org/drawingml/2006/table">
            <a:tbl>
              <a:tblPr firstRow="1" bandRow="1">
                <a:tableStyleId>{21E4AEA4-8DFA-4A89-87EB-49C32662AFE0}</a:tableStyleId>
              </a:tblPr>
              <a:tblGrid>
                <a:gridCol w="1876474">
                  <a:extLst>
                    <a:ext uri="{9D8B030D-6E8A-4147-A177-3AD203B41FA5}">
                      <a16:colId xmlns:a16="http://schemas.microsoft.com/office/drawing/2014/main" val="1777917397"/>
                    </a:ext>
                  </a:extLst>
                </a:gridCol>
                <a:gridCol w="1876474">
                  <a:extLst>
                    <a:ext uri="{9D8B030D-6E8A-4147-A177-3AD203B41FA5}">
                      <a16:colId xmlns:a16="http://schemas.microsoft.com/office/drawing/2014/main" val="3723158104"/>
                    </a:ext>
                  </a:extLst>
                </a:gridCol>
                <a:gridCol w="1876474">
                  <a:extLst>
                    <a:ext uri="{9D8B030D-6E8A-4147-A177-3AD203B41FA5}">
                      <a16:colId xmlns:a16="http://schemas.microsoft.com/office/drawing/2014/main" val="1059234011"/>
                    </a:ext>
                  </a:extLst>
                </a:gridCol>
                <a:gridCol w="1876474">
                  <a:extLst>
                    <a:ext uri="{9D8B030D-6E8A-4147-A177-3AD203B41FA5}">
                      <a16:colId xmlns:a16="http://schemas.microsoft.com/office/drawing/2014/main" val="2161007512"/>
                    </a:ext>
                  </a:extLst>
                </a:gridCol>
              </a:tblGrid>
              <a:tr h="370840">
                <a:tc>
                  <a:txBody>
                    <a:bodyPr/>
                    <a:lstStyle/>
                    <a:p>
                      <a:pPr algn="ctr"/>
                      <a:r>
                        <a:rPr lang="en-US" dirty="0"/>
                        <a:t>Year</a:t>
                      </a:r>
                    </a:p>
                  </a:txBody>
                  <a:tcPr/>
                </a:tc>
                <a:tc>
                  <a:txBody>
                    <a:bodyPr/>
                    <a:lstStyle/>
                    <a:p>
                      <a:pPr algn="ctr"/>
                      <a:r>
                        <a:rPr lang="en-US" dirty="0"/>
                        <a:t>Sales</a:t>
                      </a:r>
                    </a:p>
                  </a:txBody>
                  <a:tcPr/>
                </a:tc>
                <a:tc>
                  <a:txBody>
                    <a:bodyPr/>
                    <a:lstStyle/>
                    <a:p>
                      <a:pPr algn="ctr"/>
                      <a:r>
                        <a:rPr lang="en-US" dirty="0"/>
                        <a:t>Expenses</a:t>
                      </a:r>
                    </a:p>
                  </a:txBody>
                  <a:tcPr/>
                </a:tc>
                <a:tc>
                  <a:txBody>
                    <a:bodyPr/>
                    <a:lstStyle/>
                    <a:p>
                      <a:pPr algn="ctr"/>
                      <a:r>
                        <a:rPr lang="en-US" dirty="0"/>
                        <a:t>Profit</a:t>
                      </a:r>
                    </a:p>
                  </a:txBody>
                  <a:tcPr/>
                </a:tc>
                <a:extLst>
                  <a:ext uri="{0D108BD9-81ED-4DB2-BD59-A6C34878D82A}">
                    <a16:rowId xmlns:a16="http://schemas.microsoft.com/office/drawing/2014/main" val="589632063"/>
                  </a:ext>
                </a:extLst>
              </a:tr>
              <a:tr h="370840">
                <a:tc>
                  <a:txBody>
                    <a:bodyPr/>
                    <a:lstStyle/>
                    <a:p>
                      <a:pPr algn="ctr"/>
                      <a:r>
                        <a:rPr lang="en-US" dirty="0"/>
                        <a:t>2023</a:t>
                      </a:r>
                    </a:p>
                  </a:txBody>
                  <a:tcPr/>
                </a:tc>
                <a:tc>
                  <a:txBody>
                    <a:bodyPr/>
                    <a:lstStyle/>
                    <a:p>
                      <a:pPr algn="ctr"/>
                      <a:r>
                        <a:rPr lang="en-US" dirty="0"/>
                        <a:t>39267</a:t>
                      </a:r>
                    </a:p>
                  </a:txBody>
                  <a:tcPr/>
                </a:tc>
                <a:tc>
                  <a:txBody>
                    <a:bodyPr/>
                    <a:lstStyle/>
                    <a:p>
                      <a:pPr algn="ctr"/>
                      <a:r>
                        <a:rPr lang="en-US" dirty="0"/>
                        <a:t>30295</a:t>
                      </a:r>
                    </a:p>
                  </a:txBody>
                  <a:tcPr/>
                </a:tc>
                <a:tc>
                  <a:txBody>
                    <a:bodyPr/>
                    <a:lstStyle/>
                    <a:p>
                      <a:pPr algn="ctr"/>
                      <a:r>
                        <a:rPr lang="en-US" dirty="0"/>
                        <a:t>8972</a:t>
                      </a:r>
                    </a:p>
                  </a:txBody>
                  <a:tcPr/>
                </a:tc>
                <a:extLst>
                  <a:ext uri="{0D108BD9-81ED-4DB2-BD59-A6C34878D82A}">
                    <a16:rowId xmlns:a16="http://schemas.microsoft.com/office/drawing/2014/main" val="31402472"/>
                  </a:ext>
                </a:extLst>
              </a:tr>
              <a:tr h="370840">
                <a:tc>
                  <a:txBody>
                    <a:bodyPr/>
                    <a:lstStyle/>
                    <a:p>
                      <a:pPr algn="ctr"/>
                      <a:r>
                        <a:rPr lang="en-US" dirty="0"/>
                        <a:t>2022</a:t>
                      </a:r>
                    </a:p>
                  </a:txBody>
                  <a:tcPr/>
                </a:tc>
                <a:tc>
                  <a:txBody>
                    <a:bodyPr/>
                    <a:lstStyle/>
                    <a:p>
                      <a:pPr algn="ctr"/>
                      <a:r>
                        <a:rPr lang="en-US" dirty="0"/>
                        <a:t>34669</a:t>
                      </a:r>
                    </a:p>
                  </a:txBody>
                  <a:tcPr/>
                </a:tc>
                <a:tc>
                  <a:txBody>
                    <a:bodyPr/>
                    <a:lstStyle/>
                    <a:p>
                      <a:pPr algn="ctr"/>
                      <a:r>
                        <a:rPr lang="en-US" dirty="0"/>
                        <a:t>26447</a:t>
                      </a:r>
                    </a:p>
                  </a:txBody>
                  <a:tcPr/>
                </a:tc>
                <a:tc>
                  <a:txBody>
                    <a:bodyPr/>
                    <a:lstStyle/>
                    <a:p>
                      <a:pPr algn="ctr"/>
                      <a:r>
                        <a:rPr lang="en-US" dirty="0"/>
                        <a:t>8222</a:t>
                      </a:r>
                    </a:p>
                  </a:txBody>
                  <a:tcPr/>
                </a:tc>
                <a:extLst>
                  <a:ext uri="{0D108BD9-81ED-4DB2-BD59-A6C34878D82A}">
                    <a16:rowId xmlns:a16="http://schemas.microsoft.com/office/drawing/2014/main" val="2633481421"/>
                  </a:ext>
                </a:extLst>
              </a:tr>
              <a:tr h="370840">
                <a:tc>
                  <a:txBody>
                    <a:bodyPr/>
                    <a:lstStyle/>
                    <a:p>
                      <a:pPr algn="ctr"/>
                      <a:r>
                        <a:rPr lang="en-US" dirty="0"/>
                        <a:t>2021</a:t>
                      </a:r>
                    </a:p>
                  </a:txBody>
                  <a:tcPr/>
                </a:tc>
                <a:tc>
                  <a:txBody>
                    <a:bodyPr/>
                    <a:lstStyle/>
                    <a:p>
                      <a:pPr algn="ctr"/>
                      <a:r>
                        <a:rPr lang="en-US" dirty="0"/>
                        <a:t>29494</a:t>
                      </a:r>
                    </a:p>
                  </a:txBody>
                  <a:tcPr/>
                </a:tc>
                <a:tc>
                  <a:txBody>
                    <a:bodyPr/>
                    <a:lstStyle/>
                    <a:p>
                      <a:pPr algn="ctr"/>
                      <a:r>
                        <a:rPr lang="en-US" dirty="0"/>
                        <a:t>22041</a:t>
                      </a:r>
                    </a:p>
                  </a:txBody>
                  <a:tcPr/>
                </a:tc>
                <a:tc>
                  <a:txBody>
                    <a:bodyPr/>
                    <a:lstStyle/>
                    <a:p>
                      <a:pPr algn="ctr"/>
                      <a:r>
                        <a:rPr lang="en-US" dirty="0"/>
                        <a:t>7453</a:t>
                      </a:r>
                    </a:p>
                  </a:txBody>
                  <a:tcPr/>
                </a:tc>
                <a:extLst>
                  <a:ext uri="{0D108BD9-81ED-4DB2-BD59-A6C34878D82A}">
                    <a16:rowId xmlns:a16="http://schemas.microsoft.com/office/drawing/2014/main" val="1880143843"/>
                  </a:ext>
                </a:extLst>
              </a:tr>
            </a:tbl>
          </a:graphicData>
        </a:graphic>
      </p:graphicFrame>
    </p:spTree>
    <p:extLst>
      <p:ext uri="{BB962C8B-B14F-4D97-AF65-F5344CB8AC3E}">
        <p14:creationId xmlns:p14="http://schemas.microsoft.com/office/powerpoint/2010/main" val="235101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ED4F3-A018-4CDE-90A8-DD9E2EB66B2E}"/>
              </a:ext>
            </a:extLst>
          </p:cNvPr>
          <p:cNvSpPr txBox="1"/>
          <p:nvPr/>
        </p:nvSpPr>
        <p:spPr>
          <a:xfrm>
            <a:off x="1825282" y="684421"/>
            <a:ext cx="3046828" cy="470000"/>
          </a:xfrm>
          <a:prstGeom prst="rect">
            <a:avLst/>
          </a:prstGeom>
          <a:noFill/>
        </p:spPr>
        <p:txBody>
          <a:bodyPr wrap="square">
            <a:spAutoFit/>
          </a:bodyPr>
          <a:lstStyle/>
          <a:p>
            <a:pPr marR="0" lvl="0">
              <a:lnSpc>
                <a:spcPct val="107000"/>
              </a:lnSpc>
              <a:spcBef>
                <a:spcPts val="1200"/>
              </a:spcBef>
              <a:spcAft>
                <a:spcPts val="0"/>
              </a:spcAft>
            </a:pP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Sales and cost statistics</a:t>
            </a:r>
          </a:p>
        </p:txBody>
      </p:sp>
      <p:graphicFrame>
        <p:nvGraphicFramePr>
          <p:cNvPr id="4" name="Chart 3">
            <a:extLst>
              <a:ext uri="{FF2B5EF4-FFF2-40B4-BE49-F238E27FC236}">
                <a16:creationId xmlns:a16="http://schemas.microsoft.com/office/drawing/2014/main" id="{337EA9DB-7275-466A-9A1F-9BFDEA02CF6D}"/>
              </a:ext>
            </a:extLst>
          </p:cNvPr>
          <p:cNvGraphicFramePr>
            <a:graphicFrameLocks/>
          </p:cNvGraphicFramePr>
          <p:nvPr>
            <p:extLst>
              <p:ext uri="{D42A27DB-BD31-4B8C-83A1-F6EECF244321}">
                <p14:modId xmlns:p14="http://schemas.microsoft.com/office/powerpoint/2010/main" val="1019642243"/>
              </p:ext>
            </p:extLst>
          </p:nvPr>
        </p:nvGraphicFramePr>
        <p:xfrm>
          <a:off x="3348696" y="1927274"/>
          <a:ext cx="5502812" cy="3713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098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FEB245-753D-4C5F-9C83-11A8237D9D37}"/>
              </a:ext>
            </a:extLst>
          </p:cNvPr>
          <p:cNvSpPr txBox="1"/>
          <p:nvPr/>
        </p:nvSpPr>
        <p:spPr>
          <a:xfrm>
            <a:off x="1730326" y="725770"/>
            <a:ext cx="2461846" cy="461665"/>
          </a:xfrm>
          <a:prstGeom prst="rect">
            <a:avLst/>
          </a:prstGeom>
          <a:noFill/>
        </p:spPr>
        <p:txBody>
          <a:bodyPr wrap="square" rtlCol="0">
            <a:spAutoFit/>
          </a:bodyPr>
          <a:lstStyle/>
          <a:p>
            <a:r>
              <a:rPr lang="en-US" sz="2400" b="1" dirty="0"/>
              <a:t>Conclusion</a:t>
            </a:r>
          </a:p>
        </p:txBody>
      </p:sp>
      <p:sp>
        <p:nvSpPr>
          <p:cNvPr id="4" name="TextBox 3">
            <a:extLst>
              <a:ext uri="{FF2B5EF4-FFF2-40B4-BE49-F238E27FC236}">
                <a16:creationId xmlns:a16="http://schemas.microsoft.com/office/drawing/2014/main" id="{55CE1B33-4262-4D22-9545-CD79D2D5E083}"/>
              </a:ext>
            </a:extLst>
          </p:cNvPr>
          <p:cNvSpPr txBox="1"/>
          <p:nvPr/>
        </p:nvSpPr>
        <p:spPr>
          <a:xfrm>
            <a:off x="2387989" y="1286253"/>
            <a:ext cx="8064305" cy="4801314"/>
          </a:xfrm>
          <a:prstGeom prst="rect">
            <a:avLst/>
          </a:prstGeom>
          <a:noFill/>
        </p:spPr>
        <p:txBody>
          <a:bodyPr wrap="square">
            <a:spAutoFit/>
          </a:bodyPr>
          <a:lstStyle/>
          <a:p>
            <a:pPr algn="just"/>
            <a:r>
              <a:rPr lang="en-US" sz="1800" b="0" i="0" dirty="0">
                <a:solidFill>
                  <a:srgbClr val="666666"/>
                </a:solidFill>
                <a:effectLst/>
                <a:latin typeface="Times New Roman" panose="02020603050405020304" pitchFamily="18" charset="0"/>
              </a:rPr>
              <a:t>The </a:t>
            </a:r>
            <a:r>
              <a:rPr lang="en-US" sz="1800" b="0" i="0" dirty="0" err="1">
                <a:solidFill>
                  <a:srgbClr val="666666"/>
                </a:solidFill>
                <a:effectLst/>
                <a:latin typeface="Times New Roman" panose="02020603050405020304" pitchFamily="18" charset="0"/>
              </a:rPr>
              <a:t>Beximco</a:t>
            </a:r>
            <a:r>
              <a:rPr lang="en-US" sz="1800" b="0" i="0" dirty="0">
                <a:solidFill>
                  <a:srgbClr val="666666"/>
                </a:solidFill>
                <a:effectLst/>
                <a:latin typeface="Times New Roman" panose="02020603050405020304" pitchFamily="18" charset="0"/>
              </a:rPr>
              <a:t> Pharma is the 3</a:t>
            </a:r>
            <a:r>
              <a:rPr lang="en-US" sz="1800" b="0" i="0" baseline="30000" dirty="0">
                <a:solidFill>
                  <a:srgbClr val="666666"/>
                </a:solidFill>
                <a:effectLst/>
                <a:latin typeface="Times New Roman" panose="02020603050405020304" pitchFamily="18" charset="0"/>
              </a:rPr>
              <a:t>rd</a:t>
            </a:r>
            <a:r>
              <a:rPr lang="en-US" sz="1800" b="0" i="0" dirty="0">
                <a:solidFill>
                  <a:srgbClr val="666666"/>
                </a:solidFill>
                <a:effectLst/>
                <a:latin typeface="Times New Roman" panose="02020603050405020304" pitchFamily="18" charset="0"/>
              </a:rPr>
              <a:t> largest company in Pharma industry has started its journey from 1976 and began commercial production from1980. With a large amount of production it has met local demand and exported medicine internationally. With lots of key success it has some gap in quite success factors area. It has big share market but it is growing not positively than other less share marketed Pharma companies are growing very fast. It only manufactures and markets the pharmaceutical finished formulation products, large volume of </a:t>
            </a:r>
            <a:r>
              <a:rPr lang="en-US" sz="1800" b="0" i="0" dirty="0" err="1">
                <a:solidFill>
                  <a:srgbClr val="666666"/>
                </a:solidFill>
                <a:effectLst/>
                <a:latin typeface="Times New Roman" panose="02020603050405020304" pitchFamily="18" charset="0"/>
              </a:rPr>
              <a:t>Parenterals</a:t>
            </a:r>
            <a:r>
              <a:rPr lang="en-US" sz="1800" b="0" i="0" dirty="0">
                <a:solidFill>
                  <a:srgbClr val="666666"/>
                </a:solidFill>
                <a:effectLst/>
                <a:latin typeface="Times New Roman" panose="02020603050405020304" pitchFamily="18" charset="0"/>
              </a:rPr>
              <a:t> and Active Pharmaceutical Ingredients (APIs). Rather, Square Pharmaceuticals Ltd is producing herbal, nutraceutical and ayurvedic medicine. Moreover it is manufacturing and importing poultry &amp; livestock products successfully. </a:t>
            </a:r>
            <a:r>
              <a:rPr lang="en-US" sz="1800" b="0" i="0" dirty="0" err="1">
                <a:solidFill>
                  <a:srgbClr val="666666"/>
                </a:solidFill>
                <a:effectLst/>
                <a:latin typeface="Times New Roman" panose="02020603050405020304" pitchFamily="18" charset="0"/>
              </a:rPr>
              <a:t>Beximco</a:t>
            </a:r>
            <a:r>
              <a:rPr lang="en-US" sz="1800" b="0" i="0" dirty="0">
                <a:solidFill>
                  <a:srgbClr val="666666"/>
                </a:solidFill>
                <a:effectLst/>
                <a:latin typeface="Times New Roman" panose="02020603050405020304" pitchFamily="18" charset="0"/>
              </a:rPr>
              <a:t> Pharma has research and development facilities but it should utilize more systematic and technological methods to innovate new categories product to lead in the market. It should apply most strong and successful approaches and strategies so that it can earn more profit, invest more in different industry to capture most market share in Bangladesh.  </a:t>
            </a:r>
            <a:r>
              <a:rPr lang="en-US" sz="1800" b="0" i="0" dirty="0" err="1">
                <a:solidFill>
                  <a:srgbClr val="666666"/>
                </a:solidFill>
                <a:effectLst/>
                <a:latin typeface="Times New Roman" panose="02020603050405020304" pitchFamily="18" charset="0"/>
              </a:rPr>
              <a:t>Beximco</a:t>
            </a:r>
            <a:r>
              <a:rPr lang="en-US" sz="1800" b="0" i="0" dirty="0">
                <a:solidFill>
                  <a:srgbClr val="666666"/>
                </a:solidFill>
                <a:effectLst/>
                <a:latin typeface="Times New Roman" panose="02020603050405020304" pitchFamily="18" charset="0"/>
              </a:rPr>
              <a:t> Pharma is exporting its medicine around 48 countries in the world but to be most successful with global accreditation it should exports rest of countries in Asia.</a:t>
            </a:r>
            <a:endParaRPr lang="en-US" dirty="0"/>
          </a:p>
        </p:txBody>
      </p:sp>
    </p:spTree>
    <p:extLst>
      <p:ext uri="{BB962C8B-B14F-4D97-AF65-F5344CB8AC3E}">
        <p14:creationId xmlns:p14="http://schemas.microsoft.com/office/powerpoint/2010/main" val="9586372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134</TotalTime>
  <Words>551</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Calibri</vt:lpstr>
      <vt:lpstr>Calibri Light</vt:lpstr>
      <vt:lpstr>Century Gothic</vt:lpstr>
      <vt:lpstr>Google Sans</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Habiba Keya</dc:creator>
  <cp:lastModifiedBy>Habiba Keya</cp:lastModifiedBy>
  <cp:revision>12</cp:revision>
  <dcterms:created xsi:type="dcterms:W3CDTF">2024-12-07T06:08:02Z</dcterms:created>
  <dcterms:modified xsi:type="dcterms:W3CDTF">2024-12-07T08:50:55Z</dcterms:modified>
</cp:coreProperties>
</file>