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03-Feb-25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452D-C98C-A30D-D9A4-F9151BABC8EC}"/>
              </a:ext>
            </a:extLst>
          </p:cNvPr>
          <p:cNvSpPr>
            <a:spLocks noGrp="1"/>
          </p:cNvSpPr>
          <p:nvPr>
            <p:ph type="ctrTitle"/>
          </p:nvPr>
        </p:nvSpPr>
        <p:spPr>
          <a:xfrm>
            <a:off x="2860484" y="502920"/>
            <a:ext cx="8001000" cy="1106424"/>
          </a:xfrm>
        </p:spPr>
        <p:txBody>
          <a:bodyPr>
            <a:normAutofit fontScale="90000"/>
          </a:bodyPr>
          <a:lstStyle/>
          <a:p>
            <a:r>
              <a:rPr lang="en-US" b="1" dirty="0">
                <a:latin typeface="Franklin Gothic Book" panose="020B0503020102020204" pitchFamily="34" charset="0"/>
              </a:rPr>
              <a:t>               H20logy</a:t>
            </a:r>
            <a:br>
              <a:rPr lang="en-US" b="1" dirty="0">
                <a:latin typeface="Franklin Gothic Book" panose="020B0503020102020204" pitchFamily="34" charset="0"/>
              </a:rPr>
            </a:br>
            <a:r>
              <a:rPr lang="en-US" b="1" dirty="0">
                <a:latin typeface="Franklin Gothic Book" panose="020B0503020102020204" pitchFamily="34" charset="0"/>
              </a:rPr>
              <a:t>water intake website</a:t>
            </a:r>
          </a:p>
        </p:txBody>
      </p:sp>
      <p:sp>
        <p:nvSpPr>
          <p:cNvPr id="3" name="Subtitle 2">
            <a:extLst>
              <a:ext uri="{FF2B5EF4-FFF2-40B4-BE49-F238E27FC236}">
                <a16:creationId xmlns:a16="http://schemas.microsoft.com/office/drawing/2014/main" id="{2117FAFC-1EEC-5B87-3FBB-E565D6E90A57}"/>
              </a:ext>
            </a:extLst>
          </p:cNvPr>
          <p:cNvSpPr>
            <a:spLocks noGrp="1"/>
          </p:cNvSpPr>
          <p:nvPr>
            <p:ph type="subTitle" idx="1"/>
          </p:nvPr>
        </p:nvSpPr>
        <p:spPr>
          <a:xfrm>
            <a:off x="793940" y="2353395"/>
            <a:ext cx="6400800" cy="1947333"/>
          </a:xfrm>
        </p:spPr>
        <p:txBody>
          <a:bodyPr/>
          <a:lstStyle/>
          <a:p>
            <a:r>
              <a:rPr lang="en-US" b="1" dirty="0">
                <a:solidFill>
                  <a:schemeClr val="tx1">
                    <a:lumMod val="95000"/>
                  </a:schemeClr>
                </a:solidFill>
                <a:latin typeface="Franklin Gothic Book" panose="020B0503020102020204" pitchFamily="34" charset="0"/>
              </a:rPr>
              <a:t>ROLL NO:22SW007 (SADAF)</a:t>
            </a:r>
          </a:p>
          <a:p>
            <a:r>
              <a:rPr lang="en-US" b="1" dirty="0">
                <a:solidFill>
                  <a:schemeClr val="tx1">
                    <a:lumMod val="95000"/>
                  </a:schemeClr>
                </a:solidFill>
                <a:latin typeface="Franklin Gothic Book" panose="020B0503020102020204" pitchFamily="34" charset="0"/>
              </a:rPr>
              <a:t>ROLL NO:22SW119(HABIBA)</a:t>
            </a:r>
          </a:p>
          <a:p>
            <a:r>
              <a:rPr lang="en-US" b="1" dirty="0">
                <a:solidFill>
                  <a:schemeClr val="tx1">
                    <a:lumMod val="95000"/>
                  </a:schemeClr>
                </a:solidFill>
                <a:latin typeface="Franklin Gothic Book" panose="020B0503020102020204" pitchFamily="34" charset="0"/>
              </a:rPr>
              <a:t>ROLL NO:22SW125(AIZAH)</a:t>
            </a:r>
          </a:p>
        </p:txBody>
      </p:sp>
    </p:spTree>
    <p:extLst>
      <p:ext uri="{BB962C8B-B14F-4D97-AF65-F5344CB8AC3E}">
        <p14:creationId xmlns:p14="http://schemas.microsoft.com/office/powerpoint/2010/main" val="362600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98D4-5E21-1CD6-D973-B102655153A9}"/>
              </a:ext>
            </a:extLst>
          </p:cNvPr>
          <p:cNvSpPr>
            <a:spLocks noGrp="1"/>
          </p:cNvSpPr>
          <p:nvPr>
            <p:ph type="ctrTitle"/>
          </p:nvPr>
        </p:nvSpPr>
        <p:spPr>
          <a:xfrm>
            <a:off x="684212" y="685799"/>
            <a:ext cx="3357436" cy="694945"/>
          </a:xfrm>
        </p:spPr>
        <p:txBody>
          <a:bodyPr>
            <a:normAutofit fontScale="90000"/>
          </a:bodyPr>
          <a:lstStyle/>
          <a:p>
            <a:r>
              <a:rPr lang="en-US" dirty="0"/>
              <a:t>                    </a:t>
            </a:r>
            <a:br>
              <a:rPr lang="en-US" b="1" dirty="0"/>
            </a:br>
            <a:endParaRPr lang="en-US" b="1" dirty="0"/>
          </a:p>
        </p:txBody>
      </p:sp>
      <p:pic>
        <p:nvPicPr>
          <p:cNvPr id="4" name="Picture 3">
            <a:extLst>
              <a:ext uri="{FF2B5EF4-FFF2-40B4-BE49-F238E27FC236}">
                <a16:creationId xmlns:a16="http://schemas.microsoft.com/office/drawing/2014/main" id="{8D5733BE-421B-6B17-6155-F1AB51B8F601}"/>
              </a:ext>
            </a:extLst>
          </p:cNvPr>
          <p:cNvPicPr>
            <a:picLocks noChangeAspect="1"/>
          </p:cNvPicPr>
          <p:nvPr/>
        </p:nvPicPr>
        <p:blipFill rotWithShape="1">
          <a:blip r:embed="rId2">
            <a:extLst>
              <a:ext uri="{28A0092B-C50C-407E-A947-70E740481C1C}">
                <a14:useLocalDpi xmlns:a14="http://schemas.microsoft.com/office/drawing/2010/main" val="0"/>
              </a:ext>
            </a:extLst>
          </a:blip>
          <a:srcRect l="28996" t="24116" r="29040" b="21840"/>
          <a:stretch/>
        </p:blipFill>
        <p:spPr bwMode="auto">
          <a:xfrm>
            <a:off x="154654" y="188832"/>
            <a:ext cx="6246146" cy="3044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A1AA039A-37CC-A7CA-3711-F9615EF1382F}"/>
              </a:ext>
            </a:extLst>
          </p:cNvPr>
          <p:cNvPicPr>
            <a:picLocks noChangeAspect="1"/>
          </p:cNvPicPr>
          <p:nvPr/>
        </p:nvPicPr>
        <p:blipFill>
          <a:blip r:embed="rId3"/>
          <a:stretch>
            <a:fillRect/>
          </a:stretch>
        </p:blipFill>
        <p:spPr>
          <a:xfrm>
            <a:off x="6464808" y="1235770"/>
            <a:ext cx="3676073" cy="1152244"/>
          </a:xfrm>
          <a:prstGeom prst="rect">
            <a:avLst/>
          </a:prstGeom>
        </p:spPr>
      </p:pic>
      <p:sp>
        <p:nvSpPr>
          <p:cNvPr id="25" name="TextBox 24">
            <a:extLst>
              <a:ext uri="{FF2B5EF4-FFF2-40B4-BE49-F238E27FC236}">
                <a16:creationId xmlns:a16="http://schemas.microsoft.com/office/drawing/2014/main" id="{900E6A43-EF20-72CC-D56E-BB18A0679D40}"/>
              </a:ext>
            </a:extLst>
          </p:cNvPr>
          <p:cNvSpPr txBox="1"/>
          <p:nvPr/>
        </p:nvSpPr>
        <p:spPr>
          <a:xfrm>
            <a:off x="90646" y="3957719"/>
            <a:ext cx="6666770" cy="2900281"/>
          </a:xfrm>
          <a:prstGeom prst="rect">
            <a:avLst/>
          </a:prstGeom>
          <a:noFill/>
        </p:spPr>
        <p:txBody>
          <a:bodyPr wrap="square">
            <a:spAutoFit/>
          </a:bodyPr>
          <a:lstStyle/>
          <a:p>
            <a:pPr marL="0" marR="0">
              <a:lnSpc>
                <a:spcPct val="115000"/>
              </a:lnSpc>
              <a:spcBef>
                <a:spcPts val="500"/>
              </a:spcBef>
              <a:spcAft>
                <a:spcPts val="1000"/>
              </a:spcAft>
            </a:pPr>
            <a:r>
              <a:rPr lang="en-US" sz="1600" b="1" dirty="0">
                <a:solidFill>
                  <a:srgbClr val="F2F2F2"/>
                </a:solidFill>
                <a:effectLst/>
                <a:latin typeface="Franklin Gothic Book" panose="020B0503020102020204" pitchFamily="34" charset="0"/>
                <a:ea typeface="HGGothicE" panose="020B0400000000000000" pitchFamily="49" charset="-128"/>
                <a:cs typeface="Times New Roman" panose="02020603050405020304" pitchFamily="18" charset="0"/>
              </a:rPr>
              <a:t>H2OLOGy is an online platform designed to help programmers, coders, and anyone who spends long hours in front of a laptop stay hydrated. It features a water intake tracker to monitor your daily hydration, a fun "Catch the Water Drops Challenge" to keep you engaged, in insightful content and to keep your water intake goal according to the challenge it also includes benefits of staying hydrated. The website also offers fascinating water facts and personalized hydration tips to help you stay on track. While H2OLOGy is optimized for desktop use , it provides a simple and enjoyable way for those who spend long hours at their computers to stay hydrated and improve their overall well-being.</a:t>
            </a:r>
            <a:endParaRPr lang="en-US" sz="1600" b="1" dirty="0">
              <a:effectLst/>
              <a:latin typeface="Franklin Gothic Book" panose="020B0503020102020204" pitchFamily="34" charset="0"/>
              <a:ea typeface="HGGothicE" panose="020B0400000000000000" pitchFamily="49" charset="-128"/>
              <a:cs typeface="Times New Roman" panose="02020603050405020304" pitchFamily="18" charset="0"/>
            </a:endParaRPr>
          </a:p>
        </p:txBody>
      </p:sp>
    </p:spTree>
    <p:extLst>
      <p:ext uri="{BB962C8B-B14F-4D97-AF65-F5344CB8AC3E}">
        <p14:creationId xmlns:p14="http://schemas.microsoft.com/office/powerpoint/2010/main" val="321777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C6F269C0-E938-4ACE-9291-680DA455A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EFEF2-3D2E-8CAB-9F9F-63D82583ED17}"/>
              </a:ext>
            </a:extLst>
          </p:cNvPr>
          <p:cNvSpPr>
            <a:spLocks noGrp="1"/>
          </p:cNvSpPr>
          <p:nvPr>
            <p:ph type="title"/>
          </p:nvPr>
        </p:nvSpPr>
        <p:spPr>
          <a:xfrm>
            <a:off x="5964417" y="1833710"/>
            <a:ext cx="5755122" cy="1895180"/>
          </a:xfrm>
        </p:spPr>
        <p:txBody>
          <a:bodyPr vert="horz" lIns="91440" tIns="45720" rIns="91440" bIns="45720" rtlCol="0" anchor="b">
            <a:normAutofit/>
          </a:bodyPr>
          <a:lstStyle/>
          <a:p>
            <a:r>
              <a:rPr lang="en-US" sz="1600" b="1" dirty="0">
                <a:solidFill>
                  <a:schemeClr val="bg2">
                    <a:lumMod val="20000"/>
                    <a:lumOff val="80000"/>
                  </a:schemeClr>
                </a:solidFill>
                <a:latin typeface="Franklin Gothic Book" panose="020B0503020102020204" pitchFamily="34" charset="0"/>
              </a:rPr>
              <a:t>The Login Page of H2OLOGy allows users to securely access their personalized hydration tracking features. Simply enter your username and password to log in. Once logged in, you can start tracking your water intake, join challenges, and access all the hydration resources .</a:t>
            </a:r>
          </a:p>
        </p:txBody>
      </p:sp>
      <p:sp useBgFill="1">
        <p:nvSpPr>
          <p:cNvPr id="21" name="Snip Diagonal Corner Rectangle 6">
            <a:extLst>
              <a:ext uri="{FF2B5EF4-FFF2-40B4-BE49-F238E27FC236}">
                <a16:creationId xmlns:a16="http://schemas.microsoft.com/office/drawing/2014/main" id="{353910D8-86D8-4812-AACB-F5860956E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4977369" cy="5286838"/>
          </a:xfrm>
          <a:prstGeom prst="snip2DiagRect">
            <a:avLst>
              <a:gd name="adj1" fmla="val 976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D270518-0A2E-CB6C-16F1-F53F8AF1BB18}"/>
              </a:ext>
            </a:extLst>
          </p:cNvPr>
          <p:cNvPicPr>
            <a:picLocks noGrp="1" noChangeAspect="1"/>
          </p:cNvPicPr>
          <p:nvPr>
            <p:ph idx="1"/>
          </p:nvPr>
        </p:nvPicPr>
        <p:blipFill>
          <a:blip r:embed="rId2"/>
          <a:stretch>
            <a:fillRect/>
          </a:stretch>
        </p:blipFill>
        <p:spPr>
          <a:xfrm>
            <a:off x="1138512" y="1660857"/>
            <a:ext cx="3997242" cy="3227719"/>
          </a:xfrm>
          <a:prstGeom prst="rect">
            <a:avLst/>
          </a:prstGeom>
        </p:spPr>
      </p:pic>
      <p:grpSp>
        <p:nvGrpSpPr>
          <p:cNvPr id="23" name="Group 22">
            <a:extLst>
              <a:ext uri="{FF2B5EF4-FFF2-40B4-BE49-F238E27FC236}">
                <a16:creationId xmlns:a16="http://schemas.microsoft.com/office/drawing/2014/main" id="{B0DDB13E-0746-49BA-B832-3DBEF6AB5E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675ABE57-032A-4BDB-8DA5-921E3A2657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CBD4F3-E4C6-4345-B5B9-225E609D38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AD7E20A-1B41-40E2-9927-FD6E3E09DF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42C5E4E-9C9A-4C8F-A06F-0C25A124E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4382779-711D-4169-BCDC-A353BB9E75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75089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05F3-9F7E-B0F7-2748-75A800156C46}"/>
              </a:ext>
            </a:extLst>
          </p:cNvPr>
          <p:cNvSpPr>
            <a:spLocks noGrp="1"/>
          </p:cNvSpPr>
          <p:nvPr>
            <p:ph type="title"/>
          </p:nvPr>
        </p:nvSpPr>
        <p:spPr>
          <a:xfrm>
            <a:off x="876221" y="4608007"/>
            <a:ext cx="8874567" cy="1507067"/>
          </a:xfrm>
        </p:spPr>
        <p:txBody>
          <a:bodyPr>
            <a:noAutofit/>
          </a:bodyPr>
          <a:lstStyle/>
          <a:p>
            <a:r>
              <a:rPr lang="en-US" sz="1600" b="1" dirty="0">
                <a:latin typeface="Franklin Gothic Book" panose="020B0503020102020204" pitchFamily="34" charset="0"/>
              </a:rPr>
              <a:t>Catch the Water Drops Challenge is a fun and interactive 30-second game on H2OLOGy designed to motivate you to stay hydrated. In this challenge, you have 30 seconds to collect as many water droplets as you can. The number of droplets you catch during the challenge sets your hydration goal for the day. For example, if you collect droplets that equal 1 liter of water, that becomes your daily water intake target. It's a quick, engaging way to stay on track with your hydration while having fun!</a:t>
            </a:r>
          </a:p>
        </p:txBody>
      </p:sp>
      <p:pic>
        <p:nvPicPr>
          <p:cNvPr id="5" name="Content Placeholder 4" descr="A screenshot of a computer&#10;&#10;Description automatically generated">
            <a:extLst>
              <a:ext uri="{FF2B5EF4-FFF2-40B4-BE49-F238E27FC236}">
                <a16:creationId xmlns:a16="http://schemas.microsoft.com/office/drawing/2014/main" id="{0413B235-2E37-E7F8-CFA9-7718DE5E88F0}"/>
              </a:ext>
            </a:extLst>
          </p:cNvPr>
          <p:cNvPicPr>
            <a:picLocks noGrp="1" noChangeAspect="1"/>
          </p:cNvPicPr>
          <p:nvPr>
            <p:ph idx="1"/>
          </p:nvPr>
        </p:nvPicPr>
        <p:blipFill rotWithShape="1">
          <a:blip r:embed="rId2"/>
          <a:srcRect l="1507" t="28043" r="1666" b="20086"/>
          <a:stretch/>
        </p:blipFill>
        <p:spPr>
          <a:xfrm>
            <a:off x="475488" y="1191275"/>
            <a:ext cx="10305288" cy="3180498"/>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71421ED8-486E-896F-4A24-E784EDA26F9B}"/>
              </a:ext>
            </a:extLst>
          </p:cNvPr>
          <p:cNvSpPr txBox="1"/>
          <p:nvPr/>
        </p:nvSpPr>
        <p:spPr>
          <a:xfrm>
            <a:off x="2394314" y="504218"/>
            <a:ext cx="8785737" cy="523220"/>
          </a:xfrm>
          <a:prstGeom prst="rect">
            <a:avLst/>
          </a:prstGeom>
          <a:noFill/>
        </p:spPr>
        <p:txBody>
          <a:bodyPr wrap="square" rtlCol="0">
            <a:spAutoFit/>
          </a:bodyPr>
          <a:lstStyle/>
          <a:p>
            <a:r>
              <a:rPr lang="en-US" sz="2800" b="1" dirty="0"/>
              <a:t>Catch the water droplets challenge </a:t>
            </a:r>
          </a:p>
        </p:txBody>
      </p:sp>
    </p:spTree>
    <p:extLst>
      <p:ext uri="{BB962C8B-B14F-4D97-AF65-F5344CB8AC3E}">
        <p14:creationId xmlns:p14="http://schemas.microsoft.com/office/powerpoint/2010/main" val="253449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747E-367E-DCAF-1C25-E70E90AE40C5}"/>
              </a:ext>
            </a:extLst>
          </p:cNvPr>
          <p:cNvSpPr>
            <a:spLocks noGrp="1"/>
          </p:cNvSpPr>
          <p:nvPr>
            <p:ph type="title"/>
          </p:nvPr>
        </p:nvSpPr>
        <p:spPr>
          <a:xfrm>
            <a:off x="857948" y="4322740"/>
            <a:ext cx="9328468" cy="1507067"/>
          </a:xfrm>
        </p:spPr>
        <p:txBody>
          <a:bodyPr>
            <a:noAutofit/>
          </a:bodyPr>
          <a:lstStyle/>
          <a:p>
            <a:r>
              <a:rPr lang="en-US" sz="1600" b="1" dirty="0">
                <a:latin typeface="Franklin Gothic Book" panose="020B0503020102020204" pitchFamily="34" charset="0"/>
              </a:rPr>
              <a:t>The Water Intake Tracker on H2OLOGy helps you stay on top of your hydration goals effortlessly. When you set a daily water intake target, like 3 liters, the tracker automatically calculates how many glasses that equals and displays them for you. As you log your water intake throughout the day, the tracker updates in real-time, showing your progress toward reaching your goal. You can easily adjust your target based on your needs, whether you're aiming for more or less, and the tracker will adapt to keep you on track. It’s a simple, automated way to ensure you hit your hydration goals each day!</a:t>
            </a:r>
          </a:p>
        </p:txBody>
      </p:sp>
      <p:pic>
        <p:nvPicPr>
          <p:cNvPr id="5" name="Content Placeholder 4" descr="A screenshot of a computer&#10;&#10;Description automatically generated">
            <a:extLst>
              <a:ext uri="{FF2B5EF4-FFF2-40B4-BE49-F238E27FC236}">
                <a16:creationId xmlns:a16="http://schemas.microsoft.com/office/drawing/2014/main" id="{2F4421B1-EEFC-7B6E-F526-7D8C9AC17539}"/>
              </a:ext>
            </a:extLst>
          </p:cNvPr>
          <p:cNvPicPr>
            <a:picLocks noGrp="1" noChangeAspect="1"/>
          </p:cNvPicPr>
          <p:nvPr>
            <p:ph idx="1"/>
          </p:nvPr>
        </p:nvPicPr>
        <p:blipFill rotWithShape="1">
          <a:blip r:embed="rId2"/>
          <a:srcRect t="8624" b="4499"/>
          <a:stretch/>
        </p:blipFill>
        <p:spPr>
          <a:xfrm>
            <a:off x="164592" y="1"/>
            <a:ext cx="11868912" cy="38461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1283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35" name="Rectangle 34">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AF670E5-2BF7-9D1F-2336-8C2DCA813528}"/>
              </a:ext>
            </a:extLst>
          </p:cNvPr>
          <p:cNvPicPr>
            <a:picLocks noGrp="1" noChangeAspect="1"/>
          </p:cNvPicPr>
          <p:nvPr>
            <p:ph idx="1"/>
          </p:nvPr>
        </p:nvPicPr>
        <p:blipFill rotWithShape="1">
          <a:blip r:embed="rId2"/>
          <a:srcRect t="13071" r="2" b="2"/>
          <a:stretch/>
        </p:blipFill>
        <p:spPr>
          <a:xfrm>
            <a:off x="792480" y="790211"/>
            <a:ext cx="10607040" cy="4984016"/>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
        <p:nvSpPr>
          <p:cNvPr id="6" name="TextBox 5">
            <a:extLst>
              <a:ext uri="{FF2B5EF4-FFF2-40B4-BE49-F238E27FC236}">
                <a16:creationId xmlns:a16="http://schemas.microsoft.com/office/drawing/2014/main" id="{492FAC02-92D0-9A7B-BF9F-3E9A2A2BA5BE}"/>
              </a:ext>
            </a:extLst>
          </p:cNvPr>
          <p:cNvSpPr txBox="1"/>
          <p:nvPr/>
        </p:nvSpPr>
        <p:spPr>
          <a:xfrm>
            <a:off x="1667603" y="5967281"/>
            <a:ext cx="9259971" cy="338554"/>
          </a:xfrm>
          <a:prstGeom prst="rect">
            <a:avLst/>
          </a:prstGeom>
          <a:noFill/>
        </p:spPr>
        <p:txBody>
          <a:bodyPr wrap="none" rtlCol="0">
            <a:spAutoFit/>
          </a:bodyPr>
          <a:lstStyle/>
          <a:p>
            <a:r>
              <a:rPr lang="en-US" sz="1600" b="1" dirty="0">
                <a:latin typeface="Franklin Gothic Book" panose="020B0503020102020204" pitchFamily="34" charset="0"/>
              </a:rPr>
              <a:t>On H2OLOGy, we highlight 5 Amazing Facts About Water to emphasize the importance of staying hydrated</a:t>
            </a:r>
          </a:p>
        </p:txBody>
      </p:sp>
      <p:sp>
        <p:nvSpPr>
          <p:cNvPr id="8" name="TextBox 7">
            <a:extLst>
              <a:ext uri="{FF2B5EF4-FFF2-40B4-BE49-F238E27FC236}">
                <a16:creationId xmlns:a16="http://schemas.microsoft.com/office/drawing/2014/main" id="{4093F6F5-4A9A-9B8F-9DC1-943AB31658A4}"/>
              </a:ext>
            </a:extLst>
          </p:cNvPr>
          <p:cNvSpPr txBox="1"/>
          <p:nvPr/>
        </p:nvSpPr>
        <p:spPr>
          <a:xfrm>
            <a:off x="1450063" y="6293668"/>
            <a:ext cx="9949457" cy="338554"/>
          </a:xfrm>
          <a:prstGeom prst="rect">
            <a:avLst/>
          </a:prstGeom>
          <a:noFill/>
        </p:spPr>
        <p:txBody>
          <a:bodyPr wrap="square">
            <a:spAutoFit/>
          </a:bodyPr>
          <a:lstStyle/>
          <a:p>
            <a:r>
              <a:rPr lang="en-US" sz="1600" b="1" dirty="0">
                <a:latin typeface="Franklin Gothic Book" panose="020B0503020102020204" pitchFamily="34" charset="0"/>
              </a:rPr>
              <a:t>These fascinating water facts remind us how crucial hydration is to keeping our bodies and minds in top shape!</a:t>
            </a:r>
          </a:p>
        </p:txBody>
      </p:sp>
    </p:spTree>
    <p:extLst>
      <p:ext uri="{BB962C8B-B14F-4D97-AF65-F5344CB8AC3E}">
        <p14:creationId xmlns:p14="http://schemas.microsoft.com/office/powerpoint/2010/main" val="354682936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385</TotalTime>
  <Words>455</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Franklin Gothic Book</vt:lpstr>
      <vt:lpstr>Wingdings 3</vt:lpstr>
      <vt:lpstr>Slice</vt:lpstr>
      <vt:lpstr>               H20logy water intake website</vt:lpstr>
      <vt:lpstr>                     </vt:lpstr>
      <vt:lpstr>The Login Page of H2OLOGy allows users to securely access their personalized hydration tracking features. Simply enter your username and password to log in. Once logged in, you can start tracking your water intake, join challenges, and access all the hydration resources .</vt:lpstr>
      <vt:lpstr>Catch the Water Drops Challenge is a fun and interactive 30-second game on H2OLOGy designed to motivate you to stay hydrated. In this challenge, you have 30 seconds to collect as many water droplets as you can. The number of droplets you catch during the challenge sets your hydration goal for the day. For example, if you collect droplets that equal 1 liter of water, that becomes your daily water intake target. It's a quick, engaging way to stay on track with your hydration while having fun!</vt:lpstr>
      <vt:lpstr>The Water Intake Tracker on H2OLOGy helps you stay on top of your hydration goals effortlessly. When you set a daily water intake target, like 3 liters, the tracker automatically calculates how many glasses that equals and displays them for you. As you log your water intake throughout the day, the tracker updates in real-time, showing your progress toward reaching your goal. You can easily adjust your target based on your needs, whether you're aiming for more or less, and the tracker will adapt to keep you on track. It’s a simple, automated way to ensure you hit your hydration goals each 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H20logy water intake website</dc:title>
  <dc:creator>azz khan</dc:creator>
  <cp:lastModifiedBy>Habiba Ali</cp:lastModifiedBy>
  <cp:revision>3</cp:revision>
  <dcterms:created xsi:type="dcterms:W3CDTF">2025-01-31T06:52:35Z</dcterms:created>
  <dcterms:modified xsi:type="dcterms:W3CDTF">2025-02-03T15:38:15Z</dcterms:modified>
</cp:coreProperties>
</file>