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2CDF8E-C5A9-2647-84D9-246D1B675FF5}" v="134" dt="2024-05-10T18:20:05.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2" autoAdjust="0"/>
    <p:restoredTop sz="94660"/>
  </p:normalViewPr>
  <p:slideViewPr>
    <p:cSldViewPr snapToGrid="0">
      <p:cViewPr varScale="1">
        <p:scale>
          <a:sx n="90" d="100"/>
          <a:sy n="90" d="100"/>
        </p:scale>
        <p:origin x="8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biba Begum" userId="S::21312966@stu.mmu.ac.uk::e51283d1-ddc4-408c-8236-384aac8c83e0" providerId="AD" clId="Web-{9F8FC7DA-1103-DC84-EEC0-FB2E9E5D87E5}"/>
    <pc:docChg chg="modSld">
      <pc:chgData name="Habiba Begum" userId="S::21312966@stu.mmu.ac.uk::e51283d1-ddc4-408c-8236-384aac8c83e0" providerId="AD" clId="Web-{9F8FC7DA-1103-DC84-EEC0-FB2E9E5D87E5}" dt="2024-05-06T03:48:59.325" v="188" actId="14100"/>
      <pc:docMkLst>
        <pc:docMk/>
      </pc:docMkLst>
      <pc:sldChg chg="addSp delSp modSp">
        <pc:chgData name="Habiba Begum" userId="S::21312966@stu.mmu.ac.uk::e51283d1-ddc4-408c-8236-384aac8c83e0" providerId="AD" clId="Web-{9F8FC7DA-1103-DC84-EEC0-FB2E9E5D87E5}" dt="2024-05-06T03:46:02.476" v="94" actId="1076"/>
        <pc:sldMkLst>
          <pc:docMk/>
          <pc:sldMk cId="3123140777" sldId="256"/>
        </pc:sldMkLst>
        <pc:spChg chg="add mod">
          <ac:chgData name="Habiba Begum" userId="S::21312966@stu.mmu.ac.uk::e51283d1-ddc4-408c-8236-384aac8c83e0" providerId="AD" clId="Web-{9F8FC7DA-1103-DC84-EEC0-FB2E9E5D87E5}" dt="2024-05-06T03:43:41.518" v="43"/>
          <ac:spMkLst>
            <pc:docMk/>
            <pc:sldMk cId="3123140777" sldId="256"/>
            <ac:spMk id="2" creationId="{DC70B38D-25C5-B098-96C3-2A587C12D51C}"/>
          </ac:spMkLst>
        </pc:spChg>
        <pc:spChg chg="add mod">
          <ac:chgData name="Habiba Begum" userId="S::21312966@stu.mmu.ac.uk::e51283d1-ddc4-408c-8236-384aac8c83e0" providerId="AD" clId="Web-{9F8FC7DA-1103-DC84-EEC0-FB2E9E5D87E5}" dt="2024-05-06T03:45:08.458" v="67" actId="1076"/>
          <ac:spMkLst>
            <pc:docMk/>
            <pc:sldMk cId="3123140777" sldId="256"/>
            <ac:spMk id="3" creationId="{972124A5-16A2-935A-BF8A-9B6305C2E54E}"/>
          </ac:spMkLst>
        </pc:spChg>
        <pc:spChg chg="add del mod">
          <ac:chgData name="Habiba Begum" userId="S::21312966@stu.mmu.ac.uk::e51283d1-ddc4-408c-8236-384aac8c83e0" providerId="AD" clId="Web-{9F8FC7DA-1103-DC84-EEC0-FB2E9E5D87E5}" dt="2024-05-06T03:45:51.054" v="90" actId="1076"/>
          <ac:spMkLst>
            <pc:docMk/>
            <pc:sldMk cId="3123140777" sldId="256"/>
            <ac:spMk id="4" creationId="{8ED6263C-2A0D-8D22-B661-FD1B2846F0BC}"/>
          </ac:spMkLst>
        </pc:spChg>
        <pc:spChg chg="add mod">
          <ac:chgData name="Habiba Begum" userId="S::21312966@stu.mmu.ac.uk::e51283d1-ddc4-408c-8236-384aac8c83e0" providerId="AD" clId="Web-{9F8FC7DA-1103-DC84-EEC0-FB2E9E5D87E5}" dt="2024-05-06T03:44:22.394" v="52" actId="20577"/>
          <ac:spMkLst>
            <pc:docMk/>
            <pc:sldMk cId="3123140777" sldId="256"/>
            <ac:spMk id="8" creationId="{7FF2E76C-F740-261A-0EB0-EAA20286A4E9}"/>
          </ac:spMkLst>
        </pc:spChg>
        <pc:spChg chg="add mod">
          <ac:chgData name="Habiba Begum" userId="S::21312966@stu.mmu.ac.uk::e51283d1-ddc4-408c-8236-384aac8c83e0" providerId="AD" clId="Web-{9F8FC7DA-1103-DC84-EEC0-FB2E9E5D87E5}" dt="2024-05-06T03:44:51.911" v="65" actId="1076"/>
          <ac:spMkLst>
            <pc:docMk/>
            <pc:sldMk cId="3123140777" sldId="256"/>
            <ac:spMk id="9" creationId="{B323DEF0-8966-8797-3E3E-B8F1A46D5E61}"/>
          </ac:spMkLst>
        </pc:spChg>
        <pc:spChg chg="add mod">
          <ac:chgData name="Habiba Begum" userId="S::21312966@stu.mmu.ac.uk::e51283d1-ddc4-408c-8236-384aac8c83e0" providerId="AD" clId="Web-{9F8FC7DA-1103-DC84-EEC0-FB2E9E5D87E5}" dt="2024-05-06T03:44:47.364" v="63" actId="1076"/>
          <ac:spMkLst>
            <pc:docMk/>
            <pc:sldMk cId="3123140777" sldId="256"/>
            <ac:spMk id="10" creationId="{460709DF-A142-65CA-3311-A190D04B93B3}"/>
          </ac:spMkLst>
        </pc:spChg>
        <pc:spChg chg="add mod">
          <ac:chgData name="Habiba Begum" userId="S::21312966@stu.mmu.ac.uk::e51283d1-ddc4-408c-8236-384aac8c83e0" providerId="AD" clId="Web-{9F8FC7DA-1103-DC84-EEC0-FB2E9E5D87E5}" dt="2024-05-06T03:45:04.255" v="66" actId="1076"/>
          <ac:spMkLst>
            <pc:docMk/>
            <pc:sldMk cId="3123140777" sldId="256"/>
            <ac:spMk id="11" creationId="{45A35C09-AE17-D23B-166C-2224A44C820B}"/>
          </ac:spMkLst>
        </pc:spChg>
        <pc:spChg chg="add mod">
          <ac:chgData name="Habiba Begum" userId="S::21312966@stu.mmu.ac.uk::e51283d1-ddc4-408c-8236-384aac8c83e0" providerId="AD" clId="Web-{9F8FC7DA-1103-DC84-EEC0-FB2E9E5D87E5}" dt="2024-05-06T03:44:44.817" v="62" actId="1076"/>
          <ac:spMkLst>
            <pc:docMk/>
            <pc:sldMk cId="3123140777" sldId="256"/>
            <ac:spMk id="12" creationId="{84E6C063-0939-ADE3-6C5E-051EAAB4CB33}"/>
          </ac:spMkLst>
        </pc:spChg>
        <pc:spChg chg="add del mod">
          <ac:chgData name="Habiba Begum" userId="S::21312966@stu.mmu.ac.uk::e51283d1-ddc4-408c-8236-384aac8c83e0" providerId="AD" clId="Web-{9F8FC7DA-1103-DC84-EEC0-FB2E9E5D87E5}" dt="2024-05-06T03:45:31.897" v="87"/>
          <ac:spMkLst>
            <pc:docMk/>
            <pc:sldMk cId="3123140777" sldId="256"/>
            <ac:spMk id="13" creationId="{10E24E0B-416B-60E6-859A-3DDF4F7FF42A}"/>
          </ac:spMkLst>
        </pc:spChg>
        <pc:spChg chg="add del">
          <ac:chgData name="Habiba Begum" userId="S::21312966@stu.mmu.ac.uk::e51283d1-ddc4-408c-8236-384aac8c83e0" providerId="AD" clId="Web-{9F8FC7DA-1103-DC84-EEC0-FB2E9E5D87E5}" dt="2024-05-06T03:45:31.897" v="86"/>
          <ac:spMkLst>
            <pc:docMk/>
            <pc:sldMk cId="3123140777" sldId="256"/>
            <ac:spMk id="14" creationId="{54EB2028-42C6-2F75-7C04-57C64F463696}"/>
          </ac:spMkLst>
        </pc:spChg>
        <pc:spChg chg="add del">
          <ac:chgData name="Habiba Begum" userId="S::21312966@stu.mmu.ac.uk::e51283d1-ddc4-408c-8236-384aac8c83e0" providerId="AD" clId="Web-{9F8FC7DA-1103-DC84-EEC0-FB2E9E5D87E5}" dt="2024-05-06T03:45:31.897" v="85"/>
          <ac:spMkLst>
            <pc:docMk/>
            <pc:sldMk cId="3123140777" sldId="256"/>
            <ac:spMk id="15" creationId="{9A7763CF-309C-C396-74F4-3DFAD8F6F3FD}"/>
          </ac:spMkLst>
        </pc:spChg>
        <pc:spChg chg="add del">
          <ac:chgData name="Habiba Begum" userId="S::21312966@stu.mmu.ac.uk::e51283d1-ddc4-408c-8236-384aac8c83e0" providerId="AD" clId="Web-{9F8FC7DA-1103-DC84-EEC0-FB2E9E5D87E5}" dt="2024-05-06T03:45:31.897" v="84"/>
          <ac:spMkLst>
            <pc:docMk/>
            <pc:sldMk cId="3123140777" sldId="256"/>
            <ac:spMk id="16" creationId="{B60A23F0-178E-725C-C664-B30DE0730848}"/>
          </ac:spMkLst>
        </pc:spChg>
        <pc:spChg chg="add del">
          <ac:chgData name="Habiba Begum" userId="S::21312966@stu.mmu.ac.uk::e51283d1-ddc4-408c-8236-384aac8c83e0" providerId="AD" clId="Web-{9F8FC7DA-1103-DC84-EEC0-FB2E9E5D87E5}" dt="2024-05-06T03:45:31.897" v="83"/>
          <ac:spMkLst>
            <pc:docMk/>
            <pc:sldMk cId="3123140777" sldId="256"/>
            <ac:spMk id="17" creationId="{BACDC57B-6214-8289-3B24-B801674954E2}"/>
          </ac:spMkLst>
        </pc:spChg>
        <pc:spChg chg="add del">
          <ac:chgData name="Habiba Begum" userId="S::21312966@stu.mmu.ac.uk::e51283d1-ddc4-408c-8236-384aac8c83e0" providerId="AD" clId="Web-{9F8FC7DA-1103-DC84-EEC0-FB2E9E5D87E5}" dt="2024-05-06T03:45:31.897" v="82"/>
          <ac:spMkLst>
            <pc:docMk/>
            <pc:sldMk cId="3123140777" sldId="256"/>
            <ac:spMk id="20" creationId="{872FB720-99F9-31D2-CCEE-C1BEC3EC6E49}"/>
          </ac:spMkLst>
        </pc:spChg>
        <pc:spChg chg="add del">
          <ac:chgData name="Habiba Begum" userId="S::21312966@stu.mmu.ac.uk::e51283d1-ddc4-408c-8236-384aac8c83e0" providerId="AD" clId="Web-{9F8FC7DA-1103-DC84-EEC0-FB2E9E5D87E5}" dt="2024-05-06T03:45:31.897" v="81"/>
          <ac:spMkLst>
            <pc:docMk/>
            <pc:sldMk cId="3123140777" sldId="256"/>
            <ac:spMk id="21" creationId="{D77BF0F6-890E-92E2-106B-7F7184865FC0}"/>
          </ac:spMkLst>
        </pc:spChg>
        <pc:spChg chg="add del">
          <ac:chgData name="Habiba Begum" userId="S::21312966@stu.mmu.ac.uk::e51283d1-ddc4-408c-8236-384aac8c83e0" providerId="AD" clId="Web-{9F8FC7DA-1103-DC84-EEC0-FB2E9E5D87E5}" dt="2024-05-06T03:45:31.897" v="80"/>
          <ac:spMkLst>
            <pc:docMk/>
            <pc:sldMk cId="3123140777" sldId="256"/>
            <ac:spMk id="22" creationId="{430F8706-3383-7756-4EDC-C668F72354C8}"/>
          </ac:spMkLst>
        </pc:spChg>
        <pc:spChg chg="mod">
          <ac:chgData name="Habiba Begum" userId="S::21312966@stu.mmu.ac.uk::e51283d1-ddc4-408c-8236-384aac8c83e0" providerId="AD" clId="Web-{9F8FC7DA-1103-DC84-EEC0-FB2E9E5D87E5}" dt="2024-05-06T03:43:19.799" v="36" actId="20577"/>
          <ac:spMkLst>
            <pc:docMk/>
            <pc:sldMk cId="3123140777" sldId="256"/>
            <ac:spMk id="30" creationId="{E02980C3-33BB-9D87-ECEC-1E2DB96A15C8}"/>
          </ac:spMkLst>
        </pc:spChg>
        <pc:spChg chg="add del topLvl">
          <ac:chgData name="Habiba Begum" userId="S::21312966@stu.mmu.ac.uk::e51283d1-ddc4-408c-8236-384aac8c83e0" providerId="AD" clId="Web-{9F8FC7DA-1103-DC84-EEC0-FB2E9E5D87E5}" dt="2024-05-06T03:43:01.876" v="14"/>
          <ac:spMkLst>
            <pc:docMk/>
            <pc:sldMk cId="3123140777" sldId="256"/>
            <ac:spMk id="31" creationId="{0B3C32A6-13C5-CD9D-3BA0-98983E1B8433}"/>
          </ac:spMkLst>
        </pc:spChg>
        <pc:spChg chg="del topLvl">
          <ac:chgData name="Habiba Begum" userId="S::21312966@stu.mmu.ac.uk::e51283d1-ddc4-408c-8236-384aac8c83e0" providerId="AD" clId="Web-{9F8FC7DA-1103-DC84-EEC0-FB2E9E5D87E5}" dt="2024-05-06T03:42:50.845" v="1"/>
          <ac:spMkLst>
            <pc:docMk/>
            <pc:sldMk cId="3123140777" sldId="256"/>
            <ac:spMk id="32" creationId="{CB707DB0-F3D8-0A49-A1ED-C8262D57EE64}"/>
          </ac:spMkLst>
        </pc:spChg>
        <pc:grpChg chg="add del">
          <ac:chgData name="Habiba Begum" userId="S::21312966@stu.mmu.ac.uk::e51283d1-ddc4-408c-8236-384aac8c83e0" providerId="AD" clId="Web-{9F8FC7DA-1103-DC84-EEC0-FB2E9E5D87E5}" dt="2024-05-06T03:43:04.767" v="17"/>
          <ac:grpSpMkLst>
            <pc:docMk/>
            <pc:sldMk cId="3123140777" sldId="256"/>
            <ac:grpSpMk id="23" creationId="{DBD887B0-4D27-A764-8D77-49066D7068D2}"/>
          </ac:grpSpMkLst>
        </pc:grpChg>
        <pc:grpChg chg="add del">
          <ac:chgData name="Habiba Begum" userId="S::21312966@stu.mmu.ac.uk::e51283d1-ddc4-408c-8236-384aac8c83e0" providerId="AD" clId="Web-{9F8FC7DA-1103-DC84-EEC0-FB2E9E5D87E5}" dt="2024-05-06T03:43:05.705" v="18"/>
          <ac:grpSpMkLst>
            <pc:docMk/>
            <pc:sldMk cId="3123140777" sldId="256"/>
            <ac:grpSpMk id="24" creationId="{A65F19BD-8BAC-C128-8F71-B5B10631F14B}"/>
          </ac:grpSpMkLst>
        </pc:grpChg>
        <pc:grpChg chg="del">
          <ac:chgData name="Habiba Begum" userId="S::21312966@stu.mmu.ac.uk::e51283d1-ddc4-408c-8236-384aac8c83e0" providerId="AD" clId="Web-{9F8FC7DA-1103-DC84-EEC0-FB2E9E5D87E5}" dt="2024-05-06T03:42:49.220" v="0"/>
          <ac:grpSpMkLst>
            <pc:docMk/>
            <pc:sldMk cId="3123140777" sldId="256"/>
            <ac:grpSpMk id="27" creationId="{F97B70CC-8DE8-B5AB-73AD-AC79D1B4D581}"/>
          </ac:grpSpMkLst>
        </pc:grpChg>
        <pc:grpChg chg="del">
          <ac:chgData name="Habiba Begum" userId="S::21312966@stu.mmu.ac.uk::e51283d1-ddc4-408c-8236-384aac8c83e0" providerId="AD" clId="Web-{9F8FC7DA-1103-DC84-EEC0-FB2E9E5D87E5}" dt="2024-05-06T03:42:50.845" v="1"/>
          <ac:grpSpMkLst>
            <pc:docMk/>
            <pc:sldMk cId="3123140777" sldId="256"/>
            <ac:grpSpMk id="33" creationId="{4D96EB66-63CF-968F-7512-AB5719F15A68}"/>
          </ac:grpSpMkLst>
        </pc:grpChg>
        <pc:grpChg chg="add del">
          <ac:chgData name="Habiba Begum" userId="S::21312966@stu.mmu.ac.uk::e51283d1-ddc4-408c-8236-384aac8c83e0" providerId="AD" clId="Web-{9F8FC7DA-1103-DC84-EEC0-FB2E9E5D87E5}" dt="2024-05-06T03:43:03.205" v="15"/>
          <ac:grpSpMkLst>
            <pc:docMk/>
            <pc:sldMk cId="3123140777" sldId="256"/>
            <ac:grpSpMk id="34" creationId="{87226E6F-1E34-4EEE-A93C-D1C7A3877AA3}"/>
          </ac:grpSpMkLst>
        </pc:grpChg>
        <pc:grpChg chg="add del">
          <ac:chgData name="Habiba Begum" userId="S::21312966@stu.mmu.ac.uk::e51283d1-ddc4-408c-8236-384aac8c83e0" providerId="AD" clId="Web-{9F8FC7DA-1103-DC84-EEC0-FB2E9E5D87E5}" dt="2024-05-06T03:43:03.955" v="16"/>
          <ac:grpSpMkLst>
            <pc:docMk/>
            <pc:sldMk cId="3123140777" sldId="256"/>
            <ac:grpSpMk id="37" creationId="{ED01F41C-5C58-C07E-4E53-CAEDCA25B169}"/>
          </ac:grpSpMkLst>
        </pc:grpChg>
        <pc:grpChg chg="add">
          <ac:chgData name="Habiba Begum" userId="S::21312966@stu.mmu.ac.uk::e51283d1-ddc4-408c-8236-384aac8c83e0" providerId="AD" clId="Web-{9F8FC7DA-1103-DC84-EEC0-FB2E9E5D87E5}" dt="2024-05-06T03:45:47.632" v="89"/>
          <ac:grpSpMkLst>
            <pc:docMk/>
            <pc:sldMk cId="3123140777" sldId="256"/>
            <ac:grpSpMk id="40" creationId="{80BE9862-427D-E1DF-9BE5-8C078387213F}"/>
          </ac:grpSpMkLst>
        </pc:grpChg>
        <pc:grpChg chg="add mod">
          <ac:chgData name="Habiba Begum" userId="S::21312966@stu.mmu.ac.uk::e51283d1-ddc4-408c-8236-384aac8c83e0" providerId="AD" clId="Web-{9F8FC7DA-1103-DC84-EEC0-FB2E9E5D87E5}" dt="2024-05-06T03:45:56.804" v="92" actId="1076"/>
          <ac:grpSpMkLst>
            <pc:docMk/>
            <pc:sldMk cId="3123140777" sldId="256"/>
            <ac:grpSpMk id="41" creationId="{522F7526-4616-691C-EE95-B50665A4A9EA}"/>
          </ac:grpSpMkLst>
        </pc:grpChg>
        <pc:grpChg chg="add mod">
          <ac:chgData name="Habiba Begum" userId="S::21312966@stu.mmu.ac.uk::e51283d1-ddc4-408c-8236-384aac8c83e0" providerId="AD" clId="Web-{9F8FC7DA-1103-DC84-EEC0-FB2E9E5D87E5}" dt="2024-05-06T03:46:02.476" v="94" actId="1076"/>
          <ac:grpSpMkLst>
            <pc:docMk/>
            <pc:sldMk cId="3123140777" sldId="256"/>
            <ac:grpSpMk id="50" creationId="{4CB90401-0A15-AD9E-7510-29315E8186EB}"/>
          </ac:grpSpMkLst>
        </pc:grpChg>
      </pc:sldChg>
      <pc:sldChg chg="addSp modSp">
        <pc:chgData name="Habiba Begum" userId="S::21312966@stu.mmu.ac.uk::e51283d1-ddc4-408c-8236-384aac8c83e0" providerId="AD" clId="Web-{9F8FC7DA-1103-DC84-EEC0-FB2E9E5D87E5}" dt="2024-05-06T03:48:59.325" v="188" actId="14100"/>
        <pc:sldMkLst>
          <pc:docMk/>
          <pc:sldMk cId="2772177359" sldId="257"/>
        </pc:sldMkLst>
        <pc:spChg chg="mod">
          <ac:chgData name="Habiba Begum" userId="S::21312966@stu.mmu.ac.uk::e51283d1-ddc4-408c-8236-384aac8c83e0" providerId="AD" clId="Web-{9F8FC7DA-1103-DC84-EEC0-FB2E9E5D87E5}" dt="2024-05-06T03:48:54.684" v="187" actId="1076"/>
          <ac:spMkLst>
            <pc:docMk/>
            <pc:sldMk cId="2772177359" sldId="257"/>
            <ac:spMk id="2" creationId="{C4624681-4531-21DE-B6C4-61EA4982C165}"/>
          </ac:spMkLst>
        </pc:spChg>
        <pc:spChg chg="mod">
          <ac:chgData name="Habiba Begum" userId="S::21312966@stu.mmu.ac.uk::e51283d1-ddc4-408c-8236-384aac8c83e0" providerId="AD" clId="Web-{9F8FC7DA-1103-DC84-EEC0-FB2E9E5D87E5}" dt="2024-05-06T03:47:13.791" v="131" actId="1076"/>
          <ac:spMkLst>
            <pc:docMk/>
            <pc:sldMk cId="2772177359" sldId="257"/>
            <ac:spMk id="3" creationId="{A56C5AA3-9BE5-694D-7AF4-5F0775C2C4B9}"/>
          </ac:spMkLst>
        </pc:spChg>
        <pc:spChg chg="mod">
          <ac:chgData name="Habiba Begum" userId="S::21312966@stu.mmu.ac.uk::e51283d1-ddc4-408c-8236-384aac8c83e0" providerId="AD" clId="Web-{9F8FC7DA-1103-DC84-EEC0-FB2E9E5D87E5}" dt="2024-05-06T03:48:36.340" v="183" actId="1076"/>
          <ac:spMkLst>
            <pc:docMk/>
            <pc:sldMk cId="2772177359" sldId="257"/>
            <ac:spMk id="4" creationId="{8ED6263C-2A0D-8D22-B661-FD1B2846F0BC}"/>
          </ac:spMkLst>
        </pc:spChg>
        <pc:spChg chg="mod">
          <ac:chgData name="Habiba Begum" userId="S::21312966@stu.mmu.ac.uk::e51283d1-ddc4-408c-8236-384aac8c83e0" providerId="AD" clId="Web-{9F8FC7DA-1103-DC84-EEC0-FB2E9E5D87E5}" dt="2024-05-06T03:47:20.619" v="134" actId="1076"/>
          <ac:spMkLst>
            <pc:docMk/>
            <pc:sldMk cId="2772177359" sldId="257"/>
            <ac:spMk id="8" creationId="{82C97C94-FAF9-882A-65B1-E519B4E36D5E}"/>
          </ac:spMkLst>
        </pc:spChg>
        <pc:spChg chg="mod">
          <ac:chgData name="Habiba Begum" userId="S::21312966@stu.mmu.ac.uk::e51283d1-ddc4-408c-8236-384aac8c83e0" providerId="AD" clId="Web-{9F8FC7DA-1103-DC84-EEC0-FB2E9E5D87E5}" dt="2024-05-06T03:47:26.385" v="137" actId="1076"/>
          <ac:spMkLst>
            <pc:docMk/>
            <pc:sldMk cId="2772177359" sldId="257"/>
            <ac:spMk id="9" creationId="{C4AAF3C7-6B63-AA89-1315-9C451C1C6F52}"/>
          </ac:spMkLst>
        </pc:spChg>
        <pc:spChg chg="add mod">
          <ac:chgData name="Habiba Begum" userId="S::21312966@stu.mmu.ac.uk::e51283d1-ddc4-408c-8236-384aac8c83e0" providerId="AD" clId="Web-{9F8FC7DA-1103-DC84-EEC0-FB2E9E5D87E5}" dt="2024-05-06T03:47:50.432" v="153" actId="20577"/>
          <ac:spMkLst>
            <pc:docMk/>
            <pc:sldMk cId="2772177359" sldId="257"/>
            <ac:spMk id="10" creationId="{30F9021A-9392-125B-E55F-9F2722E9A422}"/>
          </ac:spMkLst>
        </pc:spChg>
        <pc:spChg chg="add mod">
          <ac:chgData name="Habiba Begum" userId="S::21312966@stu.mmu.ac.uk::e51283d1-ddc4-408c-8236-384aac8c83e0" providerId="AD" clId="Web-{9F8FC7DA-1103-DC84-EEC0-FB2E9E5D87E5}" dt="2024-05-06T03:48:01.698" v="170" actId="20577"/>
          <ac:spMkLst>
            <pc:docMk/>
            <pc:sldMk cId="2772177359" sldId="257"/>
            <ac:spMk id="11" creationId="{64192240-B26D-7280-55A6-BD055D082087}"/>
          </ac:spMkLst>
        </pc:spChg>
        <pc:spChg chg="add mod">
          <ac:chgData name="Habiba Begum" userId="S::21312966@stu.mmu.ac.uk::e51283d1-ddc4-408c-8236-384aac8c83e0" providerId="AD" clId="Web-{9F8FC7DA-1103-DC84-EEC0-FB2E9E5D87E5}" dt="2024-05-06T03:48:06.933" v="176" actId="20577"/>
          <ac:spMkLst>
            <pc:docMk/>
            <pc:sldMk cId="2772177359" sldId="257"/>
            <ac:spMk id="12" creationId="{7384273A-7225-4B31-CEAF-03E1E92A8999}"/>
          </ac:spMkLst>
        </pc:spChg>
        <pc:spChg chg="add mod">
          <ac:chgData name="Habiba Begum" userId="S::21312966@stu.mmu.ac.uk::e51283d1-ddc4-408c-8236-384aac8c83e0" providerId="AD" clId="Web-{9F8FC7DA-1103-DC84-EEC0-FB2E9E5D87E5}" dt="2024-05-06T03:48:12.417" v="179" actId="20577"/>
          <ac:spMkLst>
            <pc:docMk/>
            <pc:sldMk cId="2772177359" sldId="257"/>
            <ac:spMk id="13" creationId="{9F7C73C1-9FB7-FB98-F253-413147B76FBB}"/>
          </ac:spMkLst>
        </pc:spChg>
        <pc:grpChg chg="add mod">
          <ac:chgData name="Habiba Begum" userId="S::21312966@stu.mmu.ac.uk::e51283d1-ddc4-408c-8236-384aac8c83e0" providerId="AD" clId="Web-{9F8FC7DA-1103-DC84-EEC0-FB2E9E5D87E5}" dt="2024-05-06T03:48:59.325" v="188" actId="14100"/>
          <ac:grpSpMkLst>
            <pc:docMk/>
            <pc:sldMk cId="2772177359" sldId="257"/>
            <ac:grpSpMk id="14" creationId="{AD1A52B3-D259-5733-C439-E20E9E8E651E}"/>
          </ac:grpSpMkLst>
        </pc:grpChg>
      </pc:sldChg>
    </pc:docChg>
  </pc:docChgLst>
  <pc:docChgLst>
    <pc:chgData name="Habiba Begum" userId="S::21312966@stu.mmu.ac.uk::e51283d1-ddc4-408c-8236-384aac8c83e0" providerId="AD" clId="Web-{3B2CDF8E-C5A9-2647-84D9-246D1B675FF5}"/>
    <pc:docChg chg="modSld">
      <pc:chgData name="Habiba Begum" userId="S::21312966@stu.mmu.ac.uk::e51283d1-ddc4-408c-8236-384aac8c83e0" providerId="AD" clId="Web-{3B2CDF8E-C5A9-2647-84D9-246D1B675FF5}" dt="2024-05-10T18:20:05.907" v="88" actId="1076"/>
      <pc:docMkLst>
        <pc:docMk/>
      </pc:docMkLst>
      <pc:sldChg chg="addSp modSp">
        <pc:chgData name="Habiba Begum" userId="S::21312966@stu.mmu.ac.uk::e51283d1-ddc4-408c-8236-384aac8c83e0" providerId="AD" clId="Web-{3B2CDF8E-C5A9-2647-84D9-246D1B675FF5}" dt="2024-05-10T18:18:25.467" v="64" actId="20577"/>
        <pc:sldMkLst>
          <pc:docMk/>
          <pc:sldMk cId="3123140777" sldId="256"/>
        </pc:sldMkLst>
        <pc:spChg chg="add mod">
          <ac:chgData name="Habiba Begum" userId="S::21312966@stu.mmu.ac.uk::e51283d1-ddc4-408c-8236-384aac8c83e0" providerId="AD" clId="Web-{3B2CDF8E-C5A9-2647-84D9-246D1B675FF5}" dt="2024-05-10T18:17:29.200" v="35" actId="20577"/>
          <ac:spMkLst>
            <pc:docMk/>
            <pc:sldMk cId="3123140777" sldId="256"/>
            <ac:spMk id="17" creationId="{0973A09B-3FC7-8A78-989D-E890203EFCF7}"/>
          </ac:spMkLst>
        </pc:spChg>
        <pc:spChg chg="add mod">
          <ac:chgData name="Habiba Begum" userId="S::21312966@stu.mmu.ac.uk::e51283d1-ddc4-408c-8236-384aac8c83e0" providerId="AD" clId="Web-{3B2CDF8E-C5A9-2647-84D9-246D1B675FF5}" dt="2024-05-10T18:17:58.700" v="54" actId="14100"/>
          <ac:spMkLst>
            <pc:docMk/>
            <pc:sldMk cId="3123140777" sldId="256"/>
            <ac:spMk id="18" creationId="{83A08DAE-3368-6370-FFEA-2817E8001E7B}"/>
          </ac:spMkLst>
        </pc:spChg>
        <pc:spChg chg="add mod">
          <ac:chgData name="Habiba Begum" userId="S::21312966@stu.mmu.ac.uk::e51283d1-ddc4-408c-8236-384aac8c83e0" providerId="AD" clId="Web-{3B2CDF8E-C5A9-2647-84D9-246D1B675FF5}" dt="2024-05-10T18:18:25.467" v="64" actId="20577"/>
          <ac:spMkLst>
            <pc:docMk/>
            <pc:sldMk cId="3123140777" sldId="256"/>
            <ac:spMk id="19" creationId="{17B27B3B-DAFC-C149-E8D1-88AAFDC57F1B}"/>
          </ac:spMkLst>
        </pc:spChg>
        <pc:grpChg chg="add mod">
          <ac:chgData name="Habiba Begum" userId="S::21312966@stu.mmu.ac.uk::e51283d1-ddc4-408c-8236-384aac8c83e0" providerId="AD" clId="Web-{3B2CDF8E-C5A9-2647-84D9-246D1B675FF5}" dt="2024-05-10T18:15:33.587" v="2" actId="1076"/>
          <ac:grpSpMkLst>
            <pc:docMk/>
            <pc:sldMk cId="3123140777" sldId="256"/>
            <ac:grpSpMk id="13" creationId="{7336186E-644D-7673-D895-2B8FA6DFACBC}"/>
          </ac:grpSpMkLst>
        </pc:grpChg>
        <pc:cxnChg chg="add mod">
          <ac:chgData name="Habiba Begum" userId="S::21312966@stu.mmu.ac.uk::e51283d1-ddc4-408c-8236-384aac8c83e0" providerId="AD" clId="Web-{3B2CDF8E-C5A9-2647-84D9-246D1B675FF5}" dt="2024-05-10T18:16:36.011" v="21" actId="14100"/>
          <ac:cxnSpMkLst>
            <pc:docMk/>
            <pc:sldMk cId="3123140777" sldId="256"/>
            <ac:cxnSpMk id="14" creationId="{C546F3E9-48FA-C095-6F68-0433351849A5}"/>
          </ac:cxnSpMkLst>
        </pc:cxnChg>
        <pc:cxnChg chg="add mod">
          <ac:chgData name="Habiba Begum" userId="S::21312966@stu.mmu.ac.uk::e51283d1-ddc4-408c-8236-384aac8c83e0" providerId="AD" clId="Web-{3B2CDF8E-C5A9-2647-84D9-246D1B675FF5}" dt="2024-05-10T18:16:48.448" v="23" actId="1076"/>
          <ac:cxnSpMkLst>
            <pc:docMk/>
            <pc:sldMk cId="3123140777" sldId="256"/>
            <ac:cxnSpMk id="15" creationId="{7B80FB2F-C68E-B7AD-0811-9F8832CBB043}"/>
          </ac:cxnSpMkLst>
        </pc:cxnChg>
        <pc:cxnChg chg="add mod">
          <ac:chgData name="Habiba Begum" userId="S::21312966@stu.mmu.ac.uk::e51283d1-ddc4-408c-8236-384aac8c83e0" providerId="AD" clId="Web-{3B2CDF8E-C5A9-2647-84D9-246D1B675FF5}" dt="2024-05-10T18:18:15.607" v="61" actId="14100"/>
          <ac:cxnSpMkLst>
            <pc:docMk/>
            <pc:sldMk cId="3123140777" sldId="256"/>
            <ac:cxnSpMk id="16" creationId="{C03E357C-910C-3EBC-AFA3-169B8EBAA1A3}"/>
          </ac:cxnSpMkLst>
        </pc:cxnChg>
      </pc:sldChg>
      <pc:sldChg chg="addSp modSp">
        <pc:chgData name="Habiba Begum" userId="S::21312966@stu.mmu.ac.uk::e51283d1-ddc4-408c-8236-384aac8c83e0" providerId="AD" clId="Web-{3B2CDF8E-C5A9-2647-84D9-246D1B675FF5}" dt="2024-05-10T18:20:05.907" v="88" actId="1076"/>
        <pc:sldMkLst>
          <pc:docMk/>
          <pc:sldMk cId="2772177359" sldId="257"/>
        </pc:sldMkLst>
        <pc:spChg chg="mod">
          <ac:chgData name="Habiba Begum" userId="S::21312966@stu.mmu.ac.uk::e51283d1-ddc4-408c-8236-384aac8c83e0" providerId="AD" clId="Web-{3B2CDF8E-C5A9-2647-84D9-246D1B675FF5}" dt="2024-05-10T18:16:03.260" v="10" actId="14100"/>
          <ac:spMkLst>
            <pc:docMk/>
            <pc:sldMk cId="2772177359" sldId="257"/>
            <ac:spMk id="4" creationId="{8ED6263C-2A0D-8D22-B661-FD1B2846F0BC}"/>
          </ac:spMkLst>
        </pc:spChg>
        <pc:spChg chg="add mod">
          <ac:chgData name="Habiba Begum" userId="S::21312966@stu.mmu.ac.uk::e51283d1-ddc4-408c-8236-384aac8c83e0" providerId="AD" clId="Web-{3B2CDF8E-C5A9-2647-84D9-246D1B675FF5}" dt="2024-05-10T18:19:18.609" v="68" actId="1076"/>
          <ac:spMkLst>
            <pc:docMk/>
            <pc:sldMk cId="2772177359" sldId="257"/>
            <ac:spMk id="19" creationId="{9E547060-9232-8AD5-EE35-901F3906E3E8}"/>
          </ac:spMkLst>
        </pc:spChg>
        <pc:spChg chg="add mod">
          <ac:chgData name="Habiba Begum" userId="S::21312966@stu.mmu.ac.uk::e51283d1-ddc4-408c-8236-384aac8c83e0" providerId="AD" clId="Web-{3B2CDF8E-C5A9-2647-84D9-246D1B675FF5}" dt="2024-05-10T18:20:05.907" v="88" actId="1076"/>
          <ac:spMkLst>
            <pc:docMk/>
            <pc:sldMk cId="2772177359" sldId="257"/>
            <ac:spMk id="23" creationId="{EBF0086A-427D-2C2D-8385-F7D11296DF5B}"/>
          </ac:spMkLst>
        </pc:spChg>
        <pc:grpChg chg="add mod">
          <ac:chgData name="Habiba Begum" userId="S::21312966@stu.mmu.ac.uk::e51283d1-ddc4-408c-8236-384aac8c83e0" providerId="AD" clId="Web-{3B2CDF8E-C5A9-2647-84D9-246D1B675FF5}" dt="2024-05-10T18:16:09.104" v="14" actId="14100"/>
          <ac:grpSpMkLst>
            <pc:docMk/>
            <pc:sldMk cId="2772177359" sldId="257"/>
            <ac:grpSpMk id="15" creationId="{684E43EC-1330-27E6-440B-62D7B2845F70}"/>
          </ac:grpSpMkLst>
        </pc:grpChg>
        <pc:cxnChg chg="add mod">
          <ac:chgData name="Habiba Begum" userId="S::21312966@stu.mmu.ac.uk::e51283d1-ddc4-408c-8236-384aac8c83e0" providerId="AD" clId="Web-{3B2CDF8E-C5A9-2647-84D9-246D1B675FF5}" dt="2024-05-10T18:19:18.609" v="67" actId="1076"/>
          <ac:cxnSpMkLst>
            <pc:docMk/>
            <pc:sldMk cId="2772177359" sldId="257"/>
            <ac:cxnSpMk id="17" creationId="{E3ED5385-7D0C-34AE-C93B-9EBBB2ACF49E}"/>
          </ac:cxnSpMkLst>
        </pc:cxnChg>
        <pc:cxnChg chg="add mod">
          <ac:chgData name="Habiba Begum" userId="S::21312966@stu.mmu.ac.uk::e51283d1-ddc4-408c-8236-384aac8c83e0" providerId="AD" clId="Web-{3B2CDF8E-C5A9-2647-84D9-246D1B675FF5}" dt="2024-05-10T18:19:27.234" v="71" actId="1076"/>
          <ac:cxnSpMkLst>
            <pc:docMk/>
            <pc:sldMk cId="2772177359" sldId="257"/>
            <ac:cxnSpMk id="21" creationId="{13C0C68E-C454-4C2E-B47B-89DD36E53837}"/>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Your</a:t>
            </a:r>
            <a:r>
              <a:rPr lang="en-GB" baseline="0" dirty="0"/>
              <a:t> carbon emissions and the average in the UK</a:t>
            </a:r>
            <a:endParaRPr lang="en-GB"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You</c:v>
                </c:pt>
              </c:strCache>
            </c:strRef>
          </c:tx>
          <c:spPr>
            <a:solidFill>
              <a:srgbClr val="C00000"/>
            </a:solidFill>
            <a:ln>
              <a:noFill/>
            </a:ln>
            <a:effectLst/>
          </c:spPr>
          <c:invertIfNegative val="0"/>
          <c:cat>
            <c:strRef>
              <c:f>Sheet1!$A$2</c:f>
              <c:strCache>
                <c:ptCount val="1"/>
                <c:pt idx="0">
                  <c:v>Carbon Emissions</c:v>
                </c:pt>
              </c:strCache>
            </c:strRef>
          </c:cat>
          <c:val>
            <c:numRef>
              <c:f>Sheet1!$B$2</c:f>
              <c:numCache>
                <c:formatCode>General</c:formatCode>
                <c:ptCount val="1"/>
                <c:pt idx="0">
                  <c:v>8.1999999999999993</c:v>
                </c:pt>
              </c:numCache>
            </c:numRef>
          </c:val>
          <c:extLst>
            <c:ext xmlns:c16="http://schemas.microsoft.com/office/drawing/2014/chart" uri="{C3380CC4-5D6E-409C-BE32-E72D297353CC}">
              <c16:uniqueId val="{00000000-8C0E-49B6-BFD1-EE52BE4CDE9A}"/>
            </c:ext>
          </c:extLst>
        </c:ser>
        <c:ser>
          <c:idx val="1"/>
          <c:order val="1"/>
          <c:tx>
            <c:strRef>
              <c:f>Sheet1!$C$1</c:f>
              <c:strCache>
                <c:ptCount val="1"/>
                <c:pt idx="0">
                  <c:v>Average in UK</c:v>
                </c:pt>
              </c:strCache>
            </c:strRef>
          </c:tx>
          <c:spPr>
            <a:solidFill>
              <a:schemeClr val="bg2">
                <a:lumMod val="50000"/>
              </a:schemeClr>
            </a:solidFill>
            <a:ln>
              <a:noFill/>
            </a:ln>
            <a:effectLst/>
          </c:spPr>
          <c:invertIfNegative val="0"/>
          <c:cat>
            <c:strRef>
              <c:f>Sheet1!$A$2</c:f>
              <c:strCache>
                <c:ptCount val="1"/>
                <c:pt idx="0">
                  <c:v>Carbon Emissions</c:v>
                </c:pt>
              </c:strCache>
            </c:strRef>
          </c:cat>
          <c:val>
            <c:numRef>
              <c:f>Sheet1!$C$2</c:f>
              <c:numCache>
                <c:formatCode>General</c:formatCode>
                <c:ptCount val="1"/>
                <c:pt idx="0">
                  <c:v>7.9</c:v>
                </c:pt>
              </c:numCache>
            </c:numRef>
          </c:val>
          <c:extLst>
            <c:ext xmlns:c16="http://schemas.microsoft.com/office/drawing/2014/chart" uri="{C3380CC4-5D6E-409C-BE32-E72D297353CC}">
              <c16:uniqueId val="{00000001-8C0E-49B6-BFD1-EE52BE4CDE9A}"/>
            </c:ext>
          </c:extLst>
        </c:ser>
        <c:dLbls>
          <c:showLegendKey val="0"/>
          <c:showVal val="0"/>
          <c:showCatName val="0"/>
          <c:showSerName val="0"/>
          <c:showPercent val="0"/>
          <c:showBubbleSize val="0"/>
        </c:dLbls>
        <c:gapWidth val="219"/>
        <c:overlap val="-27"/>
        <c:axId val="1817152544"/>
        <c:axId val="1817153024"/>
      </c:barChart>
      <c:catAx>
        <c:axId val="18171525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153024"/>
        <c:crosses val="autoZero"/>
        <c:auto val="1"/>
        <c:lblAlgn val="ctr"/>
        <c:lblOffset val="100"/>
        <c:noMultiLvlLbl val="0"/>
      </c:catAx>
      <c:valAx>
        <c:axId val="1817153024"/>
        <c:scaling>
          <c:orientation val="minMax"/>
          <c:max val="1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171525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F77583-2A06-43A2-8689-01C7D08501FB}" type="datetimeFigureOut">
              <a:rPr lang="en-GB" smtClean="0"/>
              <a:t>10/05/2024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F8E69-72B4-46CF-A1A4-CDE5A574BB7A}" type="slidenum">
              <a:rPr lang="en-GB" smtClean="0"/>
              <a:t>‹#›</a:t>
            </a:fld>
            <a:endParaRPr lang="en-GB"/>
          </a:p>
        </p:txBody>
      </p:sp>
    </p:spTree>
    <p:extLst>
      <p:ext uri="{BB962C8B-B14F-4D97-AF65-F5344CB8AC3E}">
        <p14:creationId xmlns:p14="http://schemas.microsoft.com/office/powerpoint/2010/main" val="3646798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the Jacob </a:t>
            </a:r>
            <a:r>
              <a:rPr lang="en-GB" dirty="0" err="1"/>
              <a:t>Nielsons</a:t>
            </a:r>
            <a:r>
              <a:rPr lang="en-GB" dirty="0"/>
              <a:t> Layout, I decided to do a simple layout so the carbon calculator was on one page and the information to improve your carbon footprint was on separate pages, This helps to declutter the space so that it is simple and easy to understand.</a:t>
            </a:r>
          </a:p>
          <a:p>
            <a:r>
              <a:rPr lang="en-GB" dirty="0"/>
              <a:t>I also added helpful notes near the input filters and the outputs so that the user better understands what each section does.</a:t>
            </a:r>
          </a:p>
          <a:p>
            <a:r>
              <a:rPr lang="en-GB" dirty="0"/>
              <a:t>I used the useability findings about colours to help me to design the layout as this would help make the application more accessible and evoke the wanted response.</a:t>
            </a:r>
          </a:p>
        </p:txBody>
      </p:sp>
      <p:sp>
        <p:nvSpPr>
          <p:cNvPr id="4" name="Slide Number Placeholder 3"/>
          <p:cNvSpPr>
            <a:spLocks noGrp="1"/>
          </p:cNvSpPr>
          <p:nvPr>
            <p:ph type="sldNum" sz="quarter" idx="5"/>
          </p:nvPr>
        </p:nvSpPr>
        <p:spPr/>
        <p:txBody>
          <a:bodyPr/>
          <a:lstStyle/>
          <a:p>
            <a:fld id="{017F8E69-72B4-46CF-A1A4-CDE5A574BB7A}" type="slidenum">
              <a:rPr lang="en-GB" smtClean="0"/>
              <a:t>1</a:t>
            </a:fld>
            <a:endParaRPr lang="en-GB"/>
          </a:p>
        </p:txBody>
      </p:sp>
    </p:spTree>
    <p:extLst>
      <p:ext uri="{BB962C8B-B14F-4D97-AF65-F5344CB8AC3E}">
        <p14:creationId xmlns:p14="http://schemas.microsoft.com/office/powerpoint/2010/main" val="188176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Using the Jacob </a:t>
            </a:r>
            <a:r>
              <a:rPr lang="en-GB" dirty="0" err="1"/>
              <a:t>Nielsons</a:t>
            </a:r>
            <a:r>
              <a:rPr lang="en-GB" dirty="0"/>
              <a:t> Layout, I decided to do a simple layout so the carbon calculator was on one page and the information to improve your carbon footprint was on separate pages, This helps to declutter the space so that it is simple and easy to understand.</a:t>
            </a:r>
          </a:p>
          <a:p>
            <a:r>
              <a:rPr lang="en-GB" dirty="0"/>
              <a:t>I also added helpful notes near the input filters and the outputs so that the user better understands what each section does.</a:t>
            </a:r>
          </a:p>
          <a:p>
            <a:r>
              <a:rPr lang="en-GB" dirty="0"/>
              <a:t>I used the useability findings about colours to help me to design the layout as this would help make the application more accessible and evoke the wanted response.</a:t>
            </a:r>
          </a:p>
        </p:txBody>
      </p:sp>
      <p:sp>
        <p:nvSpPr>
          <p:cNvPr id="4" name="Slide Number Placeholder 3"/>
          <p:cNvSpPr>
            <a:spLocks noGrp="1"/>
          </p:cNvSpPr>
          <p:nvPr>
            <p:ph type="sldNum" sz="quarter" idx="5"/>
          </p:nvPr>
        </p:nvSpPr>
        <p:spPr/>
        <p:txBody>
          <a:bodyPr/>
          <a:lstStyle/>
          <a:p>
            <a:fld id="{017F8E69-72B4-46CF-A1A4-CDE5A574BB7A}" type="slidenum">
              <a:rPr lang="en-GB" smtClean="0"/>
              <a:t>2</a:t>
            </a:fld>
            <a:endParaRPr lang="en-GB"/>
          </a:p>
        </p:txBody>
      </p:sp>
    </p:spTree>
    <p:extLst>
      <p:ext uri="{BB962C8B-B14F-4D97-AF65-F5344CB8AC3E}">
        <p14:creationId xmlns:p14="http://schemas.microsoft.com/office/powerpoint/2010/main" val="245725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8877-7D3E-6436-319F-314B31ACD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3EC8EC-0F9A-AD67-9825-603A86836C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69D3291-20F7-528F-E736-9AF97F214438}"/>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C0832923-6F44-B2EA-24E7-824179E8C2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CA07BF-E777-2DAC-6AD2-913AF30C661E}"/>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2126322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4176C-4A1E-53F6-9C37-8FD2604E0FC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2682E3-DCEB-C7A3-39E5-D7E599C60F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4A53A3-9150-FF74-2568-4936C3E8403A}"/>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02937E65-2A64-CE13-77DD-FD191A32193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27A845-4101-21ED-CFBF-A790ED96A60F}"/>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342464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3D445B-1EEF-EEEE-006C-54EF74A0FF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0AE3638-3DDC-C1FD-FB4C-A5C9CBA17B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4B75C7-277E-6EFF-3E9E-64BCBAFA6204}"/>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D05919ED-CFFE-86AC-FB7D-0C410E2AA1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604A74-0880-2798-6002-BD12F715799D}"/>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4030144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C25-89F5-212A-D933-C4295CB0B68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748949-8172-D7E3-9EA3-D58AAD1FE8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1D60B9-61D5-658D-834B-4853250AD5D8}"/>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FCAA22D0-5C3F-A5BB-0239-F1B20342F6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4F4D43-1B13-0732-AE19-2B0096EF2E9C}"/>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3082681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EAEB-A88D-DD53-CC58-79D15110CD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1CC1A36F-C935-EB99-FA53-F7B220684A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55FFED-D492-5A56-1852-FED9053A7BF9}"/>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D03D88EC-9B14-4396-9E90-898DD6DC7FE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F3B346-2D4C-942F-91E2-1F480D8C11AA}"/>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3818777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95CBC-8993-952F-9324-E591C17FAA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45DFC7-C586-5042-9D5D-C33BECB0F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9801830-95A7-6BE8-F995-845A79BF7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A4CAC92-976B-5CBE-67BC-10ACC29949DB}"/>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6" name="Footer Placeholder 5">
            <a:extLst>
              <a:ext uri="{FF2B5EF4-FFF2-40B4-BE49-F238E27FC236}">
                <a16:creationId xmlns:a16="http://schemas.microsoft.com/office/drawing/2014/main" id="{6A46AFC9-8D00-828E-7044-FD6E97AAABC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167C37-4B3B-89D0-7731-AEBA8A33D864}"/>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767733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2080-667C-AD7B-0162-7CC3BEEB798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0AEEDB1-C5AF-C643-FA07-369F808147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B6234-9C40-3938-FC79-F79CEEA53B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84FA19-2640-FED9-4BC6-04D6DD46AE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F77D0B-2524-24F9-B68D-30EE2B044D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94CB6BD-6BF0-72AD-76D4-703FCA8DEAEC}"/>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8" name="Footer Placeholder 7">
            <a:extLst>
              <a:ext uri="{FF2B5EF4-FFF2-40B4-BE49-F238E27FC236}">
                <a16:creationId xmlns:a16="http://schemas.microsoft.com/office/drawing/2014/main" id="{625118B4-E736-3321-4AC6-525AE37CF1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E8DAFE7-D4B4-9009-311D-AF95D5CDAACD}"/>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2451475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4185D-98F8-88B2-DFFA-9801208951B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11BB19A-80C6-8527-843A-7D7EC3910C88}"/>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4" name="Footer Placeholder 3">
            <a:extLst>
              <a:ext uri="{FF2B5EF4-FFF2-40B4-BE49-F238E27FC236}">
                <a16:creationId xmlns:a16="http://schemas.microsoft.com/office/drawing/2014/main" id="{D753533D-4706-40A5-5F00-1AC65E98B5F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32FB974-BD30-E52E-5861-FE09783084D8}"/>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74242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222605-B415-FDA7-F77E-45C0B387EA64}"/>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3" name="Footer Placeholder 2">
            <a:extLst>
              <a:ext uri="{FF2B5EF4-FFF2-40B4-BE49-F238E27FC236}">
                <a16:creationId xmlns:a16="http://schemas.microsoft.com/office/drawing/2014/main" id="{3563CADD-0FEF-0AF7-A9EA-4F0CEBD40E2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5C2E9D-C767-36EF-9384-2623F8087C8D}"/>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4090470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91755-B7A0-405B-B07D-92518AB2DF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E1AA21-2EDF-B972-76C7-0064763638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AFC3625-2318-0ECC-36E0-6748B74BAF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E9332-1CC0-2D24-5142-4EA02226653F}"/>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6" name="Footer Placeholder 5">
            <a:extLst>
              <a:ext uri="{FF2B5EF4-FFF2-40B4-BE49-F238E27FC236}">
                <a16:creationId xmlns:a16="http://schemas.microsoft.com/office/drawing/2014/main" id="{02F73B4C-AF19-ADAF-D621-3202A739D4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E2BFB05-675A-2253-F1A0-D83644848ACC}"/>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169927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FAE37-0A75-03FD-AE29-1D984DD1AD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34B405-8212-D559-DE89-250D5DF001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621F4BB-447E-D0A1-3D59-51E7589A8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2DA4AF-9879-F680-2AD7-27F26D2A5F59}"/>
              </a:ext>
            </a:extLst>
          </p:cNvPr>
          <p:cNvSpPr>
            <a:spLocks noGrp="1"/>
          </p:cNvSpPr>
          <p:nvPr>
            <p:ph type="dt" sz="half" idx="10"/>
          </p:nvPr>
        </p:nvSpPr>
        <p:spPr/>
        <p:txBody>
          <a:bodyPr/>
          <a:lstStyle/>
          <a:p>
            <a:fld id="{F453D9D2-6CBF-444B-9474-FB063B3A051B}" type="datetimeFigureOut">
              <a:rPr lang="en-GB" smtClean="0"/>
              <a:t>10/05/2024</a:t>
            </a:fld>
            <a:endParaRPr lang="en-GB"/>
          </a:p>
        </p:txBody>
      </p:sp>
      <p:sp>
        <p:nvSpPr>
          <p:cNvPr id="6" name="Footer Placeholder 5">
            <a:extLst>
              <a:ext uri="{FF2B5EF4-FFF2-40B4-BE49-F238E27FC236}">
                <a16:creationId xmlns:a16="http://schemas.microsoft.com/office/drawing/2014/main" id="{340A7B16-03BD-45AD-F9B8-B02F3B1B191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09E26C-A86F-18AA-71ED-62326E8266F0}"/>
              </a:ext>
            </a:extLst>
          </p:cNvPr>
          <p:cNvSpPr>
            <a:spLocks noGrp="1"/>
          </p:cNvSpPr>
          <p:nvPr>
            <p:ph type="sldNum" sz="quarter" idx="12"/>
          </p:nvPr>
        </p:nvSpPr>
        <p:spPr/>
        <p:txBody>
          <a:bodyPr/>
          <a:lstStyle/>
          <a:p>
            <a:fld id="{5C7068C6-B728-4B9C-B1E1-BB2509B39709}" type="slidenum">
              <a:rPr lang="en-GB" smtClean="0"/>
              <a:t>‹#›</a:t>
            </a:fld>
            <a:endParaRPr lang="en-GB"/>
          </a:p>
        </p:txBody>
      </p:sp>
    </p:spTree>
    <p:extLst>
      <p:ext uri="{BB962C8B-B14F-4D97-AF65-F5344CB8AC3E}">
        <p14:creationId xmlns:p14="http://schemas.microsoft.com/office/powerpoint/2010/main" val="2990605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2EFF41-9FDB-351A-969D-F6C109ECC8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FB42CF4-009D-3064-47A8-D0D70A0901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D10E4AD-B5FB-605E-7FD6-29567D38A4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53D9D2-6CBF-444B-9474-FB063B3A051B}" type="datetimeFigureOut">
              <a:rPr lang="en-GB" smtClean="0"/>
              <a:t>10/05/2024</a:t>
            </a:fld>
            <a:endParaRPr lang="en-GB"/>
          </a:p>
        </p:txBody>
      </p:sp>
      <p:sp>
        <p:nvSpPr>
          <p:cNvPr id="5" name="Footer Placeholder 4">
            <a:extLst>
              <a:ext uri="{FF2B5EF4-FFF2-40B4-BE49-F238E27FC236}">
                <a16:creationId xmlns:a16="http://schemas.microsoft.com/office/drawing/2014/main" id="{0AF5E89A-C2BD-E292-38D6-07D8D89346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8A2CBC1-FAB9-A5C0-3EEC-52AF77865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7068C6-B728-4B9C-B1E1-BB2509B39709}" type="slidenum">
              <a:rPr lang="en-GB" smtClean="0"/>
              <a:t>‹#›</a:t>
            </a:fld>
            <a:endParaRPr lang="en-GB"/>
          </a:p>
        </p:txBody>
      </p:sp>
    </p:spTree>
    <p:extLst>
      <p:ext uri="{BB962C8B-B14F-4D97-AF65-F5344CB8AC3E}">
        <p14:creationId xmlns:p14="http://schemas.microsoft.com/office/powerpoint/2010/main" val="2845239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7336186E-644D-7673-D895-2B8FA6DFACBC}"/>
              </a:ext>
            </a:extLst>
          </p:cNvPr>
          <p:cNvGrpSpPr/>
          <p:nvPr/>
        </p:nvGrpSpPr>
        <p:grpSpPr>
          <a:xfrm>
            <a:off x="2382183" y="973008"/>
            <a:ext cx="8065267" cy="4702123"/>
            <a:chOff x="214716" y="168675"/>
            <a:chExt cx="10800000" cy="6403923"/>
          </a:xfrm>
        </p:grpSpPr>
        <p:sp>
          <p:nvSpPr>
            <p:cNvPr id="4" name="Rectangle 3">
              <a:extLst>
                <a:ext uri="{FF2B5EF4-FFF2-40B4-BE49-F238E27FC236}">
                  <a16:creationId xmlns:a16="http://schemas.microsoft.com/office/drawing/2014/main" id="{8ED6263C-2A0D-8D22-B661-FD1B2846F0BC}"/>
                </a:ext>
              </a:extLst>
            </p:cNvPr>
            <p:cNvSpPr/>
            <p:nvPr/>
          </p:nvSpPr>
          <p:spPr>
            <a:xfrm>
              <a:off x="214716" y="287208"/>
              <a:ext cx="10800000" cy="628539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948B0058-5B87-1E15-D7BD-50B4776E476D}"/>
                </a:ext>
              </a:extLst>
            </p:cNvPr>
            <p:cNvSpPr/>
            <p:nvPr/>
          </p:nvSpPr>
          <p:spPr>
            <a:xfrm>
              <a:off x="214716" y="168675"/>
              <a:ext cx="10800000" cy="684000"/>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5DDC88-33C1-65FE-43AB-F307C351EACE}"/>
                </a:ext>
              </a:extLst>
            </p:cNvPr>
            <p:cNvSpPr/>
            <p:nvPr/>
          </p:nvSpPr>
          <p:spPr>
            <a:xfrm>
              <a:off x="563431" y="300845"/>
              <a:ext cx="4901704" cy="419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a:t>Carbon Calculator</a:t>
              </a:r>
            </a:p>
          </p:txBody>
        </p:sp>
        <p:sp>
          <p:nvSpPr>
            <p:cNvPr id="7" name="Rectangle 6">
              <a:extLst>
                <a:ext uri="{FF2B5EF4-FFF2-40B4-BE49-F238E27FC236}">
                  <a16:creationId xmlns:a16="http://schemas.microsoft.com/office/drawing/2014/main" id="{D3F97DB0-9499-E608-1F12-017101FCE7B0}"/>
                </a:ext>
              </a:extLst>
            </p:cNvPr>
            <p:cNvSpPr/>
            <p:nvPr/>
          </p:nvSpPr>
          <p:spPr>
            <a:xfrm>
              <a:off x="5813850" y="300844"/>
              <a:ext cx="4903200" cy="419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Reducing Carbon Footprint</a:t>
              </a:r>
            </a:p>
          </p:txBody>
        </p:sp>
        <p:sp>
          <p:nvSpPr>
            <p:cNvPr id="30" name="Rectangle 29">
              <a:extLst>
                <a:ext uri="{FF2B5EF4-FFF2-40B4-BE49-F238E27FC236}">
                  <a16:creationId xmlns:a16="http://schemas.microsoft.com/office/drawing/2014/main" id="{E02980C3-33BB-9D87-ECEC-1E2DB96A15C8}"/>
                </a:ext>
              </a:extLst>
            </p:cNvPr>
            <p:cNvSpPr/>
            <p:nvPr/>
          </p:nvSpPr>
          <p:spPr>
            <a:xfrm>
              <a:off x="394886" y="1282842"/>
              <a:ext cx="3505194" cy="602908"/>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chemeClr val="tx1"/>
                  </a:solidFill>
                </a:rPr>
                <a:t>Please choose the most appropriate answer</a:t>
              </a:r>
            </a:p>
          </p:txBody>
        </p:sp>
        <p:graphicFrame>
          <p:nvGraphicFramePr>
            <p:cNvPr id="48" name="Chart 47">
              <a:extLst>
                <a:ext uri="{FF2B5EF4-FFF2-40B4-BE49-F238E27FC236}">
                  <a16:creationId xmlns:a16="http://schemas.microsoft.com/office/drawing/2014/main" id="{B89163E8-EFCF-0B0F-A245-0C5F247E9576}"/>
                </a:ext>
              </a:extLst>
            </p:cNvPr>
            <p:cNvGraphicFramePr/>
            <p:nvPr>
              <p:extLst>
                <p:ext uri="{D42A27DB-BD31-4B8C-83A1-F6EECF244321}">
                  <p14:modId xmlns:p14="http://schemas.microsoft.com/office/powerpoint/2010/main" val="1741367952"/>
                </p:ext>
              </p:extLst>
            </p:nvPr>
          </p:nvGraphicFramePr>
          <p:xfrm>
            <a:off x="4494541" y="1816953"/>
            <a:ext cx="6185713" cy="4191531"/>
          </p:xfrm>
          <a:graphic>
            <a:graphicData uri="http://schemas.openxmlformats.org/drawingml/2006/chart">
              <c:chart xmlns:c="http://schemas.openxmlformats.org/drawingml/2006/chart" xmlns:r="http://schemas.openxmlformats.org/officeDocument/2006/relationships" r:id="rId3"/>
            </a:graphicData>
          </a:graphic>
        </p:graphicFrame>
        <p:grpSp>
          <p:nvGrpSpPr>
            <p:cNvPr id="40" name="Group 39">
              <a:extLst>
                <a:ext uri="{FF2B5EF4-FFF2-40B4-BE49-F238E27FC236}">
                  <a16:creationId xmlns:a16="http://schemas.microsoft.com/office/drawing/2014/main" id="{80BE9862-427D-E1DF-9BE5-8C078387213F}"/>
                </a:ext>
              </a:extLst>
            </p:cNvPr>
            <p:cNvGrpSpPr/>
            <p:nvPr/>
          </p:nvGrpSpPr>
          <p:grpSpPr>
            <a:xfrm>
              <a:off x="394886" y="2037444"/>
              <a:ext cx="3519990" cy="1520247"/>
              <a:chOff x="394886" y="2037444"/>
              <a:chExt cx="3519990" cy="1520247"/>
            </a:xfrm>
          </p:grpSpPr>
          <p:sp>
            <p:nvSpPr>
              <p:cNvPr id="2" name="Rectangle 1">
                <a:extLst>
                  <a:ext uri="{FF2B5EF4-FFF2-40B4-BE49-F238E27FC236}">
                    <a16:creationId xmlns:a16="http://schemas.microsoft.com/office/drawing/2014/main" id="{DC70B38D-25C5-B098-96C3-2A587C12D51C}"/>
                  </a:ext>
                </a:extLst>
              </p:cNvPr>
              <p:cNvSpPr/>
              <p:nvPr/>
            </p:nvSpPr>
            <p:spPr>
              <a:xfrm>
                <a:off x="394886" y="2037444"/>
                <a:ext cx="3519990" cy="380967"/>
              </a:xfrm>
              <a:prstGeom prst="rect">
                <a:avLst/>
              </a:prstGeom>
              <a:solidFill>
                <a:schemeClr val="accent4">
                  <a:lumMod val="20000"/>
                  <a:lumOff val="8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chemeClr val="tx1"/>
                    </a:solidFill>
                  </a:rPr>
                  <a:t>Question</a:t>
                </a:r>
              </a:p>
            </p:txBody>
          </p:sp>
          <p:sp>
            <p:nvSpPr>
              <p:cNvPr id="3" name="Oval 2">
                <a:extLst>
                  <a:ext uri="{FF2B5EF4-FFF2-40B4-BE49-F238E27FC236}">
                    <a16:creationId xmlns:a16="http://schemas.microsoft.com/office/drawing/2014/main" id="{972124A5-16A2-935A-BF8A-9B6305C2E54E}"/>
                  </a:ext>
                </a:extLst>
              </p:cNvPr>
              <p:cNvSpPr/>
              <p:nvPr/>
            </p:nvSpPr>
            <p:spPr>
              <a:xfrm>
                <a:off x="563320" y="2603129"/>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FF2E76C-F740-261A-0EB0-EAA20286A4E9}"/>
                  </a:ext>
                </a:extLst>
              </p:cNvPr>
              <p:cNvSpPr txBox="1"/>
              <p:nvPr/>
            </p:nvSpPr>
            <p:spPr>
              <a:xfrm>
                <a:off x="863600" y="248919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1</a:t>
                </a:r>
              </a:p>
            </p:txBody>
          </p:sp>
          <p:sp>
            <p:nvSpPr>
              <p:cNvPr id="9" name="TextBox 8">
                <a:extLst>
                  <a:ext uri="{FF2B5EF4-FFF2-40B4-BE49-F238E27FC236}">
                    <a16:creationId xmlns:a16="http://schemas.microsoft.com/office/drawing/2014/main" id="{B323DEF0-8966-8797-3E3E-B8F1A46D5E61}"/>
                  </a:ext>
                </a:extLst>
              </p:cNvPr>
              <p:cNvSpPr txBox="1"/>
              <p:nvPr/>
            </p:nvSpPr>
            <p:spPr>
              <a:xfrm>
                <a:off x="863600" y="285326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2</a:t>
                </a:r>
              </a:p>
            </p:txBody>
          </p:sp>
          <p:sp>
            <p:nvSpPr>
              <p:cNvPr id="10" name="TextBox 9">
                <a:extLst>
                  <a:ext uri="{FF2B5EF4-FFF2-40B4-BE49-F238E27FC236}">
                    <a16:creationId xmlns:a16="http://schemas.microsoft.com/office/drawing/2014/main" id="{460709DF-A142-65CA-3311-A190D04B93B3}"/>
                  </a:ext>
                </a:extLst>
              </p:cNvPr>
              <p:cNvSpPr txBox="1"/>
              <p:nvPr/>
            </p:nvSpPr>
            <p:spPr>
              <a:xfrm>
                <a:off x="863599" y="31919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3</a:t>
                </a:r>
              </a:p>
            </p:txBody>
          </p:sp>
          <p:sp>
            <p:nvSpPr>
              <p:cNvPr id="11" name="Oval 10">
                <a:extLst>
                  <a:ext uri="{FF2B5EF4-FFF2-40B4-BE49-F238E27FC236}">
                    <a16:creationId xmlns:a16="http://schemas.microsoft.com/office/drawing/2014/main" id="{45A35C09-AE17-D23B-166C-2224A44C820B}"/>
                  </a:ext>
                </a:extLst>
              </p:cNvPr>
              <p:cNvSpPr/>
              <p:nvPr/>
            </p:nvSpPr>
            <p:spPr>
              <a:xfrm>
                <a:off x="563319" y="2967196"/>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4E6C063-0939-ADE3-6C5E-051EAAB4CB33}"/>
                  </a:ext>
                </a:extLst>
              </p:cNvPr>
              <p:cNvSpPr/>
              <p:nvPr/>
            </p:nvSpPr>
            <p:spPr>
              <a:xfrm>
                <a:off x="563319" y="3305862"/>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522F7526-4616-691C-EE95-B50665A4A9EA}"/>
                </a:ext>
              </a:extLst>
            </p:cNvPr>
            <p:cNvGrpSpPr/>
            <p:nvPr/>
          </p:nvGrpSpPr>
          <p:grpSpPr>
            <a:xfrm>
              <a:off x="394886" y="3552977"/>
              <a:ext cx="3519990" cy="1520247"/>
              <a:chOff x="394886" y="2037444"/>
              <a:chExt cx="3519990" cy="1520247"/>
            </a:xfrm>
          </p:grpSpPr>
          <p:sp>
            <p:nvSpPr>
              <p:cNvPr id="42" name="Rectangle 41">
                <a:extLst>
                  <a:ext uri="{FF2B5EF4-FFF2-40B4-BE49-F238E27FC236}">
                    <a16:creationId xmlns:a16="http://schemas.microsoft.com/office/drawing/2014/main" id="{6354E32D-19AF-B6C5-5364-6645599E788D}"/>
                  </a:ext>
                </a:extLst>
              </p:cNvPr>
              <p:cNvSpPr/>
              <p:nvPr/>
            </p:nvSpPr>
            <p:spPr>
              <a:xfrm>
                <a:off x="394886" y="2037444"/>
                <a:ext cx="3519990" cy="380967"/>
              </a:xfrm>
              <a:prstGeom prst="rect">
                <a:avLst/>
              </a:prstGeom>
              <a:solidFill>
                <a:schemeClr val="accent4">
                  <a:lumMod val="20000"/>
                  <a:lumOff val="8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chemeClr val="tx1"/>
                    </a:solidFill>
                  </a:rPr>
                  <a:t>Question</a:t>
                </a:r>
              </a:p>
            </p:txBody>
          </p:sp>
          <p:sp>
            <p:nvSpPr>
              <p:cNvPr id="43" name="Oval 42">
                <a:extLst>
                  <a:ext uri="{FF2B5EF4-FFF2-40B4-BE49-F238E27FC236}">
                    <a16:creationId xmlns:a16="http://schemas.microsoft.com/office/drawing/2014/main" id="{8AF7D3C6-F54A-EC2C-0DD8-3AFB5BFA5E43}"/>
                  </a:ext>
                </a:extLst>
              </p:cNvPr>
              <p:cNvSpPr/>
              <p:nvPr/>
            </p:nvSpPr>
            <p:spPr>
              <a:xfrm>
                <a:off x="563320" y="2603129"/>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678BA1CE-BED2-E763-AE14-19F5604228C6}"/>
                  </a:ext>
                </a:extLst>
              </p:cNvPr>
              <p:cNvSpPr txBox="1"/>
              <p:nvPr/>
            </p:nvSpPr>
            <p:spPr>
              <a:xfrm>
                <a:off x="863600" y="248919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1</a:t>
                </a:r>
              </a:p>
            </p:txBody>
          </p:sp>
          <p:sp>
            <p:nvSpPr>
              <p:cNvPr id="45" name="TextBox 44">
                <a:extLst>
                  <a:ext uri="{FF2B5EF4-FFF2-40B4-BE49-F238E27FC236}">
                    <a16:creationId xmlns:a16="http://schemas.microsoft.com/office/drawing/2014/main" id="{50D0E48A-B2C2-3991-5B32-ADEE5F4330FF}"/>
                  </a:ext>
                </a:extLst>
              </p:cNvPr>
              <p:cNvSpPr txBox="1"/>
              <p:nvPr/>
            </p:nvSpPr>
            <p:spPr>
              <a:xfrm>
                <a:off x="863600" y="285326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2</a:t>
                </a:r>
              </a:p>
            </p:txBody>
          </p:sp>
          <p:sp>
            <p:nvSpPr>
              <p:cNvPr id="46" name="TextBox 45">
                <a:extLst>
                  <a:ext uri="{FF2B5EF4-FFF2-40B4-BE49-F238E27FC236}">
                    <a16:creationId xmlns:a16="http://schemas.microsoft.com/office/drawing/2014/main" id="{7EF176D1-C05C-87BC-0E34-8ED48D1B3120}"/>
                  </a:ext>
                </a:extLst>
              </p:cNvPr>
              <p:cNvSpPr txBox="1"/>
              <p:nvPr/>
            </p:nvSpPr>
            <p:spPr>
              <a:xfrm>
                <a:off x="863599" y="31919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3</a:t>
                </a:r>
              </a:p>
            </p:txBody>
          </p:sp>
          <p:sp>
            <p:nvSpPr>
              <p:cNvPr id="47" name="Oval 46">
                <a:extLst>
                  <a:ext uri="{FF2B5EF4-FFF2-40B4-BE49-F238E27FC236}">
                    <a16:creationId xmlns:a16="http://schemas.microsoft.com/office/drawing/2014/main" id="{E26D106D-3ACE-E6A7-EBBA-6B30C5B6621B}"/>
                  </a:ext>
                </a:extLst>
              </p:cNvPr>
              <p:cNvSpPr/>
              <p:nvPr/>
            </p:nvSpPr>
            <p:spPr>
              <a:xfrm>
                <a:off x="563319" y="2967196"/>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C75C5C1-F81B-99F7-8441-4BA06DB332F2}"/>
                  </a:ext>
                </a:extLst>
              </p:cNvPr>
              <p:cNvSpPr/>
              <p:nvPr/>
            </p:nvSpPr>
            <p:spPr>
              <a:xfrm>
                <a:off x="563319" y="3305862"/>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4CB90401-0A15-AD9E-7510-29315E8186EB}"/>
                </a:ext>
              </a:extLst>
            </p:cNvPr>
            <p:cNvGrpSpPr/>
            <p:nvPr/>
          </p:nvGrpSpPr>
          <p:grpSpPr>
            <a:xfrm>
              <a:off x="394885" y="5051577"/>
              <a:ext cx="3519990" cy="1520247"/>
              <a:chOff x="394886" y="2037444"/>
              <a:chExt cx="3519990" cy="1520247"/>
            </a:xfrm>
          </p:grpSpPr>
          <p:sp>
            <p:nvSpPr>
              <p:cNvPr id="51" name="Rectangle 50">
                <a:extLst>
                  <a:ext uri="{FF2B5EF4-FFF2-40B4-BE49-F238E27FC236}">
                    <a16:creationId xmlns:a16="http://schemas.microsoft.com/office/drawing/2014/main" id="{333F12CB-083F-D758-C0DA-D26A98E623EF}"/>
                  </a:ext>
                </a:extLst>
              </p:cNvPr>
              <p:cNvSpPr/>
              <p:nvPr/>
            </p:nvSpPr>
            <p:spPr>
              <a:xfrm>
                <a:off x="394886" y="2037444"/>
                <a:ext cx="3519990" cy="380967"/>
              </a:xfrm>
              <a:prstGeom prst="rect">
                <a:avLst/>
              </a:prstGeom>
              <a:solidFill>
                <a:schemeClr val="accent4">
                  <a:lumMod val="20000"/>
                  <a:lumOff val="8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600" dirty="0">
                    <a:solidFill>
                      <a:schemeClr val="tx1"/>
                    </a:solidFill>
                  </a:rPr>
                  <a:t>Question</a:t>
                </a:r>
              </a:p>
            </p:txBody>
          </p:sp>
          <p:sp>
            <p:nvSpPr>
              <p:cNvPr id="52" name="Oval 51">
                <a:extLst>
                  <a:ext uri="{FF2B5EF4-FFF2-40B4-BE49-F238E27FC236}">
                    <a16:creationId xmlns:a16="http://schemas.microsoft.com/office/drawing/2014/main" id="{5FC1891A-E89F-CE8C-ECA8-C439DC968214}"/>
                  </a:ext>
                </a:extLst>
              </p:cNvPr>
              <p:cNvSpPr/>
              <p:nvPr/>
            </p:nvSpPr>
            <p:spPr>
              <a:xfrm>
                <a:off x="563320" y="2603129"/>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BE4DE28D-81DF-1D14-1800-14F710123E50}"/>
                  </a:ext>
                </a:extLst>
              </p:cNvPr>
              <p:cNvSpPr txBox="1"/>
              <p:nvPr/>
            </p:nvSpPr>
            <p:spPr>
              <a:xfrm>
                <a:off x="863600" y="248919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1</a:t>
                </a:r>
              </a:p>
            </p:txBody>
          </p:sp>
          <p:sp>
            <p:nvSpPr>
              <p:cNvPr id="54" name="TextBox 53">
                <a:extLst>
                  <a:ext uri="{FF2B5EF4-FFF2-40B4-BE49-F238E27FC236}">
                    <a16:creationId xmlns:a16="http://schemas.microsoft.com/office/drawing/2014/main" id="{E1F9B715-7EE8-711B-8144-738B1233D7EE}"/>
                  </a:ext>
                </a:extLst>
              </p:cNvPr>
              <p:cNvSpPr txBox="1"/>
              <p:nvPr/>
            </p:nvSpPr>
            <p:spPr>
              <a:xfrm>
                <a:off x="863600" y="2853265"/>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2</a:t>
                </a:r>
              </a:p>
            </p:txBody>
          </p:sp>
          <p:sp>
            <p:nvSpPr>
              <p:cNvPr id="55" name="TextBox 54">
                <a:extLst>
                  <a:ext uri="{FF2B5EF4-FFF2-40B4-BE49-F238E27FC236}">
                    <a16:creationId xmlns:a16="http://schemas.microsoft.com/office/drawing/2014/main" id="{9F02321A-7FD0-F011-A597-A318A8FBAAF6}"/>
                  </a:ext>
                </a:extLst>
              </p:cNvPr>
              <p:cNvSpPr txBox="1"/>
              <p:nvPr/>
            </p:nvSpPr>
            <p:spPr>
              <a:xfrm>
                <a:off x="863599" y="319193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Option 3</a:t>
                </a:r>
              </a:p>
            </p:txBody>
          </p:sp>
          <p:sp>
            <p:nvSpPr>
              <p:cNvPr id="56" name="Oval 55">
                <a:extLst>
                  <a:ext uri="{FF2B5EF4-FFF2-40B4-BE49-F238E27FC236}">
                    <a16:creationId xmlns:a16="http://schemas.microsoft.com/office/drawing/2014/main" id="{2DB3AA69-67F8-7397-5692-DE6E6D18E771}"/>
                  </a:ext>
                </a:extLst>
              </p:cNvPr>
              <p:cNvSpPr/>
              <p:nvPr/>
            </p:nvSpPr>
            <p:spPr>
              <a:xfrm>
                <a:off x="563319" y="2967196"/>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040707B8-F0A1-75DB-2D7B-16C5B7256B0C}"/>
                  </a:ext>
                </a:extLst>
              </p:cNvPr>
              <p:cNvSpPr/>
              <p:nvPr/>
            </p:nvSpPr>
            <p:spPr>
              <a:xfrm>
                <a:off x="563319" y="3305862"/>
                <a:ext cx="155359" cy="13316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4" name="Straight Arrow Connector 13">
            <a:extLst>
              <a:ext uri="{FF2B5EF4-FFF2-40B4-BE49-F238E27FC236}">
                <a16:creationId xmlns:a16="http://schemas.microsoft.com/office/drawing/2014/main" id="{C546F3E9-48FA-C095-6F68-0433351849A5}"/>
              </a:ext>
            </a:extLst>
          </p:cNvPr>
          <p:cNvCxnSpPr/>
          <p:nvPr/>
        </p:nvCxnSpPr>
        <p:spPr>
          <a:xfrm>
            <a:off x="1998132" y="770467"/>
            <a:ext cx="1168400" cy="4064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B80FB2F-C68E-B7AD-0811-9F8832CBB043}"/>
              </a:ext>
            </a:extLst>
          </p:cNvPr>
          <p:cNvCxnSpPr>
            <a:cxnSpLocks/>
          </p:cNvCxnSpPr>
          <p:nvPr/>
        </p:nvCxnSpPr>
        <p:spPr>
          <a:xfrm>
            <a:off x="1396998" y="2396067"/>
            <a:ext cx="1168400" cy="4064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C03E357C-910C-3EBC-AFA3-169B8EBAA1A3}"/>
              </a:ext>
            </a:extLst>
          </p:cNvPr>
          <p:cNvCxnSpPr>
            <a:cxnSpLocks/>
          </p:cNvCxnSpPr>
          <p:nvPr/>
        </p:nvCxnSpPr>
        <p:spPr>
          <a:xfrm flipH="1">
            <a:off x="9160931" y="2150533"/>
            <a:ext cx="1498600" cy="651933"/>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973A09B-3FC7-8A78-989D-E890203EFCF7}"/>
              </a:ext>
            </a:extLst>
          </p:cNvPr>
          <p:cNvSpPr txBox="1"/>
          <p:nvPr/>
        </p:nvSpPr>
        <p:spPr>
          <a:xfrm>
            <a:off x="1066800" y="41486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Choice of tab</a:t>
            </a:r>
          </a:p>
        </p:txBody>
      </p:sp>
      <p:sp>
        <p:nvSpPr>
          <p:cNvPr id="18" name="TextBox 17">
            <a:extLst>
              <a:ext uri="{FF2B5EF4-FFF2-40B4-BE49-F238E27FC236}">
                <a16:creationId xmlns:a16="http://schemas.microsoft.com/office/drawing/2014/main" id="{83A08DAE-3368-6370-FFEA-2817E8001E7B}"/>
              </a:ext>
            </a:extLst>
          </p:cNvPr>
          <p:cNvSpPr txBox="1"/>
          <p:nvPr/>
        </p:nvSpPr>
        <p:spPr>
          <a:xfrm>
            <a:off x="618066" y="1998133"/>
            <a:ext cx="136313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Questions and their option choices</a:t>
            </a:r>
          </a:p>
        </p:txBody>
      </p:sp>
      <p:sp>
        <p:nvSpPr>
          <p:cNvPr id="19" name="TextBox 18">
            <a:extLst>
              <a:ext uri="{FF2B5EF4-FFF2-40B4-BE49-F238E27FC236}">
                <a16:creationId xmlns:a16="http://schemas.microsoft.com/office/drawing/2014/main" id="{17B27B3B-DAFC-C149-E8D1-88AAFDC57F1B}"/>
              </a:ext>
            </a:extLst>
          </p:cNvPr>
          <p:cNvSpPr txBox="1"/>
          <p:nvPr/>
        </p:nvSpPr>
        <p:spPr>
          <a:xfrm>
            <a:off x="10676466" y="1921933"/>
            <a:ext cx="1363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Graphs</a:t>
            </a:r>
          </a:p>
        </p:txBody>
      </p:sp>
    </p:spTree>
    <p:extLst>
      <p:ext uri="{BB962C8B-B14F-4D97-AF65-F5344CB8AC3E}">
        <p14:creationId xmlns:p14="http://schemas.microsoft.com/office/powerpoint/2010/main" val="3123140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4E43EC-1330-27E6-440B-62D7B2845F70}"/>
              </a:ext>
            </a:extLst>
          </p:cNvPr>
          <p:cNvGrpSpPr/>
          <p:nvPr/>
        </p:nvGrpSpPr>
        <p:grpSpPr>
          <a:xfrm>
            <a:off x="1543981" y="727474"/>
            <a:ext cx="7836667" cy="5413324"/>
            <a:chOff x="214715" y="168675"/>
            <a:chExt cx="10800001" cy="6285390"/>
          </a:xfrm>
        </p:grpSpPr>
        <p:sp>
          <p:nvSpPr>
            <p:cNvPr id="4" name="Rectangle 3">
              <a:extLst>
                <a:ext uri="{FF2B5EF4-FFF2-40B4-BE49-F238E27FC236}">
                  <a16:creationId xmlns:a16="http://schemas.microsoft.com/office/drawing/2014/main" id="{8ED6263C-2A0D-8D22-B661-FD1B2846F0BC}"/>
                </a:ext>
              </a:extLst>
            </p:cNvPr>
            <p:cNvSpPr/>
            <p:nvPr/>
          </p:nvSpPr>
          <p:spPr>
            <a:xfrm>
              <a:off x="214715" y="168675"/>
              <a:ext cx="10799999" cy="6285390"/>
            </a:xfrm>
            <a:prstGeom prst="rect">
              <a:avLst/>
            </a:prstGeom>
            <a:solidFill>
              <a:schemeClr val="accent1">
                <a:lumMod val="40000"/>
                <a:lumOff val="60000"/>
              </a:schemeClr>
            </a:solid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Rectangle 4">
              <a:extLst>
                <a:ext uri="{FF2B5EF4-FFF2-40B4-BE49-F238E27FC236}">
                  <a16:creationId xmlns:a16="http://schemas.microsoft.com/office/drawing/2014/main" id="{948B0058-5B87-1E15-D7BD-50B4776E476D}"/>
                </a:ext>
              </a:extLst>
            </p:cNvPr>
            <p:cNvSpPr/>
            <p:nvPr/>
          </p:nvSpPr>
          <p:spPr>
            <a:xfrm>
              <a:off x="214716" y="168675"/>
              <a:ext cx="10800000" cy="684000"/>
            </a:xfrm>
            <a:prstGeom prst="rect">
              <a:avLst/>
            </a:prstGeom>
            <a:solidFill>
              <a:schemeClr val="accent1">
                <a:lumMod val="75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0D5DDC88-33C1-65FE-43AB-F307C351EACE}"/>
                </a:ext>
              </a:extLst>
            </p:cNvPr>
            <p:cNvSpPr/>
            <p:nvPr/>
          </p:nvSpPr>
          <p:spPr>
            <a:xfrm>
              <a:off x="563431" y="300845"/>
              <a:ext cx="4901704" cy="419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Carbon Calculator</a:t>
              </a:r>
            </a:p>
          </p:txBody>
        </p:sp>
        <p:sp>
          <p:nvSpPr>
            <p:cNvPr id="7" name="Rectangle 6">
              <a:extLst>
                <a:ext uri="{FF2B5EF4-FFF2-40B4-BE49-F238E27FC236}">
                  <a16:creationId xmlns:a16="http://schemas.microsoft.com/office/drawing/2014/main" id="{D3F97DB0-9499-E608-1F12-017101FCE7B0}"/>
                </a:ext>
              </a:extLst>
            </p:cNvPr>
            <p:cNvSpPr/>
            <p:nvPr/>
          </p:nvSpPr>
          <p:spPr>
            <a:xfrm>
              <a:off x="5813850" y="300844"/>
              <a:ext cx="4903200" cy="4196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b="1" u="sng" dirty="0"/>
                <a:t>Reducing Carbon Footprint</a:t>
              </a:r>
            </a:p>
          </p:txBody>
        </p:sp>
        <p:grpSp>
          <p:nvGrpSpPr>
            <p:cNvPr id="14" name="Group 13">
              <a:extLst>
                <a:ext uri="{FF2B5EF4-FFF2-40B4-BE49-F238E27FC236}">
                  <a16:creationId xmlns:a16="http://schemas.microsoft.com/office/drawing/2014/main" id="{AD1A52B3-D259-5733-C439-E20E9E8E651E}"/>
                </a:ext>
              </a:extLst>
            </p:cNvPr>
            <p:cNvGrpSpPr/>
            <p:nvPr/>
          </p:nvGrpSpPr>
          <p:grpSpPr>
            <a:xfrm>
              <a:off x="457198" y="989812"/>
              <a:ext cx="4411133" cy="5440619"/>
              <a:chOff x="372532" y="964412"/>
              <a:chExt cx="3852333" cy="5389819"/>
            </a:xfrm>
          </p:grpSpPr>
          <p:sp>
            <p:nvSpPr>
              <p:cNvPr id="2" name="Rectangle 1">
                <a:extLst>
                  <a:ext uri="{FF2B5EF4-FFF2-40B4-BE49-F238E27FC236}">
                    <a16:creationId xmlns:a16="http://schemas.microsoft.com/office/drawing/2014/main" id="{C4624681-4531-21DE-B6C4-61EA4982C165}"/>
                  </a:ext>
                </a:extLst>
              </p:cNvPr>
              <p:cNvSpPr/>
              <p:nvPr/>
            </p:nvSpPr>
            <p:spPr>
              <a:xfrm>
                <a:off x="375684" y="964412"/>
                <a:ext cx="3331535" cy="396949"/>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Reducing Transportation</a:t>
                </a:r>
              </a:p>
            </p:txBody>
          </p:sp>
          <p:sp>
            <p:nvSpPr>
              <p:cNvPr id="3" name="Rectangle 2">
                <a:extLst>
                  <a:ext uri="{FF2B5EF4-FFF2-40B4-BE49-F238E27FC236}">
                    <a16:creationId xmlns:a16="http://schemas.microsoft.com/office/drawing/2014/main" id="{A56C5AA3-9BE5-694D-7AF4-5F0775C2C4B9}"/>
                  </a:ext>
                </a:extLst>
              </p:cNvPr>
              <p:cNvSpPr/>
              <p:nvPr/>
            </p:nvSpPr>
            <p:spPr>
              <a:xfrm>
                <a:off x="375684" y="2289544"/>
                <a:ext cx="3331535" cy="396949"/>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Reducing Diet</a:t>
                </a:r>
              </a:p>
            </p:txBody>
          </p:sp>
          <p:sp>
            <p:nvSpPr>
              <p:cNvPr id="8" name="Rectangle 7">
                <a:extLst>
                  <a:ext uri="{FF2B5EF4-FFF2-40B4-BE49-F238E27FC236}">
                    <a16:creationId xmlns:a16="http://schemas.microsoft.com/office/drawing/2014/main" id="{82C97C94-FAF9-882A-65B1-E519B4E36D5E}"/>
                  </a:ext>
                </a:extLst>
              </p:cNvPr>
              <p:cNvSpPr/>
              <p:nvPr/>
            </p:nvSpPr>
            <p:spPr>
              <a:xfrm>
                <a:off x="375683" y="3727499"/>
                <a:ext cx="3331535" cy="396949"/>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Reducing Shopping</a:t>
                </a:r>
              </a:p>
            </p:txBody>
          </p:sp>
          <p:sp>
            <p:nvSpPr>
              <p:cNvPr id="9" name="Rectangle 8">
                <a:extLst>
                  <a:ext uri="{FF2B5EF4-FFF2-40B4-BE49-F238E27FC236}">
                    <a16:creationId xmlns:a16="http://schemas.microsoft.com/office/drawing/2014/main" id="{C4AAF3C7-6B63-AA89-1315-9C451C1C6F52}"/>
                  </a:ext>
                </a:extLst>
              </p:cNvPr>
              <p:cNvSpPr/>
              <p:nvPr/>
            </p:nvSpPr>
            <p:spPr>
              <a:xfrm>
                <a:off x="375683" y="5086498"/>
                <a:ext cx="3331535" cy="396949"/>
              </a:xfrm>
              <a:prstGeom prst="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t>Reducing Electricity</a:t>
                </a:r>
              </a:p>
            </p:txBody>
          </p:sp>
          <p:sp>
            <p:nvSpPr>
              <p:cNvPr id="10" name="Rectangle 9">
                <a:extLst>
                  <a:ext uri="{FF2B5EF4-FFF2-40B4-BE49-F238E27FC236}">
                    <a16:creationId xmlns:a16="http://schemas.microsoft.com/office/drawing/2014/main" id="{30F9021A-9392-125B-E55F-9F2722E9A422}"/>
                  </a:ext>
                </a:extLst>
              </p:cNvPr>
              <p:cNvSpPr/>
              <p:nvPr/>
            </p:nvSpPr>
            <p:spPr>
              <a:xfrm>
                <a:off x="372532" y="1485899"/>
                <a:ext cx="3852333" cy="67733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information</a:t>
                </a:r>
              </a:p>
            </p:txBody>
          </p:sp>
          <p:sp>
            <p:nvSpPr>
              <p:cNvPr id="11" name="Rectangle 10">
                <a:extLst>
                  <a:ext uri="{FF2B5EF4-FFF2-40B4-BE49-F238E27FC236}">
                    <a16:creationId xmlns:a16="http://schemas.microsoft.com/office/drawing/2014/main" id="{64192240-B26D-7280-55A6-BD055D082087}"/>
                  </a:ext>
                </a:extLst>
              </p:cNvPr>
              <p:cNvSpPr/>
              <p:nvPr/>
            </p:nvSpPr>
            <p:spPr>
              <a:xfrm>
                <a:off x="372532" y="2891365"/>
                <a:ext cx="3852333" cy="72813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rPr>
                  <a:t>Information</a:t>
                </a:r>
              </a:p>
            </p:txBody>
          </p:sp>
          <p:sp>
            <p:nvSpPr>
              <p:cNvPr id="12" name="Rectangle 11">
                <a:extLst>
                  <a:ext uri="{FF2B5EF4-FFF2-40B4-BE49-F238E27FC236}">
                    <a16:creationId xmlns:a16="http://schemas.microsoft.com/office/drawing/2014/main" id="{7384273A-7225-4B31-CEAF-03E1E92A8999}"/>
                  </a:ext>
                </a:extLst>
              </p:cNvPr>
              <p:cNvSpPr/>
              <p:nvPr/>
            </p:nvSpPr>
            <p:spPr>
              <a:xfrm>
                <a:off x="372532" y="4246031"/>
                <a:ext cx="3852333" cy="745067"/>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rPr>
                  <a:t>Information</a:t>
                </a:r>
              </a:p>
            </p:txBody>
          </p:sp>
          <p:sp>
            <p:nvSpPr>
              <p:cNvPr id="13" name="Rectangle 12">
                <a:extLst>
                  <a:ext uri="{FF2B5EF4-FFF2-40B4-BE49-F238E27FC236}">
                    <a16:creationId xmlns:a16="http://schemas.microsoft.com/office/drawing/2014/main" id="{9F7C73C1-9FB7-FB98-F253-413147B76FBB}"/>
                  </a:ext>
                </a:extLst>
              </p:cNvPr>
              <p:cNvSpPr/>
              <p:nvPr/>
            </p:nvSpPr>
            <p:spPr>
              <a:xfrm>
                <a:off x="372532" y="5609164"/>
                <a:ext cx="3852333" cy="745067"/>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000000"/>
                    </a:solidFill>
                  </a:rPr>
                  <a:t>Information</a:t>
                </a:r>
              </a:p>
            </p:txBody>
          </p:sp>
        </p:grpSp>
      </p:grpSp>
      <p:cxnSp>
        <p:nvCxnSpPr>
          <p:cNvPr id="17" name="Straight Arrow Connector 16">
            <a:extLst>
              <a:ext uri="{FF2B5EF4-FFF2-40B4-BE49-F238E27FC236}">
                <a16:creationId xmlns:a16="http://schemas.microsoft.com/office/drawing/2014/main" id="{E3ED5385-7D0C-34AE-C93B-9EBBB2ACF49E}"/>
              </a:ext>
            </a:extLst>
          </p:cNvPr>
          <p:cNvCxnSpPr/>
          <p:nvPr/>
        </p:nvCxnSpPr>
        <p:spPr>
          <a:xfrm>
            <a:off x="4910665" y="626534"/>
            <a:ext cx="1168400" cy="4064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9E547060-9232-8AD5-EE35-901F3906E3E8}"/>
              </a:ext>
            </a:extLst>
          </p:cNvPr>
          <p:cNvSpPr txBox="1"/>
          <p:nvPr/>
        </p:nvSpPr>
        <p:spPr>
          <a:xfrm>
            <a:off x="3979333" y="27093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Choice of tab</a:t>
            </a:r>
          </a:p>
        </p:txBody>
      </p:sp>
      <p:cxnSp>
        <p:nvCxnSpPr>
          <p:cNvPr id="21" name="Straight Arrow Connector 20">
            <a:extLst>
              <a:ext uri="{FF2B5EF4-FFF2-40B4-BE49-F238E27FC236}">
                <a16:creationId xmlns:a16="http://schemas.microsoft.com/office/drawing/2014/main" id="{13C0C68E-C454-4C2E-B47B-89DD36E53837}"/>
              </a:ext>
            </a:extLst>
          </p:cNvPr>
          <p:cNvCxnSpPr/>
          <p:nvPr/>
        </p:nvCxnSpPr>
        <p:spPr>
          <a:xfrm>
            <a:off x="973665" y="3107267"/>
            <a:ext cx="1168400" cy="40640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BF0086A-427D-2C2D-8385-F7D11296DF5B}"/>
              </a:ext>
            </a:extLst>
          </p:cNvPr>
          <p:cNvSpPr txBox="1"/>
          <p:nvPr/>
        </p:nvSpPr>
        <p:spPr>
          <a:xfrm>
            <a:off x="177800" y="2827866"/>
            <a:ext cx="13631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Information to reduce based on section</a:t>
            </a:r>
          </a:p>
        </p:txBody>
      </p:sp>
    </p:spTree>
    <p:extLst>
      <p:ext uri="{BB962C8B-B14F-4D97-AF65-F5344CB8AC3E}">
        <p14:creationId xmlns:p14="http://schemas.microsoft.com/office/powerpoint/2010/main" val="2772177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253</Words>
  <Application>Microsoft Office PowerPoint</Application>
  <PresentationFormat>Widescreen</PresentationFormat>
  <Paragraphs>21</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Habiba Begum</dc:creator>
  <cp:lastModifiedBy>Habiba Begum</cp:lastModifiedBy>
  <cp:revision>112</cp:revision>
  <dcterms:created xsi:type="dcterms:W3CDTF">2024-04-19T19:23:51Z</dcterms:created>
  <dcterms:modified xsi:type="dcterms:W3CDTF">2024-05-10T18:20:14Z</dcterms:modified>
</cp:coreProperties>
</file>