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0"/>
  </p:notesMasterIdLst>
  <p:sldIdLst>
    <p:sldId id="256" r:id="rId2"/>
    <p:sldId id="260" r:id="rId3"/>
    <p:sldId id="263" r:id="rId4"/>
    <p:sldId id="310" r:id="rId5"/>
    <p:sldId id="26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259" r:id="rId19"/>
  </p:sldIdLst>
  <p:sldSz cx="9144000" cy="5143500" type="screen16x9"/>
  <p:notesSz cx="6858000" cy="9144000"/>
  <p:embeddedFontLst>
    <p:embeddedFont>
      <p:font typeface="Commissioner" panose="020B0604020202020204" charset="0"/>
      <p:regular r:id="rId21"/>
      <p:bold r:id="rId22"/>
    </p:embeddedFont>
    <p:embeddedFont>
      <p:font typeface="Limelight"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E58E0-6BCE-4EAD-960E-9B9542278BEC}">
  <a:tblStyle styleId="{B0EE58E0-6BCE-4EAD-960E-9B9542278B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68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7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2cd5677d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12cd5677d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94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13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04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3675" y="1185113"/>
            <a:ext cx="4662000" cy="2162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3675" y="3482600"/>
            <a:ext cx="38247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813212" y="-1691125"/>
            <a:ext cx="12445286" cy="7910382"/>
            <a:chOff x="-1813212" y="-1691125"/>
            <a:chExt cx="12445286" cy="7910382"/>
          </a:xfrm>
        </p:grpSpPr>
        <p:sp>
          <p:nvSpPr>
            <p:cNvPr id="12" name="Google Shape;12;p2"/>
            <p:cNvSpPr/>
            <p:nvPr/>
          </p:nvSpPr>
          <p:spPr>
            <a:xfrm>
              <a:off x="7984725" y="-169112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13212" y="2616250"/>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78719" y="3740172"/>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1300" y="-925400"/>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26232">
              <a:off x="402889" y="4407931"/>
              <a:ext cx="1453679" cy="1585611"/>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0601" y="-447548"/>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825" y="3973807"/>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39248" y="-908470"/>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70924" y="-754550"/>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33749" y="4641877"/>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100929">
              <a:off x="-695382" y="1399622"/>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6558292">
              <a:off x="8471977" y="2885641"/>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8650002">
              <a:off x="5497778" y="352598"/>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893482">
              <a:off x="8785092" y="-4486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84963" y="-161025"/>
              <a:ext cx="793300" cy="775325"/>
            </a:xfrm>
            <a:custGeom>
              <a:avLst/>
              <a:gdLst/>
              <a:ahLst/>
              <a:cxnLst/>
              <a:rect l="l" t="t" r="r" b="b"/>
              <a:pathLst>
                <a:path w="31732" h="31013" extrusionOk="0">
                  <a:moveTo>
                    <a:pt x="16060" y="1"/>
                  </a:moveTo>
                  <a:lnTo>
                    <a:pt x="15063" y="56"/>
                  </a:lnTo>
                  <a:lnTo>
                    <a:pt x="14066" y="112"/>
                  </a:lnTo>
                  <a:lnTo>
                    <a:pt x="13125" y="223"/>
                  </a:lnTo>
                  <a:lnTo>
                    <a:pt x="12239" y="389"/>
                  </a:lnTo>
                  <a:lnTo>
                    <a:pt x="11353" y="610"/>
                  </a:lnTo>
                  <a:lnTo>
                    <a:pt x="10522" y="887"/>
                  </a:lnTo>
                  <a:lnTo>
                    <a:pt x="9636" y="1219"/>
                  </a:lnTo>
                  <a:lnTo>
                    <a:pt x="8805" y="1607"/>
                  </a:lnTo>
                  <a:lnTo>
                    <a:pt x="7975" y="1995"/>
                  </a:lnTo>
                  <a:lnTo>
                    <a:pt x="7199" y="2493"/>
                  </a:lnTo>
                  <a:lnTo>
                    <a:pt x="6424" y="2991"/>
                  </a:lnTo>
                  <a:lnTo>
                    <a:pt x="5704" y="3545"/>
                  </a:lnTo>
                  <a:lnTo>
                    <a:pt x="4984" y="4154"/>
                  </a:lnTo>
                  <a:lnTo>
                    <a:pt x="4320" y="4819"/>
                  </a:lnTo>
                  <a:lnTo>
                    <a:pt x="3655" y="5483"/>
                  </a:lnTo>
                  <a:lnTo>
                    <a:pt x="3101" y="6203"/>
                  </a:lnTo>
                  <a:lnTo>
                    <a:pt x="2548" y="6979"/>
                  </a:lnTo>
                  <a:lnTo>
                    <a:pt x="2049" y="7754"/>
                  </a:lnTo>
                  <a:lnTo>
                    <a:pt x="1606" y="8529"/>
                  </a:lnTo>
                  <a:lnTo>
                    <a:pt x="1163" y="9360"/>
                  </a:lnTo>
                  <a:lnTo>
                    <a:pt x="831" y="10246"/>
                  </a:lnTo>
                  <a:lnTo>
                    <a:pt x="554" y="11132"/>
                  </a:lnTo>
                  <a:lnTo>
                    <a:pt x="277" y="12350"/>
                  </a:lnTo>
                  <a:lnTo>
                    <a:pt x="56" y="13569"/>
                  </a:lnTo>
                  <a:lnTo>
                    <a:pt x="0" y="14787"/>
                  </a:lnTo>
                  <a:lnTo>
                    <a:pt x="0" y="16061"/>
                  </a:lnTo>
                  <a:lnTo>
                    <a:pt x="111" y="17279"/>
                  </a:lnTo>
                  <a:lnTo>
                    <a:pt x="332" y="18497"/>
                  </a:lnTo>
                  <a:lnTo>
                    <a:pt x="665" y="19716"/>
                  </a:lnTo>
                  <a:lnTo>
                    <a:pt x="1052" y="20934"/>
                  </a:lnTo>
                  <a:lnTo>
                    <a:pt x="1551" y="22097"/>
                  </a:lnTo>
                  <a:lnTo>
                    <a:pt x="2105" y="23204"/>
                  </a:lnTo>
                  <a:lnTo>
                    <a:pt x="2769" y="24257"/>
                  </a:lnTo>
                  <a:lnTo>
                    <a:pt x="3489" y="25253"/>
                  </a:lnTo>
                  <a:lnTo>
                    <a:pt x="4264" y="26195"/>
                  </a:lnTo>
                  <a:lnTo>
                    <a:pt x="5150" y="27081"/>
                  </a:lnTo>
                  <a:lnTo>
                    <a:pt x="6147" y="27911"/>
                  </a:lnTo>
                  <a:lnTo>
                    <a:pt x="7144" y="28631"/>
                  </a:lnTo>
                  <a:lnTo>
                    <a:pt x="8251" y="29241"/>
                  </a:lnTo>
                  <a:lnTo>
                    <a:pt x="9359" y="29794"/>
                  </a:lnTo>
                  <a:lnTo>
                    <a:pt x="10522" y="30237"/>
                  </a:lnTo>
                  <a:lnTo>
                    <a:pt x="11740" y="30570"/>
                  </a:lnTo>
                  <a:lnTo>
                    <a:pt x="12959" y="30791"/>
                  </a:lnTo>
                  <a:lnTo>
                    <a:pt x="14177" y="30957"/>
                  </a:lnTo>
                  <a:lnTo>
                    <a:pt x="15451" y="31013"/>
                  </a:lnTo>
                  <a:lnTo>
                    <a:pt x="16669" y="31013"/>
                  </a:lnTo>
                  <a:lnTo>
                    <a:pt x="17943" y="30846"/>
                  </a:lnTo>
                  <a:lnTo>
                    <a:pt x="19161" y="30680"/>
                  </a:lnTo>
                  <a:lnTo>
                    <a:pt x="20379" y="30348"/>
                  </a:lnTo>
                  <a:lnTo>
                    <a:pt x="21542" y="29960"/>
                  </a:lnTo>
                  <a:lnTo>
                    <a:pt x="22705" y="29462"/>
                  </a:lnTo>
                  <a:lnTo>
                    <a:pt x="23813" y="28908"/>
                  </a:lnTo>
                  <a:lnTo>
                    <a:pt x="24865" y="28244"/>
                  </a:lnTo>
                  <a:lnTo>
                    <a:pt x="25862" y="27468"/>
                  </a:lnTo>
                  <a:lnTo>
                    <a:pt x="26803" y="26638"/>
                  </a:lnTo>
                  <a:lnTo>
                    <a:pt x="27689" y="25752"/>
                  </a:lnTo>
                  <a:lnTo>
                    <a:pt x="28464" y="24755"/>
                  </a:lnTo>
                  <a:lnTo>
                    <a:pt x="29129" y="23758"/>
                  </a:lnTo>
                  <a:lnTo>
                    <a:pt x="29793" y="22651"/>
                  </a:lnTo>
                  <a:lnTo>
                    <a:pt x="30292" y="21543"/>
                  </a:lnTo>
                  <a:lnTo>
                    <a:pt x="30790" y="20380"/>
                  </a:lnTo>
                  <a:lnTo>
                    <a:pt x="31123" y="19162"/>
                  </a:lnTo>
                  <a:lnTo>
                    <a:pt x="31455" y="17943"/>
                  </a:lnTo>
                  <a:lnTo>
                    <a:pt x="31621" y="16725"/>
                  </a:lnTo>
                  <a:lnTo>
                    <a:pt x="31732" y="15451"/>
                  </a:lnTo>
                  <a:lnTo>
                    <a:pt x="31732" y="14233"/>
                  </a:lnTo>
                  <a:lnTo>
                    <a:pt x="31676" y="12959"/>
                  </a:lnTo>
                  <a:lnTo>
                    <a:pt x="31510" y="11741"/>
                  </a:lnTo>
                  <a:lnTo>
                    <a:pt x="31233" y="10523"/>
                  </a:lnTo>
                  <a:lnTo>
                    <a:pt x="30846" y="9304"/>
                  </a:lnTo>
                  <a:lnTo>
                    <a:pt x="30403" y="8252"/>
                  </a:lnTo>
                  <a:lnTo>
                    <a:pt x="29904" y="7200"/>
                  </a:lnTo>
                  <a:lnTo>
                    <a:pt x="29295" y="6203"/>
                  </a:lnTo>
                  <a:lnTo>
                    <a:pt x="28631" y="5262"/>
                  </a:lnTo>
                  <a:lnTo>
                    <a:pt x="27855" y="4376"/>
                  </a:lnTo>
                  <a:lnTo>
                    <a:pt x="27080" y="3545"/>
                  </a:lnTo>
                  <a:lnTo>
                    <a:pt x="26194" y="2770"/>
                  </a:lnTo>
                  <a:lnTo>
                    <a:pt x="25197" y="2105"/>
                  </a:lnTo>
                  <a:lnTo>
                    <a:pt x="24477" y="1718"/>
                  </a:lnTo>
                  <a:lnTo>
                    <a:pt x="23647" y="1330"/>
                  </a:lnTo>
                  <a:lnTo>
                    <a:pt x="22816" y="998"/>
                  </a:lnTo>
                  <a:lnTo>
                    <a:pt x="21930" y="721"/>
                  </a:lnTo>
                  <a:lnTo>
                    <a:pt x="20988" y="444"/>
                  </a:lnTo>
                  <a:lnTo>
                    <a:pt x="19992" y="278"/>
                  </a:lnTo>
                  <a:lnTo>
                    <a:pt x="19050" y="112"/>
                  </a:lnTo>
                  <a:lnTo>
                    <a:pt x="18053" y="56"/>
                  </a:lnTo>
                  <a:lnTo>
                    <a:pt x="17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85"/>
        <p:cNvGrpSpPr/>
        <p:nvPr/>
      </p:nvGrpSpPr>
      <p:grpSpPr>
        <a:xfrm>
          <a:off x="0" y="0"/>
          <a:ext cx="0" cy="0"/>
          <a:chOff x="0" y="0"/>
          <a:chExt cx="0" cy="0"/>
        </a:xfrm>
      </p:grpSpPr>
      <p:grpSp>
        <p:nvGrpSpPr>
          <p:cNvPr id="586" name="Google Shape;586;p34"/>
          <p:cNvGrpSpPr/>
          <p:nvPr/>
        </p:nvGrpSpPr>
        <p:grpSpPr>
          <a:xfrm>
            <a:off x="-919951" y="-1007945"/>
            <a:ext cx="10682113" cy="7176397"/>
            <a:chOff x="-919951" y="-1007945"/>
            <a:chExt cx="10682113" cy="7176397"/>
          </a:xfrm>
        </p:grpSpPr>
        <p:sp>
          <p:nvSpPr>
            <p:cNvPr id="587" name="Google Shape;587;p34"/>
            <p:cNvSpPr/>
            <p:nvPr/>
          </p:nvSpPr>
          <p:spPr>
            <a:xfrm rot="10800000">
              <a:off x="-882508" y="37031"/>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rot="10800000">
              <a:off x="7200284" y="4458959"/>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rot="10800000">
              <a:off x="8399266" y="4081480"/>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rot="10800000">
              <a:off x="-64846" y="4796555"/>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rot="10800000">
              <a:off x="-698212" y="4559337"/>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rot="10800000">
              <a:off x="-315084" y="-1007945"/>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rot="-4241708">
              <a:off x="-895753" y="891570"/>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rot="-2149998">
              <a:off x="8317327" y="-485768"/>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rot="10800000">
              <a:off x="7527377" y="-368094"/>
              <a:ext cx="793300" cy="775325"/>
            </a:xfrm>
            <a:custGeom>
              <a:avLst/>
              <a:gdLst/>
              <a:ahLst/>
              <a:cxnLst/>
              <a:rect l="l" t="t" r="r" b="b"/>
              <a:pathLst>
                <a:path w="31732" h="31013" extrusionOk="0">
                  <a:moveTo>
                    <a:pt x="16060" y="1"/>
                  </a:moveTo>
                  <a:lnTo>
                    <a:pt x="15063" y="56"/>
                  </a:lnTo>
                  <a:lnTo>
                    <a:pt x="14066" y="112"/>
                  </a:lnTo>
                  <a:lnTo>
                    <a:pt x="13125" y="223"/>
                  </a:lnTo>
                  <a:lnTo>
                    <a:pt x="12239" y="389"/>
                  </a:lnTo>
                  <a:lnTo>
                    <a:pt x="11353" y="610"/>
                  </a:lnTo>
                  <a:lnTo>
                    <a:pt x="10522" y="887"/>
                  </a:lnTo>
                  <a:lnTo>
                    <a:pt x="9636" y="1219"/>
                  </a:lnTo>
                  <a:lnTo>
                    <a:pt x="8805" y="1607"/>
                  </a:lnTo>
                  <a:lnTo>
                    <a:pt x="7975" y="1995"/>
                  </a:lnTo>
                  <a:lnTo>
                    <a:pt x="7199" y="2493"/>
                  </a:lnTo>
                  <a:lnTo>
                    <a:pt x="6424" y="2991"/>
                  </a:lnTo>
                  <a:lnTo>
                    <a:pt x="5704" y="3545"/>
                  </a:lnTo>
                  <a:lnTo>
                    <a:pt x="4984" y="4154"/>
                  </a:lnTo>
                  <a:lnTo>
                    <a:pt x="4320" y="4819"/>
                  </a:lnTo>
                  <a:lnTo>
                    <a:pt x="3655" y="5483"/>
                  </a:lnTo>
                  <a:lnTo>
                    <a:pt x="3101" y="6203"/>
                  </a:lnTo>
                  <a:lnTo>
                    <a:pt x="2548" y="6979"/>
                  </a:lnTo>
                  <a:lnTo>
                    <a:pt x="2049" y="7754"/>
                  </a:lnTo>
                  <a:lnTo>
                    <a:pt x="1606" y="8529"/>
                  </a:lnTo>
                  <a:lnTo>
                    <a:pt x="1163" y="9360"/>
                  </a:lnTo>
                  <a:lnTo>
                    <a:pt x="831" y="10246"/>
                  </a:lnTo>
                  <a:lnTo>
                    <a:pt x="554" y="11132"/>
                  </a:lnTo>
                  <a:lnTo>
                    <a:pt x="277" y="12350"/>
                  </a:lnTo>
                  <a:lnTo>
                    <a:pt x="56" y="13569"/>
                  </a:lnTo>
                  <a:lnTo>
                    <a:pt x="0" y="14787"/>
                  </a:lnTo>
                  <a:lnTo>
                    <a:pt x="0" y="16061"/>
                  </a:lnTo>
                  <a:lnTo>
                    <a:pt x="111" y="17279"/>
                  </a:lnTo>
                  <a:lnTo>
                    <a:pt x="332" y="18497"/>
                  </a:lnTo>
                  <a:lnTo>
                    <a:pt x="665" y="19716"/>
                  </a:lnTo>
                  <a:lnTo>
                    <a:pt x="1052" y="20934"/>
                  </a:lnTo>
                  <a:lnTo>
                    <a:pt x="1551" y="22097"/>
                  </a:lnTo>
                  <a:lnTo>
                    <a:pt x="2105" y="23204"/>
                  </a:lnTo>
                  <a:lnTo>
                    <a:pt x="2769" y="24257"/>
                  </a:lnTo>
                  <a:lnTo>
                    <a:pt x="3489" y="25253"/>
                  </a:lnTo>
                  <a:lnTo>
                    <a:pt x="4264" y="26195"/>
                  </a:lnTo>
                  <a:lnTo>
                    <a:pt x="5150" y="27081"/>
                  </a:lnTo>
                  <a:lnTo>
                    <a:pt x="6147" y="27911"/>
                  </a:lnTo>
                  <a:lnTo>
                    <a:pt x="7144" y="28631"/>
                  </a:lnTo>
                  <a:lnTo>
                    <a:pt x="8251" y="29241"/>
                  </a:lnTo>
                  <a:lnTo>
                    <a:pt x="9359" y="29794"/>
                  </a:lnTo>
                  <a:lnTo>
                    <a:pt x="10522" y="30237"/>
                  </a:lnTo>
                  <a:lnTo>
                    <a:pt x="11740" y="30570"/>
                  </a:lnTo>
                  <a:lnTo>
                    <a:pt x="12959" y="30791"/>
                  </a:lnTo>
                  <a:lnTo>
                    <a:pt x="14177" y="30957"/>
                  </a:lnTo>
                  <a:lnTo>
                    <a:pt x="15451" y="31013"/>
                  </a:lnTo>
                  <a:lnTo>
                    <a:pt x="16669" y="31013"/>
                  </a:lnTo>
                  <a:lnTo>
                    <a:pt x="17943" y="30846"/>
                  </a:lnTo>
                  <a:lnTo>
                    <a:pt x="19161" y="30680"/>
                  </a:lnTo>
                  <a:lnTo>
                    <a:pt x="20379" y="30348"/>
                  </a:lnTo>
                  <a:lnTo>
                    <a:pt x="21542" y="29960"/>
                  </a:lnTo>
                  <a:lnTo>
                    <a:pt x="22705" y="29462"/>
                  </a:lnTo>
                  <a:lnTo>
                    <a:pt x="23813" y="28908"/>
                  </a:lnTo>
                  <a:lnTo>
                    <a:pt x="24865" y="28244"/>
                  </a:lnTo>
                  <a:lnTo>
                    <a:pt x="25862" y="27468"/>
                  </a:lnTo>
                  <a:lnTo>
                    <a:pt x="26803" y="26638"/>
                  </a:lnTo>
                  <a:lnTo>
                    <a:pt x="27689" y="25752"/>
                  </a:lnTo>
                  <a:lnTo>
                    <a:pt x="28464" y="24755"/>
                  </a:lnTo>
                  <a:lnTo>
                    <a:pt x="29129" y="23758"/>
                  </a:lnTo>
                  <a:lnTo>
                    <a:pt x="29793" y="22651"/>
                  </a:lnTo>
                  <a:lnTo>
                    <a:pt x="30292" y="21543"/>
                  </a:lnTo>
                  <a:lnTo>
                    <a:pt x="30790" y="20380"/>
                  </a:lnTo>
                  <a:lnTo>
                    <a:pt x="31123" y="19162"/>
                  </a:lnTo>
                  <a:lnTo>
                    <a:pt x="31455" y="17943"/>
                  </a:lnTo>
                  <a:lnTo>
                    <a:pt x="31621" y="16725"/>
                  </a:lnTo>
                  <a:lnTo>
                    <a:pt x="31732" y="15451"/>
                  </a:lnTo>
                  <a:lnTo>
                    <a:pt x="31732" y="14233"/>
                  </a:lnTo>
                  <a:lnTo>
                    <a:pt x="31676" y="12959"/>
                  </a:lnTo>
                  <a:lnTo>
                    <a:pt x="31510" y="11741"/>
                  </a:lnTo>
                  <a:lnTo>
                    <a:pt x="31233" y="10523"/>
                  </a:lnTo>
                  <a:lnTo>
                    <a:pt x="30846" y="9304"/>
                  </a:lnTo>
                  <a:lnTo>
                    <a:pt x="30403" y="8252"/>
                  </a:lnTo>
                  <a:lnTo>
                    <a:pt x="29904" y="7200"/>
                  </a:lnTo>
                  <a:lnTo>
                    <a:pt x="29295" y="6203"/>
                  </a:lnTo>
                  <a:lnTo>
                    <a:pt x="28631" y="5262"/>
                  </a:lnTo>
                  <a:lnTo>
                    <a:pt x="27855" y="4376"/>
                  </a:lnTo>
                  <a:lnTo>
                    <a:pt x="27080" y="3545"/>
                  </a:lnTo>
                  <a:lnTo>
                    <a:pt x="26194" y="2770"/>
                  </a:lnTo>
                  <a:lnTo>
                    <a:pt x="25197" y="2105"/>
                  </a:lnTo>
                  <a:lnTo>
                    <a:pt x="24477" y="1718"/>
                  </a:lnTo>
                  <a:lnTo>
                    <a:pt x="23647" y="1330"/>
                  </a:lnTo>
                  <a:lnTo>
                    <a:pt x="22816" y="998"/>
                  </a:lnTo>
                  <a:lnTo>
                    <a:pt x="21930" y="721"/>
                  </a:lnTo>
                  <a:lnTo>
                    <a:pt x="20988" y="444"/>
                  </a:lnTo>
                  <a:lnTo>
                    <a:pt x="19992" y="278"/>
                  </a:lnTo>
                  <a:lnTo>
                    <a:pt x="19050" y="112"/>
                  </a:lnTo>
                  <a:lnTo>
                    <a:pt x="18053" y="56"/>
                  </a:lnTo>
                  <a:lnTo>
                    <a:pt x="17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rot="-3405224" flipH="1">
              <a:off x="8497631" y="1963223"/>
              <a:ext cx="1087567" cy="1010672"/>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97"/>
        <p:cNvGrpSpPr/>
        <p:nvPr/>
      </p:nvGrpSpPr>
      <p:grpSpPr>
        <a:xfrm>
          <a:off x="0" y="0"/>
          <a:ext cx="0" cy="0"/>
          <a:chOff x="0" y="0"/>
          <a:chExt cx="0" cy="0"/>
        </a:xfrm>
      </p:grpSpPr>
      <p:grpSp>
        <p:nvGrpSpPr>
          <p:cNvPr id="598" name="Google Shape;598;p35"/>
          <p:cNvGrpSpPr/>
          <p:nvPr/>
        </p:nvGrpSpPr>
        <p:grpSpPr>
          <a:xfrm>
            <a:off x="-1619637" y="-1691125"/>
            <a:ext cx="12251711" cy="8047762"/>
            <a:chOff x="-1619637" y="-1691125"/>
            <a:chExt cx="12251711" cy="8047762"/>
          </a:xfrm>
        </p:grpSpPr>
        <p:sp>
          <p:nvSpPr>
            <p:cNvPr id="599" name="Google Shape;599;p35"/>
            <p:cNvSpPr/>
            <p:nvPr/>
          </p:nvSpPr>
          <p:spPr>
            <a:xfrm>
              <a:off x="7984725" y="-169112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1619637" y="294247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8654919" y="3892572"/>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536975" y="-656150"/>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907026" y="193027"/>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1059425" y="3973807"/>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863048" y="-984670"/>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rot="-2102280">
              <a:off x="3339231" y="4678891"/>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2070924" y="-754550"/>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rot="1893482">
              <a:off x="4189486" y="4725784"/>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8309949" y="4794277"/>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rot="2100929">
              <a:off x="4499055" y="-904778"/>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rot="6558292">
              <a:off x="8548177" y="3038041"/>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rot="1893482">
              <a:off x="8785092" y="-4486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20000" y="1839825"/>
            <a:ext cx="4219800" cy="1915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95175" y="726522"/>
            <a:ext cx="1056900" cy="775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53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877825" y="3755325"/>
            <a:ext cx="4116300" cy="3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 name="Google Shape;31;p3"/>
          <p:cNvGrpSpPr/>
          <p:nvPr/>
        </p:nvGrpSpPr>
        <p:grpSpPr>
          <a:xfrm flipH="1">
            <a:off x="-1405012" y="-1674375"/>
            <a:ext cx="12414061" cy="8005309"/>
            <a:chOff x="-1781987" y="-1691125"/>
            <a:chExt cx="12414061" cy="8005309"/>
          </a:xfrm>
        </p:grpSpPr>
        <p:sp>
          <p:nvSpPr>
            <p:cNvPr id="32" name="Google Shape;32;p3"/>
            <p:cNvSpPr/>
            <p:nvPr/>
          </p:nvSpPr>
          <p:spPr>
            <a:xfrm>
              <a:off x="7984725" y="-169112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781987" y="168112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578719" y="3740172"/>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91300" y="-925400"/>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80601" y="-447548"/>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06750" y="3037132"/>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935598" y="-894758"/>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2102280">
              <a:off x="4539362" y="4753866"/>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067274" y="-740838"/>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893482">
              <a:off x="5159642" y="4511759"/>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233749" y="4641877"/>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2100929">
              <a:off x="140593" y="4433972"/>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6558292">
              <a:off x="8471977" y="2885641"/>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893482">
              <a:off x="8785092" y="-4486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80" name="Google Shape;80;p6"/>
          <p:cNvGrpSpPr/>
          <p:nvPr/>
        </p:nvGrpSpPr>
        <p:grpSpPr>
          <a:xfrm>
            <a:off x="-919951" y="-1007945"/>
            <a:ext cx="10603504" cy="7284472"/>
            <a:chOff x="-919951" y="-1007945"/>
            <a:chExt cx="10603504" cy="7284472"/>
          </a:xfrm>
        </p:grpSpPr>
        <p:sp>
          <p:nvSpPr>
            <p:cNvPr id="81" name="Google Shape;81;p6"/>
            <p:cNvSpPr/>
            <p:nvPr/>
          </p:nvSpPr>
          <p:spPr>
            <a:xfrm flipH="1">
              <a:off x="-882508" y="4026447"/>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flipH="1">
              <a:off x="7200284" y="-639125"/>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flipH="1">
              <a:off x="8399266" y="-161273"/>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flipH="1">
              <a:off x="4" y="-1007945"/>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flipH="1">
              <a:off x="-698212" y="-554950"/>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flipH="1">
              <a:off x="-315084" y="4928152"/>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6558292" flipH="1">
              <a:off x="-895753" y="3171916"/>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rot="-8650002" flipH="1">
              <a:off x="8317327" y="4743673"/>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flipH="1">
              <a:off x="7779439" y="4693150"/>
              <a:ext cx="793300" cy="775325"/>
            </a:xfrm>
            <a:custGeom>
              <a:avLst/>
              <a:gdLst/>
              <a:ahLst/>
              <a:cxnLst/>
              <a:rect l="l" t="t" r="r" b="b"/>
              <a:pathLst>
                <a:path w="31732" h="31013" extrusionOk="0">
                  <a:moveTo>
                    <a:pt x="16060" y="1"/>
                  </a:moveTo>
                  <a:lnTo>
                    <a:pt x="15063" y="56"/>
                  </a:lnTo>
                  <a:lnTo>
                    <a:pt x="14066" y="112"/>
                  </a:lnTo>
                  <a:lnTo>
                    <a:pt x="13125" y="223"/>
                  </a:lnTo>
                  <a:lnTo>
                    <a:pt x="12239" y="389"/>
                  </a:lnTo>
                  <a:lnTo>
                    <a:pt x="11353" y="610"/>
                  </a:lnTo>
                  <a:lnTo>
                    <a:pt x="10522" y="887"/>
                  </a:lnTo>
                  <a:lnTo>
                    <a:pt x="9636" y="1219"/>
                  </a:lnTo>
                  <a:lnTo>
                    <a:pt x="8805" y="1607"/>
                  </a:lnTo>
                  <a:lnTo>
                    <a:pt x="7975" y="1995"/>
                  </a:lnTo>
                  <a:lnTo>
                    <a:pt x="7199" y="2493"/>
                  </a:lnTo>
                  <a:lnTo>
                    <a:pt x="6424" y="2991"/>
                  </a:lnTo>
                  <a:lnTo>
                    <a:pt x="5704" y="3545"/>
                  </a:lnTo>
                  <a:lnTo>
                    <a:pt x="4984" y="4154"/>
                  </a:lnTo>
                  <a:lnTo>
                    <a:pt x="4320" y="4819"/>
                  </a:lnTo>
                  <a:lnTo>
                    <a:pt x="3655" y="5483"/>
                  </a:lnTo>
                  <a:lnTo>
                    <a:pt x="3101" y="6203"/>
                  </a:lnTo>
                  <a:lnTo>
                    <a:pt x="2548" y="6979"/>
                  </a:lnTo>
                  <a:lnTo>
                    <a:pt x="2049" y="7754"/>
                  </a:lnTo>
                  <a:lnTo>
                    <a:pt x="1606" y="8529"/>
                  </a:lnTo>
                  <a:lnTo>
                    <a:pt x="1163" y="9360"/>
                  </a:lnTo>
                  <a:lnTo>
                    <a:pt x="831" y="10246"/>
                  </a:lnTo>
                  <a:lnTo>
                    <a:pt x="554" y="11132"/>
                  </a:lnTo>
                  <a:lnTo>
                    <a:pt x="277" y="12350"/>
                  </a:lnTo>
                  <a:lnTo>
                    <a:pt x="56" y="13569"/>
                  </a:lnTo>
                  <a:lnTo>
                    <a:pt x="0" y="14787"/>
                  </a:lnTo>
                  <a:lnTo>
                    <a:pt x="0" y="16061"/>
                  </a:lnTo>
                  <a:lnTo>
                    <a:pt x="111" y="17279"/>
                  </a:lnTo>
                  <a:lnTo>
                    <a:pt x="332" y="18497"/>
                  </a:lnTo>
                  <a:lnTo>
                    <a:pt x="665" y="19716"/>
                  </a:lnTo>
                  <a:lnTo>
                    <a:pt x="1052" y="20934"/>
                  </a:lnTo>
                  <a:lnTo>
                    <a:pt x="1551" y="22097"/>
                  </a:lnTo>
                  <a:lnTo>
                    <a:pt x="2105" y="23204"/>
                  </a:lnTo>
                  <a:lnTo>
                    <a:pt x="2769" y="24257"/>
                  </a:lnTo>
                  <a:lnTo>
                    <a:pt x="3489" y="25253"/>
                  </a:lnTo>
                  <a:lnTo>
                    <a:pt x="4264" y="26195"/>
                  </a:lnTo>
                  <a:lnTo>
                    <a:pt x="5150" y="27081"/>
                  </a:lnTo>
                  <a:lnTo>
                    <a:pt x="6147" y="27911"/>
                  </a:lnTo>
                  <a:lnTo>
                    <a:pt x="7144" y="28631"/>
                  </a:lnTo>
                  <a:lnTo>
                    <a:pt x="8251" y="29241"/>
                  </a:lnTo>
                  <a:lnTo>
                    <a:pt x="9359" y="29794"/>
                  </a:lnTo>
                  <a:lnTo>
                    <a:pt x="10522" y="30237"/>
                  </a:lnTo>
                  <a:lnTo>
                    <a:pt x="11740" y="30570"/>
                  </a:lnTo>
                  <a:lnTo>
                    <a:pt x="12959" y="30791"/>
                  </a:lnTo>
                  <a:lnTo>
                    <a:pt x="14177" y="30957"/>
                  </a:lnTo>
                  <a:lnTo>
                    <a:pt x="15451" y="31013"/>
                  </a:lnTo>
                  <a:lnTo>
                    <a:pt x="16669" y="31013"/>
                  </a:lnTo>
                  <a:lnTo>
                    <a:pt x="17943" y="30846"/>
                  </a:lnTo>
                  <a:lnTo>
                    <a:pt x="19161" y="30680"/>
                  </a:lnTo>
                  <a:lnTo>
                    <a:pt x="20379" y="30348"/>
                  </a:lnTo>
                  <a:lnTo>
                    <a:pt x="21542" y="29960"/>
                  </a:lnTo>
                  <a:lnTo>
                    <a:pt x="22705" y="29462"/>
                  </a:lnTo>
                  <a:lnTo>
                    <a:pt x="23813" y="28908"/>
                  </a:lnTo>
                  <a:lnTo>
                    <a:pt x="24865" y="28244"/>
                  </a:lnTo>
                  <a:lnTo>
                    <a:pt x="25862" y="27468"/>
                  </a:lnTo>
                  <a:lnTo>
                    <a:pt x="26803" y="26638"/>
                  </a:lnTo>
                  <a:lnTo>
                    <a:pt x="27689" y="25752"/>
                  </a:lnTo>
                  <a:lnTo>
                    <a:pt x="28464" y="24755"/>
                  </a:lnTo>
                  <a:lnTo>
                    <a:pt x="29129" y="23758"/>
                  </a:lnTo>
                  <a:lnTo>
                    <a:pt x="29793" y="22651"/>
                  </a:lnTo>
                  <a:lnTo>
                    <a:pt x="30292" y="21543"/>
                  </a:lnTo>
                  <a:lnTo>
                    <a:pt x="30790" y="20380"/>
                  </a:lnTo>
                  <a:lnTo>
                    <a:pt x="31123" y="19162"/>
                  </a:lnTo>
                  <a:lnTo>
                    <a:pt x="31455" y="17943"/>
                  </a:lnTo>
                  <a:lnTo>
                    <a:pt x="31621" y="16725"/>
                  </a:lnTo>
                  <a:lnTo>
                    <a:pt x="31732" y="15451"/>
                  </a:lnTo>
                  <a:lnTo>
                    <a:pt x="31732" y="14233"/>
                  </a:lnTo>
                  <a:lnTo>
                    <a:pt x="31676" y="12959"/>
                  </a:lnTo>
                  <a:lnTo>
                    <a:pt x="31510" y="11741"/>
                  </a:lnTo>
                  <a:lnTo>
                    <a:pt x="31233" y="10523"/>
                  </a:lnTo>
                  <a:lnTo>
                    <a:pt x="30846" y="9304"/>
                  </a:lnTo>
                  <a:lnTo>
                    <a:pt x="30403" y="8252"/>
                  </a:lnTo>
                  <a:lnTo>
                    <a:pt x="29904" y="7200"/>
                  </a:lnTo>
                  <a:lnTo>
                    <a:pt x="29295" y="6203"/>
                  </a:lnTo>
                  <a:lnTo>
                    <a:pt x="28631" y="5262"/>
                  </a:lnTo>
                  <a:lnTo>
                    <a:pt x="27855" y="4376"/>
                  </a:lnTo>
                  <a:lnTo>
                    <a:pt x="27080" y="3545"/>
                  </a:lnTo>
                  <a:lnTo>
                    <a:pt x="26194" y="2770"/>
                  </a:lnTo>
                  <a:lnTo>
                    <a:pt x="25197" y="2105"/>
                  </a:lnTo>
                  <a:lnTo>
                    <a:pt x="24477" y="1718"/>
                  </a:lnTo>
                  <a:lnTo>
                    <a:pt x="23647" y="1330"/>
                  </a:lnTo>
                  <a:lnTo>
                    <a:pt x="22816" y="998"/>
                  </a:lnTo>
                  <a:lnTo>
                    <a:pt x="21930" y="721"/>
                  </a:lnTo>
                  <a:lnTo>
                    <a:pt x="20988" y="444"/>
                  </a:lnTo>
                  <a:lnTo>
                    <a:pt x="19992" y="278"/>
                  </a:lnTo>
                  <a:lnTo>
                    <a:pt x="19050" y="112"/>
                  </a:lnTo>
                  <a:lnTo>
                    <a:pt x="18053" y="56"/>
                  </a:lnTo>
                  <a:lnTo>
                    <a:pt x="17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rot="8650002">
              <a:off x="3830528" y="4743685"/>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9"/>
          <p:cNvSpPr txBox="1">
            <a:spLocks noGrp="1"/>
          </p:cNvSpPr>
          <p:nvPr>
            <p:ph type="subTitle" idx="1"/>
          </p:nvPr>
        </p:nvSpPr>
        <p:spPr>
          <a:xfrm>
            <a:off x="4425299" y="2291838"/>
            <a:ext cx="3998700" cy="13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122" name="Google Shape;122;p9"/>
          <p:cNvSpPr txBox="1">
            <a:spLocks noGrp="1"/>
          </p:cNvSpPr>
          <p:nvPr>
            <p:ph type="title"/>
          </p:nvPr>
        </p:nvSpPr>
        <p:spPr>
          <a:xfrm>
            <a:off x="4148399" y="1529275"/>
            <a:ext cx="4275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grpSp>
        <p:nvGrpSpPr>
          <p:cNvPr id="123" name="Google Shape;123;p9"/>
          <p:cNvGrpSpPr/>
          <p:nvPr/>
        </p:nvGrpSpPr>
        <p:grpSpPr>
          <a:xfrm flipH="1">
            <a:off x="-1695837" y="-1691125"/>
            <a:ext cx="12327911" cy="7971562"/>
            <a:chOff x="-1695837" y="-1691125"/>
            <a:chExt cx="12327911" cy="7971562"/>
          </a:xfrm>
        </p:grpSpPr>
        <p:sp>
          <p:nvSpPr>
            <p:cNvPr id="124" name="Google Shape;124;p9"/>
            <p:cNvSpPr/>
            <p:nvPr/>
          </p:nvSpPr>
          <p:spPr>
            <a:xfrm>
              <a:off x="7984725" y="-169112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695837" y="2637675"/>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8578719" y="3740172"/>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0775" y="-503750"/>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830826" y="345427"/>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830825" y="3973807"/>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2939248" y="-908470"/>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2102280">
              <a:off x="2044187" y="4678891"/>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2070924" y="-754550"/>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rot="1893482">
              <a:off x="2894442" y="4649584"/>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8233749" y="4641877"/>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2100929">
              <a:off x="4490968" y="-349528"/>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6558292">
              <a:off x="8471977" y="2885641"/>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893482">
              <a:off x="8785092" y="-4486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1607600" y="3487625"/>
            <a:ext cx="59286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3" name="Google Shape;203;p14"/>
          <p:cNvSpPr txBox="1">
            <a:spLocks noGrp="1"/>
          </p:cNvSpPr>
          <p:nvPr>
            <p:ph type="subTitle" idx="1"/>
          </p:nvPr>
        </p:nvSpPr>
        <p:spPr>
          <a:xfrm>
            <a:off x="1607650" y="1282325"/>
            <a:ext cx="5928600" cy="211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4" name="Google Shape;204;p14"/>
          <p:cNvGrpSpPr/>
          <p:nvPr/>
        </p:nvGrpSpPr>
        <p:grpSpPr>
          <a:xfrm>
            <a:off x="-1658012" y="-973200"/>
            <a:ext cx="12132724" cy="7068011"/>
            <a:chOff x="-1658012" y="-973200"/>
            <a:chExt cx="12132724" cy="7068011"/>
          </a:xfrm>
        </p:grpSpPr>
        <p:sp>
          <p:nvSpPr>
            <p:cNvPr id="205" name="Google Shape;205;p14"/>
            <p:cNvSpPr/>
            <p:nvPr/>
          </p:nvSpPr>
          <p:spPr>
            <a:xfrm rot="10800000" flipH="1">
              <a:off x="-1658012" y="629998"/>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10800000" flipH="1">
              <a:off x="8511144" y="342448"/>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10800000" flipH="1">
              <a:off x="300300" y="4646064"/>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10800000" flipH="1">
              <a:off x="-371601" y="4268585"/>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10800000" flipH="1">
              <a:off x="-721825" y="-9499"/>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10800000" flipH="1">
              <a:off x="3048248" y="4705985"/>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8697720" flipH="1">
              <a:off x="4418387" y="-633122"/>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flipH="1">
              <a:off x="2179924" y="4659767"/>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rot="8906518" flipH="1">
              <a:off x="5268642" y="-643751"/>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rot="10800000" flipH="1">
              <a:off x="8031999" y="-640115"/>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8699071" flipH="1">
              <a:off x="249593" y="-524415"/>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rot="4241708" flipH="1">
              <a:off x="8366952" y="1291475"/>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rot="2149998" flipH="1">
              <a:off x="7742365" y="4437425"/>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rot="8906518" flipH="1">
              <a:off x="8627730" y="3409249"/>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rot="10800000" flipH="1">
              <a:off x="2443450" y="-534326"/>
              <a:ext cx="793300" cy="775325"/>
            </a:xfrm>
            <a:custGeom>
              <a:avLst/>
              <a:gdLst/>
              <a:ahLst/>
              <a:cxnLst/>
              <a:rect l="l" t="t" r="r" b="b"/>
              <a:pathLst>
                <a:path w="31732" h="31013" extrusionOk="0">
                  <a:moveTo>
                    <a:pt x="16060" y="1"/>
                  </a:moveTo>
                  <a:lnTo>
                    <a:pt x="15063" y="56"/>
                  </a:lnTo>
                  <a:lnTo>
                    <a:pt x="14066" y="112"/>
                  </a:lnTo>
                  <a:lnTo>
                    <a:pt x="13125" y="223"/>
                  </a:lnTo>
                  <a:lnTo>
                    <a:pt x="12239" y="389"/>
                  </a:lnTo>
                  <a:lnTo>
                    <a:pt x="11353" y="610"/>
                  </a:lnTo>
                  <a:lnTo>
                    <a:pt x="10522" y="887"/>
                  </a:lnTo>
                  <a:lnTo>
                    <a:pt x="9636" y="1219"/>
                  </a:lnTo>
                  <a:lnTo>
                    <a:pt x="8805" y="1607"/>
                  </a:lnTo>
                  <a:lnTo>
                    <a:pt x="7975" y="1995"/>
                  </a:lnTo>
                  <a:lnTo>
                    <a:pt x="7199" y="2493"/>
                  </a:lnTo>
                  <a:lnTo>
                    <a:pt x="6424" y="2991"/>
                  </a:lnTo>
                  <a:lnTo>
                    <a:pt x="5704" y="3545"/>
                  </a:lnTo>
                  <a:lnTo>
                    <a:pt x="4984" y="4154"/>
                  </a:lnTo>
                  <a:lnTo>
                    <a:pt x="4320" y="4819"/>
                  </a:lnTo>
                  <a:lnTo>
                    <a:pt x="3655" y="5483"/>
                  </a:lnTo>
                  <a:lnTo>
                    <a:pt x="3101" y="6203"/>
                  </a:lnTo>
                  <a:lnTo>
                    <a:pt x="2548" y="6979"/>
                  </a:lnTo>
                  <a:lnTo>
                    <a:pt x="2049" y="7754"/>
                  </a:lnTo>
                  <a:lnTo>
                    <a:pt x="1606" y="8529"/>
                  </a:lnTo>
                  <a:lnTo>
                    <a:pt x="1163" y="9360"/>
                  </a:lnTo>
                  <a:lnTo>
                    <a:pt x="831" y="10246"/>
                  </a:lnTo>
                  <a:lnTo>
                    <a:pt x="554" y="11132"/>
                  </a:lnTo>
                  <a:lnTo>
                    <a:pt x="277" y="12350"/>
                  </a:lnTo>
                  <a:lnTo>
                    <a:pt x="56" y="13569"/>
                  </a:lnTo>
                  <a:lnTo>
                    <a:pt x="0" y="14787"/>
                  </a:lnTo>
                  <a:lnTo>
                    <a:pt x="0" y="16061"/>
                  </a:lnTo>
                  <a:lnTo>
                    <a:pt x="111" y="17279"/>
                  </a:lnTo>
                  <a:lnTo>
                    <a:pt x="332" y="18497"/>
                  </a:lnTo>
                  <a:lnTo>
                    <a:pt x="665" y="19716"/>
                  </a:lnTo>
                  <a:lnTo>
                    <a:pt x="1052" y="20934"/>
                  </a:lnTo>
                  <a:lnTo>
                    <a:pt x="1551" y="22097"/>
                  </a:lnTo>
                  <a:lnTo>
                    <a:pt x="2105" y="23204"/>
                  </a:lnTo>
                  <a:lnTo>
                    <a:pt x="2769" y="24257"/>
                  </a:lnTo>
                  <a:lnTo>
                    <a:pt x="3489" y="25253"/>
                  </a:lnTo>
                  <a:lnTo>
                    <a:pt x="4264" y="26195"/>
                  </a:lnTo>
                  <a:lnTo>
                    <a:pt x="5150" y="27081"/>
                  </a:lnTo>
                  <a:lnTo>
                    <a:pt x="6147" y="27911"/>
                  </a:lnTo>
                  <a:lnTo>
                    <a:pt x="7144" y="28631"/>
                  </a:lnTo>
                  <a:lnTo>
                    <a:pt x="8251" y="29241"/>
                  </a:lnTo>
                  <a:lnTo>
                    <a:pt x="9359" y="29794"/>
                  </a:lnTo>
                  <a:lnTo>
                    <a:pt x="10522" y="30237"/>
                  </a:lnTo>
                  <a:lnTo>
                    <a:pt x="11740" y="30570"/>
                  </a:lnTo>
                  <a:lnTo>
                    <a:pt x="12959" y="30791"/>
                  </a:lnTo>
                  <a:lnTo>
                    <a:pt x="14177" y="30957"/>
                  </a:lnTo>
                  <a:lnTo>
                    <a:pt x="15451" y="31013"/>
                  </a:lnTo>
                  <a:lnTo>
                    <a:pt x="16669" y="31013"/>
                  </a:lnTo>
                  <a:lnTo>
                    <a:pt x="17943" y="30846"/>
                  </a:lnTo>
                  <a:lnTo>
                    <a:pt x="19161" y="30680"/>
                  </a:lnTo>
                  <a:lnTo>
                    <a:pt x="20379" y="30348"/>
                  </a:lnTo>
                  <a:lnTo>
                    <a:pt x="21542" y="29960"/>
                  </a:lnTo>
                  <a:lnTo>
                    <a:pt x="22705" y="29462"/>
                  </a:lnTo>
                  <a:lnTo>
                    <a:pt x="23813" y="28908"/>
                  </a:lnTo>
                  <a:lnTo>
                    <a:pt x="24865" y="28244"/>
                  </a:lnTo>
                  <a:lnTo>
                    <a:pt x="25862" y="27468"/>
                  </a:lnTo>
                  <a:lnTo>
                    <a:pt x="26803" y="26638"/>
                  </a:lnTo>
                  <a:lnTo>
                    <a:pt x="27689" y="25752"/>
                  </a:lnTo>
                  <a:lnTo>
                    <a:pt x="28464" y="24755"/>
                  </a:lnTo>
                  <a:lnTo>
                    <a:pt x="29129" y="23758"/>
                  </a:lnTo>
                  <a:lnTo>
                    <a:pt x="29793" y="22651"/>
                  </a:lnTo>
                  <a:lnTo>
                    <a:pt x="30292" y="21543"/>
                  </a:lnTo>
                  <a:lnTo>
                    <a:pt x="30790" y="20380"/>
                  </a:lnTo>
                  <a:lnTo>
                    <a:pt x="31123" y="19162"/>
                  </a:lnTo>
                  <a:lnTo>
                    <a:pt x="31455" y="17943"/>
                  </a:lnTo>
                  <a:lnTo>
                    <a:pt x="31621" y="16725"/>
                  </a:lnTo>
                  <a:lnTo>
                    <a:pt x="31732" y="15451"/>
                  </a:lnTo>
                  <a:lnTo>
                    <a:pt x="31732" y="14233"/>
                  </a:lnTo>
                  <a:lnTo>
                    <a:pt x="31676" y="12959"/>
                  </a:lnTo>
                  <a:lnTo>
                    <a:pt x="31510" y="11741"/>
                  </a:lnTo>
                  <a:lnTo>
                    <a:pt x="31233" y="10523"/>
                  </a:lnTo>
                  <a:lnTo>
                    <a:pt x="30846" y="9304"/>
                  </a:lnTo>
                  <a:lnTo>
                    <a:pt x="30403" y="8252"/>
                  </a:lnTo>
                  <a:lnTo>
                    <a:pt x="29904" y="7200"/>
                  </a:lnTo>
                  <a:lnTo>
                    <a:pt x="29295" y="6203"/>
                  </a:lnTo>
                  <a:lnTo>
                    <a:pt x="28631" y="5262"/>
                  </a:lnTo>
                  <a:lnTo>
                    <a:pt x="27855" y="4376"/>
                  </a:lnTo>
                  <a:lnTo>
                    <a:pt x="27080" y="3545"/>
                  </a:lnTo>
                  <a:lnTo>
                    <a:pt x="26194" y="2770"/>
                  </a:lnTo>
                  <a:lnTo>
                    <a:pt x="25197" y="2105"/>
                  </a:lnTo>
                  <a:lnTo>
                    <a:pt x="24477" y="1718"/>
                  </a:lnTo>
                  <a:lnTo>
                    <a:pt x="23647" y="1330"/>
                  </a:lnTo>
                  <a:lnTo>
                    <a:pt x="22816" y="998"/>
                  </a:lnTo>
                  <a:lnTo>
                    <a:pt x="21930" y="721"/>
                  </a:lnTo>
                  <a:lnTo>
                    <a:pt x="20988" y="444"/>
                  </a:lnTo>
                  <a:lnTo>
                    <a:pt x="19992" y="278"/>
                  </a:lnTo>
                  <a:lnTo>
                    <a:pt x="19050" y="112"/>
                  </a:lnTo>
                  <a:lnTo>
                    <a:pt x="18053" y="56"/>
                  </a:lnTo>
                  <a:lnTo>
                    <a:pt x="17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0_1_1">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720000" y="44574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22" name="Google Shape;222;p15"/>
          <p:cNvSpPr txBox="1">
            <a:spLocks noGrp="1"/>
          </p:cNvSpPr>
          <p:nvPr>
            <p:ph type="body" idx="1"/>
          </p:nvPr>
        </p:nvSpPr>
        <p:spPr>
          <a:xfrm>
            <a:off x="968000" y="1264450"/>
            <a:ext cx="6480900" cy="318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grpSp>
        <p:nvGrpSpPr>
          <p:cNvPr id="223" name="Google Shape;223;p15"/>
          <p:cNvGrpSpPr/>
          <p:nvPr/>
        </p:nvGrpSpPr>
        <p:grpSpPr>
          <a:xfrm>
            <a:off x="-1196022" y="-2085221"/>
            <a:ext cx="11575946" cy="8016827"/>
            <a:chOff x="-1196022" y="-2085221"/>
            <a:chExt cx="11575946" cy="8016827"/>
          </a:xfrm>
        </p:grpSpPr>
        <p:grpSp>
          <p:nvGrpSpPr>
            <p:cNvPr id="224" name="Google Shape;224;p15"/>
            <p:cNvGrpSpPr/>
            <p:nvPr/>
          </p:nvGrpSpPr>
          <p:grpSpPr>
            <a:xfrm>
              <a:off x="-941226" y="-2085221"/>
              <a:ext cx="11321150" cy="8016827"/>
              <a:chOff x="-941226" y="-2085221"/>
              <a:chExt cx="11321150" cy="8016827"/>
            </a:xfrm>
          </p:grpSpPr>
          <p:sp>
            <p:nvSpPr>
              <p:cNvPr id="225" name="Google Shape;225;p15"/>
              <p:cNvSpPr/>
              <p:nvPr/>
            </p:nvSpPr>
            <p:spPr>
              <a:xfrm rot="10800000" flipH="1">
                <a:off x="-301500" y="4328939"/>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10800000" flipH="1">
                <a:off x="-941226" y="3355135"/>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4697848" y="4559710"/>
                <a:ext cx="2365624" cy="1371897"/>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8697720" flipH="1">
                <a:off x="7682687" y="-489647"/>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10800000" flipH="1">
                <a:off x="3829524" y="4513492"/>
                <a:ext cx="1786639" cy="1264195"/>
              </a:xfrm>
              <a:custGeom>
                <a:avLst/>
                <a:gdLst/>
                <a:ahLst/>
                <a:cxnLst/>
                <a:rect l="l" t="t" r="r" b="b"/>
                <a:pathLst>
                  <a:path w="51503" h="36440" extrusionOk="0">
                    <a:moveTo>
                      <a:pt x="3933" y="388"/>
                    </a:moveTo>
                    <a:lnTo>
                      <a:pt x="24810" y="14122"/>
                    </a:lnTo>
                    <a:lnTo>
                      <a:pt x="25364" y="14454"/>
                    </a:lnTo>
                    <a:lnTo>
                      <a:pt x="25973" y="14786"/>
                    </a:lnTo>
                    <a:lnTo>
                      <a:pt x="26305" y="14953"/>
                    </a:lnTo>
                    <a:lnTo>
                      <a:pt x="26637" y="15063"/>
                    </a:lnTo>
                    <a:lnTo>
                      <a:pt x="26970" y="15119"/>
                    </a:lnTo>
                    <a:lnTo>
                      <a:pt x="27357" y="15174"/>
                    </a:lnTo>
                    <a:lnTo>
                      <a:pt x="27413" y="15174"/>
                    </a:lnTo>
                    <a:lnTo>
                      <a:pt x="27967" y="15119"/>
                    </a:lnTo>
                    <a:lnTo>
                      <a:pt x="28520" y="14953"/>
                    </a:lnTo>
                    <a:lnTo>
                      <a:pt x="29074" y="14731"/>
                    </a:lnTo>
                    <a:lnTo>
                      <a:pt x="29628" y="14454"/>
                    </a:lnTo>
                    <a:lnTo>
                      <a:pt x="31732" y="13291"/>
                    </a:lnTo>
                    <a:lnTo>
                      <a:pt x="33837" y="12128"/>
                    </a:lnTo>
                    <a:lnTo>
                      <a:pt x="35886" y="10855"/>
                    </a:lnTo>
                    <a:lnTo>
                      <a:pt x="37935" y="9581"/>
                    </a:lnTo>
                    <a:lnTo>
                      <a:pt x="39097" y="8750"/>
                    </a:lnTo>
                    <a:lnTo>
                      <a:pt x="40260" y="7809"/>
                    </a:lnTo>
                    <a:lnTo>
                      <a:pt x="41756" y="6646"/>
                    </a:lnTo>
                    <a:lnTo>
                      <a:pt x="42531" y="6092"/>
                    </a:lnTo>
                    <a:lnTo>
                      <a:pt x="43306" y="5594"/>
                    </a:lnTo>
                    <a:lnTo>
                      <a:pt x="43528" y="5871"/>
                    </a:lnTo>
                    <a:lnTo>
                      <a:pt x="45023" y="7366"/>
                    </a:lnTo>
                    <a:lnTo>
                      <a:pt x="46518" y="8972"/>
                    </a:lnTo>
                    <a:lnTo>
                      <a:pt x="47903" y="10633"/>
                    </a:lnTo>
                    <a:lnTo>
                      <a:pt x="49287" y="12239"/>
                    </a:lnTo>
                    <a:lnTo>
                      <a:pt x="51170" y="14399"/>
                    </a:lnTo>
                    <a:lnTo>
                      <a:pt x="50838" y="15285"/>
                    </a:lnTo>
                    <a:lnTo>
                      <a:pt x="50450" y="16171"/>
                    </a:lnTo>
                    <a:lnTo>
                      <a:pt x="49952" y="17002"/>
                    </a:lnTo>
                    <a:lnTo>
                      <a:pt x="49398" y="17832"/>
                    </a:lnTo>
                    <a:lnTo>
                      <a:pt x="48789" y="18608"/>
                    </a:lnTo>
                    <a:lnTo>
                      <a:pt x="48124" y="19383"/>
                    </a:lnTo>
                    <a:lnTo>
                      <a:pt x="46795" y="20933"/>
                    </a:lnTo>
                    <a:lnTo>
                      <a:pt x="45909" y="21986"/>
                    </a:lnTo>
                    <a:lnTo>
                      <a:pt x="44358" y="23702"/>
                    </a:lnTo>
                    <a:lnTo>
                      <a:pt x="42808" y="25419"/>
                    </a:lnTo>
                    <a:lnTo>
                      <a:pt x="41257" y="27136"/>
                    </a:lnTo>
                    <a:lnTo>
                      <a:pt x="39596" y="28797"/>
                    </a:lnTo>
                    <a:lnTo>
                      <a:pt x="37990" y="30458"/>
                    </a:lnTo>
                    <a:lnTo>
                      <a:pt x="36273" y="32064"/>
                    </a:lnTo>
                    <a:lnTo>
                      <a:pt x="34612" y="33615"/>
                    </a:lnTo>
                    <a:lnTo>
                      <a:pt x="32840" y="35166"/>
                    </a:lnTo>
                    <a:lnTo>
                      <a:pt x="32563" y="35442"/>
                    </a:lnTo>
                    <a:lnTo>
                      <a:pt x="32175" y="35719"/>
                    </a:lnTo>
                    <a:lnTo>
                      <a:pt x="31788" y="35996"/>
                    </a:lnTo>
                    <a:lnTo>
                      <a:pt x="31345" y="36162"/>
                    </a:lnTo>
                    <a:lnTo>
                      <a:pt x="31178" y="36162"/>
                    </a:lnTo>
                    <a:lnTo>
                      <a:pt x="25253" y="34833"/>
                    </a:lnTo>
                    <a:lnTo>
                      <a:pt x="23370" y="34280"/>
                    </a:lnTo>
                    <a:lnTo>
                      <a:pt x="22263" y="33947"/>
                    </a:lnTo>
                    <a:lnTo>
                      <a:pt x="21764" y="33726"/>
                    </a:lnTo>
                    <a:lnTo>
                      <a:pt x="21266" y="33449"/>
                    </a:lnTo>
                    <a:lnTo>
                      <a:pt x="20712" y="33006"/>
                    </a:lnTo>
                    <a:lnTo>
                      <a:pt x="20214" y="32507"/>
                    </a:lnTo>
                    <a:lnTo>
                      <a:pt x="19771" y="31954"/>
                    </a:lnTo>
                    <a:lnTo>
                      <a:pt x="19383" y="31400"/>
                    </a:lnTo>
                    <a:lnTo>
                      <a:pt x="388" y="3766"/>
                    </a:lnTo>
                    <a:lnTo>
                      <a:pt x="3933" y="388"/>
                    </a:lnTo>
                    <a:close/>
                    <a:moveTo>
                      <a:pt x="3877" y="1"/>
                    </a:moveTo>
                    <a:lnTo>
                      <a:pt x="1" y="3766"/>
                    </a:lnTo>
                    <a:lnTo>
                      <a:pt x="19161" y="31566"/>
                    </a:lnTo>
                    <a:lnTo>
                      <a:pt x="19549" y="32120"/>
                    </a:lnTo>
                    <a:lnTo>
                      <a:pt x="19992" y="32729"/>
                    </a:lnTo>
                    <a:lnTo>
                      <a:pt x="20491" y="33227"/>
                    </a:lnTo>
                    <a:lnTo>
                      <a:pt x="21100" y="33726"/>
                    </a:lnTo>
                    <a:lnTo>
                      <a:pt x="21598" y="34003"/>
                    </a:lnTo>
                    <a:lnTo>
                      <a:pt x="22152" y="34224"/>
                    </a:lnTo>
                    <a:lnTo>
                      <a:pt x="23259" y="34556"/>
                    </a:lnTo>
                    <a:lnTo>
                      <a:pt x="25142" y="35110"/>
                    </a:lnTo>
                    <a:lnTo>
                      <a:pt x="31178" y="36439"/>
                    </a:lnTo>
                    <a:lnTo>
                      <a:pt x="31400" y="36439"/>
                    </a:lnTo>
                    <a:lnTo>
                      <a:pt x="31898" y="36218"/>
                    </a:lnTo>
                    <a:lnTo>
                      <a:pt x="32341" y="35996"/>
                    </a:lnTo>
                    <a:lnTo>
                      <a:pt x="32729" y="35664"/>
                    </a:lnTo>
                    <a:lnTo>
                      <a:pt x="33061" y="35387"/>
                    </a:lnTo>
                    <a:lnTo>
                      <a:pt x="34778" y="33836"/>
                    </a:lnTo>
                    <a:lnTo>
                      <a:pt x="36495" y="32286"/>
                    </a:lnTo>
                    <a:lnTo>
                      <a:pt x="38156" y="30625"/>
                    </a:lnTo>
                    <a:lnTo>
                      <a:pt x="39817" y="29019"/>
                    </a:lnTo>
                    <a:lnTo>
                      <a:pt x="41423" y="27357"/>
                    </a:lnTo>
                    <a:lnTo>
                      <a:pt x="43029" y="25641"/>
                    </a:lnTo>
                    <a:lnTo>
                      <a:pt x="44580" y="23924"/>
                    </a:lnTo>
                    <a:lnTo>
                      <a:pt x="46130" y="22152"/>
                    </a:lnTo>
                    <a:lnTo>
                      <a:pt x="47017" y="21100"/>
                    </a:lnTo>
                    <a:lnTo>
                      <a:pt x="48401" y="19549"/>
                    </a:lnTo>
                    <a:lnTo>
                      <a:pt x="49065" y="18718"/>
                    </a:lnTo>
                    <a:lnTo>
                      <a:pt x="49675" y="17943"/>
                    </a:lnTo>
                    <a:lnTo>
                      <a:pt x="50228" y="17112"/>
                    </a:lnTo>
                    <a:lnTo>
                      <a:pt x="50727" y="16226"/>
                    </a:lnTo>
                    <a:lnTo>
                      <a:pt x="51170" y="15340"/>
                    </a:lnTo>
                    <a:lnTo>
                      <a:pt x="51502" y="14399"/>
                    </a:lnTo>
                    <a:lnTo>
                      <a:pt x="51502" y="14343"/>
                    </a:lnTo>
                    <a:lnTo>
                      <a:pt x="51447" y="14288"/>
                    </a:lnTo>
                    <a:lnTo>
                      <a:pt x="49509" y="12018"/>
                    </a:lnTo>
                    <a:lnTo>
                      <a:pt x="48124" y="10412"/>
                    </a:lnTo>
                    <a:lnTo>
                      <a:pt x="46684" y="8806"/>
                    </a:lnTo>
                    <a:lnTo>
                      <a:pt x="45244" y="7200"/>
                    </a:lnTo>
                    <a:lnTo>
                      <a:pt x="43694" y="5649"/>
                    </a:lnTo>
                    <a:lnTo>
                      <a:pt x="43472" y="5317"/>
                    </a:lnTo>
                    <a:lnTo>
                      <a:pt x="43417" y="5206"/>
                    </a:lnTo>
                    <a:lnTo>
                      <a:pt x="43251" y="5261"/>
                    </a:lnTo>
                    <a:lnTo>
                      <a:pt x="42476" y="5760"/>
                    </a:lnTo>
                    <a:lnTo>
                      <a:pt x="41645" y="6369"/>
                    </a:lnTo>
                    <a:lnTo>
                      <a:pt x="40094" y="7587"/>
                    </a:lnTo>
                    <a:lnTo>
                      <a:pt x="38931" y="8529"/>
                    </a:lnTo>
                    <a:lnTo>
                      <a:pt x="37768" y="9359"/>
                    </a:lnTo>
                    <a:lnTo>
                      <a:pt x="35719" y="10633"/>
                    </a:lnTo>
                    <a:lnTo>
                      <a:pt x="33670" y="11851"/>
                    </a:lnTo>
                    <a:lnTo>
                      <a:pt x="31566" y="13070"/>
                    </a:lnTo>
                    <a:lnTo>
                      <a:pt x="29462" y="14177"/>
                    </a:lnTo>
                    <a:lnTo>
                      <a:pt x="28963" y="14454"/>
                    </a:lnTo>
                    <a:lnTo>
                      <a:pt x="28410" y="14676"/>
                    </a:lnTo>
                    <a:lnTo>
                      <a:pt x="27911" y="14842"/>
                    </a:lnTo>
                    <a:lnTo>
                      <a:pt x="27025" y="14842"/>
                    </a:lnTo>
                    <a:lnTo>
                      <a:pt x="26693" y="14786"/>
                    </a:lnTo>
                    <a:lnTo>
                      <a:pt x="26084" y="14510"/>
                    </a:lnTo>
                    <a:lnTo>
                      <a:pt x="25475" y="14233"/>
                    </a:lnTo>
                    <a:lnTo>
                      <a:pt x="24976" y="13845"/>
                    </a:lnTo>
                    <a:lnTo>
                      <a:pt x="3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8906518" flipH="1">
                <a:off x="8532942" y="-50027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2149998" flipH="1">
                <a:off x="7742365" y="3805425"/>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8906518" flipH="1">
                <a:off x="7610642" y="4292061"/>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7616831" flipH="1">
                <a:off x="4403820" y="-1413562"/>
                <a:ext cx="2365646" cy="1371909"/>
              </a:xfrm>
              <a:custGeom>
                <a:avLst/>
                <a:gdLst/>
                <a:ahLst/>
                <a:cxnLst/>
                <a:rect l="l" t="t" r="r" b="b"/>
                <a:pathLst>
                  <a:path w="39153" h="22706" extrusionOk="0">
                    <a:moveTo>
                      <a:pt x="28464" y="1"/>
                    </a:moveTo>
                    <a:lnTo>
                      <a:pt x="27634" y="56"/>
                    </a:lnTo>
                    <a:lnTo>
                      <a:pt x="26803" y="167"/>
                    </a:lnTo>
                    <a:lnTo>
                      <a:pt x="25529" y="333"/>
                    </a:lnTo>
                    <a:lnTo>
                      <a:pt x="24256" y="610"/>
                    </a:lnTo>
                    <a:lnTo>
                      <a:pt x="21708" y="1164"/>
                    </a:lnTo>
                    <a:lnTo>
                      <a:pt x="19161" y="1773"/>
                    </a:lnTo>
                    <a:lnTo>
                      <a:pt x="17887" y="2050"/>
                    </a:lnTo>
                    <a:lnTo>
                      <a:pt x="16613" y="2271"/>
                    </a:lnTo>
                    <a:lnTo>
                      <a:pt x="14731" y="2548"/>
                    </a:lnTo>
                    <a:lnTo>
                      <a:pt x="12903" y="2714"/>
                    </a:lnTo>
                    <a:lnTo>
                      <a:pt x="9193" y="3047"/>
                    </a:lnTo>
                    <a:lnTo>
                      <a:pt x="7310" y="3213"/>
                    </a:lnTo>
                    <a:lnTo>
                      <a:pt x="5483" y="3434"/>
                    </a:lnTo>
                    <a:lnTo>
                      <a:pt x="3655" y="3822"/>
                    </a:lnTo>
                    <a:lnTo>
                      <a:pt x="2769" y="3988"/>
                    </a:lnTo>
                    <a:lnTo>
                      <a:pt x="1828" y="4265"/>
                    </a:lnTo>
                    <a:lnTo>
                      <a:pt x="1495" y="4376"/>
                    </a:lnTo>
                    <a:lnTo>
                      <a:pt x="1108" y="4542"/>
                    </a:lnTo>
                    <a:lnTo>
                      <a:pt x="775" y="4763"/>
                    </a:lnTo>
                    <a:lnTo>
                      <a:pt x="499" y="4985"/>
                    </a:lnTo>
                    <a:lnTo>
                      <a:pt x="277" y="5262"/>
                    </a:lnTo>
                    <a:lnTo>
                      <a:pt x="111" y="5594"/>
                    </a:lnTo>
                    <a:lnTo>
                      <a:pt x="0" y="5982"/>
                    </a:lnTo>
                    <a:lnTo>
                      <a:pt x="0" y="6369"/>
                    </a:lnTo>
                    <a:lnTo>
                      <a:pt x="0" y="6757"/>
                    </a:lnTo>
                    <a:lnTo>
                      <a:pt x="56" y="7145"/>
                    </a:lnTo>
                    <a:lnTo>
                      <a:pt x="166" y="7920"/>
                    </a:lnTo>
                    <a:lnTo>
                      <a:pt x="609" y="9526"/>
                    </a:lnTo>
                    <a:lnTo>
                      <a:pt x="1163" y="11132"/>
                    </a:lnTo>
                    <a:lnTo>
                      <a:pt x="1717" y="12682"/>
                    </a:lnTo>
                    <a:lnTo>
                      <a:pt x="2437" y="14233"/>
                    </a:lnTo>
                    <a:lnTo>
                      <a:pt x="2880" y="15064"/>
                    </a:lnTo>
                    <a:lnTo>
                      <a:pt x="3323" y="15894"/>
                    </a:lnTo>
                    <a:lnTo>
                      <a:pt x="3932" y="16670"/>
                    </a:lnTo>
                    <a:lnTo>
                      <a:pt x="4209" y="17057"/>
                    </a:lnTo>
                    <a:lnTo>
                      <a:pt x="4541" y="17334"/>
                    </a:lnTo>
                    <a:lnTo>
                      <a:pt x="5150" y="17777"/>
                    </a:lnTo>
                    <a:lnTo>
                      <a:pt x="5704" y="18165"/>
                    </a:lnTo>
                    <a:lnTo>
                      <a:pt x="6369" y="18442"/>
                    </a:lnTo>
                    <a:lnTo>
                      <a:pt x="7033" y="18719"/>
                    </a:lnTo>
                    <a:lnTo>
                      <a:pt x="7698" y="18885"/>
                    </a:lnTo>
                    <a:lnTo>
                      <a:pt x="8418" y="19106"/>
                    </a:lnTo>
                    <a:lnTo>
                      <a:pt x="9802" y="19383"/>
                    </a:lnTo>
                    <a:lnTo>
                      <a:pt x="25640" y="22429"/>
                    </a:lnTo>
                    <a:lnTo>
                      <a:pt x="26748" y="22650"/>
                    </a:lnTo>
                    <a:lnTo>
                      <a:pt x="27357" y="22706"/>
                    </a:lnTo>
                    <a:lnTo>
                      <a:pt x="28464" y="22706"/>
                    </a:lnTo>
                    <a:lnTo>
                      <a:pt x="28963" y="22650"/>
                    </a:lnTo>
                    <a:lnTo>
                      <a:pt x="29516" y="22484"/>
                    </a:lnTo>
                    <a:lnTo>
                      <a:pt x="30015" y="22263"/>
                    </a:lnTo>
                    <a:lnTo>
                      <a:pt x="30347" y="22041"/>
                    </a:lnTo>
                    <a:lnTo>
                      <a:pt x="30624" y="21820"/>
                    </a:lnTo>
                    <a:lnTo>
                      <a:pt x="31178" y="21266"/>
                    </a:lnTo>
                    <a:lnTo>
                      <a:pt x="31676" y="20601"/>
                    </a:lnTo>
                    <a:lnTo>
                      <a:pt x="32119" y="19992"/>
                    </a:lnTo>
                    <a:lnTo>
                      <a:pt x="34833" y="15728"/>
                    </a:lnTo>
                    <a:lnTo>
                      <a:pt x="36162" y="13568"/>
                    </a:lnTo>
                    <a:lnTo>
                      <a:pt x="37491" y="11409"/>
                    </a:lnTo>
                    <a:lnTo>
                      <a:pt x="37879" y="10689"/>
                    </a:lnTo>
                    <a:lnTo>
                      <a:pt x="38211" y="10024"/>
                    </a:lnTo>
                    <a:lnTo>
                      <a:pt x="38543" y="9304"/>
                    </a:lnTo>
                    <a:lnTo>
                      <a:pt x="38820" y="8584"/>
                    </a:lnTo>
                    <a:lnTo>
                      <a:pt x="39041" y="7809"/>
                    </a:lnTo>
                    <a:lnTo>
                      <a:pt x="39152" y="7089"/>
                    </a:lnTo>
                    <a:lnTo>
                      <a:pt x="39152" y="6314"/>
                    </a:lnTo>
                    <a:lnTo>
                      <a:pt x="39041" y="5483"/>
                    </a:lnTo>
                    <a:lnTo>
                      <a:pt x="38931" y="5040"/>
                    </a:lnTo>
                    <a:lnTo>
                      <a:pt x="38820" y="4597"/>
                    </a:lnTo>
                    <a:lnTo>
                      <a:pt x="38598" y="4154"/>
                    </a:lnTo>
                    <a:lnTo>
                      <a:pt x="38432" y="3767"/>
                    </a:lnTo>
                    <a:lnTo>
                      <a:pt x="38155" y="3379"/>
                    </a:lnTo>
                    <a:lnTo>
                      <a:pt x="37934" y="3047"/>
                    </a:lnTo>
                    <a:lnTo>
                      <a:pt x="37325" y="2437"/>
                    </a:lnTo>
                    <a:lnTo>
                      <a:pt x="36605" y="1884"/>
                    </a:lnTo>
                    <a:lnTo>
                      <a:pt x="35830" y="1385"/>
                    </a:lnTo>
                    <a:lnTo>
                      <a:pt x="34999" y="998"/>
                    </a:lnTo>
                    <a:lnTo>
                      <a:pt x="34113" y="721"/>
                    </a:lnTo>
                    <a:lnTo>
                      <a:pt x="33171" y="444"/>
                    </a:lnTo>
                    <a:lnTo>
                      <a:pt x="32230" y="278"/>
                    </a:lnTo>
                    <a:lnTo>
                      <a:pt x="31289" y="112"/>
                    </a:lnTo>
                    <a:lnTo>
                      <a:pt x="30347" y="56"/>
                    </a:lnTo>
                    <a:lnTo>
                      <a:pt x="2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5"/>
            <p:cNvSpPr/>
            <p:nvPr/>
          </p:nvSpPr>
          <p:spPr>
            <a:xfrm rot="8699147" flipH="1">
              <a:off x="-870533" y="-354527"/>
              <a:ext cx="1470060" cy="1598252"/>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10800000" flipH="1">
              <a:off x="8610549" y="1308671"/>
              <a:ext cx="1006380" cy="983577"/>
            </a:xfrm>
            <a:custGeom>
              <a:avLst/>
              <a:gdLst/>
              <a:ahLst/>
              <a:cxnLst/>
              <a:rect l="l" t="t" r="r" b="b"/>
              <a:pathLst>
                <a:path w="31732" h="31013" extrusionOk="0">
                  <a:moveTo>
                    <a:pt x="16060" y="1"/>
                  </a:moveTo>
                  <a:lnTo>
                    <a:pt x="15063" y="56"/>
                  </a:lnTo>
                  <a:lnTo>
                    <a:pt x="14066" y="112"/>
                  </a:lnTo>
                  <a:lnTo>
                    <a:pt x="13125" y="223"/>
                  </a:lnTo>
                  <a:lnTo>
                    <a:pt x="12239" y="389"/>
                  </a:lnTo>
                  <a:lnTo>
                    <a:pt x="11353" y="610"/>
                  </a:lnTo>
                  <a:lnTo>
                    <a:pt x="10522" y="887"/>
                  </a:lnTo>
                  <a:lnTo>
                    <a:pt x="9636" y="1219"/>
                  </a:lnTo>
                  <a:lnTo>
                    <a:pt x="8805" y="1607"/>
                  </a:lnTo>
                  <a:lnTo>
                    <a:pt x="7975" y="1995"/>
                  </a:lnTo>
                  <a:lnTo>
                    <a:pt x="7199" y="2493"/>
                  </a:lnTo>
                  <a:lnTo>
                    <a:pt x="6424" y="2991"/>
                  </a:lnTo>
                  <a:lnTo>
                    <a:pt x="5704" y="3545"/>
                  </a:lnTo>
                  <a:lnTo>
                    <a:pt x="4984" y="4154"/>
                  </a:lnTo>
                  <a:lnTo>
                    <a:pt x="4320" y="4819"/>
                  </a:lnTo>
                  <a:lnTo>
                    <a:pt x="3655" y="5483"/>
                  </a:lnTo>
                  <a:lnTo>
                    <a:pt x="3101" y="6203"/>
                  </a:lnTo>
                  <a:lnTo>
                    <a:pt x="2548" y="6979"/>
                  </a:lnTo>
                  <a:lnTo>
                    <a:pt x="2049" y="7754"/>
                  </a:lnTo>
                  <a:lnTo>
                    <a:pt x="1606" y="8529"/>
                  </a:lnTo>
                  <a:lnTo>
                    <a:pt x="1163" y="9360"/>
                  </a:lnTo>
                  <a:lnTo>
                    <a:pt x="831" y="10246"/>
                  </a:lnTo>
                  <a:lnTo>
                    <a:pt x="554" y="11132"/>
                  </a:lnTo>
                  <a:lnTo>
                    <a:pt x="277" y="12350"/>
                  </a:lnTo>
                  <a:lnTo>
                    <a:pt x="56" y="13569"/>
                  </a:lnTo>
                  <a:lnTo>
                    <a:pt x="0" y="14787"/>
                  </a:lnTo>
                  <a:lnTo>
                    <a:pt x="0" y="16061"/>
                  </a:lnTo>
                  <a:lnTo>
                    <a:pt x="111" y="17279"/>
                  </a:lnTo>
                  <a:lnTo>
                    <a:pt x="332" y="18497"/>
                  </a:lnTo>
                  <a:lnTo>
                    <a:pt x="665" y="19716"/>
                  </a:lnTo>
                  <a:lnTo>
                    <a:pt x="1052" y="20934"/>
                  </a:lnTo>
                  <a:lnTo>
                    <a:pt x="1551" y="22097"/>
                  </a:lnTo>
                  <a:lnTo>
                    <a:pt x="2105" y="23204"/>
                  </a:lnTo>
                  <a:lnTo>
                    <a:pt x="2769" y="24257"/>
                  </a:lnTo>
                  <a:lnTo>
                    <a:pt x="3489" y="25253"/>
                  </a:lnTo>
                  <a:lnTo>
                    <a:pt x="4264" y="26195"/>
                  </a:lnTo>
                  <a:lnTo>
                    <a:pt x="5150" y="27081"/>
                  </a:lnTo>
                  <a:lnTo>
                    <a:pt x="6147" y="27911"/>
                  </a:lnTo>
                  <a:lnTo>
                    <a:pt x="7144" y="28631"/>
                  </a:lnTo>
                  <a:lnTo>
                    <a:pt x="8251" y="29241"/>
                  </a:lnTo>
                  <a:lnTo>
                    <a:pt x="9359" y="29794"/>
                  </a:lnTo>
                  <a:lnTo>
                    <a:pt x="10522" y="30237"/>
                  </a:lnTo>
                  <a:lnTo>
                    <a:pt x="11740" y="30570"/>
                  </a:lnTo>
                  <a:lnTo>
                    <a:pt x="12959" y="30791"/>
                  </a:lnTo>
                  <a:lnTo>
                    <a:pt x="14177" y="30957"/>
                  </a:lnTo>
                  <a:lnTo>
                    <a:pt x="15451" y="31013"/>
                  </a:lnTo>
                  <a:lnTo>
                    <a:pt x="16669" y="31013"/>
                  </a:lnTo>
                  <a:lnTo>
                    <a:pt x="17943" y="30846"/>
                  </a:lnTo>
                  <a:lnTo>
                    <a:pt x="19161" y="30680"/>
                  </a:lnTo>
                  <a:lnTo>
                    <a:pt x="20379" y="30348"/>
                  </a:lnTo>
                  <a:lnTo>
                    <a:pt x="21542" y="29960"/>
                  </a:lnTo>
                  <a:lnTo>
                    <a:pt x="22705" y="29462"/>
                  </a:lnTo>
                  <a:lnTo>
                    <a:pt x="23813" y="28908"/>
                  </a:lnTo>
                  <a:lnTo>
                    <a:pt x="24865" y="28244"/>
                  </a:lnTo>
                  <a:lnTo>
                    <a:pt x="25862" y="27468"/>
                  </a:lnTo>
                  <a:lnTo>
                    <a:pt x="26803" y="26638"/>
                  </a:lnTo>
                  <a:lnTo>
                    <a:pt x="27689" y="25752"/>
                  </a:lnTo>
                  <a:lnTo>
                    <a:pt x="28464" y="24755"/>
                  </a:lnTo>
                  <a:lnTo>
                    <a:pt x="29129" y="23758"/>
                  </a:lnTo>
                  <a:lnTo>
                    <a:pt x="29793" y="22651"/>
                  </a:lnTo>
                  <a:lnTo>
                    <a:pt x="30292" y="21543"/>
                  </a:lnTo>
                  <a:lnTo>
                    <a:pt x="30790" y="20380"/>
                  </a:lnTo>
                  <a:lnTo>
                    <a:pt x="31123" y="19162"/>
                  </a:lnTo>
                  <a:lnTo>
                    <a:pt x="31455" y="17943"/>
                  </a:lnTo>
                  <a:lnTo>
                    <a:pt x="31621" y="16725"/>
                  </a:lnTo>
                  <a:lnTo>
                    <a:pt x="31732" y="15451"/>
                  </a:lnTo>
                  <a:lnTo>
                    <a:pt x="31732" y="14233"/>
                  </a:lnTo>
                  <a:lnTo>
                    <a:pt x="31676" y="12959"/>
                  </a:lnTo>
                  <a:lnTo>
                    <a:pt x="31510" y="11741"/>
                  </a:lnTo>
                  <a:lnTo>
                    <a:pt x="31233" y="10523"/>
                  </a:lnTo>
                  <a:lnTo>
                    <a:pt x="30846" y="9304"/>
                  </a:lnTo>
                  <a:lnTo>
                    <a:pt x="30403" y="8252"/>
                  </a:lnTo>
                  <a:lnTo>
                    <a:pt x="29904" y="7200"/>
                  </a:lnTo>
                  <a:lnTo>
                    <a:pt x="29295" y="6203"/>
                  </a:lnTo>
                  <a:lnTo>
                    <a:pt x="28631" y="5262"/>
                  </a:lnTo>
                  <a:lnTo>
                    <a:pt x="27855" y="4376"/>
                  </a:lnTo>
                  <a:lnTo>
                    <a:pt x="27080" y="3545"/>
                  </a:lnTo>
                  <a:lnTo>
                    <a:pt x="26194" y="2770"/>
                  </a:lnTo>
                  <a:lnTo>
                    <a:pt x="25197" y="2105"/>
                  </a:lnTo>
                  <a:lnTo>
                    <a:pt x="24477" y="1718"/>
                  </a:lnTo>
                  <a:lnTo>
                    <a:pt x="23647" y="1330"/>
                  </a:lnTo>
                  <a:lnTo>
                    <a:pt x="22816" y="998"/>
                  </a:lnTo>
                  <a:lnTo>
                    <a:pt x="21930" y="721"/>
                  </a:lnTo>
                  <a:lnTo>
                    <a:pt x="20988" y="444"/>
                  </a:lnTo>
                  <a:lnTo>
                    <a:pt x="19992" y="278"/>
                  </a:lnTo>
                  <a:lnTo>
                    <a:pt x="19050" y="112"/>
                  </a:lnTo>
                  <a:lnTo>
                    <a:pt x="18053" y="56"/>
                  </a:lnTo>
                  <a:lnTo>
                    <a:pt x="17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8906518" flipH="1">
              <a:off x="8532942" y="1839824"/>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4"/>
        <p:cNvGrpSpPr/>
        <p:nvPr/>
      </p:nvGrpSpPr>
      <p:grpSpPr>
        <a:xfrm>
          <a:off x="0" y="0"/>
          <a:ext cx="0" cy="0"/>
          <a:chOff x="0" y="0"/>
          <a:chExt cx="0" cy="0"/>
        </a:xfrm>
      </p:grpSpPr>
      <p:sp>
        <p:nvSpPr>
          <p:cNvPr id="305" name="Google Shape;30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06" name="Google Shape;306;p20"/>
          <p:cNvSpPr txBox="1">
            <a:spLocks noGrp="1"/>
          </p:cNvSpPr>
          <p:nvPr>
            <p:ph type="title" idx="2"/>
          </p:nvPr>
        </p:nvSpPr>
        <p:spPr>
          <a:xfrm>
            <a:off x="988650" y="1329550"/>
            <a:ext cx="33531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07" name="Google Shape;307;p20"/>
          <p:cNvSpPr txBox="1">
            <a:spLocks noGrp="1"/>
          </p:cNvSpPr>
          <p:nvPr>
            <p:ph type="title" idx="3"/>
          </p:nvPr>
        </p:nvSpPr>
        <p:spPr>
          <a:xfrm>
            <a:off x="4880550" y="1329550"/>
            <a:ext cx="33531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308" name="Google Shape;308;p20"/>
          <p:cNvGrpSpPr/>
          <p:nvPr/>
        </p:nvGrpSpPr>
        <p:grpSpPr>
          <a:xfrm>
            <a:off x="-1079762" y="-818750"/>
            <a:ext cx="11390124" cy="7419788"/>
            <a:chOff x="-1079762" y="-818750"/>
            <a:chExt cx="11390124" cy="7419788"/>
          </a:xfrm>
        </p:grpSpPr>
        <p:sp>
          <p:nvSpPr>
            <p:cNvPr id="309" name="Google Shape;309;p20"/>
            <p:cNvSpPr/>
            <p:nvPr/>
          </p:nvSpPr>
          <p:spPr>
            <a:xfrm flipH="1">
              <a:off x="-1079762" y="4407162"/>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8615444" y="3844509"/>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8378937" y="-818750"/>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521639" y="-330649"/>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625400" y="4054581"/>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rot="-2102280">
              <a:off x="4279062" y="4736603"/>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rot="1893482">
              <a:off x="5129317" y="470729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8136299" y="4683801"/>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rot="2100929">
              <a:off x="-712395" y="3883571"/>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rot="6558292">
              <a:off x="8471252" y="2895491"/>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rot="8650002">
              <a:off x="176215" y="-416965"/>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rot="1893482">
              <a:off x="8463380" y="-1191"/>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0"/>
          <p:cNvSpPr txBox="1">
            <a:spLocks noGrp="1"/>
          </p:cNvSpPr>
          <p:nvPr>
            <p:ph type="body" idx="1"/>
          </p:nvPr>
        </p:nvSpPr>
        <p:spPr>
          <a:xfrm>
            <a:off x="988650" y="1865925"/>
            <a:ext cx="3353100" cy="2660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22" name="Google Shape;322;p20"/>
          <p:cNvSpPr txBox="1">
            <a:spLocks noGrp="1"/>
          </p:cNvSpPr>
          <p:nvPr>
            <p:ph type="body" idx="4"/>
          </p:nvPr>
        </p:nvSpPr>
        <p:spPr>
          <a:xfrm>
            <a:off x="4880550" y="1865925"/>
            <a:ext cx="3353100" cy="2660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1">
  <p:cSld name="TITLE_AND_TWO_COLUMNS_1_1">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25" name="Google Shape;325;p21"/>
          <p:cNvSpPr txBox="1">
            <a:spLocks noGrp="1"/>
          </p:cNvSpPr>
          <p:nvPr>
            <p:ph type="title" idx="2"/>
          </p:nvPr>
        </p:nvSpPr>
        <p:spPr>
          <a:xfrm>
            <a:off x="988650" y="1329550"/>
            <a:ext cx="33531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26" name="Google Shape;326;p21"/>
          <p:cNvSpPr txBox="1">
            <a:spLocks noGrp="1"/>
          </p:cNvSpPr>
          <p:nvPr>
            <p:ph type="title" idx="3"/>
          </p:nvPr>
        </p:nvSpPr>
        <p:spPr>
          <a:xfrm>
            <a:off x="4880550" y="1329550"/>
            <a:ext cx="33531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327" name="Google Shape;327;p21"/>
          <p:cNvGrpSpPr/>
          <p:nvPr/>
        </p:nvGrpSpPr>
        <p:grpSpPr>
          <a:xfrm>
            <a:off x="-1079762" y="-818750"/>
            <a:ext cx="11390124" cy="7419788"/>
            <a:chOff x="-1079762" y="-818750"/>
            <a:chExt cx="11390124" cy="7419788"/>
          </a:xfrm>
        </p:grpSpPr>
        <p:sp>
          <p:nvSpPr>
            <p:cNvPr id="328" name="Google Shape;328;p21"/>
            <p:cNvSpPr/>
            <p:nvPr/>
          </p:nvSpPr>
          <p:spPr>
            <a:xfrm flipH="1">
              <a:off x="-1079762" y="4407162"/>
              <a:ext cx="2011332" cy="2193876"/>
            </a:xfrm>
            <a:custGeom>
              <a:avLst/>
              <a:gdLst/>
              <a:ahLst/>
              <a:cxnLst/>
              <a:rect l="l" t="t" r="r" b="b"/>
              <a:pathLst>
                <a:path w="35997" h="39264" extrusionOk="0">
                  <a:moveTo>
                    <a:pt x="8031" y="0"/>
                  </a:moveTo>
                  <a:lnTo>
                    <a:pt x="7366" y="111"/>
                  </a:lnTo>
                  <a:lnTo>
                    <a:pt x="6702" y="277"/>
                  </a:lnTo>
                  <a:lnTo>
                    <a:pt x="6037" y="609"/>
                  </a:lnTo>
                  <a:lnTo>
                    <a:pt x="5760" y="831"/>
                  </a:lnTo>
                  <a:lnTo>
                    <a:pt x="5428" y="1108"/>
                  </a:lnTo>
                  <a:lnTo>
                    <a:pt x="4044" y="1938"/>
                  </a:lnTo>
                  <a:lnTo>
                    <a:pt x="3324" y="2437"/>
                  </a:lnTo>
                  <a:lnTo>
                    <a:pt x="2604" y="2991"/>
                  </a:lnTo>
                  <a:lnTo>
                    <a:pt x="1939" y="3600"/>
                  </a:lnTo>
                  <a:lnTo>
                    <a:pt x="1385" y="4209"/>
                  </a:lnTo>
                  <a:lnTo>
                    <a:pt x="942" y="4929"/>
                  </a:lnTo>
                  <a:lnTo>
                    <a:pt x="721" y="5261"/>
                  </a:lnTo>
                  <a:lnTo>
                    <a:pt x="610" y="5649"/>
                  </a:lnTo>
                  <a:lnTo>
                    <a:pt x="389" y="6369"/>
                  </a:lnTo>
                  <a:lnTo>
                    <a:pt x="222" y="7089"/>
                  </a:lnTo>
                  <a:lnTo>
                    <a:pt x="112" y="7864"/>
                  </a:lnTo>
                  <a:lnTo>
                    <a:pt x="56" y="8639"/>
                  </a:lnTo>
                  <a:lnTo>
                    <a:pt x="1" y="9470"/>
                  </a:lnTo>
                  <a:lnTo>
                    <a:pt x="1" y="10301"/>
                  </a:lnTo>
                  <a:lnTo>
                    <a:pt x="112" y="12017"/>
                  </a:lnTo>
                  <a:lnTo>
                    <a:pt x="278" y="13734"/>
                  </a:lnTo>
                  <a:lnTo>
                    <a:pt x="444" y="15395"/>
                  </a:lnTo>
                  <a:lnTo>
                    <a:pt x="610" y="16946"/>
                  </a:lnTo>
                  <a:lnTo>
                    <a:pt x="721" y="18441"/>
                  </a:lnTo>
                  <a:lnTo>
                    <a:pt x="887" y="23868"/>
                  </a:lnTo>
                  <a:lnTo>
                    <a:pt x="942" y="26526"/>
                  </a:lnTo>
                  <a:lnTo>
                    <a:pt x="1053" y="29240"/>
                  </a:lnTo>
                  <a:lnTo>
                    <a:pt x="1108" y="30514"/>
                  </a:lnTo>
                  <a:lnTo>
                    <a:pt x="1164" y="31178"/>
                  </a:lnTo>
                  <a:lnTo>
                    <a:pt x="1275" y="31843"/>
                  </a:lnTo>
                  <a:lnTo>
                    <a:pt x="1441" y="32452"/>
                  </a:lnTo>
                  <a:lnTo>
                    <a:pt x="1662" y="33061"/>
                  </a:lnTo>
                  <a:lnTo>
                    <a:pt x="1995" y="33615"/>
                  </a:lnTo>
                  <a:lnTo>
                    <a:pt x="2382" y="34113"/>
                  </a:lnTo>
                  <a:lnTo>
                    <a:pt x="2714" y="34390"/>
                  </a:lnTo>
                  <a:lnTo>
                    <a:pt x="3102" y="34667"/>
                  </a:lnTo>
                  <a:lnTo>
                    <a:pt x="3490" y="34888"/>
                  </a:lnTo>
                  <a:lnTo>
                    <a:pt x="3877" y="35110"/>
                  </a:lnTo>
                  <a:lnTo>
                    <a:pt x="4819" y="35387"/>
                  </a:lnTo>
                  <a:lnTo>
                    <a:pt x="5760" y="35608"/>
                  </a:lnTo>
                  <a:lnTo>
                    <a:pt x="7643" y="35941"/>
                  </a:lnTo>
                  <a:lnTo>
                    <a:pt x="8584" y="36107"/>
                  </a:lnTo>
                  <a:lnTo>
                    <a:pt x="9471" y="36328"/>
                  </a:lnTo>
                  <a:lnTo>
                    <a:pt x="10578" y="36660"/>
                  </a:lnTo>
                  <a:lnTo>
                    <a:pt x="11630" y="37048"/>
                  </a:lnTo>
                  <a:lnTo>
                    <a:pt x="13845" y="37879"/>
                  </a:lnTo>
                  <a:lnTo>
                    <a:pt x="14953" y="38322"/>
                  </a:lnTo>
                  <a:lnTo>
                    <a:pt x="16060" y="38654"/>
                  </a:lnTo>
                  <a:lnTo>
                    <a:pt x="17223" y="38986"/>
                  </a:lnTo>
                  <a:lnTo>
                    <a:pt x="18331" y="39152"/>
                  </a:lnTo>
                  <a:lnTo>
                    <a:pt x="19162" y="39263"/>
                  </a:lnTo>
                  <a:lnTo>
                    <a:pt x="19992" y="39208"/>
                  </a:lnTo>
                  <a:lnTo>
                    <a:pt x="20823" y="39042"/>
                  </a:lnTo>
                  <a:lnTo>
                    <a:pt x="21654" y="38765"/>
                  </a:lnTo>
                  <a:lnTo>
                    <a:pt x="22484" y="38433"/>
                  </a:lnTo>
                  <a:lnTo>
                    <a:pt x="23315" y="38045"/>
                  </a:lnTo>
                  <a:lnTo>
                    <a:pt x="24146" y="37602"/>
                  </a:lnTo>
                  <a:lnTo>
                    <a:pt x="24976" y="37103"/>
                  </a:lnTo>
                  <a:lnTo>
                    <a:pt x="26582" y="35996"/>
                  </a:lnTo>
                  <a:lnTo>
                    <a:pt x="28077" y="34833"/>
                  </a:lnTo>
                  <a:lnTo>
                    <a:pt x="29517" y="33725"/>
                  </a:lnTo>
                  <a:lnTo>
                    <a:pt x="30846" y="32729"/>
                  </a:lnTo>
                  <a:lnTo>
                    <a:pt x="32009" y="32009"/>
                  </a:lnTo>
                  <a:lnTo>
                    <a:pt x="33117" y="31233"/>
                  </a:lnTo>
                  <a:lnTo>
                    <a:pt x="33671" y="30790"/>
                  </a:lnTo>
                  <a:lnTo>
                    <a:pt x="34114" y="30347"/>
                  </a:lnTo>
                  <a:lnTo>
                    <a:pt x="34501" y="29849"/>
                  </a:lnTo>
                  <a:lnTo>
                    <a:pt x="34778" y="29295"/>
                  </a:lnTo>
                  <a:lnTo>
                    <a:pt x="35000" y="28741"/>
                  </a:lnTo>
                  <a:lnTo>
                    <a:pt x="35166" y="28188"/>
                  </a:lnTo>
                  <a:lnTo>
                    <a:pt x="35443" y="26914"/>
                  </a:lnTo>
                  <a:lnTo>
                    <a:pt x="35664" y="25529"/>
                  </a:lnTo>
                  <a:lnTo>
                    <a:pt x="35775" y="24090"/>
                  </a:lnTo>
                  <a:lnTo>
                    <a:pt x="35886" y="22650"/>
                  </a:lnTo>
                  <a:lnTo>
                    <a:pt x="35941" y="21265"/>
                  </a:lnTo>
                  <a:lnTo>
                    <a:pt x="35996" y="18773"/>
                  </a:lnTo>
                  <a:lnTo>
                    <a:pt x="35941" y="18220"/>
                  </a:lnTo>
                  <a:lnTo>
                    <a:pt x="35886" y="17721"/>
                  </a:lnTo>
                  <a:lnTo>
                    <a:pt x="35775" y="17278"/>
                  </a:lnTo>
                  <a:lnTo>
                    <a:pt x="35609" y="16835"/>
                  </a:lnTo>
                  <a:lnTo>
                    <a:pt x="35387" y="16392"/>
                  </a:lnTo>
                  <a:lnTo>
                    <a:pt x="35166" y="16004"/>
                  </a:lnTo>
                  <a:lnTo>
                    <a:pt x="34889" y="15672"/>
                  </a:lnTo>
                  <a:lnTo>
                    <a:pt x="34557" y="15340"/>
                  </a:lnTo>
                  <a:lnTo>
                    <a:pt x="33892" y="14675"/>
                  </a:lnTo>
                  <a:lnTo>
                    <a:pt x="33117" y="14066"/>
                  </a:lnTo>
                  <a:lnTo>
                    <a:pt x="31400" y="12793"/>
                  </a:lnTo>
                  <a:lnTo>
                    <a:pt x="29573" y="11463"/>
                  </a:lnTo>
                  <a:lnTo>
                    <a:pt x="27690" y="10190"/>
                  </a:lnTo>
                  <a:lnTo>
                    <a:pt x="25752" y="8971"/>
                  </a:lnTo>
                  <a:lnTo>
                    <a:pt x="23813" y="7753"/>
                  </a:lnTo>
                  <a:lnTo>
                    <a:pt x="21875" y="6590"/>
                  </a:lnTo>
                  <a:lnTo>
                    <a:pt x="19882" y="5483"/>
                  </a:lnTo>
                  <a:lnTo>
                    <a:pt x="15894" y="3268"/>
                  </a:lnTo>
                  <a:lnTo>
                    <a:pt x="14787" y="2658"/>
                  </a:lnTo>
                  <a:lnTo>
                    <a:pt x="13568" y="1883"/>
                  </a:lnTo>
                  <a:lnTo>
                    <a:pt x="12239" y="1163"/>
                  </a:lnTo>
                  <a:lnTo>
                    <a:pt x="11520" y="831"/>
                  </a:lnTo>
                  <a:lnTo>
                    <a:pt x="10855" y="554"/>
                  </a:lnTo>
                  <a:lnTo>
                    <a:pt x="10135" y="277"/>
                  </a:lnTo>
                  <a:lnTo>
                    <a:pt x="9415" y="111"/>
                  </a:lnTo>
                  <a:lnTo>
                    <a:pt x="8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8615444" y="3844509"/>
              <a:ext cx="1506741" cy="1205104"/>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378937" y="-818750"/>
              <a:ext cx="1811368" cy="1448747"/>
            </a:xfrm>
            <a:custGeom>
              <a:avLst/>
              <a:gdLst/>
              <a:ahLst/>
              <a:cxnLst/>
              <a:rect l="l" t="t" r="r" b="b"/>
              <a:pathLst>
                <a:path w="50062" h="40040" extrusionOk="0">
                  <a:moveTo>
                    <a:pt x="40039" y="1"/>
                  </a:moveTo>
                  <a:lnTo>
                    <a:pt x="38045" y="56"/>
                  </a:lnTo>
                  <a:lnTo>
                    <a:pt x="36162" y="167"/>
                  </a:lnTo>
                  <a:lnTo>
                    <a:pt x="34279" y="389"/>
                  </a:lnTo>
                  <a:lnTo>
                    <a:pt x="32452" y="665"/>
                  </a:lnTo>
                  <a:lnTo>
                    <a:pt x="30735" y="1053"/>
                  </a:lnTo>
                  <a:lnTo>
                    <a:pt x="29018" y="1552"/>
                  </a:lnTo>
                  <a:lnTo>
                    <a:pt x="27357" y="2161"/>
                  </a:lnTo>
                  <a:lnTo>
                    <a:pt x="25696" y="2881"/>
                  </a:lnTo>
                  <a:lnTo>
                    <a:pt x="24034" y="3711"/>
                  </a:lnTo>
                  <a:lnTo>
                    <a:pt x="22428" y="4653"/>
                  </a:lnTo>
                  <a:lnTo>
                    <a:pt x="20767" y="5649"/>
                  </a:lnTo>
                  <a:lnTo>
                    <a:pt x="19161" y="6812"/>
                  </a:lnTo>
                  <a:lnTo>
                    <a:pt x="17500" y="8141"/>
                  </a:lnTo>
                  <a:lnTo>
                    <a:pt x="15839" y="9526"/>
                  </a:lnTo>
                  <a:lnTo>
                    <a:pt x="13900" y="11298"/>
                  </a:lnTo>
                  <a:lnTo>
                    <a:pt x="12017" y="13126"/>
                  </a:lnTo>
                  <a:lnTo>
                    <a:pt x="10079" y="14842"/>
                  </a:lnTo>
                  <a:lnTo>
                    <a:pt x="9082" y="15728"/>
                  </a:lnTo>
                  <a:lnTo>
                    <a:pt x="8086" y="16559"/>
                  </a:lnTo>
                  <a:lnTo>
                    <a:pt x="7255" y="17113"/>
                  </a:lnTo>
                  <a:lnTo>
                    <a:pt x="6369" y="17666"/>
                  </a:lnTo>
                  <a:lnTo>
                    <a:pt x="4541" y="18774"/>
                  </a:lnTo>
                  <a:lnTo>
                    <a:pt x="3711" y="19383"/>
                  </a:lnTo>
                  <a:lnTo>
                    <a:pt x="2936" y="19992"/>
                  </a:lnTo>
                  <a:lnTo>
                    <a:pt x="2603" y="20325"/>
                  </a:lnTo>
                  <a:lnTo>
                    <a:pt x="2326" y="20657"/>
                  </a:lnTo>
                  <a:lnTo>
                    <a:pt x="2105" y="21045"/>
                  </a:lnTo>
                  <a:lnTo>
                    <a:pt x="1939" y="21432"/>
                  </a:lnTo>
                  <a:lnTo>
                    <a:pt x="1330" y="22429"/>
                  </a:lnTo>
                  <a:lnTo>
                    <a:pt x="831" y="23426"/>
                  </a:lnTo>
                  <a:lnTo>
                    <a:pt x="444" y="24423"/>
                  </a:lnTo>
                  <a:lnTo>
                    <a:pt x="222" y="25419"/>
                  </a:lnTo>
                  <a:lnTo>
                    <a:pt x="56" y="26361"/>
                  </a:lnTo>
                  <a:lnTo>
                    <a:pt x="0" y="27302"/>
                  </a:lnTo>
                  <a:lnTo>
                    <a:pt x="0" y="28244"/>
                  </a:lnTo>
                  <a:lnTo>
                    <a:pt x="167" y="29185"/>
                  </a:lnTo>
                  <a:lnTo>
                    <a:pt x="388" y="30071"/>
                  </a:lnTo>
                  <a:lnTo>
                    <a:pt x="665" y="31013"/>
                  </a:lnTo>
                  <a:lnTo>
                    <a:pt x="1053" y="31954"/>
                  </a:lnTo>
                  <a:lnTo>
                    <a:pt x="1551" y="32895"/>
                  </a:lnTo>
                  <a:lnTo>
                    <a:pt x="2049" y="33781"/>
                  </a:lnTo>
                  <a:lnTo>
                    <a:pt x="2659" y="34723"/>
                  </a:lnTo>
                  <a:lnTo>
                    <a:pt x="3379" y="35720"/>
                  </a:lnTo>
                  <a:lnTo>
                    <a:pt x="4098" y="36661"/>
                  </a:lnTo>
                  <a:lnTo>
                    <a:pt x="4874" y="37603"/>
                  </a:lnTo>
                  <a:lnTo>
                    <a:pt x="5538" y="38322"/>
                  </a:lnTo>
                  <a:lnTo>
                    <a:pt x="6147" y="38932"/>
                  </a:lnTo>
                  <a:lnTo>
                    <a:pt x="6757" y="39430"/>
                  </a:lnTo>
                  <a:lnTo>
                    <a:pt x="7310" y="39762"/>
                  </a:lnTo>
                  <a:lnTo>
                    <a:pt x="7864" y="39984"/>
                  </a:lnTo>
                  <a:lnTo>
                    <a:pt x="8363" y="40039"/>
                  </a:lnTo>
                  <a:lnTo>
                    <a:pt x="8916" y="40039"/>
                  </a:lnTo>
                  <a:lnTo>
                    <a:pt x="9415" y="39928"/>
                  </a:lnTo>
                  <a:lnTo>
                    <a:pt x="9968" y="39762"/>
                  </a:lnTo>
                  <a:lnTo>
                    <a:pt x="10578" y="39485"/>
                  </a:lnTo>
                  <a:lnTo>
                    <a:pt x="11187" y="39153"/>
                  </a:lnTo>
                  <a:lnTo>
                    <a:pt x="12571" y="38322"/>
                  </a:lnTo>
                  <a:lnTo>
                    <a:pt x="14233" y="37326"/>
                  </a:lnTo>
                  <a:lnTo>
                    <a:pt x="16392" y="36107"/>
                  </a:lnTo>
                  <a:lnTo>
                    <a:pt x="18607" y="34944"/>
                  </a:lnTo>
                  <a:lnTo>
                    <a:pt x="23093" y="32674"/>
                  </a:lnTo>
                  <a:lnTo>
                    <a:pt x="25363" y="31566"/>
                  </a:lnTo>
                  <a:lnTo>
                    <a:pt x="27579" y="30403"/>
                  </a:lnTo>
                  <a:lnTo>
                    <a:pt x="29794" y="29185"/>
                  </a:lnTo>
                  <a:lnTo>
                    <a:pt x="31953" y="27911"/>
                  </a:lnTo>
                  <a:lnTo>
                    <a:pt x="35055" y="26139"/>
                  </a:lnTo>
                  <a:lnTo>
                    <a:pt x="36550" y="25253"/>
                  </a:lnTo>
                  <a:lnTo>
                    <a:pt x="38100" y="24423"/>
                  </a:lnTo>
                  <a:lnTo>
                    <a:pt x="39651" y="23592"/>
                  </a:lnTo>
                  <a:lnTo>
                    <a:pt x="41257" y="22872"/>
                  </a:lnTo>
                  <a:lnTo>
                    <a:pt x="42863" y="22207"/>
                  </a:lnTo>
                  <a:lnTo>
                    <a:pt x="44469" y="21654"/>
                  </a:lnTo>
                  <a:lnTo>
                    <a:pt x="45410" y="21321"/>
                  </a:lnTo>
                  <a:lnTo>
                    <a:pt x="46186" y="20989"/>
                  </a:lnTo>
                  <a:lnTo>
                    <a:pt x="46905" y="20657"/>
                  </a:lnTo>
                  <a:lnTo>
                    <a:pt x="47515" y="20269"/>
                  </a:lnTo>
                  <a:lnTo>
                    <a:pt x="48013" y="19882"/>
                  </a:lnTo>
                  <a:lnTo>
                    <a:pt x="48456" y="19439"/>
                  </a:lnTo>
                  <a:lnTo>
                    <a:pt x="48844" y="18996"/>
                  </a:lnTo>
                  <a:lnTo>
                    <a:pt x="49176" y="18497"/>
                  </a:lnTo>
                  <a:lnTo>
                    <a:pt x="49397" y="17888"/>
                  </a:lnTo>
                  <a:lnTo>
                    <a:pt x="49619" y="17334"/>
                  </a:lnTo>
                  <a:lnTo>
                    <a:pt x="49730" y="16670"/>
                  </a:lnTo>
                  <a:lnTo>
                    <a:pt x="49840" y="15894"/>
                  </a:lnTo>
                  <a:lnTo>
                    <a:pt x="49951" y="15119"/>
                  </a:lnTo>
                  <a:lnTo>
                    <a:pt x="50007" y="14233"/>
                  </a:lnTo>
                  <a:lnTo>
                    <a:pt x="50062" y="12295"/>
                  </a:lnTo>
                  <a:lnTo>
                    <a:pt x="50062" y="10246"/>
                  </a:lnTo>
                  <a:lnTo>
                    <a:pt x="50062" y="8197"/>
                  </a:lnTo>
                  <a:lnTo>
                    <a:pt x="50007" y="7200"/>
                  </a:lnTo>
                  <a:lnTo>
                    <a:pt x="49951" y="6259"/>
                  </a:lnTo>
                  <a:lnTo>
                    <a:pt x="49785" y="5317"/>
                  </a:lnTo>
                  <a:lnTo>
                    <a:pt x="49564" y="4431"/>
                  </a:lnTo>
                  <a:lnTo>
                    <a:pt x="49287" y="3656"/>
                  </a:lnTo>
                  <a:lnTo>
                    <a:pt x="48899" y="2881"/>
                  </a:lnTo>
                  <a:lnTo>
                    <a:pt x="48456" y="2216"/>
                  </a:lnTo>
                  <a:lnTo>
                    <a:pt x="48179" y="1884"/>
                  </a:lnTo>
                  <a:lnTo>
                    <a:pt x="47847" y="1607"/>
                  </a:lnTo>
                  <a:lnTo>
                    <a:pt x="47515" y="1330"/>
                  </a:lnTo>
                  <a:lnTo>
                    <a:pt x="47182" y="1109"/>
                  </a:lnTo>
                  <a:lnTo>
                    <a:pt x="46795" y="887"/>
                  </a:lnTo>
                  <a:lnTo>
                    <a:pt x="46352" y="665"/>
                  </a:lnTo>
                  <a:lnTo>
                    <a:pt x="45853" y="555"/>
                  </a:lnTo>
                  <a:lnTo>
                    <a:pt x="45355" y="389"/>
                  </a:lnTo>
                  <a:lnTo>
                    <a:pt x="44856" y="278"/>
                  </a:lnTo>
                  <a:lnTo>
                    <a:pt x="44247" y="222"/>
                  </a:lnTo>
                  <a:lnTo>
                    <a:pt x="42088" y="112"/>
                  </a:lnTo>
                  <a:lnTo>
                    <a:pt x="40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521639" y="-330649"/>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25400" y="4054581"/>
              <a:ext cx="1626740" cy="1205104"/>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2102280">
              <a:off x="4279062" y="4736603"/>
              <a:ext cx="1439273" cy="1261468"/>
            </a:xfrm>
            <a:custGeom>
              <a:avLst/>
              <a:gdLst/>
              <a:ahLst/>
              <a:cxnLst/>
              <a:rect l="l" t="t" r="r" b="b"/>
              <a:pathLst>
                <a:path w="33172" h="29074" extrusionOk="0">
                  <a:moveTo>
                    <a:pt x="14620" y="0"/>
                  </a:moveTo>
                  <a:lnTo>
                    <a:pt x="13790" y="56"/>
                  </a:lnTo>
                  <a:lnTo>
                    <a:pt x="12904" y="111"/>
                  </a:lnTo>
                  <a:lnTo>
                    <a:pt x="12018" y="222"/>
                  </a:lnTo>
                  <a:lnTo>
                    <a:pt x="11187" y="388"/>
                  </a:lnTo>
                  <a:lnTo>
                    <a:pt x="10356" y="610"/>
                  </a:lnTo>
                  <a:lnTo>
                    <a:pt x="9526" y="887"/>
                  </a:lnTo>
                  <a:lnTo>
                    <a:pt x="8695" y="1163"/>
                  </a:lnTo>
                  <a:lnTo>
                    <a:pt x="7864" y="1551"/>
                  </a:lnTo>
                  <a:lnTo>
                    <a:pt x="7089" y="1939"/>
                  </a:lnTo>
                  <a:lnTo>
                    <a:pt x="6480" y="2216"/>
                  </a:lnTo>
                  <a:lnTo>
                    <a:pt x="5981" y="2603"/>
                  </a:lnTo>
                  <a:lnTo>
                    <a:pt x="4874" y="3379"/>
                  </a:lnTo>
                  <a:lnTo>
                    <a:pt x="3932" y="4265"/>
                  </a:lnTo>
                  <a:lnTo>
                    <a:pt x="2991" y="5261"/>
                  </a:lnTo>
                  <a:lnTo>
                    <a:pt x="2105" y="6258"/>
                  </a:lnTo>
                  <a:lnTo>
                    <a:pt x="1330" y="7366"/>
                  </a:lnTo>
                  <a:lnTo>
                    <a:pt x="665" y="8529"/>
                  </a:lnTo>
                  <a:lnTo>
                    <a:pt x="1" y="9636"/>
                  </a:lnTo>
                  <a:lnTo>
                    <a:pt x="4486" y="12793"/>
                  </a:lnTo>
                  <a:lnTo>
                    <a:pt x="4486" y="12737"/>
                  </a:lnTo>
                  <a:lnTo>
                    <a:pt x="4486" y="12682"/>
                  </a:lnTo>
                  <a:lnTo>
                    <a:pt x="4597" y="12460"/>
                  </a:lnTo>
                  <a:lnTo>
                    <a:pt x="5040" y="11796"/>
                  </a:lnTo>
                  <a:lnTo>
                    <a:pt x="5594" y="11131"/>
                  </a:lnTo>
                  <a:lnTo>
                    <a:pt x="5871" y="10799"/>
                  </a:lnTo>
                  <a:lnTo>
                    <a:pt x="6535" y="10245"/>
                  </a:lnTo>
                  <a:lnTo>
                    <a:pt x="7255" y="9747"/>
                  </a:lnTo>
                  <a:lnTo>
                    <a:pt x="8030" y="9304"/>
                  </a:lnTo>
                  <a:lnTo>
                    <a:pt x="8806" y="8972"/>
                  </a:lnTo>
                  <a:lnTo>
                    <a:pt x="9636" y="8639"/>
                  </a:lnTo>
                  <a:lnTo>
                    <a:pt x="10467" y="8418"/>
                  </a:lnTo>
                  <a:lnTo>
                    <a:pt x="11353" y="8252"/>
                  </a:lnTo>
                  <a:lnTo>
                    <a:pt x="12184" y="8196"/>
                  </a:lnTo>
                  <a:lnTo>
                    <a:pt x="13402" y="8086"/>
                  </a:lnTo>
                  <a:lnTo>
                    <a:pt x="15894" y="8086"/>
                  </a:lnTo>
                  <a:lnTo>
                    <a:pt x="17168" y="8196"/>
                  </a:lnTo>
                  <a:lnTo>
                    <a:pt x="18386" y="8418"/>
                  </a:lnTo>
                  <a:lnTo>
                    <a:pt x="18995" y="8529"/>
                  </a:lnTo>
                  <a:lnTo>
                    <a:pt x="19549" y="8750"/>
                  </a:lnTo>
                  <a:lnTo>
                    <a:pt x="20158" y="8916"/>
                  </a:lnTo>
                  <a:lnTo>
                    <a:pt x="20712" y="9193"/>
                  </a:lnTo>
                  <a:lnTo>
                    <a:pt x="21210" y="9470"/>
                  </a:lnTo>
                  <a:lnTo>
                    <a:pt x="21764" y="9802"/>
                  </a:lnTo>
                  <a:lnTo>
                    <a:pt x="22484" y="10356"/>
                  </a:lnTo>
                  <a:lnTo>
                    <a:pt x="23093" y="11021"/>
                  </a:lnTo>
                  <a:lnTo>
                    <a:pt x="23702" y="11741"/>
                  </a:lnTo>
                  <a:lnTo>
                    <a:pt x="24201" y="12516"/>
                  </a:lnTo>
                  <a:lnTo>
                    <a:pt x="24699" y="13291"/>
                  </a:lnTo>
                  <a:lnTo>
                    <a:pt x="25087" y="14122"/>
                  </a:lnTo>
                  <a:lnTo>
                    <a:pt x="25474" y="15008"/>
                  </a:lnTo>
                  <a:lnTo>
                    <a:pt x="25807" y="15839"/>
                  </a:lnTo>
                  <a:lnTo>
                    <a:pt x="26139" y="16835"/>
                  </a:lnTo>
                  <a:lnTo>
                    <a:pt x="26360" y="17888"/>
                  </a:lnTo>
                  <a:lnTo>
                    <a:pt x="26471" y="18386"/>
                  </a:lnTo>
                  <a:lnTo>
                    <a:pt x="26527" y="18884"/>
                  </a:lnTo>
                  <a:lnTo>
                    <a:pt x="26527" y="19383"/>
                  </a:lnTo>
                  <a:lnTo>
                    <a:pt x="26527" y="19937"/>
                  </a:lnTo>
                  <a:lnTo>
                    <a:pt x="26471" y="20380"/>
                  </a:lnTo>
                  <a:lnTo>
                    <a:pt x="26360" y="20823"/>
                  </a:lnTo>
                  <a:lnTo>
                    <a:pt x="26139" y="21709"/>
                  </a:lnTo>
                  <a:lnTo>
                    <a:pt x="25751" y="22539"/>
                  </a:lnTo>
                  <a:lnTo>
                    <a:pt x="25364" y="23315"/>
                  </a:lnTo>
                  <a:lnTo>
                    <a:pt x="24478" y="25031"/>
                  </a:lnTo>
                  <a:lnTo>
                    <a:pt x="23702" y="26416"/>
                  </a:lnTo>
                  <a:lnTo>
                    <a:pt x="28686" y="28852"/>
                  </a:lnTo>
                  <a:lnTo>
                    <a:pt x="29129" y="29018"/>
                  </a:lnTo>
                  <a:lnTo>
                    <a:pt x="29351" y="29074"/>
                  </a:lnTo>
                  <a:lnTo>
                    <a:pt x="29572" y="29018"/>
                  </a:lnTo>
                  <a:lnTo>
                    <a:pt x="29738" y="28963"/>
                  </a:lnTo>
                  <a:lnTo>
                    <a:pt x="29905" y="28852"/>
                  </a:lnTo>
                  <a:lnTo>
                    <a:pt x="30126" y="28575"/>
                  </a:lnTo>
                  <a:lnTo>
                    <a:pt x="30846" y="27523"/>
                  </a:lnTo>
                  <a:lnTo>
                    <a:pt x="31455" y="26416"/>
                  </a:lnTo>
                  <a:lnTo>
                    <a:pt x="32009" y="25308"/>
                  </a:lnTo>
                  <a:lnTo>
                    <a:pt x="32397" y="24145"/>
                  </a:lnTo>
                  <a:lnTo>
                    <a:pt x="32729" y="22982"/>
                  </a:lnTo>
                  <a:lnTo>
                    <a:pt x="33006" y="21764"/>
                  </a:lnTo>
                  <a:lnTo>
                    <a:pt x="33116" y="20546"/>
                  </a:lnTo>
                  <a:lnTo>
                    <a:pt x="33172" y="19327"/>
                  </a:lnTo>
                  <a:lnTo>
                    <a:pt x="33116" y="18109"/>
                  </a:lnTo>
                  <a:lnTo>
                    <a:pt x="33006" y="16891"/>
                  </a:lnTo>
                  <a:lnTo>
                    <a:pt x="32784" y="15672"/>
                  </a:lnTo>
                  <a:lnTo>
                    <a:pt x="32507" y="14454"/>
                  </a:lnTo>
                  <a:lnTo>
                    <a:pt x="32120" y="13291"/>
                  </a:lnTo>
                  <a:lnTo>
                    <a:pt x="31677" y="12128"/>
                  </a:lnTo>
                  <a:lnTo>
                    <a:pt x="31123" y="11021"/>
                  </a:lnTo>
                  <a:lnTo>
                    <a:pt x="30514" y="9913"/>
                  </a:lnTo>
                  <a:lnTo>
                    <a:pt x="29572" y="8529"/>
                  </a:lnTo>
                  <a:lnTo>
                    <a:pt x="28575" y="7200"/>
                  </a:lnTo>
                  <a:lnTo>
                    <a:pt x="27468" y="5926"/>
                  </a:lnTo>
                  <a:lnTo>
                    <a:pt x="26250" y="4708"/>
                  </a:lnTo>
                  <a:lnTo>
                    <a:pt x="25640" y="4154"/>
                  </a:lnTo>
                  <a:lnTo>
                    <a:pt x="24976" y="3600"/>
                  </a:lnTo>
                  <a:lnTo>
                    <a:pt x="24311" y="3102"/>
                  </a:lnTo>
                  <a:lnTo>
                    <a:pt x="23647" y="2603"/>
                  </a:lnTo>
                  <a:lnTo>
                    <a:pt x="22927" y="2216"/>
                  </a:lnTo>
                  <a:lnTo>
                    <a:pt x="22207" y="1773"/>
                  </a:lnTo>
                  <a:lnTo>
                    <a:pt x="21432" y="1440"/>
                  </a:lnTo>
                  <a:lnTo>
                    <a:pt x="20656" y="1108"/>
                  </a:lnTo>
                  <a:lnTo>
                    <a:pt x="19826" y="776"/>
                  </a:lnTo>
                  <a:lnTo>
                    <a:pt x="18995" y="554"/>
                  </a:lnTo>
                  <a:lnTo>
                    <a:pt x="18109" y="333"/>
                  </a:lnTo>
                  <a:lnTo>
                    <a:pt x="17278" y="167"/>
                  </a:lnTo>
                  <a:lnTo>
                    <a:pt x="16392" y="56"/>
                  </a:lnTo>
                  <a:lnTo>
                    <a:pt x="15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1893482">
              <a:off x="5129317" y="4707296"/>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136299" y="4683801"/>
              <a:ext cx="1284287" cy="1348375"/>
            </a:xfrm>
            <a:custGeom>
              <a:avLst/>
              <a:gdLst/>
              <a:ahLst/>
              <a:cxnLst/>
              <a:rect l="l" t="t" r="r" b="b"/>
              <a:pathLst>
                <a:path w="25530" h="26804" extrusionOk="0">
                  <a:moveTo>
                    <a:pt x="12295" y="2659"/>
                  </a:moveTo>
                  <a:lnTo>
                    <a:pt x="13014" y="2715"/>
                  </a:lnTo>
                  <a:lnTo>
                    <a:pt x="13679" y="2770"/>
                  </a:lnTo>
                  <a:lnTo>
                    <a:pt x="14344" y="2881"/>
                  </a:lnTo>
                  <a:lnTo>
                    <a:pt x="15617" y="3158"/>
                  </a:lnTo>
                  <a:lnTo>
                    <a:pt x="16836" y="3490"/>
                  </a:lnTo>
                  <a:lnTo>
                    <a:pt x="17445" y="3656"/>
                  </a:lnTo>
                  <a:lnTo>
                    <a:pt x="18054" y="3933"/>
                  </a:lnTo>
                  <a:lnTo>
                    <a:pt x="18608" y="4210"/>
                  </a:lnTo>
                  <a:lnTo>
                    <a:pt x="19217" y="4487"/>
                  </a:lnTo>
                  <a:lnTo>
                    <a:pt x="19715" y="4874"/>
                  </a:lnTo>
                  <a:lnTo>
                    <a:pt x="20269" y="5262"/>
                  </a:lnTo>
                  <a:lnTo>
                    <a:pt x="20712" y="5705"/>
                  </a:lnTo>
                  <a:lnTo>
                    <a:pt x="21155" y="6148"/>
                  </a:lnTo>
                  <a:lnTo>
                    <a:pt x="21543" y="6702"/>
                  </a:lnTo>
                  <a:lnTo>
                    <a:pt x="21875" y="7255"/>
                  </a:lnTo>
                  <a:lnTo>
                    <a:pt x="22096" y="7809"/>
                  </a:lnTo>
                  <a:lnTo>
                    <a:pt x="22318" y="8418"/>
                  </a:lnTo>
                  <a:lnTo>
                    <a:pt x="22429" y="9083"/>
                  </a:lnTo>
                  <a:lnTo>
                    <a:pt x="22484" y="9692"/>
                  </a:lnTo>
                  <a:lnTo>
                    <a:pt x="22429" y="10301"/>
                  </a:lnTo>
                  <a:lnTo>
                    <a:pt x="22373" y="10966"/>
                  </a:lnTo>
                  <a:lnTo>
                    <a:pt x="22263" y="11575"/>
                  </a:lnTo>
                  <a:lnTo>
                    <a:pt x="22096" y="12184"/>
                  </a:lnTo>
                  <a:lnTo>
                    <a:pt x="21709" y="13458"/>
                  </a:lnTo>
                  <a:lnTo>
                    <a:pt x="21266" y="14621"/>
                  </a:lnTo>
                  <a:lnTo>
                    <a:pt x="20823" y="15728"/>
                  </a:lnTo>
                  <a:lnTo>
                    <a:pt x="20324" y="16891"/>
                  </a:lnTo>
                  <a:lnTo>
                    <a:pt x="19771" y="17999"/>
                  </a:lnTo>
                  <a:lnTo>
                    <a:pt x="19161" y="19106"/>
                  </a:lnTo>
                  <a:lnTo>
                    <a:pt x="18552" y="20159"/>
                  </a:lnTo>
                  <a:lnTo>
                    <a:pt x="17888" y="21211"/>
                  </a:lnTo>
                  <a:lnTo>
                    <a:pt x="17223" y="22263"/>
                  </a:lnTo>
                  <a:lnTo>
                    <a:pt x="16836" y="22761"/>
                  </a:lnTo>
                  <a:lnTo>
                    <a:pt x="16393" y="23260"/>
                  </a:lnTo>
                  <a:lnTo>
                    <a:pt x="15950" y="23703"/>
                  </a:lnTo>
                  <a:lnTo>
                    <a:pt x="15673" y="23924"/>
                  </a:lnTo>
                  <a:lnTo>
                    <a:pt x="15396" y="24090"/>
                  </a:lnTo>
                  <a:lnTo>
                    <a:pt x="14787" y="24312"/>
                  </a:lnTo>
                  <a:lnTo>
                    <a:pt x="14177" y="24423"/>
                  </a:lnTo>
                  <a:lnTo>
                    <a:pt x="13568" y="24478"/>
                  </a:lnTo>
                  <a:lnTo>
                    <a:pt x="12959" y="24478"/>
                  </a:lnTo>
                  <a:lnTo>
                    <a:pt x="11962" y="24367"/>
                  </a:lnTo>
                  <a:lnTo>
                    <a:pt x="10966" y="24257"/>
                  </a:lnTo>
                  <a:lnTo>
                    <a:pt x="10024" y="24035"/>
                  </a:lnTo>
                  <a:lnTo>
                    <a:pt x="9083" y="23758"/>
                  </a:lnTo>
                  <a:lnTo>
                    <a:pt x="8197" y="23315"/>
                  </a:lnTo>
                  <a:lnTo>
                    <a:pt x="7366" y="22872"/>
                  </a:lnTo>
                  <a:lnTo>
                    <a:pt x="6978" y="22540"/>
                  </a:lnTo>
                  <a:lnTo>
                    <a:pt x="6591" y="22263"/>
                  </a:lnTo>
                  <a:lnTo>
                    <a:pt x="6258" y="21931"/>
                  </a:lnTo>
                  <a:lnTo>
                    <a:pt x="5926" y="21543"/>
                  </a:lnTo>
                  <a:lnTo>
                    <a:pt x="5483" y="20878"/>
                  </a:lnTo>
                  <a:lnTo>
                    <a:pt x="5095" y="20214"/>
                  </a:lnTo>
                  <a:lnTo>
                    <a:pt x="4819" y="19439"/>
                  </a:lnTo>
                  <a:lnTo>
                    <a:pt x="4542" y="18719"/>
                  </a:lnTo>
                  <a:lnTo>
                    <a:pt x="4376" y="17888"/>
                  </a:lnTo>
                  <a:lnTo>
                    <a:pt x="4209" y="17113"/>
                  </a:lnTo>
                  <a:lnTo>
                    <a:pt x="3988" y="15507"/>
                  </a:lnTo>
                  <a:lnTo>
                    <a:pt x="3822" y="13735"/>
                  </a:lnTo>
                  <a:lnTo>
                    <a:pt x="3766" y="11963"/>
                  </a:lnTo>
                  <a:lnTo>
                    <a:pt x="3711" y="10523"/>
                  </a:lnTo>
                  <a:lnTo>
                    <a:pt x="3766" y="9858"/>
                  </a:lnTo>
                  <a:lnTo>
                    <a:pt x="3822" y="9138"/>
                  </a:lnTo>
                  <a:lnTo>
                    <a:pt x="3877" y="8418"/>
                  </a:lnTo>
                  <a:lnTo>
                    <a:pt x="4043" y="7754"/>
                  </a:lnTo>
                  <a:lnTo>
                    <a:pt x="4265" y="7089"/>
                  </a:lnTo>
                  <a:lnTo>
                    <a:pt x="4486" y="6425"/>
                  </a:lnTo>
                  <a:lnTo>
                    <a:pt x="4874" y="5816"/>
                  </a:lnTo>
                  <a:lnTo>
                    <a:pt x="5262" y="5262"/>
                  </a:lnTo>
                  <a:lnTo>
                    <a:pt x="5760" y="4763"/>
                  </a:lnTo>
                  <a:lnTo>
                    <a:pt x="6258" y="4320"/>
                  </a:lnTo>
                  <a:lnTo>
                    <a:pt x="6868" y="3933"/>
                  </a:lnTo>
                  <a:lnTo>
                    <a:pt x="7477" y="3601"/>
                  </a:lnTo>
                  <a:lnTo>
                    <a:pt x="8086" y="3324"/>
                  </a:lnTo>
                  <a:lnTo>
                    <a:pt x="8750" y="3102"/>
                  </a:lnTo>
                  <a:lnTo>
                    <a:pt x="9470" y="2936"/>
                  </a:lnTo>
                  <a:lnTo>
                    <a:pt x="10190" y="2825"/>
                  </a:lnTo>
                  <a:lnTo>
                    <a:pt x="10855" y="2715"/>
                  </a:lnTo>
                  <a:lnTo>
                    <a:pt x="11575" y="2659"/>
                  </a:lnTo>
                  <a:close/>
                  <a:moveTo>
                    <a:pt x="11409" y="1"/>
                  </a:moveTo>
                  <a:lnTo>
                    <a:pt x="10412" y="56"/>
                  </a:lnTo>
                  <a:lnTo>
                    <a:pt x="9415" y="167"/>
                  </a:lnTo>
                  <a:lnTo>
                    <a:pt x="8252" y="333"/>
                  </a:lnTo>
                  <a:lnTo>
                    <a:pt x="7698" y="444"/>
                  </a:lnTo>
                  <a:lnTo>
                    <a:pt x="7144" y="610"/>
                  </a:lnTo>
                  <a:lnTo>
                    <a:pt x="6425" y="887"/>
                  </a:lnTo>
                  <a:lnTo>
                    <a:pt x="5705" y="1219"/>
                  </a:lnTo>
                  <a:lnTo>
                    <a:pt x="5095" y="1552"/>
                  </a:lnTo>
                  <a:lnTo>
                    <a:pt x="4431" y="1995"/>
                  </a:lnTo>
                  <a:lnTo>
                    <a:pt x="3822" y="2438"/>
                  </a:lnTo>
                  <a:lnTo>
                    <a:pt x="3268" y="2936"/>
                  </a:lnTo>
                  <a:lnTo>
                    <a:pt x="2770" y="3490"/>
                  </a:lnTo>
                  <a:lnTo>
                    <a:pt x="2271" y="4099"/>
                  </a:lnTo>
                  <a:lnTo>
                    <a:pt x="1717" y="4985"/>
                  </a:lnTo>
                  <a:lnTo>
                    <a:pt x="1219" y="5982"/>
                  </a:lnTo>
                  <a:lnTo>
                    <a:pt x="776" y="6979"/>
                  </a:lnTo>
                  <a:lnTo>
                    <a:pt x="499" y="7975"/>
                  </a:lnTo>
                  <a:lnTo>
                    <a:pt x="222" y="9138"/>
                  </a:lnTo>
                  <a:lnTo>
                    <a:pt x="56" y="10357"/>
                  </a:lnTo>
                  <a:lnTo>
                    <a:pt x="1" y="11520"/>
                  </a:lnTo>
                  <a:lnTo>
                    <a:pt x="56" y="12738"/>
                  </a:lnTo>
                  <a:lnTo>
                    <a:pt x="111" y="13956"/>
                  </a:lnTo>
                  <a:lnTo>
                    <a:pt x="278" y="15175"/>
                  </a:lnTo>
                  <a:lnTo>
                    <a:pt x="444" y="16337"/>
                  </a:lnTo>
                  <a:lnTo>
                    <a:pt x="665" y="17556"/>
                  </a:lnTo>
                  <a:lnTo>
                    <a:pt x="887" y="18497"/>
                  </a:lnTo>
                  <a:lnTo>
                    <a:pt x="1164" y="19439"/>
                  </a:lnTo>
                  <a:lnTo>
                    <a:pt x="1441" y="20380"/>
                  </a:lnTo>
                  <a:lnTo>
                    <a:pt x="1828" y="21321"/>
                  </a:lnTo>
                  <a:lnTo>
                    <a:pt x="2216" y="22152"/>
                  </a:lnTo>
                  <a:lnTo>
                    <a:pt x="2714" y="22983"/>
                  </a:lnTo>
                  <a:lnTo>
                    <a:pt x="3323" y="23758"/>
                  </a:lnTo>
                  <a:lnTo>
                    <a:pt x="3656" y="24090"/>
                  </a:lnTo>
                  <a:lnTo>
                    <a:pt x="4043" y="24423"/>
                  </a:lnTo>
                  <a:lnTo>
                    <a:pt x="4708" y="24921"/>
                  </a:lnTo>
                  <a:lnTo>
                    <a:pt x="5428" y="25309"/>
                  </a:lnTo>
                  <a:lnTo>
                    <a:pt x="6148" y="25696"/>
                  </a:lnTo>
                  <a:lnTo>
                    <a:pt x="6923" y="25973"/>
                  </a:lnTo>
                  <a:lnTo>
                    <a:pt x="8030" y="26361"/>
                  </a:lnTo>
                  <a:lnTo>
                    <a:pt x="9193" y="26582"/>
                  </a:lnTo>
                  <a:lnTo>
                    <a:pt x="10356" y="26749"/>
                  </a:lnTo>
                  <a:lnTo>
                    <a:pt x="11519" y="26804"/>
                  </a:lnTo>
                  <a:lnTo>
                    <a:pt x="12239" y="26749"/>
                  </a:lnTo>
                  <a:lnTo>
                    <a:pt x="12959" y="26693"/>
                  </a:lnTo>
                  <a:lnTo>
                    <a:pt x="13679" y="26527"/>
                  </a:lnTo>
                  <a:lnTo>
                    <a:pt x="14344" y="26361"/>
                  </a:lnTo>
                  <a:lnTo>
                    <a:pt x="15063" y="26139"/>
                  </a:lnTo>
                  <a:lnTo>
                    <a:pt x="15728" y="25862"/>
                  </a:lnTo>
                  <a:lnTo>
                    <a:pt x="16393" y="25530"/>
                  </a:lnTo>
                  <a:lnTo>
                    <a:pt x="17002" y="25198"/>
                  </a:lnTo>
                  <a:lnTo>
                    <a:pt x="17666" y="24810"/>
                  </a:lnTo>
                  <a:lnTo>
                    <a:pt x="18220" y="24367"/>
                  </a:lnTo>
                  <a:lnTo>
                    <a:pt x="18829" y="23924"/>
                  </a:lnTo>
                  <a:lnTo>
                    <a:pt x="19383" y="23426"/>
                  </a:lnTo>
                  <a:lnTo>
                    <a:pt x="19937" y="22927"/>
                  </a:lnTo>
                  <a:lnTo>
                    <a:pt x="20435" y="22374"/>
                  </a:lnTo>
                  <a:lnTo>
                    <a:pt x="20878" y="21820"/>
                  </a:lnTo>
                  <a:lnTo>
                    <a:pt x="21321" y="21266"/>
                  </a:lnTo>
                  <a:lnTo>
                    <a:pt x="22152" y="20048"/>
                  </a:lnTo>
                  <a:lnTo>
                    <a:pt x="22872" y="18774"/>
                  </a:lnTo>
                  <a:lnTo>
                    <a:pt x="23481" y="17445"/>
                  </a:lnTo>
                  <a:lnTo>
                    <a:pt x="24035" y="16061"/>
                  </a:lnTo>
                  <a:lnTo>
                    <a:pt x="24478" y="14676"/>
                  </a:lnTo>
                  <a:lnTo>
                    <a:pt x="24810" y="13236"/>
                  </a:lnTo>
                  <a:lnTo>
                    <a:pt x="25142" y="11796"/>
                  </a:lnTo>
                  <a:lnTo>
                    <a:pt x="25364" y="10357"/>
                  </a:lnTo>
                  <a:lnTo>
                    <a:pt x="25474" y="9748"/>
                  </a:lnTo>
                  <a:lnTo>
                    <a:pt x="25530" y="9083"/>
                  </a:lnTo>
                  <a:lnTo>
                    <a:pt x="25530" y="8418"/>
                  </a:lnTo>
                  <a:lnTo>
                    <a:pt x="25474" y="7809"/>
                  </a:lnTo>
                  <a:lnTo>
                    <a:pt x="25308" y="7145"/>
                  </a:lnTo>
                  <a:lnTo>
                    <a:pt x="25031" y="6536"/>
                  </a:lnTo>
                  <a:lnTo>
                    <a:pt x="24699" y="5982"/>
                  </a:lnTo>
                  <a:lnTo>
                    <a:pt x="24312" y="5428"/>
                  </a:lnTo>
                  <a:lnTo>
                    <a:pt x="23869" y="4930"/>
                  </a:lnTo>
                  <a:lnTo>
                    <a:pt x="23426" y="4431"/>
                  </a:lnTo>
                  <a:lnTo>
                    <a:pt x="22872" y="3988"/>
                  </a:lnTo>
                  <a:lnTo>
                    <a:pt x="22318" y="3601"/>
                  </a:lnTo>
                  <a:lnTo>
                    <a:pt x="21044" y="2715"/>
                  </a:lnTo>
                  <a:lnTo>
                    <a:pt x="19771" y="1939"/>
                  </a:lnTo>
                  <a:lnTo>
                    <a:pt x="18386" y="1275"/>
                  </a:lnTo>
                  <a:lnTo>
                    <a:pt x="17666" y="998"/>
                  </a:lnTo>
                  <a:lnTo>
                    <a:pt x="16946" y="721"/>
                  </a:lnTo>
                  <a:lnTo>
                    <a:pt x="16282" y="499"/>
                  </a:lnTo>
                  <a:lnTo>
                    <a:pt x="15617" y="333"/>
                  </a:lnTo>
                  <a:lnTo>
                    <a:pt x="14233" y="112"/>
                  </a:lnTo>
                  <a:lnTo>
                    <a:pt x="12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rot="2100929">
              <a:off x="-712395" y="3883571"/>
              <a:ext cx="1158804" cy="1259855"/>
            </a:xfrm>
            <a:custGeom>
              <a:avLst/>
              <a:gdLst/>
              <a:ahLst/>
              <a:cxnLst/>
              <a:rect l="l" t="t" r="r" b="b"/>
              <a:pathLst>
                <a:path w="46352" h="50394" extrusionOk="0">
                  <a:moveTo>
                    <a:pt x="20545" y="0"/>
                  </a:moveTo>
                  <a:lnTo>
                    <a:pt x="20213" y="55"/>
                  </a:lnTo>
                  <a:lnTo>
                    <a:pt x="19825" y="166"/>
                  </a:lnTo>
                  <a:lnTo>
                    <a:pt x="19438" y="332"/>
                  </a:lnTo>
                  <a:lnTo>
                    <a:pt x="19105" y="498"/>
                  </a:lnTo>
                  <a:lnTo>
                    <a:pt x="18386" y="941"/>
                  </a:lnTo>
                  <a:lnTo>
                    <a:pt x="17721" y="1440"/>
                  </a:lnTo>
                  <a:lnTo>
                    <a:pt x="17112" y="2049"/>
                  </a:lnTo>
                  <a:lnTo>
                    <a:pt x="16558" y="2658"/>
                  </a:lnTo>
                  <a:lnTo>
                    <a:pt x="15451" y="3876"/>
                  </a:lnTo>
                  <a:lnTo>
                    <a:pt x="14454" y="5095"/>
                  </a:lnTo>
                  <a:lnTo>
                    <a:pt x="12405" y="7642"/>
                  </a:lnTo>
                  <a:lnTo>
                    <a:pt x="10522" y="10300"/>
                  </a:lnTo>
                  <a:lnTo>
                    <a:pt x="8694" y="12903"/>
                  </a:lnTo>
                  <a:lnTo>
                    <a:pt x="6978" y="15617"/>
                  </a:lnTo>
                  <a:lnTo>
                    <a:pt x="5206" y="18330"/>
                  </a:lnTo>
                  <a:lnTo>
                    <a:pt x="1828" y="23868"/>
                  </a:lnTo>
                  <a:lnTo>
                    <a:pt x="1218" y="24920"/>
                  </a:lnTo>
                  <a:lnTo>
                    <a:pt x="665" y="25972"/>
                  </a:lnTo>
                  <a:lnTo>
                    <a:pt x="443" y="26526"/>
                  </a:lnTo>
                  <a:lnTo>
                    <a:pt x="222" y="27080"/>
                  </a:lnTo>
                  <a:lnTo>
                    <a:pt x="111" y="27689"/>
                  </a:lnTo>
                  <a:lnTo>
                    <a:pt x="0" y="28243"/>
                  </a:lnTo>
                  <a:lnTo>
                    <a:pt x="0" y="28852"/>
                  </a:lnTo>
                  <a:lnTo>
                    <a:pt x="55" y="29461"/>
                  </a:lnTo>
                  <a:lnTo>
                    <a:pt x="222" y="30070"/>
                  </a:lnTo>
                  <a:lnTo>
                    <a:pt x="499" y="30624"/>
                  </a:lnTo>
                  <a:lnTo>
                    <a:pt x="831" y="31067"/>
                  </a:lnTo>
                  <a:lnTo>
                    <a:pt x="1218" y="31510"/>
                  </a:lnTo>
                  <a:lnTo>
                    <a:pt x="1717" y="31842"/>
                  </a:lnTo>
                  <a:lnTo>
                    <a:pt x="1938" y="31953"/>
                  </a:lnTo>
                  <a:lnTo>
                    <a:pt x="2271" y="32064"/>
                  </a:lnTo>
                  <a:lnTo>
                    <a:pt x="2603" y="32119"/>
                  </a:lnTo>
                  <a:lnTo>
                    <a:pt x="3323" y="32119"/>
                  </a:lnTo>
                  <a:lnTo>
                    <a:pt x="3710" y="32064"/>
                  </a:lnTo>
                  <a:lnTo>
                    <a:pt x="4043" y="31953"/>
                  </a:lnTo>
                  <a:lnTo>
                    <a:pt x="4375" y="31787"/>
                  </a:lnTo>
                  <a:lnTo>
                    <a:pt x="5039" y="31399"/>
                  </a:lnTo>
                  <a:lnTo>
                    <a:pt x="5649" y="30901"/>
                  </a:lnTo>
                  <a:lnTo>
                    <a:pt x="6258" y="30292"/>
                  </a:lnTo>
                  <a:lnTo>
                    <a:pt x="6812" y="29738"/>
                  </a:lnTo>
                  <a:lnTo>
                    <a:pt x="7365" y="29129"/>
                  </a:lnTo>
                  <a:lnTo>
                    <a:pt x="7919" y="28520"/>
                  </a:lnTo>
                  <a:lnTo>
                    <a:pt x="8528" y="27966"/>
                  </a:lnTo>
                  <a:lnTo>
                    <a:pt x="9193" y="27523"/>
                  </a:lnTo>
                  <a:lnTo>
                    <a:pt x="9913" y="27135"/>
                  </a:lnTo>
                  <a:lnTo>
                    <a:pt x="10300" y="26969"/>
                  </a:lnTo>
                  <a:lnTo>
                    <a:pt x="10633" y="26858"/>
                  </a:lnTo>
                  <a:lnTo>
                    <a:pt x="11020" y="26803"/>
                  </a:lnTo>
                  <a:lnTo>
                    <a:pt x="11353" y="26803"/>
                  </a:lnTo>
                  <a:lnTo>
                    <a:pt x="11685" y="26858"/>
                  </a:lnTo>
                  <a:lnTo>
                    <a:pt x="12072" y="26914"/>
                  </a:lnTo>
                  <a:lnTo>
                    <a:pt x="12405" y="27080"/>
                  </a:lnTo>
                  <a:lnTo>
                    <a:pt x="12682" y="27246"/>
                  </a:lnTo>
                  <a:lnTo>
                    <a:pt x="7753" y="36826"/>
                  </a:lnTo>
                  <a:lnTo>
                    <a:pt x="7310" y="37712"/>
                  </a:lnTo>
                  <a:lnTo>
                    <a:pt x="7144" y="38211"/>
                  </a:lnTo>
                  <a:lnTo>
                    <a:pt x="7033" y="38709"/>
                  </a:lnTo>
                  <a:lnTo>
                    <a:pt x="6978" y="39152"/>
                  </a:lnTo>
                  <a:lnTo>
                    <a:pt x="6978" y="39651"/>
                  </a:lnTo>
                  <a:lnTo>
                    <a:pt x="7144" y="40038"/>
                  </a:lnTo>
                  <a:lnTo>
                    <a:pt x="7365" y="40481"/>
                  </a:lnTo>
                  <a:lnTo>
                    <a:pt x="7698" y="40758"/>
                  </a:lnTo>
                  <a:lnTo>
                    <a:pt x="8141" y="40980"/>
                  </a:lnTo>
                  <a:lnTo>
                    <a:pt x="8584" y="41146"/>
                  </a:lnTo>
                  <a:lnTo>
                    <a:pt x="9027" y="41201"/>
                  </a:lnTo>
                  <a:lnTo>
                    <a:pt x="9968" y="41201"/>
                  </a:lnTo>
                  <a:lnTo>
                    <a:pt x="10411" y="41090"/>
                  </a:lnTo>
                  <a:lnTo>
                    <a:pt x="10854" y="40924"/>
                  </a:lnTo>
                  <a:lnTo>
                    <a:pt x="11242" y="40758"/>
                  </a:lnTo>
                  <a:lnTo>
                    <a:pt x="11685" y="40537"/>
                  </a:lnTo>
                  <a:lnTo>
                    <a:pt x="12072" y="40260"/>
                  </a:lnTo>
                  <a:lnTo>
                    <a:pt x="12405" y="39983"/>
                  </a:lnTo>
                  <a:lnTo>
                    <a:pt x="13125" y="39318"/>
                  </a:lnTo>
                  <a:lnTo>
                    <a:pt x="13845" y="38543"/>
                  </a:lnTo>
                  <a:lnTo>
                    <a:pt x="14509" y="37712"/>
                  </a:lnTo>
                  <a:lnTo>
                    <a:pt x="15174" y="36882"/>
                  </a:lnTo>
                  <a:lnTo>
                    <a:pt x="15838" y="36051"/>
                  </a:lnTo>
                  <a:lnTo>
                    <a:pt x="16503" y="35220"/>
                  </a:lnTo>
                  <a:lnTo>
                    <a:pt x="17223" y="34445"/>
                  </a:lnTo>
                  <a:lnTo>
                    <a:pt x="17943" y="33781"/>
                  </a:lnTo>
                  <a:lnTo>
                    <a:pt x="18330" y="33504"/>
                  </a:lnTo>
                  <a:lnTo>
                    <a:pt x="18718" y="33227"/>
                  </a:lnTo>
                  <a:lnTo>
                    <a:pt x="19105" y="33005"/>
                  </a:lnTo>
                  <a:lnTo>
                    <a:pt x="19548" y="32784"/>
                  </a:lnTo>
                  <a:lnTo>
                    <a:pt x="19936" y="32673"/>
                  </a:lnTo>
                  <a:lnTo>
                    <a:pt x="20379" y="32562"/>
                  </a:lnTo>
                  <a:lnTo>
                    <a:pt x="20878" y="32507"/>
                  </a:lnTo>
                  <a:lnTo>
                    <a:pt x="21376" y="32507"/>
                  </a:lnTo>
                  <a:lnTo>
                    <a:pt x="21708" y="32562"/>
                  </a:lnTo>
                  <a:lnTo>
                    <a:pt x="22040" y="32618"/>
                  </a:lnTo>
                  <a:lnTo>
                    <a:pt x="22317" y="32784"/>
                  </a:lnTo>
                  <a:lnTo>
                    <a:pt x="22539" y="33061"/>
                  </a:lnTo>
                  <a:lnTo>
                    <a:pt x="22594" y="33227"/>
                  </a:lnTo>
                  <a:lnTo>
                    <a:pt x="22650" y="33393"/>
                  </a:lnTo>
                  <a:lnTo>
                    <a:pt x="22650" y="33781"/>
                  </a:lnTo>
                  <a:lnTo>
                    <a:pt x="22539" y="34113"/>
                  </a:lnTo>
                  <a:lnTo>
                    <a:pt x="22428" y="34500"/>
                  </a:lnTo>
                  <a:lnTo>
                    <a:pt x="19936" y="41090"/>
                  </a:lnTo>
                  <a:lnTo>
                    <a:pt x="19548" y="42032"/>
                  </a:lnTo>
                  <a:lnTo>
                    <a:pt x="19272" y="43084"/>
                  </a:lnTo>
                  <a:lnTo>
                    <a:pt x="18995" y="44136"/>
                  </a:lnTo>
                  <a:lnTo>
                    <a:pt x="18829" y="45188"/>
                  </a:lnTo>
                  <a:lnTo>
                    <a:pt x="18829" y="45687"/>
                  </a:lnTo>
                  <a:lnTo>
                    <a:pt x="18829" y="46185"/>
                  </a:lnTo>
                  <a:lnTo>
                    <a:pt x="18884" y="46684"/>
                  </a:lnTo>
                  <a:lnTo>
                    <a:pt x="18995" y="47182"/>
                  </a:lnTo>
                  <a:lnTo>
                    <a:pt x="19105" y="47625"/>
                  </a:lnTo>
                  <a:lnTo>
                    <a:pt x="19327" y="48068"/>
                  </a:lnTo>
                  <a:lnTo>
                    <a:pt x="19548" y="48511"/>
                  </a:lnTo>
                  <a:lnTo>
                    <a:pt x="19825" y="48899"/>
                  </a:lnTo>
                  <a:lnTo>
                    <a:pt x="20102" y="49176"/>
                  </a:lnTo>
                  <a:lnTo>
                    <a:pt x="20379" y="49452"/>
                  </a:lnTo>
                  <a:lnTo>
                    <a:pt x="20711" y="49674"/>
                  </a:lnTo>
                  <a:lnTo>
                    <a:pt x="21044" y="49840"/>
                  </a:lnTo>
                  <a:lnTo>
                    <a:pt x="21708" y="50117"/>
                  </a:lnTo>
                  <a:lnTo>
                    <a:pt x="22428" y="50283"/>
                  </a:lnTo>
                  <a:lnTo>
                    <a:pt x="23203" y="50394"/>
                  </a:lnTo>
                  <a:lnTo>
                    <a:pt x="23979" y="50394"/>
                  </a:lnTo>
                  <a:lnTo>
                    <a:pt x="24754" y="50228"/>
                  </a:lnTo>
                  <a:lnTo>
                    <a:pt x="25474" y="50062"/>
                  </a:lnTo>
                  <a:lnTo>
                    <a:pt x="26194" y="49785"/>
                  </a:lnTo>
                  <a:lnTo>
                    <a:pt x="26858" y="49397"/>
                  </a:lnTo>
                  <a:lnTo>
                    <a:pt x="27523" y="49009"/>
                  </a:lnTo>
                  <a:lnTo>
                    <a:pt x="28132" y="48566"/>
                  </a:lnTo>
                  <a:lnTo>
                    <a:pt x="28741" y="48123"/>
                  </a:lnTo>
                  <a:lnTo>
                    <a:pt x="29295" y="47625"/>
                  </a:lnTo>
                  <a:lnTo>
                    <a:pt x="30458" y="46573"/>
                  </a:lnTo>
                  <a:lnTo>
                    <a:pt x="32341" y="44690"/>
                  </a:lnTo>
                  <a:lnTo>
                    <a:pt x="34224" y="42807"/>
                  </a:lnTo>
                  <a:lnTo>
                    <a:pt x="36051" y="40814"/>
                  </a:lnTo>
                  <a:lnTo>
                    <a:pt x="37823" y="38820"/>
                  </a:lnTo>
                  <a:lnTo>
                    <a:pt x="39540" y="36716"/>
                  </a:lnTo>
                  <a:lnTo>
                    <a:pt x="41146" y="34611"/>
                  </a:lnTo>
                  <a:lnTo>
                    <a:pt x="42641" y="32396"/>
                  </a:lnTo>
                  <a:lnTo>
                    <a:pt x="44081" y="30126"/>
                  </a:lnTo>
                  <a:lnTo>
                    <a:pt x="44579" y="29240"/>
                  </a:lnTo>
                  <a:lnTo>
                    <a:pt x="45022" y="28353"/>
                  </a:lnTo>
                  <a:lnTo>
                    <a:pt x="45465" y="27412"/>
                  </a:lnTo>
                  <a:lnTo>
                    <a:pt x="45798" y="26526"/>
                  </a:lnTo>
                  <a:lnTo>
                    <a:pt x="46074" y="25529"/>
                  </a:lnTo>
                  <a:lnTo>
                    <a:pt x="46241" y="24588"/>
                  </a:lnTo>
                  <a:lnTo>
                    <a:pt x="46351" y="23591"/>
                  </a:lnTo>
                  <a:lnTo>
                    <a:pt x="46296" y="23093"/>
                  </a:lnTo>
                  <a:lnTo>
                    <a:pt x="46241" y="22594"/>
                  </a:lnTo>
                  <a:lnTo>
                    <a:pt x="46185" y="22151"/>
                  </a:lnTo>
                  <a:lnTo>
                    <a:pt x="46019" y="21653"/>
                  </a:lnTo>
                  <a:lnTo>
                    <a:pt x="45853" y="21154"/>
                  </a:lnTo>
                  <a:lnTo>
                    <a:pt x="45576" y="20711"/>
                  </a:lnTo>
                  <a:lnTo>
                    <a:pt x="45299" y="20324"/>
                  </a:lnTo>
                  <a:lnTo>
                    <a:pt x="45022" y="19881"/>
                  </a:lnTo>
                  <a:lnTo>
                    <a:pt x="44690" y="19548"/>
                  </a:lnTo>
                  <a:lnTo>
                    <a:pt x="44302" y="19216"/>
                  </a:lnTo>
                  <a:lnTo>
                    <a:pt x="43915" y="18884"/>
                  </a:lnTo>
                  <a:lnTo>
                    <a:pt x="43472" y="18662"/>
                  </a:lnTo>
                  <a:lnTo>
                    <a:pt x="43084" y="18441"/>
                  </a:lnTo>
                  <a:lnTo>
                    <a:pt x="42586" y="18275"/>
                  </a:lnTo>
                  <a:lnTo>
                    <a:pt x="42143" y="18219"/>
                  </a:lnTo>
                  <a:lnTo>
                    <a:pt x="41700" y="18164"/>
                  </a:lnTo>
                  <a:lnTo>
                    <a:pt x="41201" y="18219"/>
                  </a:lnTo>
                  <a:lnTo>
                    <a:pt x="40703" y="18275"/>
                  </a:lnTo>
                  <a:lnTo>
                    <a:pt x="40204" y="18496"/>
                  </a:lnTo>
                  <a:lnTo>
                    <a:pt x="39706" y="18773"/>
                  </a:lnTo>
                  <a:lnTo>
                    <a:pt x="39263" y="19105"/>
                  </a:lnTo>
                  <a:lnTo>
                    <a:pt x="38820" y="19493"/>
                  </a:lnTo>
                  <a:lnTo>
                    <a:pt x="38432" y="19936"/>
                  </a:lnTo>
                  <a:lnTo>
                    <a:pt x="38045" y="20379"/>
                  </a:lnTo>
                  <a:lnTo>
                    <a:pt x="37380" y="21320"/>
                  </a:lnTo>
                  <a:lnTo>
                    <a:pt x="36716" y="22262"/>
                  </a:lnTo>
                  <a:lnTo>
                    <a:pt x="35940" y="23148"/>
                  </a:lnTo>
                  <a:lnTo>
                    <a:pt x="35553" y="23536"/>
                  </a:lnTo>
                  <a:lnTo>
                    <a:pt x="35110" y="23923"/>
                  </a:lnTo>
                  <a:lnTo>
                    <a:pt x="34667" y="24200"/>
                  </a:lnTo>
                  <a:lnTo>
                    <a:pt x="34168" y="24477"/>
                  </a:lnTo>
                  <a:lnTo>
                    <a:pt x="33614" y="24643"/>
                  </a:lnTo>
                  <a:lnTo>
                    <a:pt x="33005" y="24699"/>
                  </a:lnTo>
                  <a:lnTo>
                    <a:pt x="32451" y="24643"/>
                  </a:lnTo>
                  <a:lnTo>
                    <a:pt x="31898" y="24477"/>
                  </a:lnTo>
                  <a:lnTo>
                    <a:pt x="31399" y="24200"/>
                  </a:lnTo>
                  <a:lnTo>
                    <a:pt x="31178" y="24034"/>
                  </a:lnTo>
                  <a:lnTo>
                    <a:pt x="30956" y="23868"/>
                  </a:lnTo>
                  <a:lnTo>
                    <a:pt x="30790" y="23646"/>
                  </a:lnTo>
                  <a:lnTo>
                    <a:pt x="30679" y="23425"/>
                  </a:lnTo>
                  <a:lnTo>
                    <a:pt x="30569" y="23148"/>
                  </a:lnTo>
                  <a:lnTo>
                    <a:pt x="30513" y="22871"/>
                  </a:lnTo>
                  <a:lnTo>
                    <a:pt x="30458" y="22539"/>
                  </a:lnTo>
                  <a:lnTo>
                    <a:pt x="30513" y="22151"/>
                  </a:lnTo>
                  <a:lnTo>
                    <a:pt x="30624" y="21764"/>
                  </a:lnTo>
                  <a:lnTo>
                    <a:pt x="30735" y="21376"/>
                  </a:lnTo>
                  <a:lnTo>
                    <a:pt x="31012" y="20711"/>
                  </a:lnTo>
                  <a:lnTo>
                    <a:pt x="31344" y="20047"/>
                  </a:lnTo>
                  <a:lnTo>
                    <a:pt x="31732" y="19438"/>
                  </a:lnTo>
                  <a:lnTo>
                    <a:pt x="32119" y="18828"/>
                  </a:lnTo>
                  <a:lnTo>
                    <a:pt x="33005" y="17610"/>
                  </a:lnTo>
                  <a:lnTo>
                    <a:pt x="33891" y="16447"/>
                  </a:lnTo>
                  <a:lnTo>
                    <a:pt x="34722" y="15174"/>
                  </a:lnTo>
                  <a:lnTo>
                    <a:pt x="35110" y="14564"/>
                  </a:lnTo>
                  <a:lnTo>
                    <a:pt x="35442" y="13900"/>
                  </a:lnTo>
                  <a:lnTo>
                    <a:pt x="35719" y="13180"/>
                  </a:lnTo>
                  <a:lnTo>
                    <a:pt x="35940" y="12515"/>
                  </a:lnTo>
                  <a:lnTo>
                    <a:pt x="36051" y="11795"/>
                  </a:lnTo>
                  <a:lnTo>
                    <a:pt x="36106" y="11076"/>
                  </a:lnTo>
                  <a:lnTo>
                    <a:pt x="36106" y="10688"/>
                  </a:lnTo>
                  <a:lnTo>
                    <a:pt x="36051" y="10300"/>
                  </a:lnTo>
                  <a:lnTo>
                    <a:pt x="35830" y="9580"/>
                  </a:lnTo>
                  <a:lnTo>
                    <a:pt x="35497" y="8916"/>
                  </a:lnTo>
                  <a:lnTo>
                    <a:pt x="35110" y="8307"/>
                  </a:lnTo>
                  <a:lnTo>
                    <a:pt x="34833" y="8030"/>
                  </a:lnTo>
                  <a:lnTo>
                    <a:pt x="34611" y="7753"/>
                  </a:lnTo>
                  <a:lnTo>
                    <a:pt x="34279" y="7531"/>
                  </a:lnTo>
                  <a:lnTo>
                    <a:pt x="34002" y="7365"/>
                  </a:lnTo>
                  <a:lnTo>
                    <a:pt x="33670" y="7199"/>
                  </a:lnTo>
                  <a:lnTo>
                    <a:pt x="33338" y="7144"/>
                  </a:lnTo>
                  <a:lnTo>
                    <a:pt x="33005" y="7033"/>
                  </a:lnTo>
                  <a:lnTo>
                    <a:pt x="32618" y="7033"/>
                  </a:lnTo>
                  <a:lnTo>
                    <a:pt x="32119" y="7088"/>
                  </a:lnTo>
                  <a:lnTo>
                    <a:pt x="31621" y="7199"/>
                  </a:lnTo>
                  <a:lnTo>
                    <a:pt x="31122" y="7421"/>
                  </a:lnTo>
                  <a:lnTo>
                    <a:pt x="30679" y="7642"/>
                  </a:lnTo>
                  <a:lnTo>
                    <a:pt x="30236" y="7919"/>
                  </a:lnTo>
                  <a:lnTo>
                    <a:pt x="29793" y="8251"/>
                  </a:lnTo>
                  <a:lnTo>
                    <a:pt x="29018" y="8971"/>
                  </a:lnTo>
                  <a:lnTo>
                    <a:pt x="21154" y="15949"/>
                  </a:lnTo>
                  <a:lnTo>
                    <a:pt x="20767" y="15783"/>
                  </a:lnTo>
                  <a:lnTo>
                    <a:pt x="20490" y="15617"/>
                  </a:lnTo>
                  <a:lnTo>
                    <a:pt x="20213" y="15340"/>
                  </a:lnTo>
                  <a:lnTo>
                    <a:pt x="19991" y="15063"/>
                  </a:lnTo>
                  <a:lnTo>
                    <a:pt x="19825" y="14786"/>
                  </a:lnTo>
                  <a:lnTo>
                    <a:pt x="19659" y="14454"/>
                  </a:lnTo>
                  <a:lnTo>
                    <a:pt x="19548" y="14121"/>
                  </a:lnTo>
                  <a:lnTo>
                    <a:pt x="19438" y="13734"/>
                  </a:lnTo>
                  <a:lnTo>
                    <a:pt x="19382" y="12958"/>
                  </a:lnTo>
                  <a:lnTo>
                    <a:pt x="19382" y="12183"/>
                  </a:lnTo>
                  <a:lnTo>
                    <a:pt x="19548" y="11408"/>
                  </a:lnTo>
                  <a:lnTo>
                    <a:pt x="19825" y="10688"/>
                  </a:lnTo>
                  <a:lnTo>
                    <a:pt x="20158" y="10023"/>
                  </a:lnTo>
                  <a:lnTo>
                    <a:pt x="20545" y="9414"/>
                  </a:lnTo>
                  <a:lnTo>
                    <a:pt x="21431" y="8141"/>
                  </a:lnTo>
                  <a:lnTo>
                    <a:pt x="22317" y="6922"/>
                  </a:lnTo>
                  <a:lnTo>
                    <a:pt x="22760" y="6258"/>
                  </a:lnTo>
                  <a:lnTo>
                    <a:pt x="23093" y="5593"/>
                  </a:lnTo>
                  <a:lnTo>
                    <a:pt x="23370" y="4873"/>
                  </a:lnTo>
                  <a:lnTo>
                    <a:pt x="23536" y="4153"/>
                  </a:lnTo>
                  <a:lnTo>
                    <a:pt x="23646" y="3378"/>
                  </a:lnTo>
                  <a:lnTo>
                    <a:pt x="23591" y="2603"/>
                  </a:lnTo>
                  <a:lnTo>
                    <a:pt x="23536" y="2215"/>
                  </a:lnTo>
                  <a:lnTo>
                    <a:pt x="23425" y="1883"/>
                  </a:lnTo>
                  <a:lnTo>
                    <a:pt x="23259" y="1551"/>
                  </a:lnTo>
                  <a:lnTo>
                    <a:pt x="23093" y="1218"/>
                  </a:lnTo>
                  <a:lnTo>
                    <a:pt x="22871" y="941"/>
                  </a:lnTo>
                  <a:lnTo>
                    <a:pt x="22650" y="665"/>
                  </a:lnTo>
                  <a:lnTo>
                    <a:pt x="22373" y="443"/>
                  </a:lnTo>
                  <a:lnTo>
                    <a:pt x="22040" y="277"/>
                  </a:lnTo>
                  <a:lnTo>
                    <a:pt x="21653" y="111"/>
                  </a:lnTo>
                  <a:lnTo>
                    <a:pt x="21321" y="55"/>
                  </a:lnTo>
                  <a:lnTo>
                    <a:pt x="20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rot="6558292">
              <a:off x="8471252" y="2895491"/>
              <a:ext cx="1626728" cy="1205095"/>
            </a:xfrm>
            <a:custGeom>
              <a:avLst/>
              <a:gdLst/>
              <a:ahLst/>
              <a:cxnLst/>
              <a:rect l="l" t="t" r="r" b="b"/>
              <a:pathLst>
                <a:path w="54049" h="40040" extrusionOk="0">
                  <a:moveTo>
                    <a:pt x="39706" y="278"/>
                  </a:moveTo>
                  <a:lnTo>
                    <a:pt x="40481" y="389"/>
                  </a:lnTo>
                  <a:lnTo>
                    <a:pt x="41312" y="555"/>
                  </a:lnTo>
                  <a:lnTo>
                    <a:pt x="42087" y="776"/>
                  </a:lnTo>
                  <a:lnTo>
                    <a:pt x="42807" y="1053"/>
                  </a:lnTo>
                  <a:lnTo>
                    <a:pt x="43527" y="1441"/>
                  </a:lnTo>
                  <a:lnTo>
                    <a:pt x="44247" y="1828"/>
                  </a:lnTo>
                  <a:lnTo>
                    <a:pt x="44967" y="2271"/>
                  </a:lnTo>
                  <a:lnTo>
                    <a:pt x="45687" y="2770"/>
                  </a:lnTo>
                  <a:lnTo>
                    <a:pt x="46351" y="3324"/>
                  </a:lnTo>
                  <a:lnTo>
                    <a:pt x="47016" y="3877"/>
                  </a:lnTo>
                  <a:lnTo>
                    <a:pt x="47680" y="4542"/>
                  </a:lnTo>
                  <a:lnTo>
                    <a:pt x="48345" y="5206"/>
                  </a:lnTo>
                  <a:lnTo>
                    <a:pt x="48954" y="5982"/>
                  </a:lnTo>
                  <a:lnTo>
                    <a:pt x="49563" y="6757"/>
                  </a:lnTo>
                  <a:lnTo>
                    <a:pt x="50117" y="7532"/>
                  </a:lnTo>
                  <a:lnTo>
                    <a:pt x="50671" y="8418"/>
                  </a:lnTo>
                  <a:lnTo>
                    <a:pt x="51169" y="9304"/>
                  </a:lnTo>
                  <a:lnTo>
                    <a:pt x="51667" y="10246"/>
                  </a:lnTo>
                  <a:lnTo>
                    <a:pt x="52110" y="11187"/>
                  </a:lnTo>
                  <a:lnTo>
                    <a:pt x="52553" y="12184"/>
                  </a:lnTo>
                  <a:lnTo>
                    <a:pt x="52886" y="13181"/>
                  </a:lnTo>
                  <a:lnTo>
                    <a:pt x="53218" y="14178"/>
                  </a:lnTo>
                  <a:lnTo>
                    <a:pt x="53440" y="15230"/>
                  </a:lnTo>
                  <a:lnTo>
                    <a:pt x="53606" y="16227"/>
                  </a:lnTo>
                  <a:lnTo>
                    <a:pt x="53716" y="17223"/>
                  </a:lnTo>
                  <a:lnTo>
                    <a:pt x="53716" y="18276"/>
                  </a:lnTo>
                  <a:lnTo>
                    <a:pt x="53716" y="19272"/>
                  </a:lnTo>
                  <a:lnTo>
                    <a:pt x="53606" y="20269"/>
                  </a:lnTo>
                  <a:lnTo>
                    <a:pt x="53495" y="21266"/>
                  </a:lnTo>
                  <a:lnTo>
                    <a:pt x="53273" y="22207"/>
                  </a:lnTo>
                  <a:lnTo>
                    <a:pt x="52997" y="23149"/>
                  </a:lnTo>
                  <a:lnTo>
                    <a:pt x="52664" y="24035"/>
                  </a:lnTo>
                  <a:lnTo>
                    <a:pt x="52277" y="24866"/>
                  </a:lnTo>
                  <a:lnTo>
                    <a:pt x="51834" y="25696"/>
                  </a:lnTo>
                  <a:lnTo>
                    <a:pt x="51335" y="26527"/>
                  </a:lnTo>
                  <a:lnTo>
                    <a:pt x="50615" y="27413"/>
                  </a:lnTo>
                  <a:lnTo>
                    <a:pt x="49785" y="28244"/>
                  </a:lnTo>
                  <a:lnTo>
                    <a:pt x="48954" y="29019"/>
                  </a:lnTo>
                  <a:lnTo>
                    <a:pt x="48068" y="29739"/>
                  </a:lnTo>
                  <a:lnTo>
                    <a:pt x="47071" y="30348"/>
                  </a:lnTo>
                  <a:lnTo>
                    <a:pt x="46074" y="30957"/>
                  </a:lnTo>
                  <a:lnTo>
                    <a:pt x="45022" y="31456"/>
                  </a:lnTo>
                  <a:lnTo>
                    <a:pt x="43915" y="31954"/>
                  </a:lnTo>
                  <a:lnTo>
                    <a:pt x="42807" y="32342"/>
                  </a:lnTo>
                  <a:lnTo>
                    <a:pt x="41644" y="32729"/>
                  </a:lnTo>
                  <a:lnTo>
                    <a:pt x="40481" y="33117"/>
                  </a:lnTo>
                  <a:lnTo>
                    <a:pt x="39263" y="33449"/>
                  </a:lnTo>
                  <a:lnTo>
                    <a:pt x="36826" y="34003"/>
                  </a:lnTo>
                  <a:lnTo>
                    <a:pt x="34334" y="34501"/>
                  </a:lnTo>
                  <a:lnTo>
                    <a:pt x="8473" y="39375"/>
                  </a:lnTo>
                  <a:lnTo>
                    <a:pt x="7310" y="39541"/>
                  </a:lnTo>
                  <a:lnTo>
                    <a:pt x="6202" y="39707"/>
                  </a:lnTo>
                  <a:lnTo>
                    <a:pt x="5593" y="39762"/>
                  </a:lnTo>
                  <a:lnTo>
                    <a:pt x="4486" y="39762"/>
                  </a:lnTo>
                  <a:lnTo>
                    <a:pt x="3876" y="39651"/>
                  </a:lnTo>
                  <a:lnTo>
                    <a:pt x="3267" y="39541"/>
                  </a:lnTo>
                  <a:lnTo>
                    <a:pt x="2714" y="39319"/>
                  </a:lnTo>
                  <a:lnTo>
                    <a:pt x="2160" y="39098"/>
                  </a:lnTo>
                  <a:lnTo>
                    <a:pt x="1717" y="38765"/>
                  </a:lnTo>
                  <a:lnTo>
                    <a:pt x="1274" y="38378"/>
                  </a:lnTo>
                  <a:lnTo>
                    <a:pt x="941" y="37990"/>
                  </a:lnTo>
                  <a:lnTo>
                    <a:pt x="665" y="37547"/>
                  </a:lnTo>
                  <a:lnTo>
                    <a:pt x="443" y="37104"/>
                  </a:lnTo>
                  <a:lnTo>
                    <a:pt x="332" y="36772"/>
                  </a:lnTo>
                  <a:lnTo>
                    <a:pt x="277" y="36440"/>
                  </a:lnTo>
                  <a:lnTo>
                    <a:pt x="277" y="35775"/>
                  </a:lnTo>
                  <a:lnTo>
                    <a:pt x="388" y="35110"/>
                  </a:lnTo>
                  <a:lnTo>
                    <a:pt x="554" y="34446"/>
                  </a:lnTo>
                  <a:lnTo>
                    <a:pt x="831" y="33781"/>
                  </a:lnTo>
                  <a:lnTo>
                    <a:pt x="1163" y="33117"/>
                  </a:lnTo>
                  <a:lnTo>
                    <a:pt x="1495" y="32508"/>
                  </a:lnTo>
                  <a:lnTo>
                    <a:pt x="1883" y="31899"/>
                  </a:lnTo>
                  <a:lnTo>
                    <a:pt x="2990" y="30237"/>
                  </a:lnTo>
                  <a:lnTo>
                    <a:pt x="4153" y="28576"/>
                  </a:lnTo>
                  <a:lnTo>
                    <a:pt x="5316" y="26970"/>
                  </a:lnTo>
                  <a:lnTo>
                    <a:pt x="6535" y="25364"/>
                  </a:lnTo>
                  <a:lnTo>
                    <a:pt x="7808" y="23813"/>
                  </a:lnTo>
                  <a:lnTo>
                    <a:pt x="9082" y="22263"/>
                  </a:lnTo>
                  <a:lnTo>
                    <a:pt x="10411" y="20712"/>
                  </a:lnTo>
                  <a:lnTo>
                    <a:pt x="11795" y="19217"/>
                  </a:lnTo>
                  <a:lnTo>
                    <a:pt x="14454" y="16393"/>
                  </a:lnTo>
                  <a:lnTo>
                    <a:pt x="15838" y="15064"/>
                  </a:lnTo>
                  <a:lnTo>
                    <a:pt x="17167" y="13790"/>
                  </a:lnTo>
                  <a:lnTo>
                    <a:pt x="18552" y="12516"/>
                  </a:lnTo>
                  <a:lnTo>
                    <a:pt x="19936" y="11298"/>
                  </a:lnTo>
                  <a:lnTo>
                    <a:pt x="21320" y="10135"/>
                  </a:lnTo>
                  <a:lnTo>
                    <a:pt x="22705" y="9027"/>
                  </a:lnTo>
                  <a:lnTo>
                    <a:pt x="24034" y="7920"/>
                  </a:lnTo>
                  <a:lnTo>
                    <a:pt x="25418" y="6868"/>
                  </a:lnTo>
                  <a:lnTo>
                    <a:pt x="26803" y="5926"/>
                  </a:lnTo>
                  <a:lnTo>
                    <a:pt x="28243" y="4929"/>
                  </a:lnTo>
                  <a:lnTo>
                    <a:pt x="29627" y="4043"/>
                  </a:lnTo>
                  <a:lnTo>
                    <a:pt x="31012" y="3213"/>
                  </a:lnTo>
                  <a:lnTo>
                    <a:pt x="32396" y="2382"/>
                  </a:lnTo>
                  <a:lnTo>
                    <a:pt x="33780" y="1607"/>
                  </a:lnTo>
                  <a:lnTo>
                    <a:pt x="34445" y="1330"/>
                  </a:lnTo>
                  <a:lnTo>
                    <a:pt x="35054" y="1053"/>
                  </a:lnTo>
                  <a:lnTo>
                    <a:pt x="35719" y="776"/>
                  </a:lnTo>
                  <a:lnTo>
                    <a:pt x="36328" y="610"/>
                  </a:lnTo>
                  <a:lnTo>
                    <a:pt x="36992" y="444"/>
                  </a:lnTo>
                  <a:lnTo>
                    <a:pt x="37601" y="333"/>
                  </a:lnTo>
                  <a:lnTo>
                    <a:pt x="38266" y="278"/>
                  </a:lnTo>
                  <a:close/>
                  <a:moveTo>
                    <a:pt x="37934" y="1"/>
                  </a:moveTo>
                  <a:lnTo>
                    <a:pt x="36826" y="167"/>
                  </a:lnTo>
                  <a:lnTo>
                    <a:pt x="35774" y="444"/>
                  </a:lnTo>
                  <a:lnTo>
                    <a:pt x="34722" y="832"/>
                  </a:lnTo>
                  <a:lnTo>
                    <a:pt x="33670" y="1385"/>
                  </a:lnTo>
                  <a:lnTo>
                    <a:pt x="32230" y="2161"/>
                  </a:lnTo>
                  <a:lnTo>
                    <a:pt x="30845" y="2936"/>
                  </a:lnTo>
                  <a:lnTo>
                    <a:pt x="29461" y="3822"/>
                  </a:lnTo>
                  <a:lnTo>
                    <a:pt x="28077" y="4708"/>
                  </a:lnTo>
                  <a:lnTo>
                    <a:pt x="26692" y="5649"/>
                  </a:lnTo>
                  <a:lnTo>
                    <a:pt x="25252" y="6646"/>
                  </a:lnTo>
                  <a:lnTo>
                    <a:pt x="23868" y="7698"/>
                  </a:lnTo>
                  <a:lnTo>
                    <a:pt x="22483" y="8806"/>
                  </a:lnTo>
                  <a:lnTo>
                    <a:pt x="21099" y="9914"/>
                  </a:lnTo>
                  <a:lnTo>
                    <a:pt x="19770" y="11076"/>
                  </a:lnTo>
                  <a:lnTo>
                    <a:pt x="18385" y="12295"/>
                  </a:lnTo>
                  <a:lnTo>
                    <a:pt x="17001" y="13568"/>
                  </a:lnTo>
                  <a:lnTo>
                    <a:pt x="15617" y="14842"/>
                  </a:lnTo>
                  <a:lnTo>
                    <a:pt x="14287" y="16227"/>
                  </a:lnTo>
                  <a:lnTo>
                    <a:pt x="12903" y="17611"/>
                  </a:lnTo>
                  <a:lnTo>
                    <a:pt x="11574" y="19051"/>
                  </a:lnTo>
                  <a:lnTo>
                    <a:pt x="10190" y="20546"/>
                  </a:lnTo>
                  <a:lnTo>
                    <a:pt x="8860" y="22041"/>
                  </a:lnTo>
                  <a:lnTo>
                    <a:pt x="7587" y="23592"/>
                  </a:lnTo>
                  <a:lnTo>
                    <a:pt x="6313" y="25198"/>
                  </a:lnTo>
                  <a:lnTo>
                    <a:pt x="5095" y="26804"/>
                  </a:lnTo>
                  <a:lnTo>
                    <a:pt x="3932" y="28410"/>
                  </a:lnTo>
                  <a:lnTo>
                    <a:pt x="2769" y="30071"/>
                  </a:lnTo>
                  <a:lnTo>
                    <a:pt x="1661" y="31732"/>
                  </a:lnTo>
                  <a:lnTo>
                    <a:pt x="1274" y="32342"/>
                  </a:lnTo>
                  <a:lnTo>
                    <a:pt x="886" y="33006"/>
                  </a:lnTo>
                  <a:lnTo>
                    <a:pt x="554" y="33671"/>
                  </a:lnTo>
                  <a:lnTo>
                    <a:pt x="277" y="34391"/>
                  </a:lnTo>
                  <a:lnTo>
                    <a:pt x="55" y="35110"/>
                  </a:lnTo>
                  <a:lnTo>
                    <a:pt x="0" y="35775"/>
                  </a:lnTo>
                  <a:lnTo>
                    <a:pt x="0" y="36495"/>
                  </a:lnTo>
                  <a:lnTo>
                    <a:pt x="55" y="36827"/>
                  </a:lnTo>
                  <a:lnTo>
                    <a:pt x="166" y="37215"/>
                  </a:lnTo>
                  <a:lnTo>
                    <a:pt x="388" y="37713"/>
                  </a:lnTo>
                  <a:lnTo>
                    <a:pt x="720" y="38156"/>
                  </a:lnTo>
                  <a:lnTo>
                    <a:pt x="1052" y="38599"/>
                  </a:lnTo>
                  <a:lnTo>
                    <a:pt x="1551" y="38987"/>
                  </a:lnTo>
                  <a:lnTo>
                    <a:pt x="2049" y="39319"/>
                  </a:lnTo>
                  <a:lnTo>
                    <a:pt x="2603" y="39596"/>
                  </a:lnTo>
                  <a:lnTo>
                    <a:pt x="3212" y="39818"/>
                  </a:lnTo>
                  <a:lnTo>
                    <a:pt x="3821" y="39984"/>
                  </a:lnTo>
                  <a:lnTo>
                    <a:pt x="4486" y="40039"/>
                  </a:lnTo>
                  <a:lnTo>
                    <a:pt x="5981" y="40039"/>
                  </a:lnTo>
                  <a:lnTo>
                    <a:pt x="6867" y="39928"/>
                  </a:lnTo>
                  <a:lnTo>
                    <a:pt x="8528" y="39651"/>
                  </a:lnTo>
                  <a:lnTo>
                    <a:pt x="34390" y="34778"/>
                  </a:lnTo>
                  <a:lnTo>
                    <a:pt x="36882" y="34280"/>
                  </a:lnTo>
                  <a:lnTo>
                    <a:pt x="39374" y="33671"/>
                  </a:lnTo>
                  <a:lnTo>
                    <a:pt x="40592" y="33394"/>
                  </a:lnTo>
                  <a:lnTo>
                    <a:pt x="41755" y="33006"/>
                  </a:lnTo>
                  <a:lnTo>
                    <a:pt x="42918" y="32618"/>
                  </a:lnTo>
                  <a:lnTo>
                    <a:pt x="44081" y="32175"/>
                  </a:lnTo>
                  <a:lnTo>
                    <a:pt x="45188" y="31732"/>
                  </a:lnTo>
                  <a:lnTo>
                    <a:pt x="46240" y="31179"/>
                  </a:lnTo>
                  <a:lnTo>
                    <a:pt x="47293" y="30569"/>
                  </a:lnTo>
                  <a:lnTo>
                    <a:pt x="48234" y="29960"/>
                  </a:lnTo>
                  <a:lnTo>
                    <a:pt x="49175" y="29240"/>
                  </a:lnTo>
                  <a:lnTo>
                    <a:pt x="50006" y="28465"/>
                  </a:lnTo>
                  <a:lnTo>
                    <a:pt x="50837" y="27579"/>
                  </a:lnTo>
                  <a:lnTo>
                    <a:pt x="51557" y="26693"/>
                  </a:lnTo>
                  <a:lnTo>
                    <a:pt x="52055" y="25862"/>
                  </a:lnTo>
                  <a:lnTo>
                    <a:pt x="52553" y="25032"/>
                  </a:lnTo>
                  <a:lnTo>
                    <a:pt x="52941" y="24146"/>
                  </a:lnTo>
                  <a:lnTo>
                    <a:pt x="53273" y="23204"/>
                  </a:lnTo>
                  <a:lnTo>
                    <a:pt x="53550" y="22263"/>
                  </a:lnTo>
                  <a:lnTo>
                    <a:pt x="53772" y="21321"/>
                  </a:lnTo>
                  <a:lnTo>
                    <a:pt x="53938" y="20325"/>
                  </a:lnTo>
                  <a:lnTo>
                    <a:pt x="53993" y="19272"/>
                  </a:lnTo>
                  <a:lnTo>
                    <a:pt x="54049" y="18276"/>
                  </a:lnTo>
                  <a:lnTo>
                    <a:pt x="53993" y="17223"/>
                  </a:lnTo>
                  <a:lnTo>
                    <a:pt x="53883" y="16171"/>
                  </a:lnTo>
                  <a:lnTo>
                    <a:pt x="53716" y="15174"/>
                  </a:lnTo>
                  <a:lnTo>
                    <a:pt x="53495" y="14122"/>
                  </a:lnTo>
                  <a:lnTo>
                    <a:pt x="53163" y="13070"/>
                  </a:lnTo>
                  <a:lnTo>
                    <a:pt x="52830" y="12073"/>
                  </a:lnTo>
                  <a:lnTo>
                    <a:pt x="52387" y="11076"/>
                  </a:lnTo>
                  <a:lnTo>
                    <a:pt x="51944" y="10080"/>
                  </a:lnTo>
                  <a:lnTo>
                    <a:pt x="51446" y="9138"/>
                  </a:lnTo>
                  <a:lnTo>
                    <a:pt x="50892" y="8252"/>
                  </a:lnTo>
                  <a:lnTo>
                    <a:pt x="50338" y="7366"/>
                  </a:lnTo>
                  <a:lnTo>
                    <a:pt x="49785" y="6535"/>
                  </a:lnTo>
                  <a:lnTo>
                    <a:pt x="49175" y="5760"/>
                  </a:lnTo>
                  <a:lnTo>
                    <a:pt x="48511" y="5040"/>
                  </a:lnTo>
                  <a:lnTo>
                    <a:pt x="47902" y="4320"/>
                  </a:lnTo>
                  <a:lnTo>
                    <a:pt x="47182" y="3656"/>
                  </a:lnTo>
                  <a:lnTo>
                    <a:pt x="46517" y="3047"/>
                  </a:lnTo>
                  <a:lnTo>
                    <a:pt x="45853" y="2493"/>
                  </a:lnTo>
                  <a:lnTo>
                    <a:pt x="45133" y="1994"/>
                  </a:lnTo>
                  <a:lnTo>
                    <a:pt x="44413" y="1551"/>
                  </a:lnTo>
                  <a:lnTo>
                    <a:pt x="43638" y="1164"/>
                  </a:lnTo>
                  <a:lnTo>
                    <a:pt x="42918" y="832"/>
                  </a:lnTo>
                  <a:lnTo>
                    <a:pt x="42198" y="555"/>
                  </a:lnTo>
                  <a:lnTo>
                    <a:pt x="41146" y="222"/>
                  </a:lnTo>
                  <a:lnTo>
                    <a:pt x="40038" y="56"/>
                  </a:lnTo>
                  <a:lnTo>
                    <a:pt x="38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rot="8650002">
              <a:off x="176215" y="-416965"/>
              <a:ext cx="1087572" cy="1010677"/>
            </a:xfrm>
            <a:custGeom>
              <a:avLst/>
              <a:gdLst/>
              <a:ahLst/>
              <a:cxnLst/>
              <a:rect l="l" t="t" r="r" b="b"/>
              <a:pathLst>
                <a:path w="28188" h="26195" extrusionOk="0">
                  <a:moveTo>
                    <a:pt x="6757" y="1"/>
                  </a:moveTo>
                  <a:lnTo>
                    <a:pt x="6037" y="112"/>
                  </a:lnTo>
                  <a:lnTo>
                    <a:pt x="5704" y="222"/>
                  </a:lnTo>
                  <a:lnTo>
                    <a:pt x="5317" y="333"/>
                  </a:lnTo>
                  <a:lnTo>
                    <a:pt x="4929" y="555"/>
                  </a:lnTo>
                  <a:lnTo>
                    <a:pt x="4597" y="776"/>
                  </a:lnTo>
                  <a:lnTo>
                    <a:pt x="4265" y="1053"/>
                  </a:lnTo>
                  <a:lnTo>
                    <a:pt x="4043" y="1330"/>
                  </a:lnTo>
                  <a:lnTo>
                    <a:pt x="3766" y="1607"/>
                  </a:lnTo>
                  <a:lnTo>
                    <a:pt x="3600" y="1939"/>
                  </a:lnTo>
                  <a:lnTo>
                    <a:pt x="3268" y="2604"/>
                  </a:lnTo>
                  <a:lnTo>
                    <a:pt x="3046" y="3379"/>
                  </a:lnTo>
                  <a:lnTo>
                    <a:pt x="2880" y="4154"/>
                  </a:lnTo>
                  <a:lnTo>
                    <a:pt x="2548" y="5705"/>
                  </a:lnTo>
                  <a:lnTo>
                    <a:pt x="2216" y="6646"/>
                  </a:lnTo>
                  <a:lnTo>
                    <a:pt x="1883" y="7588"/>
                  </a:lnTo>
                  <a:lnTo>
                    <a:pt x="1053" y="9470"/>
                  </a:lnTo>
                  <a:lnTo>
                    <a:pt x="665" y="10412"/>
                  </a:lnTo>
                  <a:lnTo>
                    <a:pt x="333" y="11409"/>
                  </a:lnTo>
                  <a:lnTo>
                    <a:pt x="111" y="12350"/>
                  </a:lnTo>
                  <a:lnTo>
                    <a:pt x="1" y="12849"/>
                  </a:lnTo>
                  <a:lnTo>
                    <a:pt x="1" y="13347"/>
                  </a:lnTo>
                  <a:lnTo>
                    <a:pt x="1" y="13790"/>
                  </a:lnTo>
                  <a:lnTo>
                    <a:pt x="56" y="14288"/>
                  </a:lnTo>
                  <a:lnTo>
                    <a:pt x="167" y="14731"/>
                  </a:lnTo>
                  <a:lnTo>
                    <a:pt x="277" y="15174"/>
                  </a:lnTo>
                  <a:lnTo>
                    <a:pt x="610" y="16005"/>
                  </a:lnTo>
                  <a:lnTo>
                    <a:pt x="1108" y="16836"/>
                  </a:lnTo>
                  <a:lnTo>
                    <a:pt x="1607" y="17666"/>
                  </a:lnTo>
                  <a:lnTo>
                    <a:pt x="2216" y="18442"/>
                  </a:lnTo>
                  <a:lnTo>
                    <a:pt x="2880" y="19162"/>
                  </a:lnTo>
                  <a:lnTo>
                    <a:pt x="3489" y="19882"/>
                  </a:lnTo>
                  <a:lnTo>
                    <a:pt x="8086" y="24810"/>
                  </a:lnTo>
                  <a:lnTo>
                    <a:pt x="8750" y="25419"/>
                  </a:lnTo>
                  <a:lnTo>
                    <a:pt x="9083" y="25696"/>
                  </a:lnTo>
                  <a:lnTo>
                    <a:pt x="9470" y="25918"/>
                  </a:lnTo>
                  <a:lnTo>
                    <a:pt x="9913" y="26084"/>
                  </a:lnTo>
                  <a:lnTo>
                    <a:pt x="10412" y="26195"/>
                  </a:lnTo>
                  <a:lnTo>
                    <a:pt x="12571" y="26195"/>
                  </a:lnTo>
                  <a:lnTo>
                    <a:pt x="13790" y="26084"/>
                  </a:lnTo>
                  <a:lnTo>
                    <a:pt x="15008" y="26028"/>
                  </a:lnTo>
                  <a:lnTo>
                    <a:pt x="16226" y="25862"/>
                  </a:lnTo>
                  <a:lnTo>
                    <a:pt x="17445" y="25641"/>
                  </a:lnTo>
                  <a:lnTo>
                    <a:pt x="18608" y="25419"/>
                  </a:lnTo>
                  <a:lnTo>
                    <a:pt x="19770" y="25087"/>
                  </a:lnTo>
                  <a:lnTo>
                    <a:pt x="20933" y="24644"/>
                  </a:lnTo>
                  <a:lnTo>
                    <a:pt x="22041" y="24146"/>
                  </a:lnTo>
                  <a:lnTo>
                    <a:pt x="23093" y="23536"/>
                  </a:lnTo>
                  <a:lnTo>
                    <a:pt x="24145" y="22872"/>
                  </a:lnTo>
                  <a:lnTo>
                    <a:pt x="25087" y="22041"/>
                  </a:lnTo>
                  <a:lnTo>
                    <a:pt x="25917" y="21211"/>
                  </a:lnTo>
                  <a:lnTo>
                    <a:pt x="26305" y="20712"/>
                  </a:lnTo>
                  <a:lnTo>
                    <a:pt x="26693" y="20269"/>
                  </a:lnTo>
                  <a:lnTo>
                    <a:pt x="27025" y="19771"/>
                  </a:lnTo>
                  <a:lnTo>
                    <a:pt x="27302" y="19217"/>
                  </a:lnTo>
                  <a:lnTo>
                    <a:pt x="27579" y="18663"/>
                  </a:lnTo>
                  <a:lnTo>
                    <a:pt x="27800" y="18109"/>
                  </a:lnTo>
                  <a:lnTo>
                    <a:pt x="28022" y="17445"/>
                  </a:lnTo>
                  <a:lnTo>
                    <a:pt x="28188" y="16780"/>
                  </a:lnTo>
                  <a:lnTo>
                    <a:pt x="28188" y="16060"/>
                  </a:lnTo>
                  <a:lnTo>
                    <a:pt x="28188" y="15728"/>
                  </a:lnTo>
                  <a:lnTo>
                    <a:pt x="28077" y="15396"/>
                  </a:lnTo>
                  <a:lnTo>
                    <a:pt x="27966" y="15064"/>
                  </a:lnTo>
                  <a:lnTo>
                    <a:pt x="27800" y="14731"/>
                  </a:lnTo>
                  <a:lnTo>
                    <a:pt x="27634" y="14454"/>
                  </a:lnTo>
                  <a:lnTo>
                    <a:pt x="27413" y="14233"/>
                  </a:lnTo>
                  <a:lnTo>
                    <a:pt x="27136" y="14011"/>
                  </a:lnTo>
                  <a:lnTo>
                    <a:pt x="26803" y="13845"/>
                  </a:lnTo>
                  <a:lnTo>
                    <a:pt x="26527" y="13735"/>
                  </a:lnTo>
                  <a:lnTo>
                    <a:pt x="26194" y="13679"/>
                  </a:lnTo>
                  <a:lnTo>
                    <a:pt x="25640" y="13679"/>
                  </a:lnTo>
                  <a:lnTo>
                    <a:pt x="25197" y="13845"/>
                  </a:lnTo>
                  <a:lnTo>
                    <a:pt x="24699" y="14067"/>
                  </a:lnTo>
                  <a:lnTo>
                    <a:pt x="24256" y="14344"/>
                  </a:lnTo>
                  <a:lnTo>
                    <a:pt x="22318" y="15673"/>
                  </a:lnTo>
                  <a:lnTo>
                    <a:pt x="21321" y="16282"/>
                  </a:lnTo>
                  <a:lnTo>
                    <a:pt x="20324" y="16891"/>
                  </a:lnTo>
                  <a:lnTo>
                    <a:pt x="19272" y="17390"/>
                  </a:lnTo>
                  <a:lnTo>
                    <a:pt x="18774" y="17556"/>
                  </a:lnTo>
                  <a:lnTo>
                    <a:pt x="18220" y="17777"/>
                  </a:lnTo>
                  <a:lnTo>
                    <a:pt x="17666" y="17888"/>
                  </a:lnTo>
                  <a:lnTo>
                    <a:pt x="17112" y="17999"/>
                  </a:lnTo>
                  <a:lnTo>
                    <a:pt x="16559" y="18054"/>
                  </a:lnTo>
                  <a:lnTo>
                    <a:pt x="16005" y="18054"/>
                  </a:lnTo>
                  <a:lnTo>
                    <a:pt x="16392" y="16946"/>
                  </a:lnTo>
                  <a:lnTo>
                    <a:pt x="16780" y="15894"/>
                  </a:lnTo>
                  <a:lnTo>
                    <a:pt x="17278" y="14842"/>
                  </a:lnTo>
                  <a:lnTo>
                    <a:pt x="17777" y="13790"/>
                  </a:lnTo>
                  <a:lnTo>
                    <a:pt x="18441" y="12627"/>
                  </a:lnTo>
                  <a:lnTo>
                    <a:pt x="18995" y="11409"/>
                  </a:lnTo>
                  <a:lnTo>
                    <a:pt x="19217" y="10800"/>
                  </a:lnTo>
                  <a:lnTo>
                    <a:pt x="19383" y="10190"/>
                  </a:lnTo>
                  <a:lnTo>
                    <a:pt x="19494" y="9581"/>
                  </a:lnTo>
                  <a:lnTo>
                    <a:pt x="19549" y="8917"/>
                  </a:lnTo>
                  <a:lnTo>
                    <a:pt x="19549" y="8584"/>
                  </a:lnTo>
                  <a:lnTo>
                    <a:pt x="19494" y="8252"/>
                  </a:lnTo>
                  <a:lnTo>
                    <a:pt x="19272" y="7643"/>
                  </a:lnTo>
                  <a:lnTo>
                    <a:pt x="18940" y="7089"/>
                  </a:lnTo>
                  <a:lnTo>
                    <a:pt x="18497" y="6535"/>
                  </a:lnTo>
                  <a:lnTo>
                    <a:pt x="18275" y="6369"/>
                  </a:lnTo>
                  <a:lnTo>
                    <a:pt x="17998" y="6148"/>
                  </a:lnTo>
                  <a:lnTo>
                    <a:pt x="17721" y="6037"/>
                  </a:lnTo>
                  <a:lnTo>
                    <a:pt x="17445" y="5926"/>
                  </a:lnTo>
                  <a:lnTo>
                    <a:pt x="17168" y="5816"/>
                  </a:lnTo>
                  <a:lnTo>
                    <a:pt x="16559" y="5816"/>
                  </a:lnTo>
                  <a:lnTo>
                    <a:pt x="16226" y="5926"/>
                  </a:lnTo>
                  <a:lnTo>
                    <a:pt x="15728" y="6148"/>
                  </a:lnTo>
                  <a:lnTo>
                    <a:pt x="15229" y="6480"/>
                  </a:lnTo>
                  <a:lnTo>
                    <a:pt x="14786" y="6868"/>
                  </a:lnTo>
                  <a:lnTo>
                    <a:pt x="14399" y="7255"/>
                  </a:lnTo>
                  <a:lnTo>
                    <a:pt x="14011" y="7754"/>
                  </a:lnTo>
                  <a:lnTo>
                    <a:pt x="13679" y="8252"/>
                  </a:lnTo>
                  <a:lnTo>
                    <a:pt x="13014" y="9249"/>
                  </a:lnTo>
                  <a:lnTo>
                    <a:pt x="12627" y="9747"/>
                  </a:lnTo>
                  <a:lnTo>
                    <a:pt x="12239" y="10246"/>
                  </a:lnTo>
                  <a:lnTo>
                    <a:pt x="11851" y="10689"/>
                  </a:lnTo>
                  <a:lnTo>
                    <a:pt x="11353" y="11076"/>
                  </a:lnTo>
                  <a:lnTo>
                    <a:pt x="10855" y="11409"/>
                  </a:lnTo>
                  <a:lnTo>
                    <a:pt x="10356" y="11630"/>
                  </a:lnTo>
                  <a:lnTo>
                    <a:pt x="9802" y="11741"/>
                  </a:lnTo>
                  <a:lnTo>
                    <a:pt x="9249" y="11741"/>
                  </a:lnTo>
                  <a:lnTo>
                    <a:pt x="8972" y="10467"/>
                  </a:lnTo>
                  <a:lnTo>
                    <a:pt x="8806" y="9194"/>
                  </a:lnTo>
                  <a:lnTo>
                    <a:pt x="8750" y="7920"/>
                  </a:lnTo>
                  <a:lnTo>
                    <a:pt x="8861" y="6591"/>
                  </a:lnTo>
                  <a:lnTo>
                    <a:pt x="9083" y="5372"/>
                  </a:lnTo>
                  <a:lnTo>
                    <a:pt x="9415" y="4099"/>
                  </a:lnTo>
                  <a:lnTo>
                    <a:pt x="9913" y="2880"/>
                  </a:lnTo>
                  <a:lnTo>
                    <a:pt x="10467" y="1773"/>
                  </a:lnTo>
                  <a:lnTo>
                    <a:pt x="10245" y="1441"/>
                  </a:lnTo>
                  <a:lnTo>
                    <a:pt x="10024" y="1219"/>
                  </a:lnTo>
                  <a:lnTo>
                    <a:pt x="9470" y="776"/>
                  </a:lnTo>
                  <a:lnTo>
                    <a:pt x="8861" y="388"/>
                  </a:lnTo>
                  <a:lnTo>
                    <a:pt x="8141" y="167"/>
                  </a:lnTo>
                  <a:lnTo>
                    <a:pt x="74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rot="1893482">
              <a:off x="8463380" y="-1191"/>
              <a:ext cx="1626716" cy="1301404"/>
            </a:xfrm>
            <a:custGeom>
              <a:avLst/>
              <a:gdLst/>
              <a:ahLst/>
              <a:cxnLst/>
              <a:rect l="l" t="t" r="r" b="b"/>
              <a:pathLst>
                <a:path w="52610" h="42089" extrusionOk="0">
                  <a:moveTo>
                    <a:pt x="41478" y="278"/>
                  </a:moveTo>
                  <a:lnTo>
                    <a:pt x="43859" y="333"/>
                  </a:lnTo>
                  <a:lnTo>
                    <a:pt x="46351" y="499"/>
                  </a:lnTo>
                  <a:lnTo>
                    <a:pt x="46905" y="555"/>
                  </a:lnTo>
                  <a:lnTo>
                    <a:pt x="47459" y="665"/>
                  </a:lnTo>
                  <a:lnTo>
                    <a:pt x="47957" y="776"/>
                  </a:lnTo>
                  <a:lnTo>
                    <a:pt x="48400" y="887"/>
                  </a:lnTo>
                  <a:lnTo>
                    <a:pt x="48788" y="1109"/>
                  </a:lnTo>
                  <a:lnTo>
                    <a:pt x="49176" y="1275"/>
                  </a:lnTo>
                  <a:lnTo>
                    <a:pt x="49563" y="1496"/>
                  </a:lnTo>
                  <a:lnTo>
                    <a:pt x="49896" y="1773"/>
                  </a:lnTo>
                  <a:lnTo>
                    <a:pt x="50228" y="1995"/>
                  </a:lnTo>
                  <a:lnTo>
                    <a:pt x="50505" y="2271"/>
                  </a:lnTo>
                  <a:lnTo>
                    <a:pt x="50948" y="2936"/>
                  </a:lnTo>
                  <a:lnTo>
                    <a:pt x="51335" y="3656"/>
                  </a:lnTo>
                  <a:lnTo>
                    <a:pt x="51668" y="4376"/>
                  </a:lnTo>
                  <a:lnTo>
                    <a:pt x="51889" y="5206"/>
                  </a:lnTo>
                  <a:lnTo>
                    <a:pt x="52055" y="6093"/>
                  </a:lnTo>
                  <a:lnTo>
                    <a:pt x="52221" y="6979"/>
                  </a:lnTo>
                  <a:lnTo>
                    <a:pt x="52277" y="7975"/>
                  </a:lnTo>
                  <a:lnTo>
                    <a:pt x="52332" y="9914"/>
                  </a:lnTo>
                  <a:lnTo>
                    <a:pt x="52277" y="11907"/>
                  </a:lnTo>
                  <a:lnTo>
                    <a:pt x="52277" y="12904"/>
                  </a:lnTo>
                  <a:lnTo>
                    <a:pt x="52221" y="14898"/>
                  </a:lnTo>
                  <a:lnTo>
                    <a:pt x="52166" y="15784"/>
                  </a:lnTo>
                  <a:lnTo>
                    <a:pt x="52111" y="16614"/>
                  </a:lnTo>
                  <a:lnTo>
                    <a:pt x="52000" y="17390"/>
                  </a:lnTo>
                  <a:lnTo>
                    <a:pt x="51834" y="18054"/>
                  </a:lnTo>
                  <a:lnTo>
                    <a:pt x="51668" y="18663"/>
                  </a:lnTo>
                  <a:lnTo>
                    <a:pt x="51391" y="19272"/>
                  </a:lnTo>
                  <a:lnTo>
                    <a:pt x="51058" y="19771"/>
                  </a:lnTo>
                  <a:lnTo>
                    <a:pt x="50671" y="20269"/>
                  </a:lnTo>
                  <a:lnTo>
                    <a:pt x="50228" y="20712"/>
                  </a:lnTo>
                  <a:lnTo>
                    <a:pt x="49674" y="21100"/>
                  </a:lnTo>
                  <a:lnTo>
                    <a:pt x="49065" y="21488"/>
                  </a:lnTo>
                  <a:lnTo>
                    <a:pt x="48345" y="21875"/>
                  </a:lnTo>
                  <a:lnTo>
                    <a:pt x="47514" y="22208"/>
                  </a:lnTo>
                  <a:lnTo>
                    <a:pt x="46573" y="22540"/>
                  </a:lnTo>
                  <a:lnTo>
                    <a:pt x="44801" y="23204"/>
                  </a:lnTo>
                  <a:lnTo>
                    <a:pt x="43084" y="23924"/>
                  </a:lnTo>
                  <a:lnTo>
                    <a:pt x="41367" y="24700"/>
                  </a:lnTo>
                  <a:lnTo>
                    <a:pt x="39706" y="25530"/>
                  </a:lnTo>
                  <a:lnTo>
                    <a:pt x="38100" y="26416"/>
                  </a:lnTo>
                  <a:lnTo>
                    <a:pt x="36494" y="27358"/>
                  </a:lnTo>
                  <a:lnTo>
                    <a:pt x="33504" y="29130"/>
                  </a:lnTo>
                  <a:lnTo>
                    <a:pt x="31012" y="30570"/>
                  </a:lnTo>
                  <a:lnTo>
                    <a:pt x="28520" y="31899"/>
                  </a:lnTo>
                  <a:lnTo>
                    <a:pt x="26028" y="33172"/>
                  </a:lnTo>
                  <a:lnTo>
                    <a:pt x="23536" y="34446"/>
                  </a:lnTo>
                  <a:lnTo>
                    <a:pt x="19216" y="36606"/>
                  </a:lnTo>
                  <a:lnTo>
                    <a:pt x="17057" y="37769"/>
                  </a:lnTo>
                  <a:lnTo>
                    <a:pt x="14952" y="38932"/>
                  </a:lnTo>
                  <a:lnTo>
                    <a:pt x="13069" y="40039"/>
                  </a:lnTo>
                  <a:lnTo>
                    <a:pt x="11796" y="40814"/>
                  </a:lnTo>
                  <a:lnTo>
                    <a:pt x="10743" y="41368"/>
                  </a:lnTo>
                  <a:lnTo>
                    <a:pt x="10245" y="41590"/>
                  </a:lnTo>
                  <a:lnTo>
                    <a:pt x="9747" y="41701"/>
                  </a:lnTo>
                  <a:lnTo>
                    <a:pt x="9304" y="41811"/>
                  </a:lnTo>
                  <a:lnTo>
                    <a:pt x="8861" y="41756"/>
                  </a:lnTo>
                  <a:lnTo>
                    <a:pt x="8418" y="41701"/>
                  </a:lnTo>
                  <a:lnTo>
                    <a:pt x="7919" y="41534"/>
                  </a:lnTo>
                  <a:lnTo>
                    <a:pt x="7476" y="41258"/>
                  </a:lnTo>
                  <a:lnTo>
                    <a:pt x="6922" y="40870"/>
                  </a:lnTo>
                  <a:lnTo>
                    <a:pt x="6424" y="40427"/>
                  </a:lnTo>
                  <a:lnTo>
                    <a:pt x="5815" y="39818"/>
                  </a:lnTo>
                  <a:lnTo>
                    <a:pt x="5206" y="39098"/>
                  </a:lnTo>
                  <a:lnTo>
                    <a:pt x="4541" y="38322"/>
                  </a:lnTo>
                  <a:lnTo>
                    <a:pt x="3821" y="37326"/>
                  </a:lnTo>
                  <a:lnTo>
                    <a:pt x="3101" y="36384"/>
                  </a:lnTo>
                  <a:lnTo>
                    <a:pt x="2492" y="35443"/>
                  </a:lnTo>
                  <a:lnTo>
                    <a:pt x="1938" y="34501"/>
                  </a:lnTo>
                  <a:lnTo>
                    <a:pt x="1440" y="33560"/>
                  </a:lnTo>
                  <a:lnTo>
                    <a:pt x="1052" y="32619"/>
                  </a:lnTo>
                  <a:lnTo>
                    <a:pt x="720" y="31622"/>
                  </a:lnTo>
                  <a:lnTo>
                    <a:pt x="499" y="30680"/>
                  </a:lnTo>
                  <a:lnTo>
                    <a:pt x="332" y="29739"/>
                  </a:lnTo>
                  <a:lnTo>
                    <a:pt x="277" y="28742"/>
                  </a:lnTo>
                  <a:lnTo>
                    <a:pt x="332" y="27745"/>
                  </a:lnTo>
                  <a:lnTo>
                    <a:pt x="499" y="26748"/>
                  </a:lnTo>
                  <a:lnTo>
                    <a:pt x="720" y="25752"/>
                  </a:lnTo>
                  <a:lnTo>
                    <a:pt x="1108" y="24700"/>
                  </a:lnTo>
                  <a:lnTo>
                    <a:pt x="1662" y="23647"/>
                  </a:lnTo>
                  <a:lnTo>
                    <a:pt x="2271" y="22540"/>
                  </a:lnTo>
                  <a:lnTo>
                    <a:pt x="2271" y="22484"/>
                  </a:lnTo>
                  <a:lnTo>
                    <a:pt x="2548" y="21986"/>
                  </a:lnTo>
                  <a:lnTo>
                    <a:pt x="2935" y="21488"/>
                  </a:lnTo>
                  <a:lnTo>
                    <a:pt x="3378" y="21045"/>
                  </a:lnTo>
                  <a:lnTo>
                    <a:pt x="3877" y="20602"/>
                  </a:lnTo>
                  <a:lnTo>
                    <a:pt x="4486" y="20159"/>
                  </a:lnTo>
                  <a:lnTo>
                    <a:pt x="5095" y="19771"/>
                  </a:lnTo>
                  <a:lnTo>
                    <a:pt x="6424" y="18940"/>
                  </a:lnTo>
                  <a:lnTo>
                    <a:pt x="7587" y="18220"/>
                  </a:lnTo>
                  <a:lnTo>
                    <a:pt x="8694" y="17500"/>
                  </a:lnTo>
                  <a:lnTo>
                    <a:pt x="9968" y="16448"/>
                  </a:lnTo>
                  <a:lnTo>
                    <a:pt x="11242" y="15341"/>
                  </a:lnTo>
                  <a:lnTo>
                    <a:pt x="13678" y="13015"/>
                  </a:lnTo>
                  <a:lnTo>
                    <a:pt x="15229" y="11575"/>
                  </a:lnTo>
                  <a:lnTo>
                    <a:pt x="16835" y="10135"/>
                  </a:lnTo>
                  <a:lnTo>
                    <a:pt x="18330" y="8861"/>
                  </a:lnTo>
                  <a:lnTo>
                    <a:pt x="19770" y="7698"/>
                  </a:lnTo>
                  <a:lnTo>
                    <a:pt x="21210" y="6646"/>
                  </a:lnTo>
                  <a:lnTo>
                    <a:pt x="22650" y="5650"/>
                  </a:lnTo>
                  <a:lnTo>
                    <a:pt x="24145" y="4763"/>
                  </a:lnTo>
                  <a:lnTo>
                    <a:pt x="25585" y="3933"/>
                  </a:lnTo>
                  <a:lnTo>
                    <a:pt x="27025" y="3213"/>
                  </a:lnTo>
                  <a:lnTo>
                    <a:pt x="28520" y="2604"/>
                  </a:lnTo>
                  <a:lnTo>
                    <a:pt x="30015" y="2050"/>
                  </a:lnTo>
                  <a:lnTo>
                    <a:pt x="31510" y="1552"/>
                  </a:lnTo>
                  <a:lnTo>
                    <a:pt x="33061" y="1164"/>
                  </a:lnTo>
                  <a:lnTo>
                    <a:pt x="34667" y="832"/>
                  </a:lnTo>
                  <a:lnTo>
                    <a:pt x="36273" y="555"/>
                  </a:lnTo>
                  <a:lnTo>
                    <a:pt x="37934" y="389"/>
                  </a:lnTo>
                  <a:lnTo>
                    <a:pt x="39706" y="278"/>
                  </a:lnTo>
                  <a:close/>
                  <a:moveTo>
                    <a:pt x="39872" y="1"/>
                  </a:moveTo>
                  <a:lnTo>
                    <a:pt x="37823" y="112"/>
                  </a:lnTo>
                  <a:lnTo>
                    <a:pt x="35885" y="333"/>
                  </a:lnTo>
                  <a:lnTo>
                    <a:pt x="34002" y="665"/>
                  </a:lnTo>
                  <a:lnTo>
                    <a:pt x="32175" y="1053"/>
                  </a:lnTo>
                  <a:lnTo>
                    <a:pt x="30347" y="1607"/>
                  </a:lnTo>
                  <a:lnTo>
                    <a:pt x="28630" y="2216"/>
                  </a:lnTo>
                  <a:lnTo>
                    <a:pt x="26858" y="2991"/>
                  </a:lnTo>
                  <a:lnTo>
                    <a:pt x="25197" y="3822"/>
                  </a:lnTo>
                  <a:lnTo>
                    <a:pt x="23480" y="4819"/>
                  </a:lnTo>
                  <a:lnTo>
                    <a:pt x="21764" y="5926"/>
                  </a:lnTo>
                  <a:lnTo>
                    <a:pt x="20102" y="7145"/>
                  </a:lnTo>
                  <a:lnTo>
                    <a:pt x="18386" y="8474"/>
                  </a:lnTo>
                  <a:lnTo>
                    <a:pt x="16614" y="9914"/>
                  </a:lnTo>
                  <a:lnTo>
                    <a:pt x="15008" y="11409"/>
                  </a:lnTo>
                  <a:lnTo>
                    <a:pt x="13512" y="12849"/>
                  </a:lnTo>
                  <a:lnTo>
                    <a:pt x="11076" y="15119"/>
                  </a:lnTo>
                  <a:lnTo>
                    <a:pt x="9802" y="16227"/>
                  </a:lnTo>
                  <a:lnTo>
                    <a:pt x="8528" y="17279"/>
                  </a:lnTo>
                  <a:lnTo>
                    <a:pt x="7476" y="17999"/>
                  </a:lnTo>
                  <a:lnTo>
                    <a:pt x="6258" y="18719"/>
                  </a:lnTo>
                  <a:lnTo>
                    <a:pt x="4929" y="19549"/>
                  </a:lnTo>
                  <a:lnTo>
                    <a:pt x="4320" y="19937"/>
                  </a:lnTo>
                  <a:lnTo>
                    <a:pt x="3710" y="20380"/>
                  </a:lnTo>
                  <a:lnTo>
                    <a:pt x="3157" y="20878"/>
                  </a:lnTo>
                  <a:lnTo>
                    <a:pt x="2714" y="21321"/>
                  </a:lnTo>
                  <a:lnTo>
                    <a:pt x="2326" y="21875"/>
                  </a:lnTo>
                  <a:lnTo>
                    <a:pt x="2049" y="22374"/>
                  </a:lnTo>
                  <a:lnTo>
                    <a:pt x="1329" y="23592"/>
                  </a:lnTo>
                  <a:lnTo>
                    <a:pt x="831" y="24755"/>
                  </a:lnTo>
                  <a:lnTo>
                    <a:pt x="443" y="25862"/>
                  </a:lnTo>
                  <a:lnTo>
                    <a:pt x="166" y="26970"/>
                  </a:lnTo>
                  <a:lnTo>
                    <a:pt x="56" y="28022"/>
                  </a:lnTo>
                  <a:lnTo>
                    <a:pt x="0" y="29074"/>
                  </a:lnTo>
                  <a:lnTo>
                    <a:pt x="111" y="30127"/>
                  </a:lnTo>
                  <a:lnTo>
                    <a:pt x="277" y="31123"/>
                  </a:lnTo>
                  <a:lnTo>
                    <a:pt x="609" y="32120"/>
                  </a:lnTo>
                  <a:lnTo>
                    <a:pt x="942" y="33062"/>
                  </a:lnTo>
                  <a:lnTo>
                    <a:pt x="1385" y="34003"/>
                  </a:lnTo>
                  <a:lnTo>
                    <a:pt x="1883" y="34944"/>
                  </a:lnTo>
                  <a:lnTo>
                    <a:pt x="2437" y="35830"/>
                  </a:lnTo>
                  <a:lnTo>
                    <a:pt x="3046" y="36717"/>
                  </a:lnTo>
                  <a:lnTo>
                    <a:pt x="3655" y="37603"/>
                  </a:lnTo>
                  <a:lnTo>
                    <a:pt x="4320" y="38489"/>
                  </a:lnTo>
                  <a:lnTo>
                    <a:pt x="5095" y="39375"/>
                  </a:lnTo>
                  <a:lnTo>
                    <a:pt x="5759" y="40150"/>
                  </a:lnTo>
                  <a:lnTo>
                    <a:pt x="6369" y="40759"/>
                  </a:lnTo>
                  <a:lnTo>
                    <a:pt x="6978" y="41258"/>
                  </a:lnTo>
                  <a:lnTo>
                    <a:pt x="7587" y="41645"/>
                  </a:lnTo>
                  <a:lnTo>
                    <a:pt x="8085" y="41867"/>
                  </a:lnTo>
                  <a:lnTo>
                    <a:pt x="8639" y="42033"/>
                  </a:lnTo>
                  <a:lnTo>
                    <a:pt x="9138" y="42088"/>
                  </a:lnTo>
                  <a:lnTo>
                    <a:pt x="9581" y="42033"/>
                  </a:lnTo>
                  <a:lnTo>
                    <a:pt x="10079" y="41922"/>
                  </a:lnTo>
                  <a:lnTo>
                    <a:pt x="10522" y="41756"/>
                  </a:lnTo>
                  <a:lnTo>
                    <a:pt x="11020" y="41590"/>
                  </a:lnTo>
                  <a:lnTo>
                    <a:pt x="12073" y="40981"/>
                  </a:lnTo>
                  <a:lnTo>
                    <a:pt x="13235" y="40316"/>
                  </a:lnTo>
                  <a:lnTo>
                    <a:pt x="15063" y="39153"/>
                  </a:lnTo>
                  <a:lnTo>
                    <a:pt x="17223" y="37990"/>
                  </a:lnTo>
                  <a:lnTo>
                    <a:pt x="19382" y="36883"/>
                  </a:lnTo>
                  <a:lnTo>
                    <a:pt x="23646" y="34668"/>
                  </a:lnTo>
                  <a:lnTo>
                    <a:pt x="26194" y="33449"/>
                  </a:lnTo>
                  <a:lnTo>
                    <a:pt x="28686" y="32176"/>
                  </a:lnTo>
                  <a:lnTo>
                    <a:pt x="31178" y="30791"/>
                  </a:lnTo>
                  <a:lnTo>
                    <a:pt x="33614" y="29407"/>
                  </a:lnTo>
                  <a:lnTo>
                    <a:pt x="36660" y="27579"/>
                  </a:lnTo>
                  <a:lnTo>
                    <a:pt x="38211" y="26693"/>
                  </a:lnTo>
                  <a:lnTo>
                    <a:pt x="39872" y="25807"/>
                  </a:lnTo>
                  <a:lnTo>
                    <a:pt x="41534" y="24976"/>
                  </a:lnTo>
                  <a:lnTo>
                    <a:pt x="43195" y="24146"/>
                  </a:lnTo>
                  <a:lnTo>
                    <a:pt x="44912" y="23426"/>
                  </a:lnTo>
                  <a:lnTo>
                    <a:pt x="46684" y="22817"/>
                  </a:lnTo>
                  <a:lnTo>
                    <a:pt x="47625" y="22484"/>
                  </a:lnTo>
                  <a:lnTo>
                    <a:pt x="48456" y="22152"/>
                  </a:lnTo>
                  <a:lnTo>
                    <a:pt x="49176" y="21764"/>
                  </a:lnTo>
                  <a:lnTo>
                    <a:pt x="49840" y="21377"/>
                  </a:lnTo>
                  <a:lnTo>
                    <a:pt x="50394" y="20989"/>
                  </a:lnTo>
                  <a:lnTo>
                    <a:pt x="50837" y="20491"/>
                  </a:lnTo>
                  <a:lnTo>
                    <a:pt x="51225" y="19992"/>
                  </a:lnTo>
                  <a:lnTo>
                    <a:pt x="51557" y="19494"/>
                  </a:lnTo>
                  <a:lnTo>
                    <a:pt x="51834" y="18885"/>
                  </a:lnTo>
                  <a:lnTo>
                    <a:pt x="52055" y="18220"/>
                  </a:lnTo>
                  <a:lnTo>
                    <a:pt x="52221" y="17556"/>
                  </a:lnTo>
                  <a:lnTo>
                    <a:pt x="52332" y="16780"/>
                  </a:lnTo>
                  <a:lnTo>
                    <a:pt x="52443" y="15950"/>
                  </a:lnTo>
                  <a:lnTo>
                    <a:pt x="52498" y="15008"/>
                  </a:lnTo>
                  <a:lnTo>
                    <a:pt x="52554" y="12904"/>
                  </a:lnTo>
                  <a:lnTo>
                    <a:pt x="52554" y="11907"/>
                  </a:lnTo>
                  <a:lnTo>
                    <a:pt x="52609" y="9969"/>
                  </a:lnTo>
                  <a:lnTo>
                    <a:pt x="52554" y="7975"/>
                  </a:lnTo>
                  <a:lnTo>
                    <a:pt x="52498" y="6979"/>
                  </a:lnTo>
                  <a:lnTo>
                    <a:pt x="52332" y="6037"/>
                  </a:lnTo>
                  <a:lnTo>
                    <a:pt x="52166" y="5151"/>
                  </a:lnTo>
                  <a:lnTo>
                    <a:pt x="51945" y="4320"/>
                  </a:lnTo>
                  <a:lnTo>
                    <a:pt x="51612" y="3490"/>
                  </a:lnTo>
                  <a:lnTo>
                    <a:pt x="51169" y="2770"/>
                  </a:lnTo>
                  <a:lnTo>
                    <a:pt x="50671" y="2105"/>
                  </a:lnTo>
                  <a:lnTo>
                    <a:pt x="50394" y="1828"/>
                  </a:lnTo>
                  <a:lnTo>
                    <a:pt x="50062" y="1552"/>
                  </a:lnTo>
                  <a:lnTo>
                    <a:pt x="49729" y="1275"/>
                  </a:lnTo>
                  <a:lnTo>
                    <a:pt x="49342" y="1053"/>
                  </a:lnTo>
                  <a:lnTo>
                    <a:pt x="48954" y="832"/>
                  </a:lnTo>
                  <a:lnTo>
                    <a:pt x="48511" y="665"/>
                  </a:lnTo>
                  <a:lnTo>
                    <a:pt x="48013" y="499"/>
                  </a:lnTo>
                  <a:lnTo>
                    <a:pt x="47514" y="389"/>
                  </a:lnTo>
                  <a:lnTo>
                    <a:pt x="46961" y="278"/>
                  </a:lnTo>
                  <a:lnTo>
                    <a:pt x="46407" y="222"/>
                  </a:lnTo>
                  <a:lnTo>
                    <a:pt x="44136" y="56"/>
                  </a:lnTo>
                  <a:lnTo>
                    <a:pt x="419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1"/>
          <p:cNvSpPr txBox="1">
            <a:spLocks noGrp="1"/>
          </p:cNvSpPr>
          <p:nvPr>
            <p:ph type="body" idx="1"/>
          </p:nvPr>
        </p:nvSpPr>
        <p:spPr>
          <a:xfrm>
            <a:off x="988650" y="1865925"/>
            <a:ext cx="3353100" cy="2660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41" name="Google Shape;341;p21"/>
          <p:cNvSpPr txBox="1">
            <a:spLocks noGrp="1"/>
          </p:cNvSpPr>
          <p:nvPr>
            <p:ph type="body" idx="4"/>
          </p:nvPr>
        </p:nvSpPr>
        <p:spPr>
          <a:xfrm>
            <a:off x="4880550" y="1865925"/>
            <a:ext cx="3353100" cy="2660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1pPr>
            <a:lvl2pPr lvl="1"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2pPr>
            <a:lvl3pPr lvl="2"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3pPr>
            <a:lvl4pPr lvl="3"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4pPr>
            <a:lvl5pPr lvl="4"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5pPr>
            <a:lvl6pPr lvl="5"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6pPr>
            <a:lvl7pPr lvl="6"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7pPr>
            <a:lvl8pPr lvl="7"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8pPr>
            <a:lvl9pPr lvl="8" rtl="0">
              <a:spcBef>
                <a:spcPts val="0"/>
              </a:spcBef>
              <a:spcAft>
                <a:spcPts val="0"/>
              </a:spcAft>
              <a:buClr>
                <a:schemeClr val="dk1"/>
              </a:buClr>
              <a:buSzPts val="3400"/>
              <a:buFont typeface="Limelight"/>
              <a:buNone/>
              <a:defRPr sz="3400">
                <a:solidFill>
                  <a:schemeClr val="dk1"/>
                </a:solidFill>
                <a:latin typeface="Limelight"/>
                <a:ea typeface="Limelight"/>
                <a:cs typeface="Limelight"/>
                <a:sym typeface="Limelight"/>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00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00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1" r:id="rId7"/>
    <p:sldLayoutId id="2147483666" r:id="rId8"/>
    <p:sldLayoutId id="2147483667"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9"/>
          <p:cNvSpPr/>
          <p:nvPr/>
        </p:nvSpPr>
        <p:spPr>
          <a:xfrm>
            <a:off x="664375" y="3448278"/>
            <a:ext cx="4113900" cy="493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txBox="1">
            <a:spLocks noGrp="1"/>
          </p:cNvSpPr>
          <p:nvPr>
            <p:ph type="ctrTitle"/>
          </p:nvPr>
        </p:nvSpPr>
        <p:spPr>
          <a:xfrm>
            <a:off x="497292" y="1417768"/>
            <a:ext cx="5146005" cy="21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Youtube Songs Analysis</a:t>
            </a:r>
            <a:endParaRPr dirty="0"/>
          </a:p>
        </p:txBody>
      </p:sp>
      <p:sp>
        <p:nvSpPr>
          <p:cNvPr id="625" name="Google Shape;625;p39"/>
          <p:cNvSpPr txBox="1">
            <a:spLocks noGrp="1"/>
          </p:cNvSpPr>
          <p:nvPr>
            <p:ph type="subTitle" idx="1"/>
          </p:nvPr>
        </p:nvSpPr>
        <p:spPr>
          <a:xfrm>
            <a:off x="803675" y="3482600"/>
            <a:ext cx="38247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t>
            </a:r>
            <a:r>
              <a:rPr lang="en" dirty="0"/>
              <a:t>y: Habiba Mohamad Atiia</a:t>
            </a:r>
            <a:endParaRPr dirty="0"/>
          </a:p>
        </p:txBody>
      </p:sp>
      <p:grpSp>
        <p:nvGrpSpPr>
          <p:cNvPr id="626" name="Google Shape;626;p39"/>
          <p:cNvGrpSpPr/>
          <p:nvPr/>
        </p:nvGrpSpPr>
        <p:grpSpPr>
          <a:xfrm>
            <a:off x="4085965" y="1194228"/>
            <a:ext cx="4883133" cy="7936424"/>
            <a:chOff x="4085965" y="1194228"/>
            <a:chExt cx="4883133" cy="7936424"/>
          </a:xfrm>
        </p:grpSpPr>
        <p:sp>
          <p:nvSpPr>
            <p:cNvPr id="627" name="Google Shape;627;p39"/>
            <p:cNvSpPr/>
            <p:nvPr/>
          </p:nvSpPr>
          <p:spPr>
            <a:xfrm rot="1476609">
              <a:off x="6287954" y="2048483"/>
              <a:ext cx="291037" cy="508235"/>
            </a:xfrm>
            <a:prstGeom prst="ellipse">
              <a:avLst/>
            </a:pr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9"/>
            <p:cNvGrpSpPr/>
            <p:nvPr/>
          </p:nvGrpSpPr>
          <p:grpSpPr>
            <a:xfrm>
              <a:off x="4085965" y="1194228"/>
              <a:ext cx="4883133" cy="7936424"/>
              <a:chOff x="2657075" y="1642775"/>
              <a:chExt cx="1500425" cy="2438600"/>
            </a:xfrm>
          </p:grpSpPr>
          <p:sp>
            <p:nvSpPr>
              <p:cNvPr id="629" name="Google Shape;629;p39"/>
              <p:cNvSpPr/>
              <p:nvPr/>
            </p:nvSpPr>
            <p:spPr>
              <a:xfrm>
                <a:off x="3325875" y="2634550"/>
                <a:ext cx="472050" cy="1307575"/>
              </a:xfrm>
              <a:custGeom>
                <a:avLst/>
                <a:gdLst/>
                <a:ahLst/>
                <a:cxnLst/>
                <a:rect l="l" t="t" r="r" b="b"/>
                <a:pathLst>
                  <a:path w="18882" h="52303" extrusionOk="0">
                    <a:moveTo>
                      <a:pt x="7270" y="1"/>
                    </a:moveTo>
                    <a:lnTo>
                      <a:pt x="0" y="576"/>
                    </a:lnTo>
                    <a:lnTo>
                      <a:pt x="3635" y="16842"/>
                    </a:lnTo>
                    <a:lnTo>
                      <a:pt x="3871" y="17574"/>
                    </a:lnTo>
                    <a:lnTo>
                      <a:pt x="4551" y="19614"/>
                    </a:lnTo>
                    <a:lnTo>
                      <a:pt x="4995" y="21052"/>
                    </a:lnTo>
                    <a:lnTo>
                      <a:pt x="5518" y="22778"/>
                    </a:lnTo>
                    <a:lnTo>
                      <a:pt x="6093" y="24713"/>
                    </a:lnTo>
                    <a:lnTo>
                      <a:pt x="6695" y="26884"/>
                    </a:lnTo>
                    <a:lnTo>
                      <a:pt x="7296" y="29263"/>
                    </a:lnTo>
                    <a:lnTo>
                      <a:pt x="7924" y="31774"/>
                    </a:lnTo>
                    <a:lnTo>
                      <a:pt x="8552" y="34467"/>
                    </a:lnTo>
                    <a:lnTo>
                      <a:pt x="9153" y="37265"/>
                    </a:lnTo>
                    <a:lnTo>
                      <a:pt x="9702" y="40168"/>
                    </a:lnTo>
                    <a:lnTo>
                      <a:pt x="9964" y="41659"/>
                    </a:lnTo>
                    <a:lnTo>
                      <a:pt x="10225" y="43149"/>
                    </a:lnTo>
                    <a:lnTo>
                      <a:pt x="10461" y="44666"/>
                    </a:lnTo>
                    <a:lnTo>
                      <a:pt x="10670" y="46183"/>
                    </a:lnTo>
                    <a:lnTo>
                      <a:pt x="10879" y="47726"/>
                    </a:lnTo>
                    <a:lnTo>
                      <a:pt x="11036" y="49242"/>
                    </a:lnTo>
                    <a:lnTo>
                      <a:pt x="11350" y="49504"/>
                    </a:lnTo>
                    <a:lnTo>
                      <a:pt x="11611" y="49713"/>
                    </a:lnTo>
                    <a:lnTo>
                      <a:pt x="12056" y="50158"/>
                    </a:lnTo>
                    <a:lnTo>
                      <a:pt x="12370" y="50524"/>
                    </a:lnTo>
                    <a:lnTo>
                      <a:pt x="12579" y="50838"/>
                    </a:lnTo>
                    <a:lnTo>
                      <a:pt x="12683" y="51099"/>
                    </a:lnTo>
                    <a:lnTo>
                      <a:pt x="12762" y="51282"/>
                    </a:lnTo>
                    <a:lnTo>
                      <a:pt x="12788" y="51439"/>
                    </a:lnTo>
                    <a:lnTo>
                      <a:pt x="10539" y="35775"/>
                    </a:lnTo>
                    <a:lnTo>
                      <a:pt x="8865" y="24347"/>
                    </a:lnTo>
                    <a:lnTo>
                      <a:pt x="8238" y="20084"/>
                    </a:lnTo>
                    <a:lnTo>
                      <a:pt x="7846" y="17731"/>
                    </a:lnTo>
                    <a:lnTo>
                      <a:pt x="8656" y="20790"/>
                    </a:lnTo>
                    <a:lnTo>
                      <a:pt x="9493" y="23876"/>
                    </a:lnTo>
                    <a:lnTo>
                      <a:pt x="10356" y="26962"/>
                    </a:lnTo>
                    <a:lnTo>
                      <a:pt x="11245" y="29995"/>
                    </a:lnTo>
                    <a:lnTo>
                      <a:pt x="12108" y="32951"/>
                    </a:lnTo>
                    <a:lnTo>
                      <a:pt x="12971" y="35827"/>
                    </a:lnTo>
                    <a:lnTo>
                      <a:pt x="14592" y="41110"/>
                    </a:lnTo>
                    <a:lnTo>
                      <a:pt x="16005" y="45660"/>
                    </a:lnTo>
                    <a:lnTo>
                      <a:pt x="17155" y="49190"/>
                    </a:lnTo>
                    <a:lnTo>
                      <a:pt x="18175" y="52302"/>
                    </a:lnTo>
                    <a:lnTo>
                      <a:pt x="18881" y="50995"/>
                    </a:lnTo>
                    <a:lnTo>
                      <a:pt x="18044" y="47098"/>
                    </a:lnTo>
                    <a:lnTo>
                      <a:pt x="17181" y="42940"/>
                    </a:lnTo>
                    <a:lnTo>
                      <a:pt x="16135" y="37945"/>
                    </a:lnTo>
                    <a:lnTo>
                      <a:pt x="15037" y="32584"/>
                    </a:lnTo>
                    <a:lnTo>
                      <a:pt x="13991" y="27328"/>
                    </a:lnTo>
                    <a:lnTo>
                      <a:pt x="13520" y="24896"/>
                    </a:lnTo>
                    <a:lnTo>
                      <a:pt x="13102" y="22647"/>
                    </a:lnTo>
                    <a:lnTo>
                      <a:pt x="12762" y="20686"/>
                    </a:lnTo>
                    <a:lnTo>
                      <a:pt x="12500" y="19038"/>
                    </a:lnTo>
                    <a:lnTo>
                      <a:pt x="12239" y="17522"/>
                    </a:lnTo>
                    <a:lnTo>
                      <a:pt x="11951" y="15953"/>
                    </a:lnTo>
                    <a:lnTo>
                      <a:pt x="11585" y="14357"/>
                    </a:lnTo>
                    <a:lnTo>
                      <a:pt x="11193" y="12736"/>
                    </a:lnTo>
                    <a:lnTo>
                      <a:pt x="10774" y="11141"/>
                    </a:lnTo>
                    <a:lnTo>
                      <a:pt x="10330" y="9546"/>
                    </a:lnTo>
                    <a:lnTo>
                      <a:pt x="9885" y="8029"/>
                    </a:lnTo>
                    <a:lnTo>
                      <a:pt x="9441" y="6564"/>
                    </a:lnTo>
                    <a:lnTo>
                      <a:pt x="8604" y="3949"/>
                    </a:lnTo>
                    <a:lnTo>
                      <a:pt x="7924" y="1857"/>
                    </a:lnTo>
                    <a:lnTo>
                      <a:pt x="727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308875" y="2038975"/>
                <a:ext cx="99400" cy="354350"/>
              </a:xfrm>
              <a:custGeom>
                <a:avLst/>
                <a:gdLst/>
                <a:ahLst/>
                <a:cxnLst/>
                <a:rect l="l" t="t" r="r" b="b"/>
                <a:pathLst>
                  <a:path w="3976" h="14174" extrusionOk="0">
                    <a:moveTo>
                      <a:pt x="2380" y="0"/>
                    </a:moveTo>
                    <a:lnTo>
                      <a:pt x="2302" y="26"/>
                    </a:lnTo>
                    <a:lnTo>
                      <a:pt x="2197" y="79"/>
                    </a:lnTo>
                    <a:lnTo>
                      <a:pt x="2092" y="157"/>
                    </a:lnTo>
                    <a:lnTo>
                      <a:pt x="2014" y="262"/>
                    </a:lnTo>
                    <a:lnTo>
                      <a:pt x="1909" y="393"/>
                    </a:lnTo>
                    <a:lnTo>
                      <a:pt x="1805" y="576"/>
                    </a:lnTo>
                    <a:lnTo>
                      <a:pt x="1700" y="811"/>
                    </a:lnTo>
                    <a:lnTo>
                      <a:pt x="1596" y="1099"/>
                    </a:lnTo>
                    <a:lnTo>
                      <a:pt x="1517" y="1412"/>
                    </a:lnTo>
                    <a:lnTo>
                      <a:pt x="1308" y="2223"/>
                    </a:lnTo>
                    <a:lnTo>
                      <a:pt x="1151" y="3191"/>
                    </a:lnTo>
                    <a:lnTo>
                      <a:pt x="968" y="4263"/>
                    </a:lnTo>
                    <a:lnTo>
                      <a:pt x="811" y="5440"/>
                    </a:lnTo>
                    <a:lnTo>
                      <a:pt x="550" y="7872"/>
                    </a:lnTo>
                    <a:lnTo>
                      <a:pt x="314" y="10225"/>
                    </a:lnTo>
                    <a:lnTo>
                      <a:pt x="131" y="12239"/>
                    </a:lnTo>
                    <a:lnTo>
                      <a:pt x="0" y="14174"/>
                    </a:lnTo>
                    <a:lnTo>
                      <a:pt x="0" y="14174"/>
                    </a:lnTo>
                    <a:lnTo>
                      <a:pt x="3975" y="11899"/>
                    </a:lnTo>
                    <a:lnTo>
                      <a:pt x="3818" y="2485"/>
                    </a:lnTo>
                    <a:lnTo>
                      <a:pt x="3662" y="1935"/>
                    </a:lnTo>
                    <a:lnTo>
                      <a:pt x="3478" y="1412"/>
                    </a:lnTo>
                    <a:lnTo>
                      <a:pt x="3374" y="1125"/>
                    </a:lnTo>
                    <a:lnTo>
                      <a:pt x="3269" y="863"/>
                    </a:lnTo>
                    <a:lnTo>
                      <a:pt x="3139" y="602"/>
                    </a:lnTo>
                    <a:lnTo>
                      <a:pt x="2982" y="366"/>
                    </a:lnTo>
                    <a:lnTo>
                      <a:pt x="2825" y="183"/>
                    </a:lnTo>
                    <a:lnTo>
                      <a:pt x="2668" y="53"/>
                    </a:lnTo>
                    <a:lnTo>
                      <a:pt x="2563" y="26"/>
                    </a:lnTo>
                    <a:lnTo>
                      <a:pt x="2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265075" y="2086700"/>
                <a:ext cx="572075" cy="1112725"/>
              </a:xfrm>
              <a:custGeom>
                <a:avLst/>
                <a:gdLst/>
                <a:ahLst/>
                <a:cxnLst/>
                <a:rect l="l" t="t" r="r" b="b"/>
                <a:pathLst>
                  <a:path w="22883" h="44509" extrusionOk="0">
                    <a:moveTo>
                      <a:pt x="16162" y="0"/>
                    </a:moveTo>
                    <a:lnTo>
                      <a:pt x="15638" y="209"/>
                    </a:lnTo>
                    <a:lnTo>
                      <a:pt x="15011" y="471"/>
                    </a:lnTo>
                    <a:lnTo>
                      <a:pt x="14200" y="837"/>
                    </a:lnTo>
                    <a:lnTo>
                      <a:pt x="13233" y="1334"/>
                    </a:lnTo>
                    <a:lnTo>
                      <a:pt x="12108" y="1909"/>
                    </a:lnTo>
                    <a:lnTo>
                      <a:pt x="10905" y="2615"/>
                    </a:lnTo>
                    <a:lnTo>
                      <a:pt x="10278" y="3008"/>
                    </a:lnTo>
                    <a:lnTo>
                      <a:pt x="9624" y="3452"/>
                    </a:lnTo>
                    <a:lnTo>
                      <a:pt x="8970" y="3897"/>
                    </a:lnTo>
                    <a:lnTo>
                      <a:pt x="8316" y="4367"/>
                    </a:lnTo>
                    <a:lnTo>
                      <a:pt x="7636" y="4890"/>
                    </a:lnTo>
                    <a:lnTo>
                      <a:pt x="6983" y="5440"/>
                    </a:lnTo>
                    <a:lnTo>
                      <a:pt x="6329" y="6015"/>
                    </a:lnTo>
                    <a:lnTo>
                      <a:pt x="5701" y="6616"/>
                    </a:lnTo>
                    <a:lnTo>
                      <a:pt x="5074" y="7244"/>
                    </a:lnTo>
                    <a:lnTo>
                      <a:pt x="4446" y="7898"/>
                    </a:lnTo>
                    <a:lnTo>
                      <a:pt x="3871" y="8578"/>
                    </a:lnTo>
                    <a:lnTo>
                      <a:pt x="3295" y="9310"/>
                    </a:lnTo>
                    <a:lnTo>
                      <a:pt x="2772" y="10068"/>
                    </a:lnTo>
                    <a:lnTo>
                      <a:pt x="2275" y="10853"/>
                    </a:lnTo>
                    <a:lnTo>
                      <a:pt x="1805" y="11664"/>
                    </a:lnTo>
                    <a:lnTo>
                      <a:pt x="1386" y="12500"/>
                    </a:lnTo>
                    <a:lnTo>
                      <a:pt x="1020" y="13389"/>
                    </a:lnTo>
                    <a:lnTo>
                      <a:pt x="680" y="14279"/>
                    </a:lnTo>
                    <a:lnTo>
                      <a:pt x="549" y="14749"/>
                    </a:lnTo>
                    <a:lnTo>
                      <a:pt x="419" y="15220"/>
                    </a:lnTo>
                    <a:lnTo>
                      <a:pt x="314" y="15717"/>
                    </a:lnTo>
                    <a:lnTo>
                      <a:pt x="236" y="16188"/>
                    </a:lnTo>
                    <a:lnTo>
                      <a:pt x="157" y="16684"/>
                    </a:lnTo>
                    <a:lnTo>
                      <a:pt x="105" y="17181"/>
                    </a:lnTo>
                    <a:lnTo>
                      <a:pt x="26" y="18201"/>
                    </a:lnTo>
                    <a:lnTo>
                      <a:pt x="0" y="19221"/>
                    </a:lnTo>
                    <a:lnTo>
                      <a:pt x="26" y="20267"/>
                    </a:lnTo>
                    <a:lnTo>
                      <a:pt x="105" y="21313"/>
                    </a:lnTo>
                    <a:lnTo>
                      <a:pt x="236" y="22359"/>
                    </a:lnTo>
                    <a:lnTo>
                      <a:pt x="393" y="23405"/>
                    </a:lnTo>
                    <a:lnTo>
                      <a:pt x="602" y="24451"/>
                    </a:lnTo>
                    <a:lnTo>
                      <a:pt x="811" y="25497"/>
                    </a:lnTo>
                    <a:lnTo>
                      <a:pt x="1072" y="26517"/>
                    </a:lnTo>
                    <a:lnTo>
                      <a:pt x="1360" y="27537"/>
                    </a:lnTo>
                    <a:lnTo>
                      <a:pt x="1674" y="28531"/>
                    </a:lnTo>
                    <a:lnTo>
                      <a:pt x="1988" y="29524"/>
                    </a:lnTo>
                    <a:lnTo>
                      <a:pt x="2328" y="30466"/>
                    </a:lnTo>
                    <a:lnTo>
                      <a:pt x="2668" y="31407"/>
                    </a:lnTo>
                    <a:lnTo>
                      <a:pt x="3008" y="32296"/>
                    </a:lnTo>
                    <a:lnTo>
                      <a:pt x="3714" y="33970"/>
                    </a:lnTo>
                    <a:lnTo>
                      <a:pt x="4394" y="35461"/>
                    </a:lnTo>
                    <a:lnTo>
                      <a:pt x="5021" y="36742"/>
                    </a:lnTo>
                    <a:lnTo>
                      <a:pt x="5544" y="37788"/>
                    </a:lnTo>
                    <a:lnTo>
                      <a:pt x="5963" y="38599"/>
                    </a:lnTo>
                    <a:lnTo>
                      <a:pt x="6355" y="39253"/>
                    </a:lnTo>
                    <a:lnTo>
                      <a:pt x="6355" y="39253"/>
                    </a:lnTo>
                    <a:lnTo>
                      <a:pt x="6276" y="38913"/>
                    </a:lnTo>
                    <a:lnTo>
                      <a:pt x="6093" y="37919"/>
                    </a:lnTo>
                    <a:lnTo>
                      <a:pt x="5858" y="36376"/>
                    </a:lnTo>
                    <a:lnTo>
                      <a:pt x="5753" y="35461"/>
                    </a:lnTo>
                    <a:lnTo>
                      <a:pt x="5649" y="34467"/>
                    </a:lnTo>
                    <a:lnTo>
                      <a:pt x="5570" y="33369"/>
                    </a:lnTo>
                    <a:lnTo>
                      <a:pt x="5518" y="32218"/>
                    </a:lnTo>
                    <a:lnTo>
                      <a:pt x="5492" y="31041"/>
                    </a:lnTo>
                    <a:lnTo>
                      <a:pt x="5518" y="29812"/>
                    </a:lnTo>
                    <a:lnTo>
                      <a:pt x="5570" y="28557"/>
                    </a:lnTo>
                    <a:lnTo>
                      <a:pt x="5701" y="27328"/>
                    </a:lnTo>
                    <a:lnTo>
                      <a:pt x="5780" y="26700"/>
                    </a:lnTo>
                    <a:lnTo>
                      <a:pt x="5884" y="26073"/>
                    </a:lnTo>
                    <a:lnTo>
                      <a:pt x="5989" y="25471"/>
                    </a:lnTo>
                    <a:lnTo>
                      <a:pt x="6146" y="24870"/>
                    </a:lnTo>
                    <a:lnTo>
                      <a:pt x="7087" y="27851"/>
                    </a:lnTo>
                    <a:lnTo>
                      <a:pt x="7558" y="29341"/>
                    </a:lnTo>
                    <a:lnTo>
                      <a:pt x="8055" y="30806"/>
                    </a:lnTo>
                    <a:lnTo>
                      <a:pt x="8578" y="32270"/>
                    </a:lnTo>
                    <a:lnTo>
                      <a:pt x="9101" y="33682"/>
                    </a:lnTo>
                    <a:lnTo>
                      <a:pt x="9624" y="35068"/>
                    </a:lnTo>
                    <a:lnTo>
                      <a:pt x="10173" y="36428"/>
                    </a:lnTo>
                    <a:lnTo>
                      <a:pt x="10748" y="37710"/>
                    </a:lnTo>
                    <a:lnTo>
                      <a:pt x="11350" y="38939"/>
                    </a:lnTo>
                    <a:lnTo>
                      <a:pt x="11951" y="40089"/>
                    </a:lnTo>
                    <a:lnTo>
                      <a:pt x="12265" y="40639"/>
                    </a:lnTo>
                    <a:lnTo>
                      <a:pt x="12605" y="41162"/>
                    </a:lnTo>
                    <a:lnTo>
                      <a:pt x="12919" y="41658"/>
                    </a:lnTo>
                    <a:lnTo>
                      <a:pt x="13259" y="42155"/>
                    </a:lnTo>
                    <a:lnTo>
                      <a:pt x="13599" y="42600"/>
                    </a:lnTo>
                    <a:lnTo>
                      <a:pt x="13939" y="43044"/>
                    </a:lnTo>
                    <a:lnTo>
                      <a:pt x="14279" y="43437"/>
                    </a:lnTo>
                    <a:lnTo>
                      <a:pt x="14645" y="43829"/>
                    </a:lnTo>
                    <a:lnTo>
                      <a:pt x="15011" y="44169"/>
                    </a:lnTo>
                    <a:lnTo>
                      <a:pt x="15377" y="44509"/>
                    </a:lnTo>
                    <a:lnTo>
                      <a:pt x="15482" y="43384"/>
                    </a:lnTo>
                    <a:lnTo>
                      <a:pt x="15612" y="42208"/>
                    </a:lnTo>
                    <a:lnTo>
                      <a:pt x="15900" y="39723"/>
                    </a:lnTo>
                    <a:lnTo>
                      <a:pt x="16266" y="37056"/>
                    </a:lnTo>
                    <a:lnTo>
                      <a:pt x="16685" y="34284"/>
                    </a:lnTo>
                    <a:lnTo>
                      <a:pt x="17129" y="31433"/>
                    </a:lnTo>
                    <a:lnTo>
                      <a:pt x="17600" y="28583"/>
                    </a:lnTo>
                    <a:lnTo>
                      <a:pt x="18097" y="25759"/>
                    </a:lnTo>
                    <a:lnTo>
                      <a:pt x="18620" y="23013"/>
                    </a:lnTo>
                    <a:lnTo>
                      <a:pt x="19561" y="17992"/>
                    </a:lnTo>
                    <a:lnTo>
                      <a:pt x="20372" y="13912"/>
                    </a:lnTo>
                    <a:lnTo>
                      <a:pt x="21130" y="10173"/>
                    </a:lnTo>
                    <a:lnTo>
                      <a:pt x="21261" y="10094"/>
                    </a:lnTo>
                    <a:lnTo>
                      <a:pt x="21418" y="9964"/>
                    </a:lnTo>
                    <a:lnTo>
                      <a:pt x="21601" y="9781"/>
                    </a:lnTo>
                    <a:lnTo>
                      <a:pt x="21810" y="9571"/>
                    </a:lnTo>
                    <a:lnTo>
                      <a:pt x="22045" y="9284"/>
                    </a:lnTo>
                    <a:lnTo>
                      <a:pt x="22255" y="8918"/>
                    </a:lnTo>
                    <a:lnTo>
                      <a:pt x="22464" y="8525"/>
                    </a:lnTo>
                    <a:lnTo>
                      <a:pt x="22647" y="8029"/>
                    </a:lnTo>
                    <a:lnTo>
                      <a:pt x="22725" y="7767"/>
                    </a:lnTo>
                    <a:lnTo>
                      <a:pt x="22778" y="7479"/>
                    </a:lnTo>
                    <a:lnTo>
                      <a:pt x="22830" y="7192"/>
                    </a:lnTo>
                    <a:lnTo>
                      <a:pt x="22856" y="6878"/>
                    </a:lnTo>
                    <a:lnTo>
                      <a:pt x="22882" y="6538"/>
                    </a:lnTo>
                    <a:lnTo>
                      <a:pt x="22882" y="6198"/>
                    </a:lnTo>
                    <a:lnTo>
                      <a:pt x="22856" y="5806"/>
                    </a:lnTo>
                    <a:lnTo>
                      <a:pt x="22830" y="5413"/>
                    </a:lnTo>
                    <a:lnTo>
                      <a:pt x="22752" y="4995"/>
                    </a:lnTo>
                    <a:lnTo>
                      <a:pt x="22673" y="4577"/>
                    </a:lnTo>
                    <a:lnTo>
                      <a:pt x="22542" y="4132"/>
                    </a:lnTo>
                    <a:lnTo>
                      <a:pt x="22412" y="3661"/>
                    </a:lnTo>
                    <a:lnTo>
                      <a:pt x="22228" y="3165"/>
                    </a:lnTo>
                    <a:lnTo>
                      <a:pt x="22045" y="2642"/>
                    </a:lnTo>
                    <a:lnTo>
                      <a:pt x="21679" y="2380"/>
                    </a:lnTo>
                    <a:lnTo>
                      <a:pt x="21261" y="2119"/>
                    </a:lnTo>
                    <a:lnTo>
                      <a:pt x="20816" y="1883"/>
                    </a:lnTo>
                    <a:lnTo>
                      <a:pt x="20346" y="1648"/>
                    </a:lnTo>
                    <a:lnTo>
                      <a:pt x="19378" y="1177"/>
                    </a:lnTo>
                    <a:lnTo>
                      <a:pt x="18410" y="785"/>
                    </a:lnTo>
                    <a:lnTo>
                      <a:pt x="17547" y="471"/>
                    </a:lnTo>
                    <a:lnTo>
                      <a:pt x="16841" y="209"/>
                    </a:lnTo>
                    <a:lnTo>
                      <a:pt x="16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495850" y="2086700"/>
                <a:ext cx="320375" cy="213150"/>
              </a:xfrm>
              <a:custGeom>
                <a:avLst/>
                <a:gdLst/>
                <a:ahLst/>
                <a:cxnLst/>
                <a:rect l="l" t="t" r="r" b="b"/>
                <a:pathLst>
                  <a:path w="12815" h="8526" extrusionOk="0">
                    <a:moveTo>
                      <a:pt x="6931" y="0"/>
                    </a:moveTo>
                    <a:lnTo>
                      <a:pt x="6303" y="262"/>
                    </a:lnTo>
                    <a:lnTo>
                      <a:pt x="5571" y="576"/>
                    </a:lnTo>
                    <a:lnTo>
                      <a:pt x="4603" y="1020"/>
                    </a:lnTo>
                    <a:lnTo>
                      <a:pt x="4054" y="1674"/>
                    </a:lnTo>
                    <a:lnTo>
                      <a:pt x="3452" y="2432"/>
                    </a:lnTo>
                    <a:lnTo>
                      <a:pt x="2851" y="3243"/>
                    </a:lnTo>
                    <a:lnTo>
                      <a:pt x="2250" y="4158"/>
                    </a:lnTo>
                    <a:lnTo>
                      <a:pt x="1648" y="5126"/>
                    </a:lnTo>
                    <a:lnTo>
                      <a:pt x="1047" y="6198"/>
                    </a:lnTo>
                    <a:lnTo>
                      <a:pt x="785" y="6747"/>
                    </a:lnTo>
                    <a:lnTo>
                      <a:pt x="497" y="7322"/>
                    </a:lnTo>
                    <a:lnTo>
                      <a:pt x="236" y="7924"/>
                    </a:lnTo>
                    <a:lnTo>
                      <a:pt x="1" y="8525"/>
                    </a:lnTo>
                    <a:lnTo>
                      <a:pt x="393" y="8133"/>
                    </a:lnTo>
                    <a:lnTo>
                      <a:pt x="811" y="7715"/>
                    </a:lnTo>
                    <a:lnTo>
                      <a:pt x="1256" y="7349"/>
                    </a:lnTo>
                    <a:lnTo>
                      <a:pt x="1726" y="6983"/>
                    </a:lnTo>
                    <a:lnTo>
                      <a:pt x="2197" y="6643"/>
                    </a:lnTo>
                    <a:lnTo>
                      <a:pt x="2694" y="6303"/>
                    </a:lnTo>
                    <a:lnTo>
                      <a:pt x="3217" y="5989"/>
                    </a:lnTo>
                    <a:lnTo>
                      <a:pt x="3714" y="5701"/>
                    </a:lnTo>
                    <a:lnTo>
                      <a:pt x="4263" y="5440"/>
                    </a:lnTo>
                    <a:lnTo>
                      <a:pt x="4786" y="5152"/>
                    </a:lnTo>
                    <a:lnTo>
                      <a:pt x="5858" y="4681"/>
                    </a:lnTo>
                    <a:lnTo>
                      <a:pt x="6904" y="4263"/>
                    </a:lnTo>
                    <a:lnTo>
                      <a:pt x="7950" y="3897"/>
                    </a:lnTo>
                    <a:lnTo>
                      <a:pt x="8918" y="3583"/>
                    </a:lnTo>
                    <a:lnTo>
                      <a:pt x="9833" y="3321"/>
                    </a:lnTo>
                    <a:lnTo>
                      <a:pt x="10670" y="3086"/>
                    </a:lnTo>
                    <a:lnTo>
                      <a:pt x="11376" y="2929"/>
                    </a:lnTo>
                    <a:lnTo>
                      <a:pt x="12422" y="2720"/>
                    </a:lnTo>
                    <a:lnTo>
                      <a:pt x="12814" y="2642"/>
                    </a:lnTo>
                    <a:lnTo>
                      <a:pt x="11925" y="2066"/>
                    </a:lnTo>
                    <a:lnTo>
                      <a:pt x="11141" y="1648"/>
                    </a:lnTo>
                    <a:lnTo>
                      <a:pt x="10304" y="1256"/>
                    </a:lnTo>
                    <a:lnTo>
                      <a:pt x="9467" y="916"/>
                    </a:lnTo>
                    <a:lnTo>
                      <a:pt x="8683" y="602"/>
                    </a:lnTo>
                    <a:lnTo>
                      <a:pt x="7427" y="157"/>
                    </a:lnTo>
                    <a:lnTo>
                      <a:pt x="69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747550" y="1642775"/>
                <a:ext cx="409950" cy="269400"/>
              </a:xfrm>
              <a:custGeom>
                <a:avLst/>
                <a:gdLst/>
                <a:ahLst/>
                <a:cxnLst/>
                <a:rect l="l" t="t" r="r" b="b"/>
                <a:pathLst>
                  <a:path w="16398" h="10776" extrusionOk="0">
                    <a:moveTo>
                      <a:pt x="131" y="1"/>
                    </a:moveTo>
                    <a:lnTo>
                      <a:pt x="53" y="27"/>
                    </a:lnTo>
                    <a:lnTo>
                      <a:pt x="1" y="53"/>
                    </a:lnTo>
                    <a:lnTo>
                      <a:pt x="1" y="132"/>
                    </a:lnTo>
                    <a:lnTo>
                      <a:pt x="53" y="262"/>
                    </a:lnTo>
                    <a:lnTo>
                      <a:pt x="236" y="498"/>
                    </a:lnTo>
                    <a:lnTo>
                      <a:pt x="471" y="785"/>
                    </a:lnTo>
                    <a:lnTo>
                      <a:pt x="759" y="1047"/>
                    </a:lnTo>
                    <a:lnTo>
                      <a:pt x="1099" y="1335"/>
                    </a:lnTo>
                    <a:lnTo>
                      <a:pt x="1439" y="1622"/>
                    </a:lnTo>
                    <a:lnTo>
                      <a:pt x="1805" y="1884"/>
                    </a:lnTo>
                    <a:lnTo>
                      <a:pt x="2563" y="2407"/>
                    </a:lnTo>
                    <a:lnTo>
                      <a:pt x="3269" y="2878"/>
                    </a:lnTo>
                    <a:lnTo>
                      <a:pt x="3871" y="3244"/>
                    </a:lnTo>
                    <a:lnTo>
                      <a:pt x="4446" y="3557"/>
                    </a:lnTo>
                    <a:lnTo>
                      <a:pt x="4969" y="3845"/>
                    </a:lnTo>
                    <a:lnTo>
                      <a:pt x="5597" y="4185"/>
                    </a:lnTo>
                    <a:lnTo>
                      <a:pt x="6408" y="4682"/>
                    </a:lnTo>
                    <a:lnTo>
                      <a:pt x="7401" y="5310"/>
                    </a:lnTo>
                    <a:lnTo>
                      <a:pt x="8526" y="6120"/>
                    </a:lnTo>
                    <a:lnTo>
                      <a:pt x="9153" y="6591"/>
                    </a:lnTo>
                    <a:lnTo>
                      <a:pt x="9781" y="7088"/>
                    </a:lnTo>
                    <a:lnTo>
                      <a:pt x="10461" y="7637"/>
                    </a:lnTo>
                    <a:lnTo>
                      <a:pt x="11141" y="8212"/>
                    </a:lnTo>
                    <a:lnTo>
                      <a:pt x="13102" y="9337"/>
                    </a:lnTo>
                    <a:lnTo>
                      <a:pt x="14567" y="10095"/>
                    </a:lnTo>
                    <a:lnTo>
                      <a:pt x="15116" y="10357"/>
                    </a:lnTo>
                    <a:lnTo>
                      <a:pt x="15560" y="10566"/>
                    </a:lnTo>
                    <a:lnTo>
                      <a:pt x="15900" y="10697"/>
                    </a:lnTo>
                    <a:lnTo>
                      <a:pt x="16136" y="10775"/>
                    </a:lnTo>
                    <a:lnTo>
                      <a:pt x="16345" y="10775"/>
                    </a:lnTo>
                    <a:lnTo>
                      <a:pt x="16371" y="10749"/>
                    </a:lnTo>
                    <a:lnTo>
                      <a:pt x="16397" y="10697"/>
                    </a:lnTo>
                    <a:lnTo>
                      <a:pt x="16371" y="10670"/>
                    </a:lnTo>
                    <a:lnTo>
                      <a:pt x="16293" y="10514"/>
                    </a:lnTo>
                    <a:lnTo>
                      <a:pt x="16162" y="10357"/>
                    </a:lnTo>
                    <a:lnTo>
                      <a:pt x="15953" y="10147"/>
                    </a:lnTo>
                    <a:lnTo>
                      <a:pt x="15403" y="9624"/>
                    </a:lnTo>
                    <a:lnTo>
                      <a:pt x="14697" y="9023"/>
                    </a:lnTo>
                    <a:lnTo>
                      <a:pt x="13861" y="8343"/>
                    </a:lnTo>
                    <a:lnTo>
                      <a:pt x="12082" y="6931"/>
                    </a:lnTo>
                    <a:lnTo>
                      <a:pt x="10409" y="5676"/>
                    </a:lnTo>
                    <a:lnTo>
                      <a:pt x="9258" y="4839"/>
                    </a:lnTo>
                    <a:lnTo>
                      <a:pt x="8238" y="4185"/>
                    </a:lnTo>
                    <a:lnTo>
                      <a:pt x="6852" y="3348"/>
                    </a:lnTo>
                    <a:lnTo>
                      <a:pt x="5231" y="2407"/>
                    </a:lnTo>
                    <a:lnTo>
                      <a:pt x="3583" y="1518"/>
                    </a:lnTo>
                    <a:lnTo>
                      <a:pt x="2799" y="1099"/>
                    </a:lnTo>
                    <a:lnTo>
                      <a:pt x="2067" y="733"/>
                    </a:lnTo>
                    <a:lnTo>
                      <a:pt x="1413" y="419"/>
                    </a:lnTo>
                    <a:lnTo>
                      <a:pt x="864" y="210"/>
                    </a:lnTo>
                    <a:lnTo>
                      <a:pt x="445" y="53"/>
                    </a:lnTo>
                    <a:lnTo>
                      <a:pt x="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625950" y="1699675"/>
                <a:ext cx="433475" cy="453075"/>
              </a:xfrm>
              <a:custGeom>
                <a:avLst/>
                <a:gdLst/>
                <a:ahLst/>
                <a:cxnLst/>
                <a:rect l="l" t="t" r="r" b="b"/>
                <a:pathLst>
                  <a:path w="17339" h="18123" extrusionOk="0">
                    <a:moveTo>
                      <a:pt x="9886" y="0"/>
                    </a:moveTo>
                    <a:lnTo>
                      <a:pt x="9676" y="26"/>
                    </a:lnTo>
                    <a:lnTo>
                      <a:pt x="8421" y="1098"/>
                    </a:lnTo>
                    <a:lnTo>
                      <a:pt x="7140" y="2249"/>
                    </a:lnTo>
                    <a:lnTo>
                      <a:pt x="5623" y="3609"/>
                    </a:lnTo>
                    <a:lnTo>
                      <a:pt x="4028" y="5073"/>
                    </a:lnTo>
                    <a:lnTo>
                      <a:pt x="3269" y="5806"/>
                    </a:lnTo>
                    <a:lnTo>
                      <a:pt x="2563" y="6512"/>
                    </a:lnTo>
                    <a:lnTo>
                      <a:pt x="1910" y="7192"/>
                    </a:lnTo>
                    <a:lnTo>
                      <a:pt x="1360" y="7793"/>
                    </a:lnTo>
                    <a:lnTo>
                      <a:pt x="890" y="8342"/>
                    </a:lnTo>
                    <a:lnTo>
                      <a:pt x="576" y="8787"/>
                    </a:lnTo>
                    <a:lnTo>
                      <a:pt x="367" y="9205"/>
                    </a:lnTo>
                    <a:lnTo>
                      <a:pt x="210" y="9624"/>
                    </a:lnTo>
                    <a:lnTo>
                      <a:pt x="79" y="10042"/>
                    </a:lnTo>
                    <a:lnTo>
                      <a:pt x="27" y="10460"/>
                    </a:lnTo>
                    <a:lnTo>
                      <a:pt x="1" y="10905"/>
                    </a:lnTo>
                    <a:lnTo>
                      <a:pt x="27" y="11349"/>
                    </a:lnTo>
                    <a:lnTo>
                      <a:pt x="105" y="11794"/>
                    </a:lnTo>
                    <a:lnTo>
                      <a:pt x="210" y="12239"/>
                    </a:lnTo>
                    <a:lnTo>
                      <a:pt x="314" y="12657"/>
                    </a:lnTo>
                    <a:lnTo>
                      <a:pt x="471" y="13102"/>
                    </a:lnTo>
                    <a:lnTo>
                      <a:pt x="654" y="13520"/>
                    </a:lnTo>
                    <a:lnTo>
                      <a:pt x="837" y="13938"/>
                    </a:lnTo>
                    <a:lnTo>
                      <a:pt x="1047" y="14331"/>
                    </a:lnTo>
                    <a:lnTo>
                      <a:pt x="1282" y="14723"/>
                    </a:lnTo>
                    <a:lnTo>
                      <a:pt x="1727" y="15481"/>
                    </a:lnTo>
                    <a:lnTo>
                      <a:pt x="3243" y="16161"/>
                    </a:lnTo>
                    <a:lnTo>
                      <a:pt x="5205" y="17050"/>
                    </a:lnTo>
                    <a:lnTo>
                      <a:pt x="7610" y="18123"/>
                    </a:lnTo>
                    <a:lnTo>
                      <a:pt x="8552" y="16553"/>
                    </a:lnTo>
                    <a:lnTo>
                      <a:pt x="9598" y="14880"/>
                    </a:lnTo>
                    <a:lnTo>
                      <a:pt x="10932" y="12866"/>
                    </a:lnTo>
                    <a:lnTo>
                      <a:pt x="11664" y="11768"/>
                    </a:lnTo>
                    <a:lnTo>
                      <a:pt x="12448" y="10643"/>
                    </a:lnTo>
                    <a:lnTo>
                      <a:pt x="13259" y="9519"/>
                    </a:lnTo>
                    <a:lnTo>
                      <a:pt x="14070" y="8447"/>
                    </a:lnTo>
                    <a:lnTo>
                      <a:pt x="14907" y="7375"/>
                    </a:lnTo>
                    <a:lnTo>
                      <a:pt x="15743" y="6407"/>
                    </a:lnTo>
                    <a:lnTo>
                      <a:pt x="16554" y="5518"/>
                    </a:lnTo>
                    <a:lnTo>
                      <a:pt x="16946" y="5126"/>
                    </a:lnTo>
                    <a:lnTo>
                      <a:pt x="17339" y="4733"/>
                    </a:lnTo>
                    <a:lnTo>
                      <a:pt x="16868" y="4158"/>
                    </a:lnTo>
                    <a:lnTo>
                      <a:pt x="16371" y="3609"/>
                    </a:lnTo>
                    <a:lnTo>
                      <a:pt x="15822" y="3086"/>
                    </a:lnTo>
                    <a:lnTo>
                      <a:pt x="15273" y="2615"/>
                    </a:lnTo>
                    <a:lnTo>
                      <a:pt x="14697" y="2171"/>
                    </a:lnTo>
                    <a:lnTo>
                      <a:pt x="14096" y="1778"/>
                    </a:lnTo>
                    <a:lnTo>
                      <a:pt x="13521" y="1412"/>
                    </a:lnTo>
                    <a:lnTo>
                      <a:pt x="12945" y="1072"/>
                    </a:lnTo>
                    <a:lnTo>
                      <a:pt x="12396" y="811"/>
                    </a:lnTo>
                    <a:lnTo>
                      <a:pt x="11873" y="575"/>
                    </a:lnTo>
                    <a:lnTo>
                      <a:pt x="11376" y="366"/>
                    </a:lnTo>
                    <a:lnTo>
                      <a:pt x="10905" y="209"/>
                    </a:lnTo>
                    <a:lnTo>
                      <a:pt x="10513" y="105"/>
                    </a:lnTo>
                    <a:lnTo>
                      <a:pt x="10147" y="26"/>
                    </a:lnTo>
                    <a:lnTo>
                      <a:pt x="9886"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852150" y="1699675"/>
                <a:ext cx="207275" cy="268725"/>
              </a:xfrm>
              <a:custGeom>
                <a:avLst/>
                <a:gdLst/>
                <a:ahLst/>
                <a:cxnLst/>
                <a:rect l="l" t="t" r="r" b="b"/>
                <a:pathLst>
                  <a:path w="8291" h="10749" extrusionOk="0">
                    <a:moveTo>
                      <a:pt x="838" y="0"/>
                    </a:moveTo>
                    <a:lnTo>
                      <a:pt x="628" y="26"/>
                    </a:lnTo>
                    <a:lnTo>
                      <a:pt x="1" y="549"/>
                    </a:lnTo>
                    <a:lnTo>
                      <a:pt x="1282" y="1229"/>
                    </a:lnTo>
                    <a:lnTo>
                      <a:pt x="2119" y="1726"/>
                    </a:lnTo>
                    <a:lnTo>
                      <a:pt x="3060" y="2301"/>
                    </a:lnTo>
                    <a:lnTo>
                      <a:pt x="3976" y="2929"/>
                    </a:lnTo>
                    <a:lnTo>
                      <a:pt x="4446" y="3243"/>
                    </a:lnTo>
                    <a:lnTo>
                      <a:pt x="4891" y="3583"/>
                    </a:lnTo>
                    <a:lnTo>
                      <a:pt x="5309" y="3923"/>
                    </a:lnTo>
                    <a:lnTo>
                      <a:pt x="5702" y="4263"/>
                    </a:lnTo>
                    <a:lnTo>
                      <a:pt x="6068" y="4629"/>
                    </a:lnTo>
                    <a:lnTo>
                      <a:pt x="6382" y="4969"/>
                    </a:lnTo>
                    <a:lnTo>
                      <a:pt x="5702" y="5806"/>
                    </a:lnTo>
                    <a:lnTo>
                      <a:pt x="5048" y="6538"/>
                    </a:lnTo>
                    <a:lnTo>
                      <a:pt x="4473" y="7244"/>
                    </a:lnTo>
                    <a:lnTo>
                      <a:pt x="4237" y="7558"/>
                    </a:lnTo>
                    <a:lnTo>
                      <a:pt x="4002" y="7898"/>
                    </a:lnTo>
                    <a:lnTo>
                      <a:pt x="3793" y="8211"/>
                    </a:lnTo>
                    <a:lnTo>
                      <a:pt x="3610" y="8551"/>
                    </a:lnTo>
                    <a:lnTo>
                      <a:pt x="3479" y="8891"/>
                    </a:lnTo>
                    <a:lnTo>
                      <a:pt x="3374" y="9231"/>
                    </a:lnTo>
                    <a:lnTo>
                      <a:pt x="3296" y="9571"/>
                    </a:lnTo>
                    <a:lnTo>
                      <a:pt x="3270" y="9937"/>
                    </a:lnTo>
                    <a:lnTo>
                      <a:pt x="3270" y="10330"/>
                    </a:lnTo>
                    <a:lnTo>
                      <a:pt x="3322" y="10748"/>
                    </a:lnTo>
                    <a:lnTo>
                      <a:pt x="4577" y="9048"/>
                    </a:lnTo>
                    <a:lnTo>
                      <a:pt x="5205" y="8238"/>
                    </a:lnTo>
                    <a:lnTo>
                      <a:pt x="5832" y="7427"/>
                    </a:lnTo>
                    <a:lnTo>
                      <a:pt x="6460" y="6668"/>
                    </a:lnTo>
                    <a:lnTo>
                      <a:pt x="7088" y="5962"/>
                    </a:lnTo>
                    <a:lnTo>
                      <a:pt x="7689" y="5309"/>
                    </a:lnTo>
                    <a:lnTo>
                      <a:pt x="8291" y="4733"/>
                    </a:lnTo>
                    <a:lnTo>
                      <a:pt x="7820" y="4158"/>
                    </a:lnTo>
                    <a:lnTo>
                      <a:pt x="7323" y="3609"/>
                    </a:lnTo>
                    <a:lnTo>
                      <a:pt x="6774" y="3086"/>
                    </a:lnTo>
                    <a:lnTo>
                      <a:pt x="6225" y="2615"/>
                    </a:lnTo>
                    <a:lnTo>
                      <a:pt x="5649" y="2171"/>
                    </a:lnTo>
                    <a:lnTo>
                      <a:pt x="5048" y="1778"/>
                    </a:lnTo>
                    <a:lnTo>
                      <a:pt x="4473" y="1412"/>
                    </a:lnTo>
                    <a:lnTo>
                      <a:pt x="3897" y="1072"/>
                    </a:lnTo>
                    <a:lnTo>
                      <a:pt x="3348" y="811"/>
                    </a:lnTo>
                    <a:lnTo>
                      <a:pt x="2825" y="575"/>
                    </a:lnTo>
                    <a:lnTo>
                      <a:pt x="2328" y="366"/>
                    </a:lnTo>
                    <a:lnTo>
                      <a:pt x="1857" y="209"/>
                    </a:lnTo>
                    <a:lnTo>
                      <a:pt x="1465" y="105"/>
                    </a:lnTo>
                    <a:lnTo>
                      <a:pt x="1099" y="26"/>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610925" y="2086700"/>
                <a:ext cx="205300" cy="79775"/>
              </a:xfrm>
              <a:custGeom>
                <a:avLst/>
                <a:gdLst/>
                <a:ahLst/>
                <a:cxnLst/>
                <a:rect l="l" t="t" r="r" b="b"/>
                <a:pathLst>
                  <a:path w="8212" h="3191" extrusionOk="0">
                    <a:moveTo>
                      <a:pt x="2328" y="0"/>
                    </a:moveTo>
                    <a:lnTo>
                      <a:pt x="0" y="1962"/>
                    </a:lnTo>
                    <a:lnTo>
                      <a:pt x="2877" y="1125"/>
                    </a:lnTo>
                    <a:lnTo>
                      <a:pt x="2380" y="3191"/>
                    </a:lnTo>
                    <a:lnTo>
                      <a:pt x="2380" y="3191"/>
                    </a:lnTo>
                    <a:lnTo>
                      <a:pt x="8211" y="2642"/>
                    </a:lnTo>
                    <a:lnTo>
                      <a:pt x="5178" y="1282"/>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601100" y="2086700"/>
                <a:ext cx="215125" cy="83050"/>
              </a:xfrm>
              <a:custGeom>
                <a:avLst/>
                <a:gdLst/>
                <a:ahLst/>
                <a:cxnLst/>
                <a:rect l="l" t="t" r="r" b="b"/>
                <a:pathLst>
                  <a:path w="8605" h="3322" extrusionOk="0">
                    <a:moveTo>
                      <a:pt x="2721" y="0"/>
                    </a:moveTo>
                    <a:lnTo>
                      <a:pt x="1544" y="942"/>
                    </a:lnTo>
                    <a:lnTo>
                      <a:pt x="341" y="1883"/>
                    </a:lnTo>
                    <a:lnTo>
                      <a:pt x="1" y="2171"/>
                    </a:lnTo>
                    <a:lnTo>
                      <a:pt x="1" y="2171"/>
                    </a:lnTo>
                    <a:lnTo>
                      <a:pt x="419" y="2040"/>
                    </a:lnTo>
                    <a:lnTo>
                      <a:pt x="464" y="2028"/>
                    </a:lnTo>
                    <a:lnTo>
                      <a:pt x="472" y="2040"/>
                    </a:lnTo>
                    <a:lnTo>
                      <a:pt x="493" y="2020"/>
                    </a:lnTo>
                    <a:lnTo>
                      <a:pt x="493" y="2020"/>
                    </a:lnTo>
                    <a:lnTo>
                      <a:pt x="1884" y="1648"/>
                    </a:lnTo>
                    <a:lnTo>
                      <a:pt x="3111" y="1313"/>
                    </a:lnTo>
                    <a:lnTo>
                      <a:pt x="3111" y="1313"/>
                    </a:lnTo>
                    <a:lnTo>
                      <a:pt x="2904" y="2145"/>
                    </a:lnTo>
                    <a:lnTo>
                      <a:pt x="2642" y="3165"/>
                    </a:lnTo>
                    <a:lnTo>
                      <a:pt x="2616" y="3321"/>
                    </a:lnTo>
                    <a:lnTo>
                      <a:pt x="2773" y="3321"/>
                    </a:lnTo>
                    <a:lnTo>
                      <a:pt x="4237" y="3165"/>
                    </a:lnTo>
                    <a:lnTo>
                      <a:pt x="5702" y="3008"/>
                    </a:lnTo>
                    <a:lnTo>
                      <a:pt x="7140" y="2825"/>
                    </a:lnTo>
                    <a:lnTo>
                      <a:pt x="8604" y="2642"/>
                    </a:lnTo>
                    <a:lnTo>
                      <a:pt x="7140" y="2720"/>
                    </a:lnTo>
                    <a:lnTo>
                      <a:pt x="5676" y="2825"/>
                    </a:lnTo>
                    <a:lnTo>
                      <a:pt x="4211" y="2955"/>
                    </a:lnTo>
                    <a:lnTo>
                      <a:pt x="2921" y="3047"/>
                    </a:lnTo>
                    <a:lnTo>
                      <a:pt x="2921" y="3047"/>
                    </a:lnTo>
                    <a:lnTo>
                      <a:pt x="3139" y="2197"/>
                    </a:lnTo>
                    <a:lnTo>
                      <a:pt x="3400" y="1177"/>
                    </a:lnTo>
                    <a:lnTo>
                      <a:pt x="3453" y="968"/>
                    </a:lnTo>
                    <a:lnTo>
                      <a:pt x="3453" y="968"/>
                    </a:lnTo>
                    <a:lnTo>
                      <a:pt x="3244" y="1020"/>
                    </a:lnTo>
                    <a:lnTo>
                      <a:pt x="1805" y="1439"/>
                    </a:lnTo>
                    <a:lnTo>
                      <a:pt x="788" y="1753"/>
                    </a:lnTo>
                    <a:lnTo>
                      <a:pt x="1596" y="1020"/>
                    </a:lnTo>
                    <a:lnTo>
                      <a:pt x="2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308875" y="3865600"/>
                <a:ext cx="337375" cy="81750"/>
              </a:xfrm>
              <a:custGeom>
                <a:avLst/>
                <a:gdLst/>
                <a:ahLst/>
                <a:cxnLst/>
                <a:rect l="l" t="t" r="r" b="b"/>
                <a:pathLst>
                  <a:path w="13495" h="3270" extrusionOk="0">
                    <a:moveTo>
                      <a:pt x="11716" y="0"/>
                    </a:moveTo>
                    <a:lnTo>
                      <a:pt x="0" y="3269"/>
                    </a:lnTo>
                    <a:lnTo>
                      <a:pt x="13494" y="2825"/>
                    </a:lnTo>
                    <a:lnTo>
                      <a:pt x="13390" y="1831"/>
                    </a:lnTo>
                    <a:lnTo>
                      <a:pt x="13233" y="1543"/>
                    </a:lnTo>
                    <a:lnTo>
                      <a:pt x="13050" y="1282"/>
                    </a:lnTo>
                    <a:lnTo>
                      <a:pt x="12814" y="942"/>
                    </a:lnTo>
                    <a:lnTo>
                      <a:pt x="12553" y="628"/>
                    </a:lnTo>
                    <a:lnTo>
                      <a:pt x="12265" y="340"/>
                    </a:lnTo>
                    <a:lnTo>
                      <a:pt x="12134" y="210"/>
                    </a:lnTo>
                    <a:lnTo>
                      <a:pt x="12004" y="105"/>
                    </a:lnTo>
                    <a:lnTo>
                      <a:pt x="11847" y="53"/>
                    </a:lnTo>
                    <a:lnTo>
                      <a:pt x="11716" y="0"/>
                    </a:lnTo>
                    <a:close/>
                  </a:path>
                </a:pathLst>
              </a:custGeom>
              <a:solidFill>
                <a:srgbClr val="8D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780250" y="3909400"/>
                <a:ext cx="321025" cy="171975"/>
              </a:xfrm>
              <a:custGeom>
                <a:avLst/>
                <a:gdLst/>
                <a:ahLst/>
                <a:cxnLst/>
                <a:rect l="l" t="t" r="r" b="b"/>
                <a:pathLst>
                  <a:path w="12841" h="6879" extrusionOk="0">
                    <a:moveTo>
                      <a:pt x="706" y="1"/>
                    </a:moveTo>
                    <a:lnTo>
                      <a:pt x="0" y="968"/>
                    </a:lnTo>
                    <a:lnTo>
                      <a:pt x="236" y="2851"/>
                    </a:lnTo>
                    <a:lnTo>
                      <a:pt x="12840" y="6878"/>
                    </a:lnTo>
                    <a:lnTo>
                      <a:pt x="12553" y="6591"/>
                    </a:lnTo>
                    <a:lnTo>
                      <a:pt x="12186" y="6277"/>
                    </a:lnTo>
                    <a:lnTo>
                      <a:pt x="11663" y="5858"/>
                    </a:lnTo>
                    <a:lnTo>
                      <a:pt x="10983" y="5388"/>
                    </a:lnTo>
                    <a:lnTo>
                      <a:pt x="10565" y="5126"/>
                    </a:lnTo>
                    <a:lnTo>
                      <a:pt x="10121" y="4865"/>
                    </a:lnTo>
                    <a:lnTo>
                      <a:pt x="9624" y="4577"/>
                    </a:lnTo>
                    <a:lnTo>
                      <a:pt x="9074" y="4315"/>
                    </a:lnTo>
                    <a:lnTo>
                      <a:pt x="8473" y="4028"/>
                    </a:lnTo>
                    <a:lnTo>
                      <a:pt x="7819" y="3766"/>
                    </a:lnTo>
                    <a:lnTo>
                      <a:pt x="7165" y="3479"/>
                    </a:lnTo>
                    <a:lnTo>
                      <a:pt x="6486" y="3165"/>
                    </a:lnTo>
                    <a:lnTo>
                      <a:pt x="5204" y="2563"/>
                    </a:lnTo>
                    <a:lnTo>
                      <a:pt x="4001" y="1936"/>
                    </a:lnTo>
                    <a:lnTo>
                      <a:pt x="2929" y="1334"/>
                    </a:lnTo>
                    <a:lnTo>
                      <a:pt x="2014" y="811"/>
                    </a:lnTo>
                    <a:lnTo>
                      <a:pt x="1334" y="393"/>
                    </a:lnTo>
                    <a:lnTo>
                      <a:pt x="706" y="1"/>
                    </a:lnTo>
                    <a:close/>
                  </a:path>
                </a:pathLst>
              </a:custGeom>
              <a:solidFill>
                <a:srgbClr val="8D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843650" y="1645400"/>
                <a:ext cx="270050" cy="190925"/>
              </a:xfrm>
              <a:custGeom>
                <a:avLst/>
                <a:gdLst/>
                <a:ahLst/>
                <a:cxnLst/>
                <a:rect l="l" t="t" r="r" b="b"/>
                <a:pathLst>
                  <a:path w="10802" h="7637" extrusionOk="0">
                    <a:moveTo>
                      <a:pt x="4656" y="1"/>
                    </a:moveTo>
                    <a:lnTo>
                      <a:pt x="1" y="2093"/>
                    </a:lnTo>
                    <a:lnTo>
                      <a:pt x="602" y="2380"/>
                    </a:lnTo>
                    <a:lnTo>
                      <a:pt x="1230" y="2720"/>
                    </a:lnTo>
                    <a:lnTo>
                      <a:pt x="1910" y="3112"/>
                    </a:lnTo>
                    <a:lnTo>
                      <a:pt x="2616" y="3531"/>
                    </a:lnTo>
                    <a:lnTo>
                      <a:pt x="4054" y="4446"/>
                    </a:lnTo>
                    <a:lnTo>
                      <a:pt x="5440" y="5388"/>
                    </a:lnTo>
                    <a:lnTo>
                      <a:pt x="6669" y="6251"/>
                    </a:lnTo>
                    <a:lnTo>
                      <a:pt x="7663" y="6957"/>
                    </a:lnTo>
                    <a:lnTo>
                      <a:pt x="8578" y="7637"/>
                    </a:lnTo>
                    <a:lnTo>
                      <a:pt x="9284" y="6669"/>
                    </a:lnTo>
                    <a:lnTo>
                      <a:pt x="10017" y="5701"/>
                    </a:lnTo>
                    <a:lnTo>
                      <a:pt x="10801" y="4682"/>
                    </a:lnTo>
                    <a:lnTo>
                      <a:pt x="10644" y="4394"/>
                    </a:lnTo>
                    <a:lnTo>
                      <a:pt x="10461" y="4106"/>
                    </a:lnTo>
                    <a:lnTo>
                      <a:pt x="10278" y="3845"/>
                    </a:lnTo>
                    <a:lnTo>
                      <a:pt x="10069" y="3609"/>
                    </a:lnTo>
                    <a:lnTo>
                      <a:pt x="9650" y="3112"/>
                    </a:lnTo>
                    <a:lnTo>
                      <a:pt x="9154" y="2668"/>
                    </a:lnTo>
                    <a:lnTo>
                      <a:pt x="8657" y="2250"/>
                    </a:lnTo>
                    <a:lnTo>
                      <a:pt x="8160" y="1857"/>
                    </a:lnTo>
                    <a:lnTo>
                      <a:pt x="7637" y="1517"/>
                    </a:lnTo>
                    <a:lnTo>
                      <a:pt x="7114" y="1203"/>
                    </a:lnTo>
                    <a:lnTo>
                      <a:pt x="6643" y="916"/>
                    </a:lnTo>
                    <a:lnTo>
                      <a:pt x="6172" y="680"/>
                    </a:lnTo>
                    <a:lnTo>
                      <a:pt x="5388" y="314"/>
                    </a:lnTo>
                    <a:lnTo>
                      <a:pt x="4865" y="79"/>
                    </a:lnTo>
                    <a:lnTo>
                      <a:pt x="46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3858050" y="1669600"/>
                <a:ext cx="228825" cy="158225"/>
              </a:xfrm>
              <a:custGeom>
                <a:avLst/>
                <a:gdLst/>
                <a:ahLst/>
                <a:cxnLst/>
                <a:rect l="l" t="t" r="r" b="b"/>
                <a:pathLst>
                  <a:path w="9153" h="6329" extrusionOk="0">
                    <a:moveTo>
                      <a:pt x="1961" y="0"/>
                    </a:moveTo>
                    <a:lnTo>
                      <a:pt x="0" y="889"/>
                    </a:lnTo>
                    <a:lnTo>
                      <a:pt x="1203" y="1569"/>
                    </a:lnTo>
                    <a:lnTo>
                      <a:pt x="2118" y="2118"/>
                    </a:lnTo>
                    <a:lnTo>
                      <a:pt x="3190" y="2798"/>
                    </a:lnTo>
                    <a:lnTo>
                      <a:pt x="4367" y="3557"/>
                    </a:lnTo>
                    <a:lnTo>
                      <a:pt x="5649" y="4420"/>
                    </a:lnTo>
                    <a:lnTo>
                      <a:pt x="6930" y="5335"/>
                    </a:lnTo>
                    <a:lnTo>
                      <a:pt x="8264" y="6329"/>
                    </a:lnTo>
                    <a:lnTo>
                      <a:pt x="9153" y="5100"/>
                    </a:lnTo>
                    <a:lnTo>
                      <a:pt x="7845" y="4027"/>
                    </a:lnTo>
                    <a:lnTo>
                      <a:pt x="6956" y="3321"/>
                    </a:lnTo>
                    <a:lnTo>
                      <a:pt x="5962" y="2563"/>
                    </a:lnTo>
                    <a:lnTo>
                      <a:pt x="4943" y="1805"/>
                    </a:lnTo>
                    <a:lnTo>
                      <a:pt x="3897" y="1098"/>
                    </a:lnTo>
                    <a:lnTo>
                      <a:pt x="3374" y="785"/>
                    </a:lnTo>
                    <a:lnTo>
                      <a:pt x="2877" y="497"/>
                    </a:lnTo>
                    <a:lnTo>
                      <a:pt x="2406" y="235"/>
                    </a:lnTo>
                    <a:lnTo>
                      <a:pt x="19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897925" y="1942200"/>
                <a:ext cx="111825" cy="87000"/>
              </a:xfrm>
              <a:custGeom>
                <a:avLst/>
                <a:gdLst/>
                <a:ahLst/>
                <a:cxnLst/>
                <a:rect l="l" t="t" r="r" b="b"/>
                <a:pathLst>
                  <a:path w="4473" h="3480" extrusionOk="0">
                    <a:moveTo>
                      <a:pt x="3112" y="1"/>
                    </a:moveTo>
                    <a:lnTo>
                      <a:pt x="2798" y="27"/>
                    </a:lnTo>
                    <a:lnTo>
                      <a:pt x="2485" y="79"/>
                    </a:lnTo>
                    <a:lnTo>
                      <a:pt x="2171" y="158"/>
                    </a:lnTo>
                    <a:lnTo>
                      <a:pt x="1648" y="341"/>
                    </a:lnTo>
                    <a:lnTo>
                      <a:pt x="1256" y="498"/>
                    </a:lnTo>
                    <a:lnTo>
                      <a:pt x="1125" y="576"/>
                    </a:lnTo>
                    <a:lnTo>
                      <a:pt x="0" y="1884"/>
                    </a:lnTo>
                    <a:lnTo>
                      <a:pt x="0" y="2119"/>
                    </a:lnTo>
                    <a:lnTo>
                      <a:pt x="26" y="2328"/>
                    </a:lnTo>
                    <a:lnTo>
                      <a:pt x="53" y="2538"/>
                    </a:lnTo>
                    <a:lnTo>
                      <a:pt x="131" y="2695"/>
                    </a:lnTo>
                    <a:lnTo>
                      <a:pt x="209" y="2851"/>
                    </a:lnTo>
                    <a:lnTo>
                      <a:pt x="340" y="3008"/>
                    </a:lnTo>
                    <a:lnTo>
                      <a:pt x="445" y="3113"/>
                    </a:lnTo>
                    <a:lnTo>
                      <a:pt x="602" y="3218"/>
                    </a:lnTo>
                    <a:lnTo>
                      <a:pt x="759" y="3296"/>
                    </a:lnTo>
                    <a:lnTo>
                      <a:pt x="942" y="3374"/>
                    </a:lnTo>
                    <a:lnTo>
                      <a:pt x="1125" y="3427"/>
                    </a:lnTo>
                    <a:lnTo>
                      <a:pt x="1308" y="3453"/>
                    </a:lnTo>
                    <a:lnTo>
                      <a:pt x="1517" y="3479"/>
                    </a:lnTo>
                    <a:lnTo>
                      <a:pt x="1726" y="3479"/>
                    </a:lnTo>
                    <a:lnTo>
                      <a:pt x="2145" y="3427"/>
                    </a:lnTo>
                    <a:lnTo>
                      <a:pt x="2589" y="3322"/>
                    </a:lnTo>
                    <a:lnTo>
                      <a:pt x="3008" y="3165"/>
                    </a:lnTo>
                    <a:lnTo>
                      <a:pt x="3400" y="2956"/>
                    </a:lnTo>
                    <a:lnTo>
                      <a:pt x="3583" y="2825"/>
                    </a:lnTo>
                    <a:lnTo>
                      <a:pt x="3740" y="2695"/>
                    </a:lnTo>
                    <a:lnTo>
                      <a:pt x="3897" y="2538"/>
                    </a:lnTo>
                    <a:lnTo>
                      <a:pt x="4054" y="2381"/>
                    </a:lnTo>
                    <a:lnTo>
                      <a:pt x="4184" y="2198"/>
                    </a:lnTo>
                    <a:lnTo>
                      <a:pt x="4289" y="2041"/>
                    </a:lnTo>
                    <a:lnTo>
                      <a:pt x="4367" y="1832"/>
                    </a:lnTo>
                    <a:lnTo>
                      <a:pt x="4420" y="1648"/>
                    </a:lnTo>
                    <a:lnTo>
                      <a:pt x="4472" y="1439"/>
                    </a:lnTo>
                    <a:lnTo>
                      <a:pt x="4472" y="1230"/>
                    </a:lnTo>
                    <a:lnTo>
                      <a:pt x="4472" y="1021"/>
                    </a:lnTo>
                    <a:lnTo>
                      <a:pt x="4446" y="838"/>
                    </a:lnTo>
                    <a:lnTo>
                      <a:pt x="4394" y="681"/>
                    </a:lnTo>
                    <a:lnTo>
                      <a:pt x="4341" y="524"/>
                    </a:lnTo>
                    <a:lnTo>
                      <a:pt x="4263" y="393"/>
                    </a:lnTo>
                    <a:lnTo>
                      <a:pt x="4184" y="289"/>
                    </a:lnTo>
                    <a:lnTo>
                      <a:pt x="4080" y="210"/>
                    </a:lnTo>
                    <a:lnTo>
                      <a:pt x="3949" y="132"/>
                    </a:lnTo>
                    <a:lnTo>
                      <a:pt x="3844" y="79"/>
                    </a:lnTo>
                    <a:lnTo>
                      <a:pt x="3714" y="53"/>
                    </a:lnTo>
                    <a:lnTo>
                      <a:pt x="3426"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897925" y="1942200"/>
                <a:ext cx="111825" cy="87000"/>
              </a:xfrm>
              <a:custGeom>
                <a:avLst/>
                <a:gdLst/>
                <a:ahLst/>
                <a:cxnLst/>
                <a:rect l="l" t="t" r="r" b="b"/>
                <a:pathLst>
                  <a:path w="4473" h="3480" fill="none" extrusionOk="0">
                    <a:moveTo>
                      <a:pt x="1125" y="576"/>
                    </a:moveTo>
                    <a:lnTo>
                      <a:pt x="1125" y="576"/>
                    </a:lnTo>
                    <a:lnTo>
                      <a:pt x="1256" y="498"/>
                    </a:lnTo>
                    <a:lnTo>
                      <a:pt x="1648" y="341"/>
                    </a:lnTo>
                    <a:lnTo>
                      <a:pt x="2171" y="158"/>
                    </a:lnTo>
                    <a:lnTo>
                      <a:pt x="2485" y="79"/>
                    </a:lnTo>
                    <a:lnTo>
                      <a:pt x="2798" y="27"/>
                    </a:lnTo>
                    <a:lnTo>
                      <a:pt x="3112" y="1"/>
                    </a:lnTo>
                    <a:lnTo>
                      <a:pt x="3426" y="1"/>
                    </a:lnTo>
                    <a:lnTo>
                      <a:pt x="3714" y="53"/>
                    </a:lnTo>
                    <a:lnTo>
                      <a:pt x="3844" y="79"/>
                    </a:lnTo>
                    <a:lnTo>
                      <a:pt x="3949" y="132"/>
                    </a:lnTo>
                    <a:lnTo>
                      <a:pt x="4080" y="210"/>
                    </a:lnTo>
                    <a:lnTo>
                      <a:pt x="4184" y="289"/>
                    </a:lnTo>
                    <a:lnTo>
                      <a:pt x="4263" y="393"/>
                    </a:lnTo>
                    <a:lnTo>
                      <a:pt x="4341" y="524"/>
                    </a:lnTo>
                    <a:lnTo>
                      <a:pt x="4394" y="681"/>
                    </a:lnTo>
                    <a:lnTo>
                      <a:pt x="4446" y="838"/>
                    </a:lnTo>
                    <a:lnTo>
                      <a:pt x="4472" y="1021"/>
                    </a:lnTo>
                    <a:lnTo>
                      <a:pt x="4472" y="1230"/>
                    </a:lnTo>
                    <a:lnTo>
                      <a:pt x="4472" y="1230"/>
                    </a:lnTo>
                    <a:lnTo>
                      <a:pt x="4472" y="1439"/>
                    </a:lnTo>
                    <a:lnTo>
                      <a:pt x="4420" y="1648"/>
                    </a:lnTo>
                    <a:lnTo>
                      <a:pt x="4367" y="1832"/>
                    </a:lnTo>
                    <a:lnTo>
                      <a:pt x="4289" y="2041"/>
                    </a:lnTo>
                    <a:lnTo>
                      <a:pt x="4184" y="2198"/>
                    </a:lnTo>
                    <a:lnTo>
                      <a:pt x="4054" y="2381"/>
                    </a:lnTo>
                    <a:lnTo>
                      <a:pt x="3897" y="2538"/>
                    </a:lnTo>
                    <a:lnTo>
                      <a:pt x="3740" y="2695"/>
                    </a:lnTo>
                    <a:lnTo>
                      <a:pt x="3583" y="2825"/>
                    </a:lnTo>
                    <a:lnTo>
                      <a:pt x="3400" y="2956"/>
                    </a:lnTo>
                    <a:lnTo>
                      <a:pt x="3008" y="3165"/>
                    </a:lnTo>
                    <a:lnTo>
                      <a:pt x="2589" y="3322"/>
                    </a:lnTo>
                    <a:lnTo>
                      <a:pt x="2145" y="3427"/>
                    </a:lnTo>
                    <a:lnTo>
                      <a:pt x="1726" y="3479"/>
                    </a:lnTo>
                    <a:lnTo>
                      <a:pt x="1517" y="3479"/>
                    </a:lnTo>
                    <a:lnTo>
                      <a:pt x="1308" y="3453"/>
                    </a:lnTo>
                    <a:lnTo>
                      <a:pt x="1125" y="3427"/>
                    </a:lnTo>
                    <a:lnTo>
                      <a:pt x="942" y="3374"/>
                    </a:lnTo>
                    <a:lnTo>
                      <a:pt x="759" y="3296"/>
                    </a:lnTo>
                    <a:lnTo>
                      <a:pt x="602" y="3218"/>
                    </a:lnTo>
                    <a:lnTo>
                      <a:pt x="445" y="3113"/>
                    </a:lnTo>
                    <a:lnTo>
                      <a:pt x="340" y="3008"/>
                    </a:lnTo>
                    <a:lnTo>
                      <a:pt x="209" y="2851"/>
                    </a:lnTo>
                    <a:lnTo>
                      <a:pt x="131" y="2695"/>
                    </a:lnTo>
                    <a:lnTo>
                      <a:pt x="53" y="2538"/>
                    </a:lnTo>
                    <a:lnTo>
                      <a:pt x="26" y="2328"/>
                    </a:lnTo>
                    <a:lnTo>
                      <a:pt x="0" y="2119"/>
                    </a:lnTo>
                    <a:lnTo>
                      <a:pt x="0" y="1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692625" y="1785300"/>
                <a:ext cx="64100" cy="64100"/>
              </a:xfrm>
              <a:custGeom>
                <a:avLst/>
                <a:gdLst/>
                <a:ahLst/>
                <a:cxnLst/>
                <a:rect l="l" t="t" r="r" b="b"/>
                <a:pathLst>
                  <a:path w="2564" h="2564" extrusionOk="0">
                    <a:moveTo>
                      <a:pt x="1622" y="1"/>
                    </a:moveTo>
                    <a:lnTo>
                      <a:pt x="1361" y="27"/>
                    </a:lnTo>
                    <a:lnTo>
                      <a:pt x="1099" y="132"/>
                    </a:lnTo>
                    <a:lnTo>
                      <a:pt x="864" y="262"/>
                    </a:lnTo>
                    <a:lnTo>
                      <a:pt x="629" y="419"/>
                    </a:lnTo>
                    <a:lnTo>
                      <a:pt x="419" y="602"/>
                    </a:lnTo>
                    <a:lnTo>
                      <a:pt x="262" y="811"/>
                    </a:lnTo>
                    <a:lnTo>
                      <a:pt x="106" y="1021"/>
                    </a:lnTo>
                    <a:lnTo>
                      <a:pt x="27" y="1256"/>
                    </a:lnTo>
                    <a:lnTo>
                      <a:pt x="1" y="1491"/>
                    </a:lnTo>
                    <a:lnTo>
                      <a:pt x="1" y="1622"/>
                    </a:lnTo>
                    <a:lnTo>
                      <a:pt x="27" y="1727"/>
                    </a:lnTo>
                    <a:lnTo>
                      <a:pt x="79" y="1858"/>
                    </a:lnTo>
                    <a:lnTo>
                      <a:pt x="132" y="1962"/>
                    </a:lnTo>
                    <a:lnTo>
                      <a:pt x="210" y="2067"/>
                    </a:lnTo>
                    <a:lnTo>
                      <a:pt x="315" y="2197"/>
                    </a:lnTo>
                    <a:lnTo>
                      <a:pt x="445" y="2302"/>
                    </a:lnTo>
                    <a:lnTo>
                      <a:pt x="602" y="2381"/>
                    </a:lnTo>
                    <a:lnTo>
                      <a:pt x="759" y="2485"/>
                    </a:lnTo>
                    <a:lnTo>
                      <a:pt x="969" y="2564"/>
                    </a:lnTo>
                    <a:lnTo>
                      <a:pt x="2067" y="1544"/>
                    </a:lnTo>
                    <a:lnTo>
                      <a:pt x="2224" y="1361"/>
                    </a:lnTo>
                    <a:lnTo>
                      <a:pt x="2355" y="1178"/>
                    </a:lnTo>
                    <a:lnTo>
                      <a:pt x="2485" y="968"/>
                    </a:lnTo>
                    <a:lnTo>
                      <a:pt x="2511" y="838"/>
                    </a:lnTo>
                    <a:lnTo>
                      <a:pt x="2564" y="707"/>
                    </a:lnTo>
                    <a:lnTo>
                      <a:pt x="2564" y="602"/>
                    </a:lnTo>
                    <a:lnTo>
                      <a:pt x="2538" y="472"/>
                    </a:lnTo>
                    <a:lnTo>
                      <a:pt x="2485" y="367"/>
                    </a:lnTo>
                    <a:lnTo>
                      <a:pt x="2381" y="236"/>
                    </a:lnTo>
                    <a:lnTo>
                      <a:pt x="2250" y="132"/>
                    </a:lnTo>
                    <a:lnTo>
                      <a:pt x="2067" y="53"/>
                    </a:lnTo>
                    <a:lnTo>
                      <a:pt x="1858"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692625" y="1785300"/>
                <a:ext cx="64100" cy="64100"/>
              </a:xfrm>
              <a:custGeom>
                <a:avLst/>
                <a:gdLst/>
                <a:ahLst/>
                <a:cxnLst/>
                <a:rect l="l" t="t" r="r" b="b"/>
                <a:pathLst>
                  <a:path w="2564" h="2564" fill="none" extrusionOk="0">
                    <a:moveTo>
                      <a:pt x="2067" y="1544"/>
                    </a:moveTo>
                    <a:lnTo>
                      <a:pt x="2067" y="1544"/>
                    </a:lnTo>
                    <a:lnTo>
                      <a:pt x="2224" y="1361"/>
                    </a:lnTo>
                    <a:lnTo>
                      <a:pt x="2355" y="1178"/>
                    </a:lnTo>
                    <a:lnTo>
                      <a:pt x="2485" y="968"/>
                    </a:lnTo>
                    <a:lnTo>
                      <a:pt x="2511" y="838"/>
                    </a:lnTo>
                    <a:lnTo>
                      <a:pt x="2564" y="707"/>
                    </a:lnTo>
                    <a:lnTo>
                      <a:pt x="2564" y="602"/>
                    </a:lnTo>
                    <a:lnTo>
                      <a:pt x="2538" y="472"/>
                    </a:lnTo>
                    <a:lnTo>
                      <a:pt x="2485" y="367"/>
                    </a:lnTo>
                    <a:lnTo>
                      <a:pt x="2381" y="236"/>
                    </a:lnTo>
                    <a:lnTo>
                      <a:pt x="2250" y="132"/>
                    </a:lnTo>
                    <a:lnTo>
                      <a:pt x="2067" y="53"/>
                    </a:lnTo>
                    <a:lnTo>
                      <a:pt x="2067" y="53"/>
                    </a:lnTo>
                    <a:lnTo>
                      <a:pt x="1858" y="1"/>
                    </a:lnTo>
                    <a:lnTo>
                      <a:pt x="1622" y="1"/>
                    </a:lnTo>
                    <a:lnTo>
                      <a:pt x="1361" y="27"/>
                    </a:lnTo>
                    <a:lnTo>
                      <a:pt x="1099" y="132"/>
                    </a:lnTo>
                    <a:lnTo>
                      <a:pt x="864" y="262"/>
                    </a:lnTo>
                    <a:lnTo>
                      <a:pt x="629" y="419"/>
                    </a:lnTo>
                    <a:lnTo>
                      <a:pt x="419" y="602"/>
                    </a:lnTo>
                    <a:lnTo>
                      <a:pt x="262" y="811"/>
                    </a:lnTo>
                    <a:lnTo>
                      <a:pt x="106" y="1021"/>
                    </a:lnTo>
                    <a:lnTo>
                      <a:pt x="27" y="1256"/>
                    </a:lnTo>
                    <a:lnTo>
                      <a:pt x="1" y="1491"/>
                    </a:lnTo>
                    <a:lnTo>
                      <a:pt x="1" y="1622"/>
                    </a:lnTo>
                    <a:lnTo>
                      <a:pt x="27" y="1727"/>
                    </a:lnTo>
                    <a:lnTo>
                      <a:pt x="79" y="1858"/>
                    </a:lnTo>
                    <a:lnTo>
                      <a:pt x="132" y="1962"/>
                    </a:lnTo>
                    <a:lnTo>
                      <a:pt x="210" y="2067"/>
                    </a:lnTo>
                    <a:lnTo>
                      <a:pt x="315" y="2197"/>
                    </a:lnTo>
                    <a:lnTo>
                      <a:pt x="445" y="2302"/>
                    </a:lnTo>
                    <a:lnTo>
                      <a:pt x="602" y="2381"/>
                    </a:lnTo>
                    <a:lnTo>
                      <a:pt x="759" y="2485"/>
                    </a:lnTo>
                    <a:lnTo>
                      <a:pt x="969" y="25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2657075" y="1793150"/>
                <a:ext cx="1064350" cy="1024475"/>
              </a:xfrm>
              <a:custGeom>
                <a:avLst/>
                <a:gdLst/>
                <a:ahLst/>
                <a:cxnLst/>
                <a:rect l="l" t="t" r="r" b="b"/>
                <a:pathLst>
                  <a:path w="42574" h="40979" extrusionOk="0">
                    <a:moveTo>
                      <a:pt x="33735" y="1"/>
                    </a:moveTo>
                    <a:lnTo>
                      <a:pt x="33499" y="27"/>
                    </a:lnTo>
                    <a:lnTo>
                      <a:pt x="33290" y="53"/>
                    </a:lnTo>
                    <a:lnTo>
                      <a:pt x="33055" y="131"/>
                    </a:lnTo>
                    <a:lnTo>
                      <a:pt x="32872" y="236"/>
                    </a:lnTo>
                    <a:lnTo>
                      <a:pt x="32662" y="367"/>
                    </a:lnTo>
                    <a:lnTo>
                      <a:pt x="32453" y="497"/>
                    </a:lnTo>
                    <a:lnTo>
                      <a:pt x="32270" y="681"/>
                    </a:lnTo>
                    <a:lnTo>
                      <a:pt x="32087" y="890"/>
                    </a:lnTo>
                    <a:lnTo>
                      <a:pt x="31904" y="1099"/>
                    </a:lnTo>
                    <a:lnTo>
                      <a:pt x="31538" y="1622"/>
                    </a:lnTo>
                    <a:lnTo>
                      <a:pt x="31172" y="2223"/>
                    </a:lnTo>
                    <a:lnTo>
                      <a:pt x="30806" y="2903"/>
                    </a:lnTo>
                    <a:lnTo>
                      <a:pt x="30440" y="3688"/>
                    </a:lnTo>
                    <a:lnTo>
                      <a:pt x="30047" y="4551"/>
                    </a:lnTo>
                    <a:lnTo>
                      <a:pt x="29655" y="5466"/>
                    </a:lnTo>
                    <a:lnTo>
                      <a:pt x="27406" y="10722"/>
                    </a:lnTo>
                    <a:lnTo>
                      <a:pt x="25968" y="14044"/>
                    </a:lnTo>
                    <a:lnTo>
                      <a:pt x="24425" y="17522"/>
                    </a:lnTo>
                    <a:lnTo>
                      <a:pt x="22830" y="20947"/>
                    </a:lnTo>
                    <a:lnTo>
                      <a:pt x="22071" y="22569"/>
                    </a:lnTo>
                    <a:lnTo>
                      <a:pt x="21313" y="24085"/>
                    </a:lnTo>
                    <a:lnTo>
                      <a:pt x="20607" y="25471"/>
                    </a:lnTo>
                    <a:lnTo>
                      <a:pt x="19953" y="26701"/>
                    </a:lnTo>
                    <a:lnTo>
                      <a:pt x="19352" y="27773"/>
                    </a:lnTo>
                    <a:lnTo>
                      <a:pt x="18802" y="28610"/>
                    </a:lnTo>
                    <a:lnTo>
                      <a:pt x="18567" y="28949"/>
                    </a:lnTo>
                    <a:lnTo>
                      <a:pt x="18306" y="29263"/>
                    </a:lnTo>
                    <a:lnTo>
                      <a:pt x="18070" y="29551"/>
                    </a:lnTo>
                    <a:lnTo>
                      <a:pt x="17835" y="29812"/>
                    </a:lnTo>
                    <a:lnTo>
                      <a:pt x="17600" y="30048"/>
                    </a:lnTo>
                    <a:lnTo>
                      <a:pt x="17390" y="30231"/>
                    </a:lnTo>
                    <a:lnTo>
                      <a:pt x="17155" y="30414"/>
                    </a:lnTo>
                    <a:lnTo>
                      <a:pt x="16946" y="30545"/>
                    </a:lnTo>
                    <a:lnTo>
                      <a:pt x="16737" y="30675"/>
                    </a:lnTo>
                    <a:lnTo>
                      <a:pt x="16554" y="30780"/>
                    </a:lnTo>
                    <a:lnTo>
                      <a:pt x="16344" y="30832"/>
                    </a:lnTo>
                    <a:lnTo>
                      <a:pt x="16161" y="30885"/>
                    </a:lnTo>
                    <a:lnTo>
                      <a:pt x="15978" y="30911"/>
                    </a:lnTo>
                    <a:lnTo>
                      <a:pt x="15821" y="30937"/>
                    </a:lnTo>
                    <a:lnTo>
                      <a:pt x="15638" y="30911"/>
                    </a:lnTo>
                    <a:lnTo>
                      <a:pt x="15481" y="30885"/>
                    </a:lnTo>
                    <a:lnTo>
                      <a:pt x="15351" y="30832"/>
                    </a:lnTo>
                    <a:lnTo>
                      <a:pt x="15194" y="30780"/>
                    </a:lnTo>
                    <a:lnTo>
                      <a:pt x="15063" y="30675"/>
                    </a:lnTo>
                    <a:lnTo>
                      <a:pt x="14958" y="30597"/>
                    </a:lnTo>
                    <a:lnTo>
                      <a:pt x="14854" y="30492"/>
                    </a:lnTo>
                    <a:lnTo>
                      <a:pt x="14749" y="30362"/>
                    </a:lnTo>
                    <a:lnTo>
                      <a:pt x="14566" y="30074"/>
                    </a:lnTo>
                    <a:lnTo>
                      <a:pt x="14461" y="29760"/>
                    </a:lnTo>
                    <a:lnTo>
                      <a:pt x="14357" y="29394"/>
                    </a:lnTo>
                    <a:lnTo>
                      <a:pt x="14331" y="29002"/>
                    </a:lnTo>
                    <a:lnTo>
                      <a:pt x="14357" y="28610"/>
                    </a:lnTo>
                    <a:lnTo>
                      <a:pt x="14409" y="28217"/>
                    </a:lnTo>
                    <a:lnTo>
                      <a:pt x="14514" y="27825"/>
                    </a:lnTo>
                    <a:lnTo>
                      <a:pt x="14618" y="27485"/>
                    </a:lnTo>
                    <a:lnTo>
                      <a:pt x="14749" y="27171"/>
                    </a:lnTo>
                    <a:lnTo>
                      <a:pt x="14906" y="26857"/>
                    </a:lnTo>
                    <a:lnTo>
                      <a:pt x="15063" y="26544"/>
                    </a:lnTo>
                    <a:lnTo>
                      <a:pt x="15403" y="26021"/>
                    </a:lnTo>
                    <a:lnTo>
                      <a:pt x="15717" y="25498"/>
                    </a:lnTo>
                    <a:lnTo>
                      <a:pt x="15847" y="25262"/>
                    </a:lnTo>
                    <a:lnTo>
                      <a:pt x="15952" y="25027"/>
                    </a:lnTo>
                    <a:lnTo>
                      <a:pt x="16057" y="24792"/>
                    </a:lnTo>
                    <a:lnTo>
                      <a:pt x="16109" y="24556"/>
                    </a:lnTo>
                    <a:lnTo>
                      <a:pt x="16135" y="24321"/>
                    </a:lnTo>
                    <a:lnTo>
                      <a:pt x="16135" y="24085"/>
                    </a:lnTo>
                    <a:lnTo>
                      <a:pt x="16109" y="24033"/>
                    </a:lnTo>
                    <a:lnTo>
                      <a:pt x="16057" y="23981"/>
                    </a:lnTo>
                    <a:lnTo>
                      <a:pt x="15978" y="23955"/>
                    </a:lnTo>
                    <a:lnTo>
                      <a:pt x="15874" y="23929"/>
                    </a:lnTo>
                    <a:lnTo>
                      <a:pt x="15560" y="23929"/>
                    </a:lnTo>
                    <a:lnTo>
                      <a:pt x="15168" y="23981"/>
                    </a:lnTo>
                    <a:lnTo>
                      <a:pt x="14697" y="24059"/>
                    </a:lnTo>
                    <a:lnTo>
                      <a:pt x="14121" y="24164"/>
                    </a:lnTo>
                    <a:lnTo>
                      <a:pt x="13494" y="24321"/>
                    </a:lnTo>
                    <a:lnTo>
                      <a:pt x="12814" y="24504"/>
                    </a:lnTo>
                    <a:lnTo>
                      <a:pt x="11271" y="24975"/>
                    </a:lnTo>
                    <a:lnTo>
                      <a:pt x="9597" y="25550"/>
                    </a:lnTo>
                    <a:lnTo>
                      <a:pt x="7845" y="26177"/>
                    </a:lnTo>
                    <a:lnTo>
                      <a:pt x="6982" y="26544"/>
                    </a:lnTo>
                    <a:lnTo>
                      <a:pt x="6119" y="26884"/>
                    </a:lnTo>
                    <a:lnTo>
                      <a:pt x="5282" y="27276"/>
                    </a:lnTo>
                    <a:lnTo>
                      <a:pt x="4472" y="27642"/>
                    </a:lnTo>
                    <a:lnTo>
                      <a:pt x="3713" y="28034"/>
                    </a:lnTo>
                    <a:lnTo>
                      <a:pt x="2981" y="28400"/>
                    </a:lnTo>
                    <a:lnTo>
                      <a:pt x="2327" y="28793"/>
                    </a:lnTo>
                    <a:lnTo>
                      <a:pt x="1726" y="29185"/>
                    </a:lnTo>
                    <a:lnTo>
                      <a:pt x="1203" y="29551"/>
                    </a:lnTo>
                    <a:lnTo>
                      <a:pt x="758" y="29943"/>
                    </a:lnTo>
                    <a:lnTo>
                      <a:pt x="575" y="30100"/>
                    </a:lnTo>
                    <a:lnTo>
                      <a:pt x="418" y="30283"/>
                    </a:lnTo>
                    <a:lnTo>
                      <a:pt x="262" y="30466"/>
                    </a:lnTo>
                    <a:lnTo>
                      <a:pt x="157" y="30649"/>
                    </a:lnTo>
                    <a:lnTo>
                      <a:pt x="78" y="30806"/>
                    </a:lnTo>
                    <a:lnTo>
                      <a:pt x="26" y="30963"/>
                    </a:lnTo>
                    <a:lnTo>
                      <a:pt x="0" y="31146"/>
                    </a:lnTo>
                    <a:lnTo>
                      <a:pt x="0" y="31277"/>
                    </a:lnTo>
                    <a:lnTo>
                      <a:pt x="52" y="31434"/>
                    </a:lnTo>
                    <a:lnTo>
                      <a:pt x="131" y="31591"/>
                    </a:lnTo>
                    <a:lnTo>
                      <a:pt x="235" y="31721"/>
                    </a:lnTo>
                    <a:lnTo>
                      <a:pt x="366" y="31852"/>
                    </a:lnTo>
                    <a:lnTo>
                      <a:pt x="549" y="31983"/>
                    </a:lnTo>
                    <a:lnTo>
                      <a:pt x="785" y="32114"/>
                    </a:lnTo>
                    <a:lnTo>
                      <a:pt x="1046" y="32218"/>
                    </a:lnTo>
                    <a:lnTo>
                      <a:pt x="1334" y="32323"/>
                    </a:lnTo>
                    <a:lnTo>
                      <a:pt x="1438" y="32375"/>
                    </a:lnTo>
                    <a:lnTo>
                      <a:pt x="1569" y="32480"/>
                    </a:lnTo>
                    <a:lnTo>
                      <a:pt x="1726" y="32637"/>
                    </a:lnTo>
                    <a:lnTo>
                      <a:pt x="1857" y="32820"/>
                    </a:lnTo>
                    <a:lnTo>
                      <a:pt x="2197" y="33264"/>
                    </a:lnTo>
                    <a:lnTo>
                      <a:pt x="2563" y="33840"/>
                    </a:lnTo>
                    <a:lnTo>
                      <a:pt x="3426" y="35226"/>
                    </a:lnTo>
                    <a:lnTo>
                      <a:pt x="3949" y="35984"/>
                    </a:lnTo>
                    <a:lnTo>
                      <a:pt x="4524" y="36769"/>
                    </a:lnTo>
                    <a:lnTo>
                      <a:pt x="5152" y="37553"/>
                    </a:lnTo>
                    <a:lnTo>
                      <a:pt x="5466" y="37945"/>
                    </a:lnTo>
                    <a:lnTo>
                      <a:pt x="5832" y="38311"/>
                    </a:lnTo>
                    <a:lnTo>
                      <a:pt x="6172" y="38678"/>
                    </a:lnTo>
                    <a:lnTo>
                      <a:pt x="6564" y="39018"/>
                    </a:lnTo>
                    <a:lnTo>
                      <a:pt x="6956" y="39357"/>
                    </a:lnTo>
                    <a:lnTo>
                      <a:pt x="7375" y="39645"/>
                    </a:lnTo>
                    <a:lnTo>
                      <a:pt x="7793" y="39933"/>
                    </a:lnTo>
                    <a:lnTo>
                      <a:pt x="8238" y="40194"/>
                    </a:lnTo>
                    <a:lnTo>
                      <a:pt x="8708" y="40403"/>
                    </a:lnTo>
                    <a:lnTo>
                      <a:pt x="9179" y="40613"/>
                    </a:lnTo>
                    <a:lnTo>
                      <a:pt x="9676" y="40770"/>
                    </a:lnTo>
                    <a:lnTo>
                      <a:pt x="10199" y="40874"/>
                    </a:lnTo>
                    <a:lnTo>
                      <a:pt x="10722" y="40953"/>
                    </a:lnTo>
                    <a:lnTo>
                      <a:pt x="11271" y="40979"/>
                    </a:lnTo>
                    <a:lnTo>
                      <a:pt x="11846" y="40979"/>
                    </a:lnTo>
                    <a:lnTo>
                      <a:pt x="12396" y="40927"/>
                    </a:lnTo>
                    <a:lnTo>
                      <a:pt x="12919" y="40874"/>
                    </a:lnTo>
                    <a:lnTo>
                      <a:pt x="13442" y="40770"/>
                    </a:lnTo>
                    <a:lnTo>
                      <a:pt x="13965" y="40639"/>
                    </a:lnTo>
                    <a:lnTo>
                      <a:pt x="14488" y="40482"/>
                    </a:lnTo>
                    <a:lnTo>
                      <a:pt x="14984" y="40299"/>
                    </a:lnTo>
                    <a:lnTo>
                      <a:pt x="15481" y="40090"/>
                    </a:lnTo>
                    <a:lnTo>
                      <a:pt x="15978" y="39854"/>
                    </a:lnTo>
                    <a:lnTo>
                      <a:pt x="16449" y="39567"/>
                    </a:lnTo>
                    <a:lnTo>
                      <a:pt x="16920" y="39279"/>
                    </a:lnTo>
                    <a:lnTo>
                      <a:pt x="17390" y="38939"/>
                    </a:lnTo>
                    <a:lnTo>
                      <a:pt x="17861" y="38573"/>
                    </a:lnTo>
                    <a:lnTo>
                      <a:pt x="18306" y="38181"/>
                    </a:lnTo>
                    <a:lnTo>
                      <a:pt x="18776" y="37762"/>
                    </a:lnTo>
                    <a:lnTo>
                      <a:pt x="19221" y="37318"/>
                    </a:lnTo>
                    <a:lnTo>
                      <a:pt x="19639" y="36847"/>
                    </a:lnTo>
                    <a:lnTo>
                      <a:pt x="20084" y="36324"/>
                    </a:lnTo>
                    <a:lnTo>
                      <a:pt x="20502" y="35801"/>
                    </a:lnTo>
                    <a:lnTo>
                      <a:pt x="20921" y="35226"/>
                    </a:lnTo>
                    <a:lnTo>
                      <a:pt x="21339" y="34624"/>
                    </a:lnTo>
                    <a:lnTo>
                      <a:pt x="21758" y="33997"/>
                    </a:lnTo>
                    <a:lnTo>
                      <a:pt x="22176" y="33343"/>
                    </a:lnTo>
                    <a:lnTo>
                      <a:pt x="22568" y="32663"/>
                    </a:lnTo>
                    <a:lnTo>
                      <a:pt x="22960" y="31957"/>
                    </a:lnTo>
                    <a:lnTo>
                      <a:pt x="23353" y="31225"/>
                    </a:lnTo>
                    <a:lnTo>
                      <a:pt x="24137" y="29656"/>
                    </a:lnTo>
                    <a:lnTo>
                      <a:pt x="24922" y="27982"/>
                    </a:lnTo>
                    <a:lnTo>
                      <a:pt x="25680" y="26177"/>
                    </a:lnTo>
                    <a:lnTo>
                      <a:pt x="27092" y="22673"/>
                    </a:lnTo>
                    <a:lnTo>
                      <a:pt x="28348" y="19561"/>
                    </a:lnTo>
                    <a:lnTo>
                      <a:pt x="29420" y="16789"/>
                    </a:lnTo>
                    <a:lnTo>
                      <a:pt x="30387" y="14384"/>
                    </a:lnTo>
                    <a:lnTo>
                      <a:pt x="31250" y="12291"/>
                    </a:lnTo>
                    <a:lnTo>
                      <a:pt x="31669" y="11376"/>
                    </a:lnTo>
                    <a:lnTo>
                      <a:pt x="32061" y="10539"/>
                    </a:lnTo>
                    <a:lnTo>
                      <a:pt x="32453" y="9755"/>
                    </a:lnTo>
                    <a:lnTo>
                      <a:pt x="32845" y="9075"/>
                    </a:lnTo>
                    <a:lnTo>
                      <a:pt x="33238" y="8447"/>
                    </a:lnTo>
                    <a:lnTo>
                      <a:pt x="33630" y="7898"/>
                    </a:lnTo>
                    <a:lnTo>
                      <a:pt x="33996" y="7427"/>
                    </a:lnTo>
                    <a:lnTo>
                      <a:pt x="34388" y="7009"/>
                    </a:lnTo>
                    <a:lnTo>
                      <a:pt x="34728" y="6643"/>
                    </a:lnTo>
                    <a:lnTo>
                      <a:pt x="35094" y="6355"/>
                    </a:lnTo>
                    <a:lnTo>
                      <a:pt x="35434" y="6120"/>
                    </a:lnTo>
                    <a:lnTo>
                      <a:pt x="35774" y="5937"/>
                    </a:lnTo>
                    <a:lnTo>
                      <a:pt x="36114" y="5832"/>
                    </a:lnTo>
                    <a:lnTo>
                      <a:pt x="36428" y="5754"/>
                    </a:lnTo>
                    <a:lnTo>
                      <a:pt x="36768" y="5728"/>
                    </a:lnTo>
                    <a:lnTo>
                      <a:pt x="37108" y="5754"/>
                    </a:lnTo>
                    <a:lnTo>
                      <a:pt x="37422" y="5806"/>
                    </a:lnTo>
                    <a:lnTo>
                      <a:pt x="37762" y="5911"/>
                    </a:lnTo>
                    <a:lnTo>
                      <a:pt x="38102" y="6068"/>
                    </a:lnTo>
                    <a:lnTo>
                      <a:pt x="38468" y="6224"/>
                    </a:lnTo>
                    <a:lnTo>
                      <a:pt x="38834" y="6434"/>
                    </a:lnTo>
                    <a:lnTo>
                      <a:pt x="39200" y="6695"/>
                    </a:lnTo>
                    <a:lnTo>
                      <a:pt x="39880" y="7166"/>
                    </a:lnTo>
                    <a:lnTo>
                      <a:pt x="40403" y="7584"/>
                    </a:lnTo>
                    <a:lnTo>
                      <a:pt x="40795" y="7924"/>
                    </a:lnTo>
                    <a:lnTo>
                      <a:pt x="41057" y="8212"/>
                    </a:lnTo>
                    <a:lnTo>
                      <a:pt x="41240" y="8421"/>
                    </a:lnTo>
                    <a:lnTo>
                      <a:pt x="41344" y="8578"/>
                    </a:lnTo>
                    <a:lnTo>
                      <a:pt x="41423" y="8683"/>
                    </a:lnTo>
                    <a:lnTo>
                      <a:pt x="42574" y="8630"/>
                    </a:lnTo>
                    <a:lnTo>
                      <a:pt x="42443" y="8317"/>
                    </a:lnTo>
                    <a:lnTo>
                      <a:pt x="42364" y="8160"/>
                    </a:lnTo>
                    <a:lnTo>
                      <a:pt x="42129" y="7741"/>
                    </a:lnTo>
                    <a:lnTo>
                      <a:pt x="41711" y="7114"/>
                    </a:lnTo>
                    <a:lnTo>
                      <a:pt x="41135" y="6277"/>
                    </a:lnTo>
                    <a:lnTo>
                      <a:pt x="40795" y="5780"/>
                    </a:lnTo>
                    <a:lnTo>
                      <a:pt x="40377" y="5257"/>
                    </a:lnTo>
                    <a:lnTo>
                      <a:pt x="39932" y="4708"/>
                    </a:lnTo>
                    <a:lnTo>
                      <a:pt x="39435" y="4132"/>
                    </a:lnTo>
                    <a:lnTo>
                      <a:pt x="38886" y="3557"/>
                    </a:lnTo>
                    <a:lnTo>
                      <a:pt x="38285" y="2929"/>
                    </a:lnTo>
                    <a:lnTo>
                      <a:pt x="37631" y="2302"/>
                    </a:lnTo>
                    <a:lnTo>
                      <a:pt x="36925" y="1674"/>
                    </a:lnTo>
                    <a:lnTo>
                      <a:pt x="36245" y="1099"/>
                    </a:lnTo>
                    <a:lnTo>
                      <a:pt x="35905" y="864"/>
                    </a:lnTo>
                    <a:lnTo>
                      <a:pt x="35591" y="654"/>
                    </a:lnTo>
                    <a:lnTo>
                      <a:pt x="35304" y="471"/>
                    </a:lnTo>
                    <a:lnTo>
                      <a:pt x="35016" y="314"/>
                    </a:lnTo>
                    <a:lnTo>
                      <a:pt x="34728" y="210"/>
                    </a:lnTo>
                    <a:lnTo>
                      <a:pt x="34467" y="105"/>
                    </a:lnTo>
                    <a:lnTo>
                      <a:pt x="34205" y="53"/>
                    </a:lnTo>
                    <a:lnTo>
                      <a:pt x="3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3390600" y="1880100"/>
                <a:ext cx="47100" cy="77825"/>
              </a:xfrm>
              <a:custGeom>
                <a:avLst/>
                <a:gdLst/>
                <a:ahLst/>
                <a:cxnLst/>
                <a:rect l="l" t="t" r="r" b="b"/>
                <a:pathLst>
                  <a:path w="1884" h="3113" extrusionOk="0">
                    <a:moveTo>
                      <a:pt x="1386" y="1"/>
                    </a:moveTo>
                    <a:lnTo>
                      <a:pt x="1308" y="27"/>
                    </a:lnTo>
                    <a:lnTo>
                      <a:pt x="1151" y="105"/>
                    </a:lnTo>
                    <a:lnTo>
                      <a:pt x="994" y="288"/>
                    </a:lnTo>
                    <a:lnTo>
                      <a:pt x="1020" y="314"/>
                    </a:lnTo>
                    <a:lnTo>
                      <a:pt x="1046" y="314"/>
                    </a:lnTo>
                    <a:lnTo>
                      <a:pt x="1099" y="262"/>
                    </a:lnTo>
                    <a:lnTo>
                      <a:pt x="1177" y="236"/>
                    </a:lnTo>
                    <a:lnTo>
                      <a:pt x="1360" y="184"/>
                    </a:lnTo>
                    <a:lnTo>
                      <a:pt x="1543" y="184"/>
                    </a:lnTo>
                    <a:lnTo>
                      <a:pt x="1622" y="210"/>
                    </a:lnTo>
                    <a:lnTo>
                      <a:pt x="1674" y="236"/>
                    </a:lnTo>
                    <a:lnTo>
                      <a:pt x="1726" y="288"/>
                    </a:lnTo>
                    <a:lnTo>
                      <a:pt x="1752" y="341"/>
                    </a:lnTo>
                    <a:lnTo>
                      <a:pt x="1779" y="498"/>
                    </a:lnTo>
                    <a:lnTo>
                      <a:pt x="1805" y="681"/>
                    </a:lnTo>
                    <a:lnTo>
                      <a:pt x="1805" y="811"/>
                    </a:lnTo>
                    <a:lnTo>
                      <a:pt x="1805" y="1021"/>
                    </a:lnTo>
                    <a:lnTo>
                      <a:pt x="1779" y="1204"/>
                    </a:lnTo>
                    <a:lnTo>
                      <a:pt x="1674" y="1570"/>
                    </a:lnTo>
                    <a:lnTo>
                      <a:pt x="1543" y="1936"/>
                    </a:lnTo>
                    <a:lnTo>
                      <a:pt x="1465" y="2145"/>
                    </a:lnTo>
                    <a:lnTo>
                      <a:pt x="1360" y="2354"/>
                    </a:lnTo>
                    <a:lnTo>
                      <a:pt x="1229" y="2537"/>
                    </a:lnTo>
                    <a:lnTo>
                      <a:pt x="1099" y="2694"/>
                    </a:lnTo>
                    <a:lnTo>
                      <a:pt x="942" y="2825"/>
                    </a:lnTo>
                    <a:lnTo>
                      <a:pt x="759" y="2930"/>
                    </a:lnTo>
                    <a:lnTo>
                      <a:pt x="654" y="2956"/>
                    </a:lnTo>
                    <a:lnTo>
                      <a:pt x="445" y="2956"/>
                    </a:lnTo>
                    <a:lnTo>
                      <a:pt x="393" y="2930"/>
                    </a:lnTo>
                    <a:lnTo>
                      <a:pt x="314" y="2903"/>
                    </a:lnTo>
                    <a:lnTo>
                      <a:pt x="262" y="2851"/>
                    </a:lnTo>
                    <a:lnTo>
                      <a:pt x="183" y="2720"/>
                    </a:lnTo>
                    <a:lnTo>
                      <a:pt x="157" y="2563"/>
                    </a:lnTo>
                    <a:lnTo>
                      <a:pt x="131" y="2380"/>
                    </a:lnTo>
                    <a:lnTo>
                      <a:pt x="131" y="2014"/>
                    </a:lnTo>
                    <a:lnTo>
                      <a:pt x="183" y="1805"/>
                    </a:lnTo>
                    <a:lnTo>
                      <a:pt x="236" y="1596"/>
                    </a:lnTo>
                    <a:lnTo>
                      <a:pt x="340" y="1387"/>
                    </a:lnTo>
                    <a:lnTo>
                      <a:pt x="445" y="1177"/>
                    </a:lnTo>
                    <a:lnTo>
                      <a:pt x="576" y="994"/>
                    </a:lnTo>
                    <a:lnTo>
                      <a:pt x="706" y="811"/>
                    </a:lnTo>
                    <a:lnTo>
                      <a:pt x="994" y="471"/>
                    </a:lnTo>
                    <a:lnTo>
                      <a:pt x="1020" y="419"/>
                    </a:lnTo>
                    <a:lnTo>
                      <a:pt x="994" y="393"/>
                    </a:lnTo>
                    <a:lnTo>
                      <a:pt x="968" y="367"/>
                    </a:lnTo>
                    <a:lnTo>
                      <a:pt x="916" y="393"/>
                    </a:lnTo>
                    <a:lnTo>
                      <a:pt x="706" y="602"/>
                    </a:lnTo>
                    <a:lnTo>
                      <a:pt x="497" y="864"/>
                    </a:lnTo>
                    <a:lnTo>
                      <a:pt x="340" y="1099"/>
                    </a:lnTo>
                    <a:lnTo>
                      <a:pt x="183" y="1360"/>
                    </a:lnTo>
                    <a:lnTo>
                      <a:pt x="79" y="1648"/>
                    </a:lnTo>
                    <a:lnTo>
                      <a:pt x="26" y="1936"/>
                    </a:lnTo>
                    <a:lnTo>
                      <a:pt x="0" y="2250"/>
                    </a:lnTo>
                    <a:lnTo>
                      <a:pt x="26" y="2563"/>
                    </a:lnTo>
                    <a:lnTo>
                      <a:pt x="79" y="2773"/>
                    </a:lnTo>
                    <a:lnTo>
                      <a:pt x="131" y="2903"/>
                    </a:lnTo>
                    <a:lnTo>
                      <a:pt x="236" y="3008"/>
                    </a:lnTo>
                    <a:lnTo>
                      <a:pt x="340" y="3086"/>
                    </a:lnTo>
                    <a:lnTo>
                      <a:pt x="471" y="3113"/>
                    </a:lnTo>
                    <a:lnTo>
                      <a:pt x="628" y="3086"/>
                    </a:lnTo>
                    <a:lnTo>
                      <a:pt x="785" y="3034"/>
                    </a:lnTo>
                    <a:lnTo>
                      <a:pt x="942" y="2930"/>
                    </a:lnTo>
                    <a:lnTo>
                      <a:pt x="1177" y="2746"/>
                    </a:lnTo>
                    <a:lnTo>
                      <a:pt x="1386" y="2485"/>
                    </a:lnTo>
                    <a:lnTo>
                      <a:pt x="1543" y="2223"/>
                    </a:lnTo>
                    <a:lnTo>
                      <a:pt x="1674" y="1910"/>
                    </a:lnTo>
                    <a:lnTo>
                      <a:pt x="1779" y="1596"/>
                    </a:lnTo>
                    <a:lnTo>
                      <a:pt x="1857" y="1282"/>
                    </a:lnTo>
                    <a:lnTo>
                      <a:pt x="1883" y="968"/>
                    </a:lnTo>
                    <a:lnTo>
                      <a:pt x="1883" y="681"/>
                    </a:lnTo>
                    <a:lnTo>
                      <a:pt x="1857" y="471"/>
                    </a:lnTo>
                    <a:lnTo>
                      <a:pt x="1779" y="288"/>
                    </a:lnTo>
                    <a:lnTo>
                      <a:pt x="1700" y="158"/>
                    </a:lnTo>
                    <a:lnTo>
                      <a:pt x="1569" y="53"/>
                    </a:lnTo>
                    <a:lnTo>
                      <a:pt x="14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3341550" y="1996475"/>
                <a:ext cx="46450" cy="64100"/>
              </a:xfrm>
              <a:custGeom>
                <a:avLst/>
                <a:gdLst/>
                <a:ahLst/>
                <a:cxnLst/>
                <a:rect l="l" t="t" r="r" b="b"/>
                <a:pathLst>
                  <a:path w="1858" h="2564" extrusionOk="0">
                    <a:moveTo>
                      <a:pt x="1152" y="0"/>
                    </a:moveTo>
                    <a:lnTo>
                      <a:pt x="1125" y="27"/>
                    </a:lnTo>
                    <a:lnTo>
                      <a:pt x="1152" y="53"/>
                    </a:lnTo>
                    <a:lnTo>
                      <a:pt x="1178" y="53"/>
                    </a:lnTo>
                    <a:lnTo>
                      <a:pt x="1361" y="79"/>
                    </a:lnTo>
                    <a:lnTo>
                      <a:pt x="1518" y="157"/>
                    </a:lnTo>
                    <a:lnTo>
                      <a:pt x="1622" y="236"/>
                    </a:lnTo>
                    <a:lnTo>
                      <a:pt x="1675" y="367"/>
                    </a:lnTo>
                    <a:lnTo>
                      <a:pt x="1727" y="497"/>
                    </a:lnTo>
                    <a:lnTo>
                      <a:pt x="1727" y="654"/>
                    </a:lnTo>
                    <a:lnTo>
                      <a:pt x="1701" y="811"/>
                    </a:lnTo>
                    <a:lnTo>
                      <a:pt x="1648" y="994"/>
                    </a:lnTo>
                    <a:lnTo>
                      <a:pt x="1518" y="1360"/>
                    </a:lnTo>
                    <a:lnTo>
                      <a:pt x="1335" y="1700"/>
                    </a:lnTo>
                    <a:lnTo>
                      <a:pt x="1152" y="1988"/>
                    </a:lnTo>
                    <a:lnTo>
                      <a:pt x="969" y="2171"/>
                    </a:lnTo>
                    <a:lnTo>
                      <a:pt x="890" y="2249"/>
                    </a:lnTo>
                    <a:lnTo>
                      <a:pt x="759" y="2328"/>
                    </a:lnTo>
                    <a:lnTo>
                      <a:pt x="655" y="2354"/>
                    </a:lnTo>
                    <a:lnTo>
                      <a:pt x="524" y="2380"/>
                    </a:lnTo>
                    <a:lnTo>
                      <a:pt x="393" y="2354"/>
                    </a:lnTo>
                    <a:lnTo>
                      <a:pt x="315" y="2302"/>
                    </a:lnTo>
                    <a:lnTo>
                      <a:pt x="210" y="2197"/>
                    </a:lnTo>
                    <a:lnTo>
                      <a:pt x="158" y="2066"/>
                    </a:lnTo>
                    <a:lnTo>
                      <a:pt x="158" y="1962"/>
                    </a:lnTo>
                    <a:lnTo>
                      <a:pt x="158" y="1883"/>
                    </a:lnTo>
                    <a:lnTo>
                      <a:pt x="210" y="1674"/>
                    </a:lnTo>
                    <a:lnTo>
                      <a:pt x="289" y="1491"/>
                    </a:lnTo>
                    <a:lnTo>
                      <a:pt x="367" y="1334"/>
                    </a:lnTo>
                    <a:lnTo>
                      <a:pt x="498" y="1073"/>
                    </a:lnTo>
                    <a:lnTo>
                      <a:pt x="629" y="837"/>
                    </a:lnTo>
                    <a:lnTo>
                      <a:pt x="942" y="393"/>
                    </a:lnTo>
                    <a:lnTo>
                      <a:pt x="942" y="367"/>
                    </a:lnTo>
                    <a:lnTo>
                      <a:pt x="942" y="314"/>
                    </a:lnTo>
                    <a:lnTo>
                      <a:pt x="890" y="314"/>
                    </a:lnTo>
                    <a:lnTo>
                      <a:pt x="864" y="340"/>
                    </a:lnTo>
                    <a:lnTo>
                      <a:pt x="681" y="497"/>
                    </a:lnTo>
                    <a:lnTo>
                      <a:pt x="524" y="707"/>
                    </a:lnTo>
                    <a:lnTo>
                      <a:pt x="367" y="942"/>
                    </a:lnTo>
                    <a:lnTo>
                      <a:pt x="236" y="1177"/>
                    </a:lnTo>
                    <a:lnTo>
                      <a:pt x="132" y="1413"/>
                    </a:lnTo>
                    <a:lnTo>
                      <a:pt x="53" y="1648"/>
                    </a:lnTo>
                    <a:lnTo>
                      <a:pt x="1" y="1909"/>
                    </a:lnTo>
                    <a:lnTo>
                      <a:pt x="1" y="2171"/>
                    </a:lnTo>
                    <a:lnTo>
                      <a:pt x="53" y="2328"/>
                    </a:lnTo>
                    <a:lnTo>
                      <a:pt x="106" y="2433"/>
                    </a:lnTo>
                    <a:lnTo>
                      <a:pt x="236" y="2511"/>
                    </a:lnTo>
                    <a:lnTo>
                      <a:pt x="367" y="2563"/>
                    </a:lnTo>
                    <a:lnTo>
                      <a:pt x="655" y="2563"/>
                    </a:lnTo>
                    <a:lnTo>
                      <a:pt x="812" y="2511"/>
                    </a:lnTo>
                    <a:lnTo>
                      <a:pt x="942" y="2433"/>
                    </a:lnTo>
                    <a:lnTo>
                      <a:pt x="1047" y="2354"/>
                    </a:lnTo>
                    <a:lnTo>
                      <a:pt x="1178" y="2223"/>
                    </a:lnTo>
                    <a:lnTo>
                      <a:pt x="1308" y="2066"/>
                    </a:lnTo>
                    <a:lnTo>
                      <a:pt x="1413" y="1883"/>
                    </a:lnTo>
                    <a:lnTo>
                      <a:pt x="1544" y="1674"/>
                    </a:lnTo>
                    <a:lnTo>
                      <a:pt x="1622" y="1465"/>
                    </a:lnTo>
                    <a:lnTo>
                      <a:pt x="1727" y="1230"/>
                    </a:lnTo>
                    <a:lnTo>
                      <a:pt x="1779" y="1020"/>
                    </a:lnTo>
                    <a:lnTo>
                      <a:pt x="1832" y="811"/>
                    </a:lnTo>
                    <a:lnTo>
                      <a:pt x="1858" y="602"/>
                    </a:lnTo>
                    <a:lnTo>
                      <a:pt x="1832" y="419"/>
                    </a:lnTo>
                    <a:lnTo>
                      <a:pt x="1779" y="262"/>
                    </a:lnTo>
                    <a:lnTo>
                      <a:pt x="1701" y="131"/>
                    </a:lnTo>
                    <a:lnTo>
                      <a:pt x="1570" y="53"/>
                    </a:lnTo>
                    <a:lnTo>
                      <a:pt x="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295800" y="2099125"/>
                <a:ext cx="41875" cy="73250"/>
              </a:xfrm>
              <a:custGeom>
                <a:avLst/>
                <a:gdLst/>
                <a:ahLst/>
                <a:cxnLst/>
                <a:rect l="l" t="t" r="r" b="b"/>
                <a:pathLst>
                  <a:path w="1675" h="2930" extrusionOk="0">
                    <a:moveTo>
                      <a:pt x="1256" y="0"/>
                    </a:moveTo>
                    <a:lnTo>
                      <a:pt x="1020" y="79"/>
                    </a:lnTo>
                    <a:lnTo>
                      <a:pt x="1020" y="105"/>
                    </a:lnTo>
                    <a:lnTo>
                      <a:pt x="1020" y="131"/>
                    </a:lnTo>
                    <a:lnTo>
                      <a:pt x="1046" y="131"/>
                    </a:lnTo>
                    <a:lnTo>
                      <a:pt x="1203" y="79"/>
                    </a:lnTo>
                    <a:lnTo>
                      <a:pt x="1308" y="79"/>
                    </a:lnTo>
                    <a:lnTo>
                      <a:pt x="1413" y="105"/>
                    </a:lnTo>
                    <a:lnTo>
                      <a:pt x="1491" y="157"/>
                    </a:lnTo>
                    <a:lnTo>
                      <a:pt x="1543" y="236"/>
                    </a:lnTo>
                    <a:lnTo>
                      <a:pt x="1569" y="340"/>
                    </a:lnTo>
                    <a:lnTo>
                      <a:pt x="1596" y="602"/>
                    </a:lnTo>
                    <a:lnTo>
                      <a:pt x="1596" y="889"/>
                    </a:lnTo>
                    <a:lnTo>
                      <a:pt x="1543" y="1203"/>
                    </a:lnTo>
                    <a:lnTo>
                      <a:pt x="1491" y="1438"/>
                    </a:lnTo>
                    <a:lnTo>
                      <a:pt x="1439" y="1622"/>
                    </a:lnTo>
                    <a:lnTo>
                      <a:pt x="1308" y="1935"/>
                    </a:lnTo>
                    <a:lnTo>
                      <a:pt x="1151" y="2249"/>
                    </a:lnTo>
                    <a:lnTo>
                      <a:pt x="968" y="2484"/>
                    </a:lnTo>
                    <a:lnTo>
                      <a:pt x="863" y="2641"/>
                    </a:lnTo>
                    <a:lnTo>
                      <a:pt x="706" y="2746"/>
                    </a:lnTo>
                    <a:lnTo>
                      <a:pt x="654" y="2798"/>
                    </a:lnTo>
                    <a:lnTo>
                      <a:pt x="576" y="2824"/>
                    </a:lnTo>
                    <a:lnTo>
                      <a:pt x="419" y="2824"/>
                    </a:lnTo>
                    <a:lnTo>
                      <a:pt x="367" y="2772"/>
                    </a:lnTo>
                    <a:lnTo>
                      <a:pt x="288" y="2694"/>
                    </a:lnTo>
                    <a:lnTo>
                      <a:pt x="236" y="2589"/>
                    </a:lnTo>
                    <a:lnTo>
                      <a:pt x="157" y="2458"/>
                    </a:lnTo>
                    <a:lnTo>
                      <a:pt x="131" y="2328"/>
                    </a:lnTo>
                    <a:lnTo>
                      <a:pt x="131" y="2197"/>
                    </a:lnTo>
                    <a:lnTo>
                      <a:pt x="131" y="2040"/>
                    </a:lnTo>
                    <a:lnTo>
                      <a:pt x="157" y="1883"/>
                    </a:lnTo>
                    <a:lnTo>
                      <a:pt x="236" y="1595"/>
                    </a:lnTo>
                    <a:lnTo>
                      <a:pt x="340" y="1334"/>
                    </a:lnTo>
                    <a:lnTo>
                      <a:pt x="471" y="1020"/>
                    </a:lnTo>
                    <a:lnTo>
                      <a:pt x="602" y="759"/>
                    </a:lnTo>
                    <a:lnTo>
                      <a:pt x="706" y="628"/>
                    </a:lnTo>
                    <a:lnTo>
                      <a:pt x="811" y="523"/>
                    </a:lnTo>
                    <a:lnTo>
                      <a:pt x="942" y="445"/>
                    </a:lnTo>
                    <a:lnTo>
                      <a:pt x="1125" y="366"/>
                    </a:lnTo>
                    <a:lnTo>
                      <a:pt x="1151" y="340"/>
                    </a:lnTo>
                    <a:lnTo>
                      <a:pt x="1151" y="314"/>
                    </a:lnTo>
                    <a:lnTo>
                      <a:pt x="1151" y="262"/>
                    </a:lnTo>
                    <a:lnTo>
                      <a:pt x="1099" y="262"/>
                    </a:lnTo>
                    <a:lnTo>
                      <a:pt x="916" y="314"/>
                    </a:lnTo>
                    <a:lnTo>
                      <a:pt x="733" y="419"/>
                    </a:lnTo>
                    <a:lnTo>
                      <a:pt x="576" y="549"/>
                    </a:lnTo>
                    <a:lnTo>
                      <a:pt x="419" y="732"/>
                    </a:lnTo>
                    <a:lnTo>
                      <a:pt x="314" y="968"/>
                    </a:lnTo>
                    <a:lnTo>
                      <a:pt x="210" y="1203"/>
                    </a:lnTo>
                    <a:lnTo>
                      <a:pt x="105" y="1438"/>
                    </a:lnTo>
                    <a:lnTo>
                      <a:pt x="53" y="1700"/>
                    </a:lnTo>
                    <a:lnTo>
                      <a:pt x="27" y="1961"/>
                    </a:lnTo>
                    <a:lnTo>
                      <a:pt x="0" y="2197"/>
                    </a:lnTo>
                    <a:lnTo>
                      <a:pt x="27" y="2406"/>
                    </a:lnTo>
                    <a:lnTo>
                      <a:pt x="53" y="2589"/>
                    </a:lnTo>
                    <a:lnTo>
                      <a:pt x="131" y="2746"/>
                    </a:lnTo>
                    <a:lnTo>
                      <a:pt x="236" y="2877"/>
                    </a:lnTo>
                    <a:lnTo>
                      <a:pt x="288" y="2903"/>
                    </a:lnTo>
                    <a:lnTo>
                      <a:pt x="367" y="2929"/>
                    </a:lnTo>
                    <a:lnTo>
                      <a:pt x="550" y="2929"/>
                    </a:lnTo>
                    <a:lnTo>
                      <a:pt x="654" y="2877"/>
                    </a:lnTo>
                    <a:lnTo>
                      <a:pt x="785" y="2824"/>
                    </a:lnTo>
                    <a:lnTo>
                      <a:pt x="890" y="2746"/>
                    </a:lnTo>
                    <a:lnTo>
                      <a:pt x="994" y="2641"/>
                    </a:lnTo>
                    <a:lnTo>
                      <a:pt x="1177" y="2380"/>
                    </a:lnTo>
                    <a:lnTo>
                      <a:pt x="1334" y="2092"/>
                    </a:lnTo>
                    <a:lnTo>
                      <a:pt x="1465" y="1778"/>
                    </a:lnTo>
                    <a:lnTo>
                      <a:pt x="1543" y="1465"/>
                    </a:lnTo>
                    <a:lnTo>
                      <a:pt x="1622" y="1177"/>
                    </a:lnTo>
                    <a:lnTo>
                      <a:pt x="1648" y="942"/>
                    </a:lnTo>
                    <a:lnTo>
                      <a:pt x="1674" y="732"/>
                    </a:lnTo>
                    <a:lnTo>
                      <a:pt x="1674" y="523"/>
                    </a:lnTo>
                    <a:lnTo>
                      <a:pt x="1648" y="340"/>
                    </a:lnTo>
                    <a:lnTo>
                      <a:pt x="1622" y="183"/>
                    </a:lnTo>
                    <a:lnTo>
                      <a:pt x="1543" y="79"/>
                    </a:lnTo>
                    <a:lnTo>
                      <a:pt x="1465" y="26"/>
                    </a:lnTo>
                    <a:lnTo>
                      <a:pt x="14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214075" y="2232475"/>
                <a:ext cx="50375" cy="92225"/>
              </a:xfrm>
              <a:custGeom>
                <a:avLst/>
                <a:gdLst/>
                <a:ahLst/>
                <a:cxnLst/>
                <a:rect l="l" t="t" r="r" b="b"/>
                <a:pathLst>
                  <a:path w="2015" h="3689" extrusionOk="0">
                    <a:moveTo>
                      <a:pt x="1517" y="1"/>
                    </a:moveTo>
                    <a:lnTo>
                      <a:pt x="1334" y="106"/>
                    </a:lnTo>
                    <a:lnTo>
                      <a:pt x="1177" y="236"/>
                    </a:lnTo>
                    <a:lnTo>
                      <a:pt x="1047" y="393"/>
                    </a:lnTo>
                    <a:lnTo>
                      <a:pt x="916" y="576"/>
                    </a:lnTo>
                    <a:lnTo>
                      <a:pt x="837" y="707"/>
                    </a:lnTo>
                    <a:lnTo>
                      <a:pt x="837" y="733"/>
                    </a:lnTo>
                    <a:lnTo>
                      <a:pt x="837" y="759"/>
                    </a:lnTo>
                    <a:lnTo>
                      <a:pt x="864" y="759"/>
                    </a:lnTo>
                    <a:lnTo>
                      <a:pt x="890" y="733"/>
                    </a:lnTo>
                    <a:lnTo>
                      <a:pt x="994" y="576"/>
                    </a:lnTo>
                    <a:lnTo>
                      <a:pt x="1099" y="419"/>
                    </a:lnTo>
                    <a:lnTo>
                      <a:pt x="1203" y="289"/>
                    </a:lnTo>
                    <a:lnTo>
                      <a:pt x="1360" y="184"/>
                    </a:lnTo>
                    <a:lnTo>
                      <a:pt x="1857" y="315"/>
                    </a:lnTo>
                    <a:lnTo>
                      <a:pt x="1883" y="393"/>
                    </a:lnTo>
                    <a:lnTo>
                      <a:pt x="1910" y="472"/>
                    </a:lnTo>
                    <a:lnTo>
                      <a:pt x="1910" y="681"/>
                    </a:lnTo>
                    <a:lnTo>
                      <a:pt x="1883" y="1073"/>
                    </a:lnTo>
                    <a:lnTo>
                      <a:pt x="1857" y="1308"/>
                    </a:lnTo>
                    <a:lnTo>
                      <a:pt x="1831" y="1570"/>
                    </a:lnTo>
                    <a:lnTo>
                      <a:pt x="1753" y="1831"/>
                    </a:lnTo>
                    <a:lnTo>
                      <a:pt x="1674" y="2067"/>
                    </a:lnTo>
                    <a:lnTo>
                      <a:pt x="1570" y="2328"/>
                    </a:lnTo>
                    <a:lnTo>
                      <a:pt x="1465" y="2564"/>
                    </a:lnTo>
                    <a:lnTo>
                      <a:pt x="1334" y="2773"/>
                    </a:lnTo>
                    <a:lnTo>
                      <a:pt x="1177" y="2982"/>
                    </a:lnTo>
                    <a:lnTo>
                      <a:pt x="994" y="3191"/>
                    </a:lnTo>
                    <a:lnTo>
                      <a:pt x="864" y="3296"/>
                    </a:lnTo>
                    <a:lnTo>
                      <a:pt x="733" y="3400"/>
                    </a:lnTo>
                    <a:lnTo>
                      <a:pt x="602" y="3479"/>
                    </a:lnTo>
                    <a:lnTo>
                      <a:pt x="471" y="3505"/>
                    </a:lnTo>
                    <a:lnTo>
                      <a:pt x="393" y="3479"/>
                    </a:lnTo>
                    <a:lnTo>
                      <a:pt x="340" y="3453"/>
                    </a:lnTo>
                    <a:lnTo>
                      <a:pt x="262" y="3400"/>
                    </a:lnTo>
                    <a:lnTo>
                      <a:pt x="210" y="3322"/>
                    </a:lnTo>
                    <a:lnTo>
                      <a:pt x="184" y="3244"/>
                    </a:lnTo>
                    <a:lnTo>
                      <a:pt x="157" y="3165"/>
                    </a:lnTo>
                    <a:lnTo>
                      <a:pt x="157" y="2956"/>
                    </a:lnTo>
                    <a:lnTo>
                      <a:pt x="184" y="2564"/>
                    </a:lnTo>
                    <a:lnTo>
                      <a:pt x="236" y="2302"/>
                    </a:lnTo>
                    <a:lnTo>
                      <a:pt x="288" y="2067"/>
                    </a:lnTo>
                    <a:lnTo>
                      <a:pt x="367" y="1858"/>
                    </a:lnTo>
                    <a:lnTo>
                      <a:pt x="471" y="1622"/>
                    </a:lnTo>
                    <a:lnTo>
                      <a:pt x="654" y="1335"/>
                    </a:lnTo>
                    <a:lnTo>
                      <a:pt x="733" y="1178"/>
                    </a:lnTo>
                    <a:lnTo>
                      <a:pt x="785" y="1021"/>
                    </a:lnTo>
                    <a:lnTo>
                      <a:pt x="785" y="968"/>
                    </a:lnTo>
                    <a:lnTo>
                      <a:pt x="733" y="942"/>
                    </a:lnTo>
                    <a:lnTo>
                      <a:pt x="707" y="942"/>
                    </a:lnTo>
                    <a:lnTo>
                      <a:pt x="680" y="968"/>
                    </a:lnTo>
                    <a:lnTo>
                      <a:pt x="497" y="1282"/>
                    </a:lnTo>
                    <a:lnTo>
                      <a:pt x="340" y="1570"/>
                    </a:lnTo>
                    <a:lnTo>
                      <a:pt x="184" y="1858"/>
                    </a:lnTo>
                    <a:lnTo>
                      <a:pt x="131" y="2041"/>
                    </a:lnTo>
                    <a:lnTo>
                      <a:pt x="79" y="2198"/>
                    </a:lnTo>
                    <a:lnTo>
                      <a:pt x="27" y="2511"/>
                    </a:lnTo>
                    <a:lnTo>
                      <a:pt x="1" y="2825"/>
                    </a:lnTo>
                    <a:lnTo>
                      <a:pt x="27" y="3165"/>
                    </a:lnTo>
                    <a:lnTo>
                      <a:pt x="53" y="3322"/>
                    </a:lnTo>
                    <a:lnTo>
                      <a:pt x="105" y="3453"/>
                    </a:lnTo>
                    <a:lnTo>
                      <a:pt x="184" y="3557"/>
                    </a:lnTo>
                    <a:lnTo>
                      <a:pt x="236" y="3636"/>
                    </a:lnTo>
                    <a:lnTo>
                      <a:pt x="340" y="3688"/>
                    </a:lnTo>
                    <a:lnTo>
                      <a:pt x="497" y="3688"/>
                    </a:lnTo>
                    <a:lnTo>
                      <a:pt x="602" y="3636"/>
                    </a:lnTo>
                    <a:lnTo>
                      <a:pt x="785" y="3531"/>
                    </a:lnTo>
                    <a:lnTo>
                      <a:pt x="968" y="3374"/>
                    </a:lnTo>
                    <a:lnTo>
                      <a:pt x="1125" y="3191"/>
                    </a:lnTo>
                    <a:lnTo>
                      <a:pt x="1360" y="2904"/>
                    </a:lnTo>
                    <a:lnTo>
                      <a:pt x="1570" y="2564"/>
                    </a:lnTo>
                    <a:lnTo>
                      <a:pt x="1753" y="2198"/>
                    </a:lnTo>
                    <a:lnTo>
                      <a:pt x="1883" y="1805"/>
                    </a:lnTo>
                    <a:lnTo>
                      <a:pt x="1962" y="1439"/>
                    </a:lnTo>
                    <a:lnTo>
                      <a:pt x="1988" y="1152"/>
                    </a:lnTo>
                    <a:lnTo>
                      <a:pt x="2014" y="838"/>
                    </a:lnTo>
                    <a:lnTo>
                      <a:pt x="2014" y="524"/>
                    </a:lnTo>
                    <a:lnTo>
                      <a:pt x="1988" y="393"/>
                    </a:lnTo>
                    <a:lnTo>
                      <a:pt x="1936" y="262"/>
                    </a:lnTo>
                    <a:lnTo>
                      <a:pt x="1883" y="132"/>
                    </a:lnTo>
                    <a:lnTo>
                      <a:pt x="1805" y="53"/>
                    </a:lnTo>
                    <a:lnTo>
                      <a:pt x="17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176800" y="2354075"/>
                <a:ext cx="42525" cy="69325"/>
              </a:xfrm>
              <a:custGeom>
                <a:avLst/>
                <a:gdLst/>
                <a:ahLst/>
                <a:cxnLst/>
                <a:rect l="l" t="t" r="r" b="b"/>
                <a:pathLst>
                  <a:path w="1701" h="2773" extrusionOk="0">
                    <a:moveTo>
                      <a:pt x="1465" y="1"/>
                    </a:moveTo>
                    <a:lnTo>
                      <a:pt x="1439" y="27"/>
                    </a:lnTo>
                    <a:lnTo>
                      <a:pt x="1439" y="53"/>
                    </a:lnTo>
                    <a:lnTo>
                      <a:pt x="1465" y="79"/>
                    </a:lnTo>
                    <a:lnTo>
                      <a:pt x="1518" y="132"/>
                    </a:lnTo>
                    <a:lnTo>
                      <a:pt x="1570" y="210"/>
                    </a:lnTo>
                    <a:lnTo>
                      <a:pt x="1596" y="289"/>
                    </a:lnTo>
                    <a:lnTo>
                      <a:pt x="1622" y="393"/>
                    </a:lnTo>
                    <a:lnTo>
                      <a:pt x="1596" y="602"/>
                    </a:lnTo>
                    <a:lnTo>
                      <a:pt x="1544" y="838"/>
                    </a:lnTo>
                    <a:lnTo>
                      <a:pt x="1465" y="1073"/>
                    </a:lnTo>
                    <a:lnTo>
                      <a:pt x="1361" y="1282"/>
                    </a:lnTo>
                    <a:lnTo>
                      <a:pt x="1204" y="1596"/>
                    </a:lnTo>
                    <a:lnTo>
                      <a:pt x="1047" y="1936"/>
                    </a:lnTo>
                    <a:lnTo>
                      <a:pt x="916" y="2145"/>
                    </a:lnTo>
                    <a:lnTo>
                      <a:pt x="785" y="2355"/>
                    </a:lnTo>
                    <a:lnTo>
                      <a:pt x="629" y="2511"/>
                    </a:lnTo>
                    <a:lnTo>
                      <a:pt x="550" y="2564"/>
                    </a:lnTo>
                    <a:lnTo>
                      <a:pt x="472" y="2590"/>
                    </a:lnTo>
                    <a:lnTo>
                      <a:pt x="393" y="2564"/>
                    </a:lnTo>
                    <a:lnTo>
                      <a:pt x="341" y="2538"/>
                    </a:lnTo>
                    <a:lnTo>
                      <a:pt x="262" y="2459"/>
                    </a:lnTo>
                    <a:lnTo>
                      <a:pt x="184" y="2328"/>
                    </a:lnTo>
                    <a:lnTo>
                      <a:pt x="158" y="2250"/>
                    </a:lnTo>
                    <a:lnTo>
                      <a:pt x="158" y="2145"/>
                    </a:lnTo>
                    <a:lnTo>
                      <a:pt x="158" y="1910"/>
                    </a:lnTo>
                    <a:lnTo>
                      <a:pt x="210" y="1675"/>
                    </a:lnTo>
                    <a:lnTo>
                      <a:pt x="262" y="1465"/>
                    </a:lnTo>
                    <a:lnTo>
                      <a:pt x="315" y="1282"/>
                    </a:lnTo>
                    <a:lnTo>
                      <a:pt x="419" y="1125"/>
                    </a:lnTo>
                    <a:lnTo>
                      <a:pt x="524" y="942"/>
                    </a:lnTo>
                    <a:lnTo>
                      <a:pt x="655" y="812"/>
                    </a:lnTo>
                    <a:lnTo>
                      <a:pt x="785" y="655"/>
                    </a:lnTo>
                    <a:lnTo>
                      <a:pt x="942" y="550"/>
                    </a:lnTo>
                    <a:lnTo>
                      <a:pt x="1099" y="446"/>
                    </a:lnTo>
                    <a:lnTo>
                      <a:pt x="1282" y="367"/>
                    </a:lnTo>
                    <a:lnTo>
                      <a:pt x="1308" y="341"/>
                    </a:lnTo>
                    <a:lnTo>
                      <a:pt x="1308" y="315"/>
                    </a:lnTo>
                    <a:lnTo>
                      <a:pt x="1308" y="289"/>
                    </a:lnTo>
                    <a:lnTo>
                      <a:pt x="1282" y="289"/>
                    </a:lnTo>
                    <a:lnTo>
                      <a:pt x="1047" y="341"/>
                    </a:lnTo>
                    <a:lnTo>
                      <a:pt x="838" y="419"/>
                    </a:lnTo>
                    <a:lnTo>
                      <a:pt x="655" y="550"/>
                    </a:lnTo>
                    <a:lnTo>
                      <a:pt x="498" y="707"/>
                    </a:lnTo>
                    <a:lnTo>
                      <a:pt x="367" y="890"/>
                    </a:lnTo>
                    <a:lnTo>
                      <a:pt x="236" y="1099"/>
                    </a:lnTo>
                    <a:lnTo>
                      <a:pt x="158" y="1282"/>
                    </a:lnTo>
                    <a:lnTo>
                      <a:pt x="79" y="1518"/>
                    </a:lnTo>
                    <a:lnTo>
                      <a:pt x="27" y="1805"/>
                    </a:lnTo>
                    <a:lnTo>
                      <a:pt x="27" y="1988"/>
                    </a:lnTo>
                    <a:lnTo>
                      <a:pt x="1" y="2171"/>
                    </a:lnTo>
                    <a:lnTo>
                      <a:pt x="27" y="2355"/>
                    </a:lnTo>
                    <a:lnTo>
                      <a:pt x="79" y="2511"/>
                    </a:lnTo>
                    <a:lnTo>
                      <a:pt x="132" y="2642"/>
                    </a:lnTo>
                    <a:lnTo>
                      <a:pt x="210" y="2694"/>
                    </a:lnTo>
                    <a:lnTo>
                      <a:pt x="262" y="2721"/>
                    </a:lnTo>
                    <a:lnTo>
                      <a:pt x="367" y="2773"/>
                    </a:lnTo>
                    <a:lnTo>
                      <a:pt x="472" y="2773"/>
                    </a:lnTo>
                    <a:lnTo>
                      <a:pt x="550" y="2747"/>
                    </a:lnTo>
                    <a:lnTo>
                      <a:pt x="655" y="2694"/>
                    </a:lnTo>
                    <a:lnTo>
                      <a:pt x="733" y="2642"/>
                    </a:lnTo>
                    <a:lnTo>
                      <a:pt x="812" y="2564"/>
                    </a:lnTo>
                    <a:lnTo>
                      <a:pt x="969" y="2381"/>
                    </a:lnTo>
                    <a:lnTo>
                      <a:pt x="1099" y="2145"/>
                    </a:lnTo>
                    <a:lnTo>
                      <a:pt x="1204" y="1936"/>
                    </a:lnTo>
                    <a:lnTo>
                      <a:pt x="1361" y="1596"/>
                    </a:lnTo>
                    <a:lnTo>
                      <a:pt x="1518" y="1230"/>
                    </a:lnTo>
                    <a:lnTo>
                      <a:pt x="1596" y="1021"/>
                    </a:lnTo>
                    <a:lnTo>
                      <a:pt x="1675" y="785"/>
                    </a:lnTo>
                    <a:lnTo>
                      <a:pt x="1701" y="550"/>
                    </a:lnTo>
                    <a:lnTo>
                      <a:pt x="1701" y="315"/>
                    </a:lnTo>
                    <a:lnTo>
                      <a:pt x="1675" y="236"/>
                    </a:lnTo>
                    <a:lnTo>
                      <a:pt x="1622" y="158"/>
                    </a:lnTo>
                    <a:lnTo>
                      <a:pt x="1570" y="79"/>
                    </a:lnTo>
                    <a:lnTo>
                      <a:pt x="1492" y="27"/>
                    </a:lnTo>
                    <a:lnTo>
                      <a:pt x="14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114700" y="2448875"/>
                <a:ext cx="49725" cy="81100"/>
              </a:xfrm>
              <a:custGeom>
                <a:avLst/>
                <a:gdLst/>
                <a:ahLst/>
                <a:cxnLst/>
                <a:rect l="l" t="t" r="r" b="b"/>
                <a:pathLst>
                  <a:path w="1989" h="3244" extrusionOk="0">
                    <a:moveTo>
                      <a:pt x="1387" y="184"/>
                    </a:moveTo>
                    <a:lnTo>
                      <a:pt x="1805" y="288"/>
                    </a:lnTo>
                    <a:lnTo>
                      <a:pt x="1857" y="341"/>
                    </a:lnTo>
                    <a:lnTo>
                      <a:pt x="1857" y="393"/>
                    </a:lnTo>
                    <a:lnTo>
                      <a:pt x="1883" y="576"/>
                    </a:lnTo>
                    <a:lnTo>
                      <a:pt x="1910" y="864"/>
                    </a:lnTo>
                    <a:lnTo>
                      <a:pt x="1857" y="1099"/>
                    </a:lnTo>
                    <a:lnTo>
                      <a:pt x="1805" y="1334"/>
                    </a:lnTo>
                    <a:lnTo>
                      <a:pt x="1727" y="1570"/>
                    </a:lnTo>
                    <a:lnTo>
                      <a:pt x="1622" y="1779"/>
                    </a:lnTo>
                    <a:lnTo>
                      <a:pt x="1439" y="2119"/>
                    </a:lnTo>
                    <a:lnTo>
                      <a:pt x="1256" y="2459"/>
                    </a:lnTo>
                    <a:lnTo>
                      <a:pt x="1125" y="2642"/>
                    </a:lnTo>
                    <a:lnTo>
                      <a:pt x="1020" y="2773"/>
                    </a:lnTo>
                    <a:lnTo>
                      <a:pt x="864" y="2904"/>
                    </a:lnTo>
                    <a:lnTo>
                      <a:pt x="707" y="3008"/>
                    </a:lnTo>
                    <a:lnTo>
                      <a:pt x="576" y="3060"/>
                    </a:lnTo>
                    <a:lnTo>
                      <a:pt x="471" y="3060"/>
                    </a:lnTo>
                    <a:lnTo>
                      <a:pt x="367" y="3034"/>
                    </a:lnTo>
                    <a:lnTo>
                      <a:pt x="288" y="2982"/>
                    </a:lnTo>
                    <a:lnTo>
                      <a:pt x="236" y="2904"/>
                    </a:lnTo>
                    <a:lnTo>
                      <a:pt x="184" y="2825"/>
                    </a:lnTo>
                    <a:lnTo>
                      <a:pt x="184" y="2694"/>
                    </a:lnTo>
                    <a:lnTo>
                      <a:pt x="184" y="2564"/>
                    </a:lnTo>
                    <a:lnTo>
                      <a:pt x="184" y="2381"/>
                    </a:lnTo>
                    <a:lnTo>
                      <a:pt x="236" y="2197"/>
                    </a:lnTo>
                    <a:lnTo>
                      <a:pt x="341" y="1805"/>
                    </a:lnTo>
                    <a:lnTo>
                      <a:pt x="341" y="1779"/>
                    </a:lnTo>
                    <a:lnTo>
                      <a:pt x="335" y="1774"/>
                    </a:lnTo>
                    <a:lnTo>
                      <a:pt x="335" y="1774"/>
                    </a:lnTo>
                    <a:lnTo>
                      <a:pt x="341" y="1753"/>
                    </a:lnTo>
                    <a:lnTo>
                      <a:pt x="367" y="1622"/>
                    </a:lnTo>
                    <a:lnTo>
                      <a:pt x="471" y="1413"/>
                    </a:lnTo>
                    <a:lnTo>
                      <a:pt x="759" y="1021"/>
                    </a:lnTo>
                    <a:lnTo>
                      <a:pt x="994" y="628"/>
                    </a:lnTo>
                    <a:lnTo>
                      <a:pt x="1125" y="445"/>
                    </a:lnTo>
                    <a:lnTo>
                      <a:pt x="1282" y="315"/>
                    </a:lnTo>
                    <a:lnTo>
                      <a:pt x="1387" y="184"/>
                    </a:lnTo>
                    <a:close/>
                    <a:moveTo>
                      <a:pt x="1465" y="1"/>
                    </a:moveTo>
                    <a:lnTo>
                      <a:pt x="1360" y="79"/>
                    </a:lnTo>
                    <a:lnTo>
                      <a:pt x="1256" y="158"/>
                    </a:lnTo>
                    <a:lnTo>
                      <a:pt x="1151" y="262"/>
                    </a:lnTo>
                    <a:lnTo>
                      <a:pt x="968" y="498"/>
                    </a:lnTo>
                    <a:lnTo>
                      <a:pt x="837" y="707"/>
                    </a:lnTo>
                    <a:lnTo>
                      <a:pt x="681" y="968"/>
                    </a:lnTo>
                    <a:lnTo>
                      <a:pt x="497" y="1256"/>
                    </a:lnTo>
                    <a:lnTo>
                      <a:pt x="419" y="1413"/>
                    </a:lnTo>
                    <a:lnTo>
                      <a:pt x="367" y="1544"/>
                    </a:lnTo>
                    <a:lnTo>
                      <a:pt x="314" y="1701"/>
                    </a:lnTo>
                    <a:lnTo>
                      <a:pt x="306" y="1753"/>
                    </a:lnTo>
                    <a:lnTo>
                      <a:pt x="288" y="1753"/>
                    </a:lnTo>
                    <a:lnTo>
                      <a:pt x="262" y="1779"/>
                    </a:lnTo>
                    <a:lnTo>
                      <a:pt x="158" y="2067"/>
                    </a:lnTo>
                    <a:lnTo>
                      <a:pt x="53" y="2354"/>
                    </a:lnTo>
                    <a:lnTo>
                      <a:pt x="27" y="2485"/>
                    </a:lnTo>
                    <a:lnTo>
                      <a:pt x="1" y="2616"/>
                    </a:lnTo>
                    <a:lnTo>
                      <a:pt x="1" y="2773"/>
                    </a:lnTo>
                    <a:lnTo>
                      <a:pt x="27" y="2956"/>
                    </a:lnTo>
                    <a:lnTo>
                      <a:pt x="79" y="3087"/>
                    </a:lnTo>
                    <a:lnTo>
                      <a:pt x="158" y="3165"/>
                    </a:lnTo>
                    <a:lnTo>
                      <a:pt x="262" y="3217"/>
                    </a:lnTo>
                    <a:lnTo>
                      <a:pt x="393" y="3243"/>
                    </a:lnTo>
                    <a:lnTo>
                      <a:pt x="550" y="3217"/>
                    </a:lnTo>
                    <a:lnTo>
                      <a:pt x="681" y="3191"/>
                    </a:lnTo>
                    <a:lnTo>
                      <a:pt x="785" y="3113"/>
                    </a:lnTo>
                    <a:lnTo>
                      <a:pt x="916" y="3034"/>
                    </a:lnTo>
                    <a:lnTo>
                      <a:pt x="1125" y="2851"/>
                    </a:lnTo>
                    <a:lnTo>
                      <a:pt x="1308" y="2590"/>
                    </a:lnTo>
                    <a:lnTo>
                      <a:pt x="1491" y="2328"/>
                    </a:lnTo>
                    <a:lnTo>
                      <a:pt x="1622" y="2041"/>
                    </a:lnTo>
                    <a:lnTo>
                      <a:pt x="1831" y="1518"/>
                    </a:lnTo>
                    <a:lnTo>
                      <a:pt x="1883" y="1361"/>
                    </a:lnTo>
                    <a:lnTo>
                      <a:pt x="1936" y="1151"/>
                    </a:lnTo>
                    <a:lnTo>
                      <a:pt x="1988" y="916"/>
                    </a:lnTo>
                    <a:lnTo>
                      <a:pt x="1988" y="655"/>
                    </a:lnTo>
                    <a:lnTo>
                      <a:pt x="1988" y="419"/>
                    </a:lnTo>
                    <a:lnTo>
                      <a:pt x="1936" y="315"/>
                    </a:lnTo>
                    <a:lnTo>
                      <a:pt x="1910" y="210"/>
                    </a:lnTo>
                    <a:lnTo>
                      <a:pt x="1857" y="132"/>
                    </a:lnTo>
                    <a:lnTo>
                      <a:pt x="1779" y="53"/>
                    </a:lnTo>
                    <a:lnTo>
                      <a:pt x="1674" y="27"/>
                    </a:lnTo>
                    <a:lnTo>
                      <a:pt x="1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050625" y="2543675"/>
                <a:ext cx="62800" cy="43175"/>
              </a:xfrm>
              <a:custGeom>
                <a:avLst/>
                <a:gdLst/>
                <a:ahLst/>
                <a:cxnLst/>
                <a:rect l="l" t="t" r="r" b="b"/>
                <a:pathLst>
                  <a:path w="2512" h="1727" extrusionOk="0">
                    <a:moveTo>
                      <a:pt x="1805" y="1"/>
                    </a:moveTo>
                    <a:lnTo>
                      <a:pt x="1570" y="27"/>
                    </a:lnTo>
                    <a:lnTo>
                      <a:pt x="1308" y="105"/>
                    </a:lnTo>
                    <a:lnTo>
                      <a:pt x="1073" y="184"/>
                    </a:lnTo>
                    <a:lnTo>
                      <a:pt x="838" y="314"/>
                    </a:lnTo>
                    <a:lnTo>
                      <a:pt x="655" y="445"/>
                    </a:lnTo>
                    <a:lnTo>
                      <a:pt x="472" y="602"/>
                    </a:lnTo>
                    <a:lnTo>
                      <a:pt x="472" y="628"/>
                    </a:lnTo>
                    <a:lnTo>
                      <a:pt x="472" y="681"/>
                    </a:lnTo>
                    <a:lnTo>
                      <a:pt x="550" y="681"/>
                    </a:lnTo>
                    <a:lnTo>
                      <a:pt x="681" y="550"/>
                    </a:lnTo>
                    <a:lnTo>
                      <a:pt x="812" y="445"/>
                    </a:lnTo>
                    <a:lnTo>
                      <a:pt x="968" y="367"/>
                    </a:lnTo>
                    <a:lnTo>
                      <a:pt x="1125" y="288"/>
                    </a:lnTo>
                    <a:lnTo>
                      <a:pt x="1465" y="210"/>
                    </a:lnTo>
                    <a:lnTo>
                      <a:pt x="1805" y="158"/>
                    </a:lnTo>
                    <a:lnTo>
                      <a:pt x="1988" y="131"/>
                    </a:lnTo>
                    <a:lnTo>
                      <a:pt x="2145" y="131"/>
                    </a:lnTo>
                    <a:lnTo>
                      <a:pt x="2250" y="184"/>
                    </a:lnTo>
                    <a:lnTo>
                      <a:pt x="2302" y="262"/>
                    </a:lnTo>
                    <a:lnTo>
                      <a:pt x="2328" y="341"/>
                    </a:lnTo>
                    <a:lnTo>
                      <a:pt x="2302" y="419"/>
                    </a:lnTo>
                    <a:lnTo>
                      <a:pt x="2276" y="498"/>
                    </a:lnTo>
                    <a:lnTo>
                      <a:pt x="2224" y="576"/>
                    </a:lnTo>
                    <a:lnTo>
                      <a:pt x="2119" y="707"/>
                    </a:lnTo>
                    <a:lnTo>
                      <a:pt x="1727" y="1099"/>
                    </a:lnTo>
                    <a:lnTo>
                      <a:pt x="1518" y="1256"/>
                    </a:lnTo>
                    <a:lnTo>
                      <a:pt x="1282" y="1413"/>
                    </a:lnTo>
                    <a:lnTo>
                      <a:pt x="1125" y="1491"/>
                    </a:lnTo>
                    <a:lnTo>
                      <a:pt x="942" y="1570"/>
                    </a:lnTo>
                    <a:lnTo>
                      <a:pt x="733" y="1622"/>
                    </a:lnTo>
                    <a:lnTo>
                      <a:pt x="550" y="1622"/>
                    </a:lnTo>
                    <a:lnTo>
                      <a:pt x="445" y="1596"/>
                    </a:lnTo>
                    <a:lnTo>
                      <a:pt x="393" y="1596"/>
                    </a:lnTo>
                    <a:lnTo>
                      <a:pt x="341" y="1570"/>
                    </a:lnTo>
                    <a:lnTo>
                      <a:pt x="236" y="1465"/>
                    </a:lnTo>
                    <a:lnTo>
                      <a:pt x="158" y="1334"/>
                    </a:lnTo>
                    <a:lnTo>
                      <a:pt x="132" y="1230"/>
                    </a:lnTo>
                    <a:lnTo>
                      <a:pt x="184" y="1125"/>
                    </a:lnTo>
                    <a:lnTo>
                      <a:pt x="262" y="1021"/>
                    </a:lnTo>
                    <a:lnTo>
                      <a:pt x="288" y="968"/>
                    </a:lnTo>
                    <a:lnTo>
                      <a:pt x="262" y="942"/>
                    </a:lnTo>
                    <a:lnTo>
                      <a:pt x="236" y="916"/>
                    </a:lnTo>
                    <a:lnTo>
                      <a:pt x="210" y="942"/>
                    </a:lnTo>
                    <a:lnTo>
                      <a:pt x="105" y="1073"/>
                    </a:lnTo>
                    <a:lnTo>
                      <a:pt x="27" y="1177"/>
                    </a:lnTo>
                    <a:lnTo>
                      <a:pt x="1" y="1308"/>
                    </a:lnTo>
                    <a:lnTo>
                      <a:pt x="1" y="1439"/>
                    </a:lnTo>
                    <a:lnTo>
                      <a:pt x="27" y="1544"/>
                    </a:lnTo>
                    <a:lnTo>
                      <a:pt x="105" y="1622"/>
                    </a:lnTo>
                    <a:lnTo>
                      <a:pt x="210" y="1700"/>
                    </a:lnTo>
                    <a:lnTo>
                      <a:pt x="367" y="1727"/>
                    </a:lnTo>
                    <a:lnTo>
                      <a:pt x="655" y="1727"/>
                    </a:lnTo>
                    <a:lnTo>
                      <a:pt x="916" y="1674"/>
                    </a:lnTo>
                    <a:lnTo>
                      <a:pt x="1151" y="1596"/>
                    </a:lnTo>
                    <a:lnTo>
                      <a:pt x="1387" y="1465"/>
                    </a:lnTo>
                    <a:lnTo>
                      <a:pt x="1596" y="1334"/>
                    </a:lnTo>
                    <a:lnTo>
                      <a:pt x="1805" y="1177"/>
                    </a:lnTo>
                    <a:lnTo>
                      <a:pt x="2197" y="785"/>
                    </a:lnTo>
                    <a:lnTo>
                      <a:pt x="2354" y="602"/>
                    </a:lnTo>
                    <a:lnTo>
                      <a:pt x="2433" y="498"/>
                    </a:lnTo>
                    <a:lnTo>
                      <a:pt x="2485" y="367"/>
                    </a:lnTo>
                    <a:lnTo>
                      <a:pt x="2511" y="262"/>
                    </a:lnTo>
                    <a:lnTo>
                      <a:pt x="2511" y="158"/>
                    </a:lnTo>
                    <a:lnTo>
                      <a:pt x="2485" y="105"/>
                    </a:lnTo>
                    <a:lnTo>
                      <a:pt x="2433" y="79"/>
                    </a:lnTo>
                    <a:lnTo>
                      <a:pt x="2302" y="27"/>
                    </a:lnTo>
                    <a:lnTo>
                      <a:pt x="20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198375" y="2396575"/>
                <a:ext cx="53000" cy="88950"/>
              </a:xfrm>
              <a:custGeom>
                <a:avLst/>
                <a:gdLst/>
                <a:ahLst/>
                <a:cxnLst/>
                <a:rect l="l" t="t" r="r" b="b"/>
                <a:pathLst>
                  <a:path w="2120" h="3558" extrusionOk="0">
                    <a:moveTo>
                      <a:pt x="1622" y="105"/>
                    </a:moveTo>
                    <a:lnTo>
                      <a:pt x="1701" y="131"/>
                    </a:lnTo>
                    <a:lnTo>
                      <a:pt x="1779" y="158"/>
                    </a:lnTo>
                    <a:lnTo>
                      <a:pt x="1831" y="236"/>
                    </a:lnTo>
                    <a:lnTo>
                      <a:pt x="1884" y="288"/>
                    </a:lnTo>
                    <a:lnTo>
                      <a:pt x="1962" y="471"/>
                    </a:lnTo>
                    <a:lnTo>
                      <a:pt x="2015" y="707"/>
                    </a:lnTo>
                    <a:lnTo>
                      <a:pt x="2015" y="916"/>
                    </a:lnTo>
                    <a:lnTo>
                      <a:pt x="2015" y="1125"/>
                    </a:lnTo>
                    <a:lnTo>
                      <a:pt x="1988" y="1282"/>
                    </a:lnTo>
                    <a:lnTo>
                      <a:pt x="1910" y="1544"/>
                    </a:lnTo>
                    <a:lnTo>
                      <a:pt x="1779" y="1805"/>
                    </a:lnTo>
                    <a:lnTo>
                      <a:pt x="1648" y="2067"/>
                    </a:lnTo>
                    <a:lnTo>
                      <a:pt x="1518" y="2276"/>
                    </a:lnTo>
                    <a:lnTo>
                      <a:pt x="1387" y="2459"/>
                    </a:lnTo>
                    <a:lnTo>
                      <a:pt x="1256" y="2616"/>
                    </a:lnTo>
                    <a:lnTo>
                      <a:pt x="968" y="2956"/>
                    </a:lnTo>
                    <a:lnTo>
                      <a:pt x="812" y="3165"/>
                    </a:lnTo>
                    <a:lnTo>
                      <a:pt x="733" y="3270"/>
                    </a:lnTo>
                    <a:lnTo>
                      <a:pt x="655" y="3348"/>
                    </a:lnTo>
                    <a:lnTo>
                      <a:pt x="106" y="3060"/>
                    </a:lnTo>
                    <a:lnTo>
                      <a:pt x="106" y="2720"/>
                    </a:lnTo>
                    <a:lnTo>
                      <a:pt x="158" y="2485"/>
                    </a:lnTo>
                    <a:lnTo>
                      <a:pt x="236" y="2250"/>
                    </a:lnTo>
                    <a:lnTo>
                      <a:pt x="445" y="1805"/>
                    </a:lnTo>
                    <a:lnTo>
                      <a:pt x="681" y="1256"/>
                    </a:lnTo>
                    <a:lnTo>
                      <a:pt x="812" y="968"/>
                    </a:lnTo>
                    <a:lnTo>
                      <a:pt x="968" y="733"/>
                    </a:lnTo>
                    <a:lnTo>
                      <a:pt x="968" y="707"/>
                    </a:lnTo>
                    <a:lnTo>
                      <a:pt x="968" y="681"/>
                    </a:lnTo>
                    <a:lnTo>
                      <a:pt x="916" y="681"/>
                    </a:lnTo>
                    <a:lnTo>
                      <a:pt x="892" y="714"/>
                    </a:lnTo>
                    <a:lnTo>
                      <a:pt x="942" y="628"/>
                    </a:lnTo>
                    <a:lnTo>
                      <a:pt x="1047" y="471"/>
                    </a:lnTo>
                    <a:lnTo>
                      <a:pt x="1178" y="341"/>
                    </a:lnTo>
                    <a:lnTo>
                      <a:pt x="1308" y="236"/>
                    </a:lnTo>
                    <a:lnTo>
                      <a:pt x="1439" y="158"/>
                    </a:lnTo>
                    <a:lnTo>
                      <a:pt x="1544" y="105"/>
                    </a:lnTo>
                    <a:close/>
                    <a:moveTo>
                      <a:pt x="1596" y="1"/>
                    </a:moveTo>
                    <a:lnTo>
                      <a:pt x="1518" y="27"/>
                    </a:lnTo>
                    <a:lnTo>
                      <a:pt x="1413" y="53"/>
                    </a:lnTo>
                    <a:lnTo>
                      <a:pt x="1335" y="105"/>
                    </a:lnTo>
                    <a:lnTo>
                      <a:pt x="1152" y="262"/>
                    </a:lnTo>
                    <a:lnTo>
                      <a:pt x="995" y="445"/>
                    </a:lnTo>
                    <a:lnTo>
                      <a:pt x="864" y="655"/>
                    </a:lnTo>
                    <a:lnTo>
                      <a:pt x="733" y="864"/>
                    </a:lnTo>
                    <a:lnTo>
                      <a:pt x="675" y="1018"/>
                    </a:lnTo>
                    <a:lnTo>
                      <a:pt x="675" y="1018"/>
                    </a:lnTo>
                    <a:lnTo>
                      <a:pt x="655" y="1047"/>
                    </a:lnTo>
                    <a:lnTo>
                      <a:pt x="445" y="1439"/>
                    </a:lnTo>
                    <a:lnTo>
                      <a:pt x="262" y="1857"/>
                    </a:lnTo>
                    <a:lnTo>
                      <a:pt x="106" y="2276"/>
                    </a:lnTo>
                    <a:lnTo>
                      <a:pt x="27" y="2537"/>
                    </a:lnTo>
                    <a:lnTo>
                      <a:pt x="1" y="2877"/>
                    </a:lnTo>
                    <a:lnTo>
                      <a:pt x="1" y="3034"/>
                    </a:lnTo>
                    <a:lnTo>
                      <a:pt x="27" y="3191"/>
                    </a:lnTo>
                    <a:lnTo>
                      <a:pt x="53" y="3322"/>
                    </a:lnTo>
                    <a:lnTo>
                      <a:pt x="132" y="3453"/>
                    </a:lnTo>
                    <a:lnTo>
                      <a:pt x="210" y="3505"/>
                    </a:lnTo>
                    <a:lnTo>
                      <a:pt x="262" y="3557"/>
                    </a:lnTo>
                    <a:lnTo>
                      <a:pt x="419" y="3557"/>
                    </a:lnTo>
                    <a:lnTo>
                      <a:pt x="576" y="3505"/>
                    </a:lnTo>
                    <a:lnTo>
                      <a:pt x="707" y="3400"/>
                    </a:lnTo>
                    <a:lnTo>
                      <a:pt x="864" y="3243"/>
                    </a:lnTo>
                    <a:lnTo>
                      <a:pt x="968" y="3087"/>
                    </a:lnTo>
                    <a:lnTo>
                      <a:pt x="1204" y="2773"/>
                    </a:lnTo>
                    <a:lnTo>
                      <a:pt x="1465" y="2485"/>
                    </a:lnTo>
                    <a:lnTo>
                      <a:pt x="1596" y="2328"/>
                    </a:lnTo>
                    <a:lnTo>
                      <a:pt x="1701" y="2171"/>
                    </a:lnTo>
                    <a:lnTo>
                      <a:pt x="1779" y="1962"/>
                    </a:lnTo>
                    <a:lnTo>
                      <a:pt x="1884" y="1674"/>
                    </a:lnTo>
                    <a:lnTo>
                      <a:pt x="2015" y="1361"/>
                    </a:lnTo>
                    <a:lnTo>
                      <a:pt x="2093" y="994"/>
                    </a:lnTo>
                    <a:lnTo>
                      <a:pt x="2119" y="655"/>
                    </a:lnTo>
                    <a:lnTo>
                      <a:pt x="2119" y="498"/>
                    </a:lnTo>
                    <a:lnTo>
                      <a:pt x="2093" y="367"/>
                    </a:lnTo>
                    <a:lnTo>
                      <a:pt x="2041" y="236"/>
                    </a:lnTo>
                    <a:lnTo>
                      <a:pt x="1962" y="131"/>
                    </a:lnTo>
                    <a:lnTo>
                      <a:pt x="1858" y="53"/>
                    </a:ln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200350" y="2407700"/>
                <a:ext cx="15050" cy="9825"/>
              </a:xfrm>
              <a:custGeom>
                <a:avLst/>
                <a:gdLst/>
                <a:ahLst/>
                <a:cxnLst/>
                <a:rect l="l" t="t" r="r" b="b"/>
                <a:pathLst>
                  <a:path w="602" h="393" extrusionOk="0">
                    <a:moveTo>
                      <a:pt x="105" y="0"/>
                    </a:moveTo>
                    <a:lnTo>
                      <a:pt x="27" y="26"/>
                    </a:lnTo>
                    <a:lnTo>
                      <a:pt x="0" y="26"/>
                    </a:lnTo>
                    <a:lnTo>
                      <a:pt x="0" y="53"/>
                    </a:lnTo>
                    <a:lnTo>
                      <a:pt x="27" y="105"/>
                    </a:lnTo>
                    <a:lnTo>
                      <a:pt x="157" y="157"/>
                    </a:lnTo>
                    <a:lnTo>
                      <a:pt x="288" y="210"/>
                    </a:lnTo>
                    <a:lnTo>
                      <a:pt x="393" y="288"/>
                    </a:lnTo>
                    <a:lnTo>
                      <a:pt x="497" y="393"/>
                    </a:lnTo>
                    <a:lnTo>
                      <a:pt x="550" y="393"/>
                    </a:lnTo>
                    <a:lnTo>
                      <a:pt x="576" y="366"/>
                    </a:lnTo>
                    <a:lnTo>
                      <a:pt x="602" y="340"/>
                    </a:lnTo>
                    <a:lnTo>
                      <a:pt x="576" y="314"/>
                    </a:lnTo>
                    <a:lnTo>
                      <a:pt x="497" y="157"/>
                    </a:lnTo>
                    <a:lnTo>
                      <a:pt x="366" y="53"/>
                    </a:lnTo>
                    <a:lnTo>
                      <a:pt x="288" y="26"/>
                    </a:lnTo>
                    <a:lnTo>
                      <a:pt x="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161775" y="2480925"/>
                <a:ext cx="17025" cy="10475"/>
              </a:xfrm>
              <a:custGeom>
                <a:avLst/>
                <a:gdLst/>
                <a:ahLst/>
                <a:cxnLst/>
                <a:rect l="l" t="t" r="r" b="b"/>
                <a:pathLst>
                  <a:path w="681" h="419" extrusionOk="0">
                    <a:moveTo>
                      <a:pt x="27" y="0"/>
                    </a:moveTo>
                    <a:lnTo>
                      <a:pt x="27" y="26"/>
                    </a:lnTo>
                    <a:lnTo>
                      <a:pt x="0" y="52"/>
                    </a:lnTo>
                    <a:lnTo>
                      <a:pt x="27" y="79"/>
                    </a:lnTo>
                    <a:lnTo>
                      <a:pt x="131" y="79"/>
                    </a:lnTo>
                    <a:lnTo>
                      <a:pt x="236" y="131"/>
                    </a:lnTo>
                    <a:lnTo>
                      <a:pt x="367" y="262"/>
                    </a:lnTo>
                    <a:lnTo>
                      <a:pt x="497" y="340"/>
                    </a:lnTo>
                    <a:lnTo>
                      <a:pt x="576" y="392"/>
                    </a:lnTo>
                    <a:lnTo>
                      <a:pt x="654" y="419"/>
                    </a:lnTo>
                    <a:lnTo>
                      <a:pt x="680" y="392"/>
                    </a:lnTo>
                    <a:lnTo>
                      <a:pt x="680" y="366"/>
                    </a:lnTo>
                    <a:lnTo>
                      <a:pt x="523" y="236"/>
                    </a:lnTo>
                    <a:lnTo>
                      <a:pt x="393" y="105"/>
                    </a:lnTo>
                    <a:lnTo>
                      <a:pt x="314" y="52"/>
                    </a:lnTo>
                    <a:lnTo>
                      <a:pt x="210" y="26"/>
                    </a:lnTo>
                    <a:lnTo>
                      <a:pt x="1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3144775" y="2509025"/>
                <a:ext cx="47750" cy="64750"/>
              </a:xfrm>
              <a:custGeom>
                <a:avLst/>
                <a:gdLst/>
                <a:ahLst/>
                <a:cxnLst/>
                <a:rect l="l" t="t" r="r" b="b"/>
                <a:pathLst>
                  <a:path w="1910" h="2590" extrusionOk="0">
                    <a:moveTo>
                      <a:pt x="1491" y="1"/>
                    </a:moveTo>
                    <a:lnTo>
                      <a:pt x="1413" y="27"/>
                    </a:lnTo>
                    <a:lnTo>
                      <a:pt x="1256" y="131"/>
                    </a:lnTo>
                    <a:lnTo>
                      <a:pt x="942" y="367"/>
                    </a:lnTo>
                    <a:lnTo>
                      <a:pt x="837" y="471"/>
                    </a:lnTo>
                    <a:lnTo>
                      <a:pt x="733" y="602"/>
                    </a:lnTo>
                    <a:lnTo>
                      <a:pt x="550" y="864"/>
                    </a:lnTo>
                    <a:lnTo>
                      <a:pt x="393" y="1125"/>
                    </a:lnTo>
                    <a:lnTo>
                      <a:pt x="236" y="1413"/>
                    </a:lnTo>
                    <a:lnTo>
                      <a:pt x="210" y="1413"/>
                    </a:lnTo>
                    <a:lnTo>
                      <a:pt x="236" y="1439"/>
                    </a:lnTo>
                    <a:lnTo>
                      <a:pt x="288" y="1439"/>
                    </a:lnTo>
                    <a:lnTo>
                      <a:pt x="445" y="1230"/>
                    </a:lnTo>
                    <a:lnTo>
                      <a:pt x="602" y="994"/>
                    </a:lnTo>
                    <a:lnTo>
                      <a:pt x="759" y="759"/>
                    </a:lnTo>
                    <a:lnTo>
                      <a:pt x="968" y="550"/>
                    </a:lnTo>
                    <a:lnTo>
                      <a:pt x="1151" y="367"/>
                    </a:lnTo>
                    <a:lnTo>
                      <a:pt x="1282" y="288"/>
                    </a:lnTo>
                    <a:lnTo>
                      <a:pt x="1387" y="236"/>
                    </a:lnTo>
                    <a:lnTo>
                      <a:pt x="1570" y="210"/>
                    </a:lnTo>
                    <a:lnTo>
                      <a:pt x="1648" y="236"/>
                    </a:lnTo>
                    <a:lnTo>
                      <a:pt x="1726" y="288"/>
                    </a:lnTo>
                    <a:lnTo>
                      <a:pt x="1753" y="393"/>
                    </a:lnTo>
                    <a:lnTo>
                      <a:pt x="1726" y="550"/>
                    </a:lnTo>
                    <a:lnTo>
                      <a:pt x="1648" y="837"/>
                    </a:lnTo>
                    <a:lnTo>
                      <a:pt x="1543" y="1151"/>
                    </a:lnTo>
                    <a:lnTo>
                      <a:pt x="1360" y="1439"/>
                    </a:lnTo>
                    <a:lnTo>
                      <a:pt x="1177" y="1700"/>
                    </a:lnTo>
                    <a:lnTo>
                      <a:pt x="968" y="1962"/>
                    </a:lnTo>
                    <a:lnTo>
                      <a:pt x="759" y="2223"/>
                    </a:lnTo>
                    <a:lnTo>
                      <a:pt x="628" y="2328"/>
                    </a:lnTo>
                    <a:lnTo>
                      <a:pt x="576" y="2380"/>
                    </a:lnTo>
                    <a:lnTo>
                      <a:pt x="393" y="2380"/>
                    </a:lnTo>
                    <a:lnTo>
                      <a:pt x="288" y="2302"/>
                    </a:lnTo>
                    <a:lnTo>
                      <a:pt x="210" y="2197"/>
                    </a:lnTo>
                    <a:lnTo>
                      <a:pt x="184" y="2093"/>
                    </a:lnTo>
                    <a:lnTo>
                      <a:pt x="210" y="1988"/>
                    </a:lnTo>
                    <a:lnTo>
                      <a:pt x="236" y="1884"/>
                    </a:lnTo>
                    <a:lnTo>
                      <a:pt x="314" y="1727"/>
                    </a:lnTo>
                    <a:lnTo>
                      <a:pt x="314" y="1674"/>
                    </a:lnTo>
                    <a:lnTo>
                      <a:pt x="288" y="1622"/>
                    </a:lnTo>
                    <a:lnTo>
                      <a:pt x="262" y="1622"/>
                    </a:lnTo>
                    <a:lnTo>
                      <a:pt x="210" y="1648"/>
                    </a:lnTo>
                    <a:lnTo>
                      <a:pt x="131" y="1753"/>
                    </a:lnTo>
                    <a:lnTo>
                      <a:pt x="79" y="1884"/>
                    </a:lnTo>
                    <a:lnTo>
                      <a:pt x="27" y="2040"/>
                    </a:lnTo>
                    <a:lnTo>
                      <a:pt x="1" y="2197"/>
                    </a:lnTo>
                    <a:lnTo>
                      <a:pt x="27" y="2354"/>
                    </a:lnTo>
                    <a:lnTo>
                      <a:pt x="79" y="2485"/>
                    </a:lnTo>
                    <a:lnTo>
                      <a:pt x="131" y="2511"/>
                    </a:lnTo>
                    <a:lnTo>
                      <a:pt x="184" y="2563"/>
                    </a:lnTo>
                    <a:lnTo>
                      <a:pt x="236" y="2590"/>
                    </a:lnTo>
                    <a:lnTo>
                      <a:pt x="419" y="2590"/>
                    </a:lnTo>
                    <a:lnTo>
                      <a:pt x="524" y="2563"/>
                    </a:lnTo>
                    <a:lnTo>
                      <a:pt x="680" y="2485"/>
                    </a:lnTo>
                    <a:lnTo>
                      <a:pt x="837" y="2380"/>
                    </a:lnTo>
                    <a:lnTo>
                      <a:pt x="968" y="2223"/>
                    </a:lnTo>
                    <a:lnTo>
                      <a:pt x="1360" y="1753"/>
                    </a:lnTo>
                    <a:lnTo>
                      <a:pt x="1543" y="1491"/>
                    </a:lnTo>
                    <a:lnTo>
                      <a:pt x="1700" y="1204"/>
                    </a:lnTo>
                    <a:lnTo>
                      <a:pt x="1805" y="916"/>
                    </a:lnTo>
                    <a:lnTo>
                      <a:pt x="1857" y="707"/>
                    </a:lnTo>
                    <a:lnTo>
                      <a:pt x="1910" y="498"/>
                    </a:lnTo>
                    <a:lnTo>
                      <a:pt x="1910" y="314"/>
                    </a:lnTo>
                    <a:lnTo>
                      <a:pt x="1883" y="210"/>
                    </a:lnTo>
                    <a:lnTo>
                      <a:pt x="1857" y="131"/>
                    </a:lnTo>
                    <a:lnTo>
                      <a:pt x="1831" y="79"/>
                    </a:lnTo>
                    <a:lnTo>
                      <a:pt x="1753" y="27"/>
                    </a:lnTo>
                    <a:lnTo>
                      <a:pt x="16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3072850" y="2574400"/>
                <a:ext cx="85025" cy="76525"/>
              </a:xfrm>
              <a:custGeom>
                <a:avLst/>
                <a:gdLst/>
                <a:ahLst/>
                <a:cxnLst/>
                <a:rect l="l" t="t" r="r" b="b"/>
                <a:pathLst>
                  <a:path w="3401" h="3061" extrusionOk="0">
                    <a:moveTo>
                      <a:pt x="2773" y="1"/>
                    </a:moveTo>
                    <a:lnTo>
                      <a:pt x="2668" y="27"/>
                    </a:lnTo>
                    <a:lnTo>
                      <a:pt x="2485" y="105"/>
                    </a:lnTo>
                    <a:lnTo>
                      <a:pt x="2302" y="184"/>
                    </a:lnTo>
                    <a:lnTo>
                      <a:pt x="1675" y="498"/>
                    </a:lnTo>
                    <a:lnTo>
                      <a:pt x="1361" y="655"/>
                    </a:lnTo>
                    <a:lnTo>
                      <a:pt x="1073" y="838"/>
                    </a:lnTo>
                    <a:lnTo>
                      <a:pt x="1073" y="864"/>
                    </a:lnTo>
                    <a:lnTo>
                      <a:pt x="1099" y="864"/>
                    </a:lnTo>
                    <a:lnTo>
                      <a:pt x="1387" y="681"/>
                    </a:lnTo>
                    <a:lnTo>
                      <a:pt x="1701" y="524"/>
                    </a:lnTo>
                    <a:lnTo>
                      <a:pt x="2328" y="236"/>
                    </a:lnTo>
                    <a:lnTo>
                      <a:pt x="2511" y="158"/>
                    </a:lnTo>
                    <a:lnTo>
                      <a:pt x="2694" y="158"/>
                    </a:lnTo>
                    <a:lnTo>
                      <a:pt x="2878" y="184"/>
                    </a:lnTo>
                    <a:lnTo>
                      <a:pt x="3008" y="262"/>
                    </a:lnTo>
                    <a:lnTo>
                      <a:pt x="3139" y="367"/>
                    </a:lnTo>
                    <a:lnTo>
                      <a:pt x="3218" y="524"/>
                    </a:lnTo>
                    <a:lnTo>
                      <a:pt x="3296" y="681"/>
                    </a:lnTo>
                    <a:lnTo>
                      <a:pt x="3296" y="890"/>
                    </a:lnTo>
                    <a:lnTo>
                      <a:pt x="3296" y="1021"/>
                    </a:lnTo>
                    <a:lnTo>
                      <a:pt x="3244" y="1151"/>
                    </a:lnTo>
                    <a:lnTo>
                      <a:pt x="3139" y="1439"/>
                    </a:lnTo>
                    <a:lnTo>
                      <a:pt x="2982" y="1674"/>
                    </a:lnTo>
                    <a:lnTo>
                      <a:pt x="2799" y="1910"/>
                    </a:lnTo>
                    <a:lnTo>
                      <a:pt x="2642" y="2067"/>
                    </a:lnTo>
                    <a:lnTo>
                      <a:pt x="2459" y="2224"/>
                    </a:lnTo>
                    <a:lnTo>
                      <a:pt x="2250" y="2354"/>
                    </a:lnTo>
                    <a:lnTo>
                      <a:pt x="2041" y="2459"/>
                    </a:lnTo>
                    <a:lnTo>
                      <a:pt x="1622" y="2668"/>
                    </a:lnTo>
                    <a:lnTo>
                      <a:pt x="1178" y="2825"/>
                    </a:lnTo>
                    <a:lnTo>
                      <a:pt x="942" y="2877"/>
                    </a:lnTo>
                    <a:lnTo>
                      <a:pt x="733" y="2877"/>
                    </a:lnTo>
                    <a:lnTo>
                      <a:pt x="550" y="2825"/>
                    </a:lnTo>
                    <a:lnTo>
                      <a:pt x="393" y="2747"/>
                    </a:lnTo>
                    <a:lnTo>
                      <a:pt x="262" y="2642"/>
                    </a:lnTo>
                    <a:lnTo>
                      <a:pt x="236" y="2564"/>
                    </a:lnTo>
                    <a:lnTo>
                      <a:pt x="210" y="2485"/>
                    </a:lnTo>
                    <a:lnTo>
                      <a:pt x="184" y="2380"/>
                    </a:lnTo>
                    <a:lnTo>
                      <a:pt x="184" y="2276"/>
                    </a:lnTo>
                    <a:lnTo>
                      <a:pt x="210" y="2171"/>
                    </a:lnTo>
                    <a:lnTo>
                      <a:pt x="262" y="2040"/>
                    </a:lnTo>
                    <a:lnTo>
                      <a:pt x="367" y="1831"/>
                    </a:lnTo>
                    <a:lnTo>
                      <a:pt x="498" y="1622"/>
                    </a:lnTo>
                    <a:lnTo>
                      <a:pt x="812" y="1204"/>
                    </a:lnTo>
                    <a:lnTo>
                      <a:pt x="812" y="1178"/>
                    </a:lnTo>
                    <a:lnTo>
                      <a:pt x="785" y="1151"/>
                    </a:lnTo>
                    <a:lnTo>
                      <a:pt x="733" y="1151"/>
                    </a:lnTo>
                    <a:lnTo>
                      <a:pt x="550" y="1361"/>
                    </a:lnTo>
                    <a:lnTo>
                      <a:pt x="367" y="1570"/>
                    </a:lnTo>
                    <a:lnTo>
                      <a:pt x="210" y="1831"/>
                    </a:lnTo>
                    <a:lnTo>
                      <a:pt x="79" y="2093"/>
                    </a:lnTo>
                    <a:lnTo>
                      <a:pt x="27" y="2224"/>
                    </a:lnTo>
                    <a:lnTo>
                      <a:pt x="1" y="2354"/>
                    </a:lnTo>
                    <a:lnTo>
                      <a:pt x="1" y="2459"/>
                    </a:lnTo>
                    <a:lnTo>
                      <a:pt x="27" y="2590"/>
                    </a:lnTo>
                    <a:lnTo>
                      <a:pt x="53" y="2694"/>
                    </a:lnTo>
                    <a:lnTo>
                      <a:pt x="158" y="2799"/>
                    </a:lnTo>
                    <a:lnTo>
                      <a:pt x="262" y="2903"/>
                    </a:lnTo>
                    <a:lnTo>
                      <a:pt x="419" y="2982"/>
                    </a:lnTo>
                    <a:lnTo>
                      <a:pt x="576" y="3034"/>
                    </a:lnTo>
                    <a:lnTo>
                      <a:pt x="707" y="3060"/>
                    </a:lnTo>
                    <a:lnTo>
                      <a:pt x="864" y="3034"/>
                    </a:lnTo>
                    <a:lnTo>
                      <a:pt x="1021" y="3008"/>
                    </a:lnTo>
                    <a:lnTo>
                      <a:pt x="1335" y="2930"/>
                    </a:lnTo>
                    <a:lnTo>
                      <a:pt x="1622" y="2799"/>
                    </a:lnTo>
                    <a:lnTo>
                      <a:pt x="1962" y="2642"/>
                    </a:lnTo>
                    <a:lnTo>
                      <a:pt x="2302" y="2459"/>
                    </a:lnTo>
                    <a:lnTo>
                      <a:pt x="2616" y="2250"/>
                    </a:lnTo>
                    <a:lnTo>
                      <a:pt x="2747" y="2119"/>
                    </a:lnTo>
                    <a:lnTo>
                      <a:pt x="2878" y="1988"/>
                    </a:lnTo>
                    <a:lnTo>
                      <a:pt x="3034" y="1779"/>
                    </a:lnTo>
                    <a:lnTo>
                      <a:pt x="3165" y="1570"/>
                    </a:lnTo>
                    <a:lnTo>
                      <a:pt x="3296" y="1308"/>
                    </a:lnTo>
                    <a:lnTo>
                      <a:pt x="3374" y="1021"/>
                    </a:lnTo>
                    <a:lnTo>
                      <a:pt x="3401" y="759"/>
                    </a:lnTo>
                    <a:lnTo>
                      <a:pt x="3401" y="628"/>
                    </a:lnTo>
                    <a:lnTo>
                      <a:pt x="3374" y="498"/>
                    </a:lnTo>
                    <a:lnTo>
                      <a:pt x="3322" y="393"/>
                    </a:lnTo>
                    <a:lnTo>
                      <a:pt x="3270" y="262"/>
                    </a:lnTo>
                    <a:lnTo>
                      <a:pt x="3165" y="184"/>
                    </a:lnTo>
                    <a:lnTo>
                      <a:pt x="3061" y="79"/>
                    </a:lnTo>
                    <a:lnTo>
                      <a:pt x="2956" y="27"/>
                    </a:lnTo>
                    <a:lnTo>
                      <a:pt x="2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2841425" y="2506425"/>
                <a:ext cx="159550" cy="81725"/>
              </a:xfrm>
              <a:custGeom>
                <a:avLst/>
                <a:gdLst/>
                <a:ahLst/>
                <a:cxnLst/>
                <a:rect l="l" t="t" r="r" b="b"/>
                <a:pathLst>
                  <a:path w="6382" h="3269" extrusionOk="0">
                    <a:moveTo>
                      <a:pt x="6355" y="0"/>
                    </a:moveTo>
                    <a:lnTo>
                      <a:pt x="6277" y="157"/>
                    </a:lnTo>
                    <a:lnTo>
                      <a:pt x="6146" y="288"/>
                    </a:lnTo>
                    <a:lnTo>
                      <a:pt x="5989" y="418"/>
                    </a:lnTo>
                    <a:lnTo>
                      <a:pt x="5832" y="523"/>
                    </a:lnTo>
                    <a:lnTo>
                      <a:pt x="5492" y="732"/>
                    </a:lnTo>
                    <a:lnTo>
                      <a:pt x="5178" y="941"/>
                    </a:lnTo>
                    <a:lnTo>
                      <a:pt x="4786" y="1255"/>
                    </a:lnTo>
                    <a:lnTo>
                      <a:pt x="4394" y="1517"/>
                    </a:lnTo>
                    <a:lnTo>
                      <a:pt x="3975" y="1778"/>
                    </a:lnTo>
                    <a:lnTo>
                      <a:pt x="3557" y="2040"/>
                    </a:lnTo>
                    <a:lnTo>
                      <a:pt x="2720" y="2432"/>
                    </a:lnTo>
                    <a:lnTo>
                      <a:pt x="2276" y="2641"/>
                    </a:lnTo>
                    <a:lnTo>
                      <a:pt x="1857" y="2798"/>
                    </a:lnTo>
                    <a:lnTo>
                      <a:pt x="1413" y="2955"/>
                    </a:lnTo>
                    <a:lnTo>
                      <a:pt x="968" y="3060"/>
                    </a:lnTo>
                    <a:lnTo>
                      <a:pt x="497" y="3164"/>
                    </a:lnTo>
                    <a:lnTo>
                      <a:pt x="27" y="3217"/>
                    </a:lnTo>
                    <a:lnTo>
                      <a:pt x="1" y="3217"/>
                    </a:lnTo>
                    <a:lnTo>
                      <a:pt x="1" y="3243"/>
                    </a:lnTo>
                    <a:lnTo>
                      <a:pt x="1" y="3269"/>
                    </a:lnTo>
                    <a:lnTo>
                      <a:pt x="27" y="3269"/>
                    </a:lnTo>
                    <a:lnTo>
                      <a:pt x="497" y="3243"/>
                    </a:lnTo>
                    <a:lnTo>
                      <a:pt x="968" y="3138"/>
                    </a:lnTo>
                    <a:lnTo>
                      <a:pt x="1439" y="3034"/>
                    </a:lnTo>
                    <a:lnTo>
                      <a:pt x="1883" y="2877"/>
                    </a:lnTo>
                    <a:lnTo>
                      <a:pt x="2302" y="2720"/>
                    </a:lnTo>
                    <a:lnTo>
                      <a:pt x="2746" y="2511"/>
                    </a:lnTo>
                    <a:lnTo>
                      <a:pt x="3583" y="2092"/>
                    </a:lnTo>
                    <a:lnTo>
                      <a:pt x="4028" y="1857"/>
                    </a:lnTo>
                    <a:lnTo>
                      <a:pt x="4446" y="1595"/>
                    </a:lnTo>
                    <a:lnTo>
                      <a:pt x="4838" y="1308"/>
                    </a:lnTo>
                    <a:lnTo>
                      <a:pt x="5231" y="994"/>
                    </a:lnTo>
                    <a:lnTo>
                      <a:pt x="5545" y="785"/>
                    </a:lnTo>
                    <a:lnTo>
                      <a:pt x="5858" y="549"/>
                    </a:lnTo>
                    <a:lnTo>
                      <a:pt x="6015" y="445"/>
                    </a:lnTo>
                    <a:lnTo>
                      <a:pt x="6172" y="314"/>
                    </a:lnTo>
                    <a:lnTo>
                      <a:pt x="6303" y="183"/>
                    </a:lnTo>
                    <a:lnTo>
                      <a:pt x="6381" y="26"/>
                    </a:lnTo>
                    <a:lnTo>
                      <a:pt x="63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743625" y="1820600"/>
                <a:ext cx="135350" cy="126875"/>
              </a:xfrm>
              <a:custGeom>
                <a:avLst/>
                <a:gdLst/>
                <a:ahLst/>
                <a:cxnLst/>
                <a:rect l="l" t="t" r="r" b="b"/>
                <a:pathLst>
                  <a:path w="5414" h="5075" extrusionOk="0">
                    <a:moveTo>
                      <a:pt x="5414" y="1"/>
                    </a:moveTo>
                    <a:lnTo>
                      <a:pt x="5362" y="79"/>
                    </a:lnTo>
                    <a:lnTo>
                      <a:pt x="5283" y="184"/>
                    </a:lnTo>
                    <a:lnTo>
                      <a:pt x="5152" y="341"/>
                    </a:lnTo>
                    <a:lnTo>
                      <a:pt x="4839" y="655"/>
                    </a:lnTo>
                    <a:lnTo>
                      <a:pt x="4237" y="1282"/>
                    </a:lnTo>
                    <a:lnTo>
                      <a:pt x="3636" y="1910"/>
                    </a:lnTo>
                    <a:lnTo>
                      <a:pt x="3008" y="2511"/>
                    </a:lnTo>
                    <a:lnTo>
                      <a:pt x="2354" y="3087"/>
                    </a:lnTo>
                    <a:lnTo>
                      <a:pt x="1674" y="3636"/>
                    </a:lnTo>
                    <a:lnTo>
                      <a:pt x="1334" y="3871"/>
                    </a:lnTo>
                    <a:lnTo>
                      <a:pt x="968" y="4133"/>
                    </a:lnTo>
                    <a:lnTo>
                      <a:pt x="602" y="4368"/>
                    </a:lnTo>
                    <a:lnTo>
                      <a:pt x="236" y="4577"/>
                    </a:lnTo>
                    <a:lnTo>
                      <a:pt x="1" y="4708"/>
                    </a:lnTo>
                    <a:lnTo>
                      <a:pt x="262" y="4760"/>
                    </a:lnTo>
                    <a:lnTo>
                      <a:pt x="916" y="4917"/>
                    </a:lnTo>
                    <a:lnTo>
                      <a:pt x="1256" y="4970"/>
                    </a:lnTo>
                    <a:lnTo>
                      <a:pt x="1596" y="5022"/>
                    </a:lnTo>
                    <a:lnTo>
                      <a:pt x="2276" y="5074"/>
                    </a:lnTo>
                    <a:lnTo>
                      <a:pt x="2616" y="5074"/>
                    </a:lnTo>
                    <a:lnTo>
                      <a:pt x="2956" y="5048"/>
                    </a:lnTo>
                    <a:lnTo>
                      <a:pt x="2616" y="5022"/>
                    </a:lnTo>
                    <a:lnTo>
                      <a:pt x="2276" y="4996"/>
                    </a:lnTo>
                    <a:lnTo>
                      <a:pt x="1622" y="4891"/>
                    </a:lnTo>
                    <a:lnTo>
                      <a:pt x="968" y="4734"/>
                    </a:lnTo>
                    <a:lnTo>
                      <a:pt x="589" y="4628"/>
                    </a:lnTo>
                    <a:lnTo>
                      <a:pt x="589" y="4628"/>
                    </a:lnTo>
                    <a:lnTo>
                      <a:pt x="733" y="4551"/>
                    </a:lnTo>
                    <a:lnTo>
                      <a:pt x="1099" y="4342"/>
                    </a:lnTo>
                    <a:lnTo>
                      <a:pt x="1465" y="4080"/>
                    </a:lnTo>
                    <a:lnTo>
                      <a:pt x="1831" y="3819"/>
                    </a:lnTo>
                    <a:lnTo>
                      <a:pt x="2511" y="3270"/>
                    </a:lnTo>
                    <a:lnTo>
                      <a:pt x="3165" y="2668"/>
                    </a:lnTo>
                    <a:lnTo>
                      <a:pt x="3766" y="2041"/>
                    </a:lnTo>
                    <a:lnTo>
                      <a:pt x="4368" y="1413"/>
                    </a:lnTo>
                    <a:lnTo>
                      <a:pt x="4917" y="733"/>
                    </a:lnTo>
                    <a:lnTo>
                      <a:pt x="5179" y="367"/>
                    </a:lnTo>
                    <a:lnTo>
                      <a:pt x="5309" y="184"/>
                    </a:lnTo>
                    <a:lnTo>
                      <a:pt x="5362" y="106"/>
                    </a:lnTo>
                    <a:lnTo>
                      <a:pt x="5414" y="1"/>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687400" y="1987325"/>
                <a:ext cx="76525" cy="50350"/>
              </a:xfrm>
              <a:custGeom>
                <a:avLst/>
                <a:gdLst/>
                <a:ahLst/>
                <a:cxnLst/>
                <a:rect l="l" t="t" r="r" b="b"/>
                <a:pathLst>
                  <a:path w="3061" h="2014" extrusionOk="0">
                    <a:moveTo>
                      <a:pt x="524" y="0"/>
                    </a:moveTo>
                    <a:lnTo>
                      <a:pt x="681" y="210"/>
                    </a:lnTo>
                    <a:lnTo>
                      <a:pt x="1135" y="743"/>
                    </a:lnTo>
                    <a:lnTo>
                      <a:pt x="1135" y="743"/>
                    </a:lnTo>
                    <a:lnTo>
                      <a:pt x="785" y="759"/>
                    </a:lnTo>
                    <a:lnTo>
                      <a:pt x="184" y="811"/>
                    </a:lnTo>
                    <a:lnTo>
                      <a:pt x="1" y="837"/>
                    </a:lnTo>
                    <a:lnTo>
                      <a:pt x="131" y="968"/>
                    </a:lnTo>
                    <a:lnTo>
                      <a:pt x="628" y="1491"/>
                    </a:lnTo>
                    <a:lnTo>
                      <a:pt x="1178" y="2014"/>
                    </a:lnTo>
                    <a:lnTo>
                      <a:pt x="1178" y="2014"/>
                    </a:lnTo>
                    <a:lnTo>
                      <a:pt x="733" y="1413"/>
                    </a:lnTo>
                    <a:lnTo>
                      <a:pt x="422" y="1011"/>
                    </a:lnTo>
                    <a:lnTo>
                      <a:pt x="422" y="1011"/>
                    </a:lnTo>
                    <a:lnTo>
                      <a:pt x="785" y="994"/>
                    </a:lnTo>
                    <a:lnTo>
                      <a:pt x="1387" y="968"/>
                    </a:lnTo>
                    <a:lnTo>
                      <a:pt x="1622" y="968"/>
                    </a:lnTo>
                    <a:lnTo>
                      <a:pt x="1465" y="759"/>
                    </a:lnTo>
                    <a:lnTo>
                      <a:pt x="1060" y="262"/>
                    </a:lnTo>
                    <a:lnTo>
                      <a:pt x="1334" y="262"/>
                    </a:lnTo>
                    <a:lnTo>
                      <a:pt x="1910" y="288"/>
                    </a:lnTo>
                    <a:lnTo>
                      <a:pt x="2485" y="288"/>
                    </a:lnTo>
                    <a:lnTo>
                      <a:pt x="3060" y="262"/>
                    </a:lnTo>
                    <a:lnTo>
                      <a:pt x="2485" y="183"/>
                    </a:lnTo>
                    <a:lnTo>
                      <a:pt x="1936" y="105"/>
                    </a:lnTo>
                    <a:lnTo>
                      <a:pt x="1361" y="53"/>
                    </a:lnTo>
                    <a:lnTo>
                      <a:pt x="785" y="0"/>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910350" y="1964450"/>
                <a:ext cx="73900" cy="34675"/>
              </a:xfrm>
              <a:custGeom>
                <a:avLst/>
                <a:gdLst/>
                <a:ahLst/>
                <a:cxnLst/>
                <a:rect l="l" t="t" r="r" b="b"/>
                <a:pathLst>
                  <a:path w="2956" h="1387" extrusionOk="0">
                    <a:moveTo>
                      <a:pt x="1648" y="0"/>
                    </a:moveTo>
                    <a:lnTo>
                      <a:pt x="1438" y="52"/>
                    </a:lnTo>
                    <a:lnTo>
                      <a:pt x="1255" y="105"/>
                    </a:lnTo>
                    <a:lnTo>
                      <a:pt x="1072" y="157"/>
                    </a:lnTo>
                    <a:lnTo>
                      <a:pt x="889" y="235"/>
                    </a:lnTo>
                    <a:lnTo>
                      <a:pt x="575" y="445"/>
                    </a:lnTo>
                    <a:lnTo>
                      <a:pt x="262" y="680"/>
                    </a:lnTo>
                    <a:lnTo>
                      <a:pt x="131" y="758"/>
                    </a:lnTo>
                    <a:lnTo>
                      <a:pt x="262" y="863"/>
                    </a:lnTo>
                    <a:lnTo>
                      <a:pt x="549" y="1046"/>
                    </a:lnTo>
                    <a:lnTo>
                      <a:pt x="654" y="1151"/>
                    </a:lnTo>
                    <a:lnTo>
                      <a:pt x="654" y="1177"/>
                    </a:lnTo>
                    <a:lnTo>
                      <a:pt x="680" y="1177"/>
                    </a:lnTo>
                    <a:lnTo>
                      <a:pt x="654" y="1203"/>
                    </a:lnTo>
                    <a:lnTo>
                      <a:pt x="602" y="1255"/>
                    </a:lnTo>
                    <a:lnTo>
                      <a:pt x="523" y="1281"/>
                    </a:lnTo>
                    <a:lnTo>
                      <a:pt x="340" y="1308"/>
                    </a:lnTo>
                    <a:lnTo>
                      <a:pt x="0" y="1334"/>
                    </a:lnTo>
                    <a:lnTo>
                      <a:pt x="183" y="1386"/>
                    </a:lnTo>
                    <a:lnTo>
                      <a:pt x="654" y="1386"/>
                    </a:lnTo>
                    <a:lnTo>
                      <a:pt x="759" y="1334"/>
                    </a:lnTo>
                    <a:lnTo>
                      <a:pt x="811" y="1281"/>
                    </a:lnTo>
                    <a:lnTo>
                      <a:pt x="837" y="1203"/>
                    </a:lnTo>
                    <a:lnTo>
                      <a:pt x="837" y="1125"/>
                    </a:lnTo>
                    <a:lnTo>
                      <a:pt x="811" y="1072"/>
                    </a:lnTo>
                    <a:lnTo>
                      <a:pt x="759" y="968"/>
                    </a:lnTo>
                    <a:lnTo>
                      <a:pt x="680" y="915"/>
                    </a:lnTo>
                    <a:lnTo>
                      <a:pt x="523" y="785"/>
                    </a:lnTo>
                    <a:lnTo>
                      <a:pt x="518" y="779"/>
                    </a:lnTo>
                    <a:lnTo>
                      <a:pt x="518" y="779"/>
                    </a:lnTo>
                    <a:lnTo>
                      <a:pt x="706" y="654"/>
                    </a:lnTo>
                    <a:lnTo>
                      <a:pt x="1020" y="471"/>
                    </a:lnTo>
                    <a:lnTo>
                      <a:pt x="1334" y="340"/>
                    </a:lnTo>
                    <a:lnTo>
                      <a:pt x="1517" y="288"/>
                    </a:lnTo>
                    <a:lnTo>
                      <a:pt x="1674" y="235"/>
                    </a:lnTo>
                    <a:lnTo>
                      <a:pt x="1857" y="209"/>
                    </a:lnTo>
                    <a:lnTo>
                      <a:pt x="2014" y="209"/>
                    </a:lnTo>
                    <a:lnTo>
                      <a:pt x="2197" y="235"/>
                    </a:lnTo>
                    <a:lnTo>
                      <a:pt x="2380" y="262"/>
                    </a:lnTo>
                    <a:lnTo>
                      <a:pt x="2537" y="340"/>
                    </a:lnTo>
                    <a:lnTo>
                      <a:pt x="2694" y="419"/>
                    </a:lnTo>
                    <a:lnTo>
                      <a:pt x="2824" y="549"/>
                    </a:lnTo>
                    <a:lnTo>
                      <a:pt x="2955" y="680"/>
                    </a:lnTo>
                    <a:lnTo>
                      <a:pt x="2877" y="523"/>
                    </a:lnTo>
                    <a:lnTo>
                      <a:pt x="2746" y="366"/>
                    </a:lnTo>
                    <a:lnTo>
                      <a:pt x="2589" y="235"/>
                    </a:lnTo>
                    <a:lnTo>
                      <a:pt x="2432" y="131"/>
                    </a:lnTo>
                    <a:lnTo>
                      <a:pt x="2249" y="52"/>
                    </a:lnTo>
                    <a:lnTo>
                      <a:pt x="2040" y="0"/>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715525" y="1806225"/>
                <a:ext cx="36625" cy="35325"/>
              </a:xfrm>
              <a:custGeom>
                <a:avLst/>
                <a:gdLst/>
                <a:ahLst/>
                <a:cxnLst/>
                <a:rect l="l" t="t" r="r" b="b"/>
                <a:pathLst>
                  <a:path w="1465" h="1413" extrusionOk="0">
                    <a:moveTo>
                      <a:pt x="1465" y="1"/>
                    </a:moveTo>
                    <a:lnTo>
                      <a:pt x="1229" y="131"/>
                    </a:lnTo>
                    <a:lnTo>
                      <a:pt x="1020" y="262"/>
                    </a:lnTo>
                    <a:lnTo>
                      <a:pt x="628" y="602"/>
                    </a:lnTo>
                    <a:lnTo>
                      <a:pt x="288" y="994"/>
                    </a:lnTo>
                    <a:lnTo>
                      <a:pt x="131" y="1177"/>
                    </a:lnTo>
                    <a:lnTo>
                      <a:pt x="0" y="1413"/>
                    </a:lnTo>
                    <a:lnTo>
                      <a:pt x="209" y="1282"/>
                    </a:lnTo>
                    <a:lnTo>
                      <a:pt x="419" y="1125"/>
                    </a:lnTo>
                    <a:lnTo>
                      <a:pt x="811" y="785"/>
                    </a:lnTo>
                    <a:lnTo>
                      <a:pt x="1151" y="419"/>
                    </a:lnTo>
                    <a:lnTo>
                      <a:pt x="1334" y="210"/>
                    </a:lnTo>
                    <a:lnTo>
                      <a:pt x="1465" y="1"/>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3838425" y="1907550"/>
                <a:ext cx="21600" cy="25525"/>
              </a:xfrm>
              <a:custGeom>
                <a:avLst/>
                <a:gdLst/>
                <a:ahLst/>
                <a:cxnLst/>
                <a:rect l="l" t="t" r="r" b="b"/>
                <a:pathLst>
                  <a:path w="864" h="1021" extrusionOk="0">
                    <a:moveTo>
                      <a:pt x="524" y="1"/>
                    </a:moveTo>
                    <a:lnTo>
                      <a:pt x="445" y="27"/>
                    </a:lnTo>
                    <a:lnTo>
                      <a:pt x="288" y="132"/>
                    </a:lnTo>
                    <a:lnTo>
                      <a:pt x="131" y="289"/>
                    </a:lnTo>
                    <a:lnTo>
                      <a:pt x="27" y="498"/>
                    </a:lnTo>
                    <a:lnTo>
                      <a:pt x="1" y="681"/>
                    </a:lnTo>
                    <a:lnTo>
                      <a:pt x="1" y="759"/>
                    </a:lnTo>
                    <a:lnTo>
                      <a:pt x="1" y="838"/>
                    </a:lnTo>
                    <a:lnTo>
                      <a:pt x="53" y="916"/>
                    </a:lnTo>
                    <a:lnTo>
                      <a:pt x="105" y="969"/>
                    </a:lnTo>
                    <a:lnTo>
                      <a:pt x="157" y="995"/>
                    </a:lnTo>
                    <a:lnTo>
                      <a:pt x="236" y="1021"/>
                    </a:lnTo>
                    <a:lnTo>
                      <a:pt x="314" y="995"/>
                    </a:lnTo>
                    <a:lnTo>
                      <a:pt x="419" y="969"/>
                    </a:lnTo>
                    <a:lnTo>
                      <a:pt x="576" y="864"/>
                    </a:lnTo>
                    <a:lnTo>
                      <a:pt x="733" y="707"/>
                    </a:lnTo>
                    <a:lnTo>
                      <a:pt x="837" y="498"/>
                    </a:lnTo>
                    <a:lnTo>
                      <a:pt x="864" y="315"/>
                    </a:lnTo>
                    <a:lnTo>
                      <a:pt x="864" y="236"/>
                    </a:lnTo>
                    <a:lnTo>
                      <a:pt x="837" y="158"/>
                    </a:lnTo>
                    <a:lnTo>
                      <a:pt x="811" y="79"/>
                    </a:lnTo>
                    <a:lnTo>
                      <a:pt x="759" y="27"/>
                    </a:lnTo>
                    <a:lnTo>
                      <a:pt x="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3776325" y="1869650"/>
                <a:ext cx="21600" cy="25525"/>
              </a:xfrm>
              <a:custGeom>
                <a:avLst/>
                <a:gdLst/>
                <a:ahLst/>
                <a:cxnLst/>
                <a:rect l="l" t="t" r="r" b="b"/>
                <a:pathLst>
                  <a:path w="864" h="1021" extrusionOk="0">
                    <a:moveTo>
                      <a:pt x="549" y="0"/>
                    </a:moveTo>
                    <a:lnTo>
                      <a:pt x="445" y="26"/>
                    </a:lnTo>
                    <a:lnTo>
                      <a:pt x="288" y="131"/>
                    </a:lnTo>
                    <a:lnTo>
                      <a:pt x="131" y="288"/>
                    </a:lnTo>
                    <a:lnTo>
                      <a:pt x="26" y="497"/>
                    </a:lnTo>
                    <a:lnTo>
                      <a:pt x="0" y="680"/>
                    </a:lnTo>
                    <a:lnTo>
                      <a:pt x="0" y="785"/>
                    </a:lnTo>
                    <a:lnTo>
                      <a:pt x="26" y="837"/>
                    </a:lnTo>
                    <a:lnTo>
                      <a:pt x="53" y="916"/>
                    </a:lnTo>
                    <a:lnTo>
                      <a:pt x="105" y="968"/>
                    </a:lnTo>
                    <a:lnTo>
                      <a:pt x="183" y="994"/>
                    </a:lnTo>
                    <a:lnTo>
                      <a:pt x="262" y="1020"/>
                    </a:lnTo>
                    <a:lnTo>
                      <a:pt x="340" y="994"/>
                    </a:lnTo>
                    <a:lnTo>
                      <a:pt x="419" y="968"/>
                    </a:lnTo>
                    <a:lnTo>
                      <a:pt x="576" y="863"/>
                    </a:lnTo>
                    <a:lnTo>
                      <a:pt x="732" y="706"/>
                    </a:lnTo>
                    <a:lnTo>
                      <a:pt x="837" y="497"/>
                    </a:lnTo>
                    <a:lnTo>
                      <a:pt x="863" y="314"/>
                    </a:lnTo>
                    <a:lnTo>
                      <a:pt x="863" y="236"/>
                    </a:lnTo>
                    <a:lnTo>
                      <a:pt x="837" y="157"/>
                    </a:lnTo>
                    <a:lnTo>
                      <a:pt x="811" y="79"/>
                    </a:lnTo>
                    <a:lnTo>
                      <a:pt x="759" y="26"/>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3878950" y="1852650"/>
                <a:ext cx="36650" cy="43175"/>
              </a:xfrm>
              <a:custGeom>
                <a:avLst/>
                <a:gdLst/>
                <a:ahLst/>
                <a:cxnLst/>
                <a:rect l="l" t="t" r="r" b="b"/>
                <a:pathLst>
                  <a:path w="1466" h="1727" extrusionOk="0">
                    <a:moveTo>
                      <a:pt x="602" y="0"/>
                    </a:moveTo>
                    <a:lnTo>
                      <a:pt x="315" y="26"/>
                    </a:lnTo>
                    <a:lnTo>
                      <a:pt x="106" y="53"/>
                    </a:lnTo>
                    <a:lnTo>
                      <a:pt x="1" y="79"/>
                    </a:lnTo>
                    <a:lnTo>
                      <a:pt x="1335" y="1726"/>
                    </a:lnTo>
                    <a:lnTo>
                      <a:pt x="1439" y="1334"/>
                    </a:lnTo>
                    <a:lnTo>
                      <a:pt x="1465" y="994"/>
                    </a:lnTo>
                    <a:lnTo>
                      <a:pt x="1465" y="706"/>
                    </a:lnTo>
                    <a:lnTo>
                      <a:pt x="1413" y="497"/>
                    </a:lnTo>
                    <a:lnTo>
                      <a:pt x="1335" y="314"/>
                    </a:lnTo>
                    <a:lnTo>
                      <a:pt x="1230" y="183"/>
                    </a:lnTo>
                    <a:lnTo>
                      <a:pt x="1073" y="105"/>
                    </a:lnTo>
                    <a:lnTo>
                      <a:pt x="942" y="53"/>
                    </a:lnTo>
                    <a:lnTo>
                      <a:pt x="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793325" y="1812775"/>
                <a:ext cx="43825" cy="26825"/>
              </a:xfrm>
              <a:custGeom>
                <a:avLst/>
                <a:gdLst/>
                <a:ahLst/>
                <a:cxnLst/>
                <a:rect l="l" t="t" r="r" b="b"/>
                <a:pathLst>
                  <a:path w="1753" h="1073" extrusionOk="0">
                    <a:moveTo>
                      <a:pt x="1098" y="0"/>
                    </a:moveTo>
                    <a:lnTo>
                      <a:pt x="889" y="26"/>
                    </a:lnTo>
                    <a:lnTo>
                      <a:pt x="628" y="105"/>
                    </a:lnTo>
                    <a:lnTo>
                      <a:pt x="340" y="209"/>
                    </a:lnTo>
                    <a:lnTo>
                      <a:pt x="0" y="419"/>
                    </a:lnTo>
                    <a:lnTo>
                      <a:pt x="1752" y="1072"/>
                    </a:lnTo>
                    <a:lnTo>
                      <a:pt x="1752" y="994"/>
                    </a:lnTo>
                    <a:lnTo>
                      <a:pt x="1752" y="785"/>
                    </a:lnTo>
                    <a:lnTo>
                      <a:pt x="1726" y="549"/>
                    </a:lnTo>
                    <a:lnTo>
                      <a:pt x="1674" y="419"/>
                    </a:lnTo>
                    <a:lnTo>
                      <a:pt x="1622" y="288"/>
                    </a:lnTo>
                    <a:lnTo>
                      <a:pt x="1517" y="183"/>
                    </a:lnTo>
                    <a:lnTo>
                      <a:pt x="1412" y="79"/>
                    </a:lnTo>
                    <a:lnTo>
                      <a:pt x="1282" y="26"/>
                    </a:lnTo>
                    <a:lnTo>
                      <a:pt x="10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3154575" y="2115450"/>
                <a:ext cx="148450" cy="281150"/>
              </a:xfrm>
              <a:custGeom>
                <a:avLst/>
                <a:gdLst/>
                <a:ahLst/>
                <a:cxnLst/>
                <a:rect l="l" t="t" r="r" b="b"/>
                <a:pathLst>
                  <a:path w="5938" h="11246" extrusionOk="0">
                    <a:moveTo>
                      <a:pt x="5754" y="6931"/>
                    </a:moveTo>
                    <a:lnTo>
                      <a:pt x="5676" y="7062"/>
                    </a:lnTo>
                    <a:lnTo>
                      <a:pt x="5597" y="7219"/>
                    </a:lnTo>
                    <a:lnTo>
                      <a:pt x="5519" y="7558"/>
                    </a:lnTo>
                    <a:lnTo>
                      <a:pt x="5492" y="7728"/>
                    </a:lnTo>
                    <a:lnTo>
                      <a:pt x="5492" y="8108"/>
                    </a:lnTo>
                    <a:lnTo>
                      <a:pt x="5754" y="6931"/>
                    </a:lnTo>
                    <a:close/>
                    <a:moveTo>
                      <a:pt x="2956" y="1"/>
                    </a:moveTo>
                    <a:lnTo>
                      <a:pt x="2747" y="27"/>
                    </a:lnTo>
                    <a:lnTo>
                      <a:pt x="2511" y="79"/>
                    </a:lnTo>
                    <a:lnTo>
                      <a:pt x="2328" y="158"/>
                    </a:lnTo>
                    <a:lnTo>
                      <a:pt x="2119" y="262"/>
                    </a:lnTo>
                    <a:lnTo>
                      <a:pt x="1936" y="393"/>
                    </a:lnTo>
                    <a:lnTo>
                      <a:pt x="1910" y="524"/>
                    </a:lnTo>
                    <a:lnTo>
                      <a:pt x="1910" y="681"/>
                    </a:lnTo>
                    <a:lnTo>
                      <a:pt x="1936" y="812"/>
                    </a:lnTo>
                    <a:lnTo>
                      <a:pt x="1988" y="942"/>
                    </a:lnTo>
                    <a:lnTo>
                      <a:pt x="2093" y="1073"/>
                    </a:lnTo>
                    <a:lnTo>
                      <a:pt x="2197" y="1178"/>
                    </a:lnTo>
                    <a:lnTo>
                      <a:pt x="2328" y="1256"/>
                    </a:lnTo>
                    <a:lnTo>
                      <a:pt x="2459" y="1335"/>
                    </a:lnTo>
                    <a:lnTo>
                      <a:pt x="2747" y="1439"/>
                    </a:lnTo>
                    <a:lnTo>
                      <a:pt x="3034" y="1492"/>
                    </a:lnTo>
                    <a:lnTo>
                      <a:pt x="3322" y="1570"/>
                    </a:lnTo>
                    <a:lnTo>
                      <a:pt x="3610" y="1648"/>
                    </a:lnTo>
                    <a:lnTo>
                      <a:pt x="3845" y="1753"/>
                    </a:lnTo>
                    <a:lnTo>
                      <a:pt x="4054" y="1910"/>
                    </a:lnTo>
                    <a:lnTo>
                      <a:pt x="4237" y="2093"/>
                    </a:lnTo>
                    <a:lnTo>
                      <a:pt x="4420" y="2276"/>
                    </a:lnTo>
                    <a:lnTo>
                      <a:pt x="4577" y="2511"/>
                    </a:lnTo>
                    <a:lnTo>
                      <a:pt x="4682" y="2721"/>
                    </a:lnTo>
                    <a:lnTo>
                      <a:pt x="4786" y="2982"/>
                    </a:lnTo>
                    <a:lnTo>
                      <a:pt x="4865" y="3217"/>
                    </a:lnTo>
                    <a:lnTo>
                      <a:pt x="4917" y="3479"/>
                    </a:lnTo>
                    <a:lnTo>
                      <a:pt x="4969" y="3740"/>
                    </a:lnTo>
                    <a:lnTo>
                      <a:pt x="4996" y="4263"/>
                    </a:lnTo>
                    <a:lnTo>
                      <a:pt x="4996" y="4447"/>
                    </a:lnTo>
                    <a:lnTo>
                      <a:pt x="4943" y="4159"/>
                    </a:lnTo>
                    <a:lnTo>
                      <a:pt x="4917" y="3871"/>
                    </a:lnTo>
                    <a:lnTo>
                      <a:pt x="4839" y="3584"/>
                    </a:lnTo>
                    <a:lnTo>
                      <a:pt x="4760" y="3322"/>
                    </a:lnTo>
                    <a:lnTo>
                      <a:pt x="4656" y="3034"/>
                    </a:lnTo>
                    <a:lnTo>
                      <a:pt x="4551" y="2878"/>
                    </a:lnTo>
                    <a:lnTo>
                      <a:pt x="4499" y="2773"/>
                    </a:lnTo>
                    <a:lnTo>
                      <a:pt x="4446" y="2721"/>
                    </a:lnTo>
                    <a:lnTo>
                      <a:pt x="4342" y="2642"/>
                    </a:lnTo>
                    <a:lnTo>
                      <a:pt x="4211" y="2616"/>
                    </a:lnTo>
                    <a:lnTo>
                      <a:pt x="3950" y="2564"/>
                    </a:lnTo>
                    <a:lnTo>
                      <a:pt x="3636" y="2538"/>
                    </a:lnTo>
                    <a:lnTo>
                      <a:pt x="3296" y="2538"/>
                    </a:lnTo>
                    <a:lnTo>
                      <a:pt x="2982" y="2590"/>
                    </a:lnTo>
                    <a:lnTo>
                      <a:pt x="2642" y="2642"/>
                    </a:lnTo>
                    <a:lnTo>
                      <a:pt x="2328" y="2721"/>
                    </a:lnTo>
                    <a:lnTo>
                      <a:pt x="2014" y="2825"/>
                    </a:lnTo>
                    <a:lnTo>
                      <a:pt x="1701" y="2956"/>
                    </a:lnTo>
                    <a:lnTo>
                      <a:pt x="1413" y="3113"/>
                    </a:lnTo>
                    <a:lnTo>
                      <a:pt x="1256" y="3191"/>
                    </a:lnTo>
                    <a:lnTo>
                      <a:pt x="1125" y="3296"/>
                    </a:lnTo>
                    <a:lnTo>
                      <a:pt x="1021" y="3401"/>
                    </a:lnTo>
                    <a:lnTo>
                      <a:pt x="916" y="3557"/>
                    </a:lnTo>
                    <a:lnTo>
                      <a:pt x="864" y="3714"/>
                    </a:lnTo>
                    <a:lnTo>
                      <a:pt x="838" y="3871"/>
                    </a:lnTo>
                    <a:lnTo>
                      <a:pt x="890" y="4028"/>
                    </a:lnTo>
                    <a:lnTo>
                      <a:pt x="942" y="4107"/>
                    </a:lnTo>
                    <a:lnTo>
                      <a:pt x="995" y="4159"/>
                    </a:lnTo>
                    <a:lnTo>
                      <a:pt x="1125" y="4237"/>
                    </a:lnTo>
                    <a:lnTo>
                      <a:pt x="1282" y="4290"/>
                    </a:lnTo>
                    <a:lnTo>
                      <a:pt x="1727" y="4368"/>
                    </a:lnTo>
                    <a:lnTo>
                      <a:pt x="2171" y="4394"/>
                    </a:lnTo>
                    <a:lnTo>
                      <a:pt x="2590" y="4342"/>
                    </a:lnTo>
                    <a:lnTo>
                      <a:pt x="3034" y="4263"/>
                    </a:lnTo>
                    <a:lnTo>
                      <a:pt x="3322" y="4185"/>
                    </a:lnTo>
                    <a:lnTo>
                      <a:pt x="3479" y="4185"/>
                    </a:lnTo>
                    <a:lnTo>
                      <a:pt x="3636" y="4211"/>
                    </a:lnTo>
                    <a:lnTo>
                      <a:pt x="3740" y="4290"/>
                    </a:lnTo>
                    <a:lnTo>
                      <a:pt x="3819" y="4394"/>
                    </a:lnTo>
                    <a:lnTo>
                      <a:pt x="3897" y="4499"/>
                    </a:lnTo>
                    <a:lnTo>
                      <a:pt x="3950" y="4630"/>
                    </a:lnTo>
                    <a:lnTo>
                      <a:pt x="4133" y="5126"/>
                    </a:lnTo>
                    <a:lnTo>
                      <a:pt x="4237" y="5623"/>
                    </a:lnTo>
                    <a:lnTo>
                      <a:pt x="4290" y="6146"/>
                    </a:lnTo>
                    <a:lnTo>
                      <a:pt x="4296" y="6269"/>
                    </a:lnTo>
                    <a:lnTo>
                      <a:pt x="4263" y="6172"/>
                    </a:lnTo>
                    <a:lnTo>
                      <a:pt x="4159" y="6016"/>
                    </a:lnTo>
                    <a:lnTo>
                      <a:pt x="4028" y="5885"/>
                    </a:lnTo>
                    <a:lnTo>
                      <a:pt x="3897" y="5754"/>
                    </a:lnTo>
                    <a:lnTo>
                      <a:pt x="3740" y="5676"/>
                    </a:lnTo>
                    <a:lnTo>
                      <a:pt x="3557" y="5623"/>
                    </a:lnTo>
                    <a:lnTo>
                      <a:pt x="3374" y="5597"/>
                    </a:lnTo>
                    <a:lnTo>
                      <a:pt x="3191" y="5571"/>
                    </a:lnTo>
                    <a:lnTo>
                      <a:pt x="3034" y="5597"/>
                    </a:lnTo>
                    <a:lnTo>
                      <a:pt x="2851" y="5623"/>
                    </a:lnTo>
                    <a:lnTo>
                      <a:pt x="2485" y="5728"/>
                    </a:lnTo>
                    <a:lnTo>
                      <a:pt x="2145" y="5859"/>
                    </a:lnTo>
                    <a:lnTo>
                      <a:pt x="1779" y="6042"/>
                    </a:lnTo>
                    <a:lnTo>
                      <a:pt x="1439" y="6251"/>
                    </a:lnTo>
                    <a:lnTo>
                      <a:pt x="1099" y="6486"/>
                    </a:lnTo>
                    <a:lnTo>
                      <a:pt x="785" y="6748"/>
                    </a:lnTo>
                    <a:lnTo>
                      <a:pt x="524" y="7035"/>
                    </a:lnTo>
                    <a:lnTo>
                      <a:pt x="288" y="7349"/>
                    </a:lnTo>
                    <a:lnTo>
                      <a:pt x="184" y="7532"/>
                    </a:lnTo>
                    <a:lnTo>
                      <a:pt x="105" y="7715"/>
                    </a:lnTo>
                    <a:lnTo>
                      <a:pt x="53" y="7898"/>
                    </a:lnTo>
                    <a:lnTo>
                      <a:pt x="1" y="8081"/>
                    </a:lnTo>
                    <a:lnTo>
                      <a:pt x="262" y="8134"/>
                    </a:lnTo>
                    <a:lnTo>
                      <a:pt x="524" y="8108"/>
                    </a:lnTo>
                    <a:lnTo>
                      <a:pt x="785" y="8055"/>
                    </a:lnTo>
                    <a:lnTo>
                      <a:pt x="1021" y="7977"/>
                    </a:lnTo>
                    <a:lnTo>
                      <a:pt x="1256" y="7872"/>
                    </a:lnTo>
                    <a:lnTo>
                      <a:pt x="1518" y="7768"/>
                    </a:lnTo>
                    <a:lnTo>
                      <a:pt x="1988" y="7532"/>
                    </a:lnTo>
                    <a:lnTo>
                      <a:pt x="2224" y="7402"/>
                    </a:lnTo>
                    <a:lnTo>
                      <a:pt x="2485" y="7323"/>
                    </a:lnTo>
                    <a:lnTo>
                      <a:pt x="2747" y="7245"/>
                    </a:lnTo>
                    <a:lnTo>
                      <a:pt x="3008" y="7192"/>
                    </a:lnTo>
                    <a:lnTo>
                      <a:pt x="3270" y="7192"/>
                    </a:lnTo>
                    <a:lnTo>
                      <a:pt x="3505" y="7245"/>
                    </a:lnTo>
                    <a:lnTo>
                      <a:pt x="3740" y="7323"/>
                    </a:lnTo>
                    <a:lnTo>
                      <a:pt x="3845" y="7375"/>
                    </a:lnTo>
                    <a:lnTo>
                      <a:pt x="3950" y="7454"/>
                    </a:lnTo>
                    <a:lnTo>
                      <a:pt x="3505" y="7480"/>
                    </a:lnTo>
                    <a:lnTo>
                      <a:pt x="3087" y="7558"/>
                    </a:lnTo>
                    <a:lnTo>
                      <a:pt x="2642" y="7689"/>
                    </a:lnTo>
                    <a:lnTo>
                      <a:pt x="2224" y="7846"/>
                    </a:lnTo>
                    <a:lnTo>
                      <a:pt x="1831" y="8029"/>
                    </a:lnTo>
                    <a:lnTo>
                      <a:pt x="1439" y="8265"/>
                    </a:lnTo>
                    <a:lnTo>
                      <a:pt x="1099" y="8552"/>
                    </a:lnTo>
                    <a:lnTo>
                      <a:pt x="785" y="8866"/>
                    </a:lnTo>
                    <a:lnTo>
                      <a:pt x="550" y="9128"/>
                    </a:lnTo>
                    <a:lnTo>
                      <a:pt x="367" y="9415"/>
                    </a:lnTo>
                    <a:lnTo>
                      <a:pt x="210" y="9703"/>
                    </a:lnTo>
                    <a:lnTo>
                      <a:pt x="158" y="9886"/>
                    </a:lnTo>
                    <a:lnTo>
                      <a:pt x="132" y="10043"/>
                    </a:lnTo>
                    <a:lnTo>
                      <a:pt x="132" y="10226"/>
                    </a:lnTo>
                    <a:lnTo>
                      <a:pt x="132" y="10383"/>
                    </a:lnTo>
                    <a:lnTo>
                      <a:pt x="184" y="10566"/>
                    </a:lnTo>
                    <a:lnTo>
                      <a:pt x="236" y="10723"/>
                    </a:lnTo>
                    <a:lnTo>
                      <a:pt x="315" y="10853"/>
                    </a:lnTo>
                    <a:lnTo>
                      <a:pt x="419" y="10984"/>
                    </a:lnTo>
                    <a:lnTo>
                      <a:pt x="550" y="11115"/>
                    </a:lnTo>
                    <a:lnTo>
                      <a:pt x="707" y="11193"/>
                    </a:lnTo>
                    <a:lnTo>
                      <a:pt x="811" y="11220"/>
                    </a:lnTo>
                    <a:lnTo>
                      <a:pt x="916" y="11246"/>
                    </a:lnTo>
                    <a:lnTo>
                      <a:pt x="1021" y="11246"/>
                    </a:lnTo>
                    <a:lnTo>
                      <a:pt x="1125" y="11220"/>
                    </a:lnTo>
                    <a:lnTo>
                      <a:pt x="1230" y="11141"/>
                    </a:lnTo>
                    <a:lnTo>
                      <a:pt x="1334" y="11037"/>
                    </a:lnTo>
                    <a:lnTo>
                      <a:pt x="1387" y="10932"/>
                    </a:lnTo>
                    <a:lnTo>
                      <a:pt x="1413" y="10801"/>
                    </a:lnTo>
                    <a:lnTo>
                      <a:pt x="1439" y="10487"/>
                    </a:lnTo>
                    <a:lnTo>
                      <a:pt x="1465" y="10200"/>
                    </a:lnTo>
                    <a:lnTo>
                      <a:pt x="1491" y="10017"/>
                    </a:lnTo>
                    <a:lnTo>
                      <a:pt x="1544" y="9834"/>
                    </a:lnTo>
                    <a:lnTo>
                      <a:pt x="1622" y="9677"/>
                    </a:lnTo>
                    <a:lnTo>
                      <a:pt x="1727" y="9520"/>
                    </a:lnTo>
                    <a:lnTo>
                      <a:pt x="1831" y="9389"/>
                    </a:lnTo>
                    <a:lnTo>
                      <a:pt x="1962" y="9258"/>
                    </a:lnTo>
                    <a:lnTo>
                      <a:pt x="2093" y="9128"/>
                    </a:lnTo>
                    <a:lnTo>
                      <a:pt x="2250" y="9023"/>
                    </a:lnTo>
                    <a:lnTo>
                      <a:pt x="2407" y="8944"/>
                    </a:lnTo>
                    <a:lnTo>
                      <a:pt x="2590" y="8866"/>
                    </a:lnTo>
                    <a:lnTo>
                      <a:pt x="2747" y="8814"/>
                    </a:lnTo>
                    <a:lnTo>
                      <a:pt x="2930" y="8788"/>
                    </a:lnTo>
                    <a:lnTo>
                      <a:pt x="3296" y="8788"/>
                    </a:lnTo>
                    <a:lnTo>
                      <a:pt x="3479" y="8814"/>
                    </a:lnTo>
                    <a:lnTo>
                      <a:pt x="3636" y="8866"/>
                    </a:lnTo>
                    <a:lnTo>
                      <a:pt x="4080" y="9101"/>
                    </a:lnTo>
                    <a:lnTo>
                      <a:pt x="4316" y="9180"/>
                    </a:lnTo>
                    <a:lnTo>
                      <a:pt x="4446" y="9206"/>
                    </a:lnTo>
                    <a:lnTo>
                      <a:pt x="4551" y="9206"/>
                    </a:lnTo>
                    <a:lnTo>
                      <a:pt x="4734" y="9180"/>
                    </a:lnTo>
                    <a:lnTo>
                      <a:pt x="4865" y="9101"/>
                    </a:lnTo>
                    <a:lnTo>
                      <a:pt x="4996" y="8997"/>
                    </a:lnTo>
                    <a:lnTo>
                      <a:pt x="5126" y="8892"/>
                    </a:lnTo>
                    <a:lnTo>
                      <a:pt x="5205" y="8735"/>
                    </a:lnTo>
                    <a:lnTo>
                      <a:pt x="5309" y="8578"/>
                    </a:lnTo>
                    <a:lnTo>
                      <a:pt x="5362" y="8421"/>
                    </a:lnTo>
                    <a:lnTo>
                      <a:pt x="5414" y="8238"/>
                    </a:lnTo>
                    <a:lnTo>
                      <a:pt x="5466" y="7898"/>
                    </a:lnTo>
                    <a:lnTo>
                      <a:pt x="5492" y="7728"/>
                    </a:lnTo>
                    <a:lnTo>
                      <a:pt x="5492" y="7663"/>
                    </a:lnTo>
                    <a:lnTo>
                      <a:pt x="5545" y="7192"/>
                    </a:lnTo>
                    <a:lnTo>
                      <a:pt x="5649" y="6303"/>
                    </a:lnTo>
                    <a:lnTo>
                      <a:pt x="5806" y="5388"/>
                    </a:lnTo>
                    <a:lnTo>
                      <a:pt x="5911" y="4499"/>
                    </a:lnTo>
                    <a:lnTo>
                      <a:pt x="5937" y="4028"/>
                    </a:lnTo>
                    <a:lnTo>
                      <a:pt x="5937" y="3584"/>
                    </a:lnTo>
                    <a:lnTo>
                      <a:pt x="5911" y="3113"/>
                    </a:lnTo>
                    <a:lnTo>
                      <a:pt x="5859" y="2668"/>
                    </a:lnTo>
                    <a:lnTo>
                      <a:pt x="5754" y="2224"/>
                    </a:lnTo>
                    <a:lnTo>
                      <a:pt x="5597" y="1805"/>
                    </a:lnTo>
                    <a:lnTo>
                      <a:pt x="5388" y="1387"/>
                    </a:lnTo>
                    <a:lnTo>
                      <a:pt x="5283" y="1204"/>
                    </a:lnTo>
                    <a:lnTo>
                      <a:pt x="5153" y="1021"/>
                    </a:lnTo>
                    <a:lnTo>
                      <a:pt x="4996" y="838"/>
                    </a:lnTo>
                    <a:lnTo>
                      <a:pt x="4839" y="681"/>
                    </a:lnTo>
                    <a:lnTo>
                      <a:pt x="4656" y="550"/>
                    </a:lnTo>
                    <a:lnTo>
                      <a:pt x="4473" y="419"/>
                    </a:lnTo>
                    <a:lnTo>
                      <a:pt x="4263" y="289"/>
                    </a:lnTo>
                    <a:lnTo>
                      <a:pt x="4054" y="210"/>
                    </a:lnTo>
                    <a:lnTo>
                      <a:pt x="3845" y="132"/>
                    </a:lnTo>
                    <a:lnTo>
                      <a:pt x="3610" y="53"/>
                    </a:lnTo>
                    <a:lnTo>
                      <a:pt x="3400" y="27"/>
                    </a:lnTo>
                    <a:lnTo>
                      <a:pt x="3165"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3154575" y="2115450"/>
                <a:ext cx="148450" cy="281150"/>
              </a:xfrm>
              <a:custGeom>
                <a:avLst/>
                <a:gdLst/>
                <a:ahLst/>
                <a:cxnLst/>
                <a:rect l="l" t="t" r="r" b="b"/>
                <a:pathLst>
                  <a:path w="5938" h="11246" fill="none" extrusionOk="0">
                    <a:moveTo>
                      <a:pt x="5492" y="8108"/>
                    </a:moveTo>
                    <a:lnTo>
                      <a:pt x="5492" y="8108"/>
                    </a:lnTo>
                    <a:lnTo>
                      <a:pt x="5492" y="7663"/>
                    </a:lnTo>
                    <a:lnTo>
                      <a:pt x="5545" y="7192"/>
                    </a:lnTo>
                    <a:lnTo>
                      <a:pt x="5649" y="6303"/>
                    </a:lnTo>
                    <a:lnTo>
                      <a:pt x="5806" y="5388"/>
                    </a:lnTo>
                    <a:lnTo>
                      <a:pt x="5911" y="4499"/>
                    </a:lnTo>
                    <a:lnTo>
                      <a:pt x="5911" y="4499"/>
                    </a:lnTo>
                    <a:lnTo>
                      <a:pt x="5937" y="4028"/>
                    </a:lnTo>
                    <a:lnTo>
                      <a:pt x="5937" y="3584"/>
                    </a:lnTo>
                    <a:lnTo>
                      <a:pt x="5911" y="3113"/>
                    </a:lnTo>
                    <a:lnTo>
                      <a:pt x="5859" y="2668"/>
                    </a:lnTo>
                    <a:lnTo>
                      <a:pt x="5754" y="2224"/>
                    </a:lnTo>
                    <a:lnTo>
                      <a:pt x="5597" y="1805"/>
                    </a:lnTo>
                    <a:lnTo>
                      <a:pt x="5388" y="1387"/>
                    </a:lnTo>
                    <a:lnTo>
                      <a:pt x="5283" y="1204"/>
                    </a:lnTo>
                    <a:lnTo>
                      <a:pt x="5153" y="1021"/>
                    </a:lnTo>
                    <a:lnTo>
                      <a:pt x="5153" y="1021"/>
                    </a:lnTo>
                    <a:lnTo>
                      <a:pt x="4996" y="838"/>
                    </a:lnTo>
                    <a:lnTo>
                      <a:pt x="4839" y="681"/>
                    </a:lnTo>
                    <a:lnTo>
                      <a:pt x="4656" y="550"/>
                    </a:lnTo>
                    <a:lnTo>
                      <a:pt x="4473" y="419"/>
                    </a:lnTo>
                    <a:lnTo>
                      <a:pt x="4263" y="289"/>
                    </a:lnTo>
                    <a:lnTo>
                      <a:pt x="4054" y="210"/>
                    </a:lnTo>
                    <a:lnTo>
                      <a:pt x="3845" y="132"/>
                    </a:lnTo>
                    <a:lnTo>
                      <a:pt x="3610" y="53"/>
                    </a:lnTo>
                    <a:lnTo>
                      <a:pt x="3400" y="27"/>
                    </a:lnTo>
                    <a:lnTo>
                      <a:pt x="3165" y="1"/>
                    </a:lnTo>
                    <a:lnTo>
                      <a:pt x="2956" y="1"/>
                    </a:lnTo>
                    <a:lnTo>
                      <a:pt x="2747" y="27"/>
                    </a:lnTo>
                    <a:lnTo>
                      <a:pt x="2511" y="79"/>
                    </a:lnTo>
                    <a:lnTo>
                      <a:pt x="2328" y="158"/>
                    </a:lnTo>
                    <a:lnTo>
                      <a:pt x="2119" y="262"/>
                    </a:lnTo>
                    <a:lnTo>
                      <a:pt x="1936" y="393"/>
                    </a:lnTo>
                    <a:lnTo>
                      <a:pt x="1936" y="393"/>
                    </a:lnTo>
                    <a:lnTo>
                      <a:pt x="1910" y="524"/>
                    </a:lnTo>
                    <a:lnTo>
                      <a:pt x="1910" y="681"/>
                    </a:lnTo>
                    <a:lnTo>
                      <a:pt x="1936" y="812"/>
                    </a:lnTo>
                    <a:lnTo>
                      <a:pt x="1988" y="942"/>
                    </a:lnTo>
                    <a:lnTo>
                      <a:pt x="2093" y="1073"/>
                    </a:lnTo>
                    <a:lnTo>
                      <a:pt x="2197" y="1178"/>
                    </a:lnTo>
                    <a:lnTo>
                      <a:pt x="2328" y="1256"/>
                    </a:lnTo>
                    <a:lnTo>
                      <a:pt x="2459" y="1335"/>
                    </a:lnTo>
                    <a:lnTo>
                      <a:pt x="2459" y="1335"/>
                    </a:lnTo>
                    <a:lnTo>
                      <a:pt x="2747" y="1439"/>
                    </a:lnTo>
                    <a:lnTo>
                      <a:pt x="3034" y="1492"/>
                    </a:lnTo>
                    <a:lnTo>
                      <a:pt x="3322" y="1570"/>
                    </a:lnTo>
                    <a:lnTo>
                      <a:pt x="3610" y="1648"/>
                    </a:lnTo>
                    <a:lnTo>
                      <a:pt x="3610" y="1648"/>
                    </a:lnTo>
                    <a:lnTo>
                      <a:pt x="3845" y="1753"/>
                    </a:lnTo>
                    <a:lnTo>
                      <a:pt x="4054" y="1910"/>
                    </a:lnTo>
                    <a:lnTo>
                      <a:pt x="4237" y="2093"/>
                    </a:lnTo>
                    <a:lnTo>
                      <a:pt x="4420" y="2276"/>
                    </a:lnTo>
                    <a:lnTo>
                      <a:pt x="4577" y="2511"/>
                    </a:lnTo>
                    <a:lnTo>
                      <a:pt x="4682" y="2721"/>
                    </a:lnTo>
                    <a:lnTo>
                      <a:pt x="4786" y="2982"/>
                    </a:lnTo>
                    <a:lnTo>
                      <a:pt x="4865" y="3217"/>
                    </a:lnTo>
                    <a:lnTo>
                      <a:pt x="4865" y="3217"/>
                    </a:lnTo>
                    <a:lnTo>
                      <a:pt x="4917" y="3479"/>
                    </a:lnTo>
                    <a:lnTo>
                      <a:pt x="4969" y="3740"/>
                    </a:lnTo>
                    <a:lnTo>
                      <a:pt x="4996" y="4263"/>
                    </a:lnTo>
                    <a:lnTo>
                      <a:pt x="4996" y="4787"/>
                    </a:lnTo>
                    <a:lnTo>
                      <a:pt x="4969" y="5310"/>
                    </a:lnTo>
                    <a:lnTo>
                      <a:pt x="4969" y="5310"/>
                    </a:lnTo>
                    <a:lnTo>
                      <a:pt x="4996" y="5022"/>
                    </a:lnTo>
                    <a:lnTo>
                      <a:pt x="4996" y="4734"/>
                    </a:lnTo>
                    <a:lnTo>
                      <a:pt x="4996" y="4447"/>
                    </a:lnTo>
                    <a:lnTo>
                      <a:pt x="4943" y="4159"/>
                    </a:lnTo>
                    <a:lnTo>
                      <a:pt x="4917" y="3871"/>
                    </a:lnTo>
                    <a:lnTo>
                      <a:pt x="4839" y="3584"/>
                    </a:lnTo>
                    <a:lnTo>
                      <a:pt x="4760" y="3322"/>
                    </a:lnTo>
                    <a:lnTo>
                      <a:pt x="4656" y="3034"/>
                    </a:lnTo>
                    <a:lnTo>
                      <a:pt x="4656" y="3034"/>
                    </a:lnTo>
                    <a:lnTo>
                      <a:pt x="4551" y="2878"/>
                    </a:lnTo>
                    <a:lnTo>
                      <a:pt x="4499" y="2773"/>
                    </a:lnTo>
                    <a:lnTo>
                      <a:pt x="4446" y="2721"/>
                    </a:lnTo>
                    <a:lnTo>
                      <a:pt x="4446" y="2721"/>
                    </a:lnTo>
                    <a:lnTo>
                      <a:pt x="4342" y="2642"/>
                    </a:lnTo>
                    <a:lnTo>
                      <a:pt x="4211" y="2616"/>
                    </a:lnTo>
                    <a:lnTo>
                      <a:pt x="3950" y="2564"/>
                    </a:lnTo>
                    <a:lnTo>
                      <a:pt x="3950" y="2564"/>
                    </a:lnTo>
                    <a:lnTo>
                      <a:pt x="3636" y="2538"/>
                    </a:lnTo>
                    <a:lnTo>
                      <a:pt x="3296" y="2538"/>
                    </a:lnTo>
                    <a:lnTo>
                      <a:pt x="2982" y="2590"/>
                    </a:lnTo>
                    <a:lnTo>
                      <a:pt x="2642" y="2642"/>
                    </a:lnTo>
                    <a:lnTo>
                      <a:pt x="2328" y="2721"/>
                    </a:lnTo>
                    <a:lnTo>
                      <a:pt x="2014" y="2825"/>
                    </a:lnTo>
                    <a:lnTo>
                      <a:pt x="1701" y="2956"/>
                    </a:lnTo>
                    <a:lnTo>
                      <a:pt x="1413" y="3113"/>
                    </a:lnTo>
                    <a:lnTo>
                      <a:pt x="1413" y="3113"/>
                    </a:lnTo>
                    <a:lnTo>
                      <a:pt x="1256" y="3191"/>
                    </a:lnTo>
                    <a:lnTo>
                      <a:pt x="1125" y="3296"/>
                    </a:lnTo>
                    <a:lnTo>
                      <a:pt x="1021" y="3401"/>
                    </a:lnTo>
                    <a:lnTo>
                      <a:pt x="916" y="3557"/>
                    </a:lnTo>
                    <a:lnTo>
                      <a:pt x="916" y="3557"/>
                    </a:lnTo>
                    <a:lnTo>
                      <a:pt x="864" y="3714"/>
                    </a:lnTo>
                    <a:lnTo>
                      <a:pt x="838" y="3871"/>
                    </a:lnTo>
                    <a:lnTo>
                      <a:pt x="890" y="4028"/>
                    </a:lnTo>
                    <a:lnTo>
                      <a:pt x="942" y="4107"/>
                    </a:lnTo>
                    <a:lnTo>
                      <a:pt x="995" y="4159"/>
                    </a:lnTo>
                    <a:lnTo>
                      <a:pt x="995" y="4159"/>
                    </a:lnTo>
                    <a:lnTo>
                      <a:pt x="1125" y="4237"/>
                    </a:lnTo>
                    <a:lnTo>
                      <a:pt x="1282" y="4290"/>
                    </a:lnTo>
                    <a:lnTo>
                      <a:pt x="1282" y="4290"/>
                    </a:lnTo>
                    <a:lnTo>
                      <a:pt x="1727" y="4368"/>
                    </a:lnTo>
                    <a:lnTo>
                      <a:pt x="2171" y="4394"/>
                    </a:lnTo>
                    <a:lnTo>
                      <a:pt x="2590" y="4342"/>
                    </a:lnTo>
                    <a:lnTo>
                      <a:pt x="3034" y="4263"/>
                    </a:lnTo>
                    <a:lnTo>
                      <a:pt x="3034" y="4263"/>
                    </a:lnTo>
                    <a:lnTo>
                      <a:pt x="3322" y="4185"/>
                    </a:lnTo>
                    <a:lnTo>
                      <a:pt x="3479" y="4185"/>
                    </a:lnTo>
                    <a:lnTo>
                      <a:pt x="3636" y="4211"/>
                    </a:lnTo>
                    <a:lnTo>
                      <a:pt x="3636" y="4211"/>
                    </a:lnTo>
                    <a:lnTo>
                      <a:pt x="3740" y="4290"/>
                    </a:lnTo>
                    <a:lnTo>
                      <a:pt x="3819" y="4394"/>
                    </a:lnTo>
                    <a:lnTo>
                      <a:pt x="3897" y="4499"/>
                    </a:lnTo>
                    <a:lnTo>
                      <a:pt x="3950" y="4630"/>
                    </a:lnTo>
                    <a:lnTo>
                      <a:pt x="3950" y="4630"/>
                    </a:lnTo>
                    <a:lnTo>
                      <a:pt x="4133" y="5126"/>
                    </a:lnTo>
                    <a:lnTo>
                      <a:pt x="4237" y="5623"/>
                    </a:lnTo>
                    <a:lnTo>
                      <a:pt x="4290" y="6146"/>
                    </a:lnTo>
                    <a:lnTo>
                      <a:pt x="4316" y="6669"/>
                    </a:lnTo>
                    <a:lnTo>
                      <a:pt x="4316" y="6669"/>
                    </a:lnTo>
                    <a:lnTo>
                      <a:pt x="4342" y="6512"/>
                    </a:lnTo>
                    <a:lnTo>
                      <a:pt x="4316" y="6329"/>
                    </a:lnTo>
                    <a:lnTo>
                      <a:pt x="4263" y="6172"/>
                    </a:lnTo>
                    <a:lnTo>
                      <a:pt x="4159" y="6016"/>
                    </a:lnTo>
                    <a:lnTo>
                      <a:pt x="4028" y="5885"/>
                    </a:lnTo>
                    <a:lnTo>
                      <a:pt x="3897" y="5754"/>
                    </a:lnTo>
                    <a:lnTo>
                      <a:pt x="3740" y="5676"/>
                    </a:lnTo>
                    <a:lnTo>
                      <a:pt x="3557" y="5623"/>
                    </a:lnTo>
                    <a:lnTo>
                      <a:pt x="3557" y="5623"/>
                    </a:lnTo>
                    <a:lnTo>
                      <a:pt x="3374" y="5597"/>
                    </a:lnTo>
                    <a:lnTo>
                      <a:pt x="3191" y="5571"/>
                    </a:lnTo>
                    <a:lnTo>
                      <a:pt x="3034" y="5597"/>
                    </a:lnTo>
                    <a:lnTo>
                      <a:pt x="2851" y="5623"/>
                    </a:lnTo>
                    <a:lnTo>
                      <a:pt x="2485" y="5728"/>
                    </a:lnTo>
                    <a:lnTo>
                      <a:pt x="2145" y="5859"/>
                    </a:lnTo>
                    <a:lnTo>
                      <a:pt x="2145" y="5859"/>
                    </a:lnTo>
                    <a:lnTo>
                      <a:pt x="1779" y="6042"/>
                    </a:lnTo>
                    <a:lnTo>
                      <a:pt x="1439" y="6251"/>
                    </a:lnTo>
                    <a:lnTo>
                      <a:pt x="1099" y="6486"/>
                    </a:lnTo>
                    <a:lnTo>
                      <a:pt x="785" y="6748"/>
                    </a:lnTo>
                    <a:lnTo>
                      <a:pt x="524" y="7035"/>
                    </a:lnTo>
                    <a:lnTo>
                      <a:pt x="288" y="7349"/>
                    </a:lnTo>
                    <a:lnTo>
                      <a:pt x="184" y="7532"/>
                    </a:lnTo>
                    <a:lnTo>
                      <a:pt x="105" y="7715"/>
                    </a:lnTo>
                    <a:lnTo>
                      <a:pt x="53" y="7898"/>
                    </a:lnTo>
                    <a:lnTo>
                      <a:pt x="1" y="8081"/>
                    </a:lnTo>
                    <a:lnTo>
                      <a:pt x="1" y="8081"/>
                    </a:lnTo>
                    <a:lnTo>
                      <a:pt x="262" y="8134"/>
                    </a:lnTo>
                    <a:lnTo>
                      <a:pt x="524" y="8108"/>
                    </a:lnTo>
                    <a:lnTo>
                      <a:pt x="785" y="8055"/>
                    </a:lnTo>
                    <a:lnTo>
                      <a:pt x="1021" y="7977"/>
                    </a:lnTo>
                    <a:lnTo>
                      <a:pt x="1256" y="7872"/>
                    </a:lnTo>
                    <a:lnTo>
                      <a:pt x="1518" y="7768"/>
                    </a:lnTo>
                    <a:lnTo>
                      <a:pt x="1988" y="7532"/>
                    </a:lnTo>
                    <a:lnTo>
                      <a:pt x="1988" y="7532"/>
                    </a:lnTo>
                    <a:lnTo>
                      <a:pt x="2224" y="7402"/>
                    </a:lnTo>
                    <a:lnTo>
                      <a:pt x="2485" y="7323"/>
                    </a:lnTo>
                    <a:lnTo>
                      <a:pt x="2747" y="7245"/>
                    </a:lnTo>
                    <a:lnTo>
                      <a:pt x="3008" y="7192"/>
                    </a:lnTo>
                    <a:lnTo>
                      <a:pt x="3270" y="7192"/>
                    </a:lnTo>
                    <a:lnTo>
                      <a:pt x="3505" y="7245"/>
                    </a:lnTo>
                    <a:lnTo>
                      <a:pt x="3740" y="7323"/>
                    </a:lnTo>
                    <a:lnTo>
                      <a:pt x="3845" y="7375"/>
                    </a:lnTo>
                    <a:lnTo>
                      <a:pt x="3950" y="7454"/>
                    </a:lnTo>
                    <a:lnTo>
                      <a:pt x="3950" y="7454"/>
                    </a:lnTo>
                    <a:lnTo>
                      <a:pt x="3505" y="7480"/>
                    </a:lnTo>
                    <a:lnTo>
                      <a:pt x="3087" y="7558"/>
                    </a:lnTo>
                    <a:lnTo>
                      <a:pt x="2642" y="7689"/>
                    </a:lnTo>
                    <a:lnTo>
                      <a:pt x="2224" y="7846"/>
                    </a:lnTo>
                    <a:lnTo>
                      <a:pt x="1831" y="8029"/>
                    </a:lnTo>
                    <a:lnTo>
                      <a:pt x="1439" y="8265"/>
                    </a:lnTo>
                    <a:lnTo>
                      <a:pt x="1099" y="8552"/>
                    </a:lnTo>
                    <a:lnTo>
                      <a:pt x="785" y="8866"/>
                    </a:lnTo>
                    <a:lnTo>
                      <a:pt x="785" y="8866"/>
                    </a:lnTo>
                    <a:lnTo>
                      <a:pt x="550" y="9128"/>
                    </a:lnTo>
                    <a:lnTo>
                      <a:pt x="367" y="9415"/>
                    </a:lnTo>
                    <a:lnTo>
                      <a:pt x="210" y="9703"/>
                    </a:lnTo>
                    <a:lnTo>
                      <a:pt x="158" y="9886"/>
                    </a:lnTo>
                    <a:lnTo>
                      <a:pt x="132" y="10043"/>
                    </a:lnTo>
                    <a:lnTo>
                      <a:pt x="132" y="10043"/>
                    </a:lnTo>
                    <a:lnTo>
                      <a:pt x="132" y="10226"/>
                    </a:lnTo>
                    <a:lnTo>
                      <a:pt x="132" y="10383"/>
                    </a:lnTo>
                    <a:lnTo>
                      <a:pt x="184" y="10566"/>
                    </a:lnTo>
                    <a:lnTo>
                      <a:pt x="236" y="10723"/>
                    </a:lnTo>
                    <a:lnTo>
                      <a:pt x="315" y="10853"/>
                    </a:lnTo>
                    <a:lnTo>
                      <a:pt x="419" y="10984"/>
                    </a:lnTo>
                    <a:lnTo>
                      <a:pt x="550" y="11115"/>
                    </a:lnTo>
                    <a:lnTo>
                      <a:pt x="707" y="11193"/>
                    </a:lnTo>
                    <a:lnTo>
                      <a:pt x="707" y="11193"/>
                    </a:lnTo>
                    <a:lnTo>
                      <a:pt x="811" y="11220"/>
                    </a:lnTo>
                    <a:lnTo>
                      <a:pt x="916" y="11246"/>
                    </a:lnTo>
                    <a:lnTo>
                      <a:pt x="1021" y="11246"/>
                    </a:lnTo>
                    <a:lnTo>
                      <a:pt x="1125" y="11220"/>
                    </a:lnTo>
                    <a:lnTo>
                      <a:pt x="1125" y="11220"/>
                    </a:lnTo>
                    <a:lnTo>
                      <a:pt x="1230" y="11141"/>
                    </a:lnTo>
                    <a:lnTo>
                      <a:pt x="1334" y="11037"/>
                    </a:lnTo>
                    <a:lnTo>
                      <a:pt x="1387" y="10932"/>
                    </a:lnTo>
                    <a:lnTo>
                      <a:pt x="1413" y="10801"/>
                    </a:lnTo>
                    <a:lnTo>
                      <a:pt x="1439" y="10487"/>
                    </a:lnTo>
                    <a:lnTo>
                      <a:pt x="1465" y="10200"/>
                    </a:lnTo>
                    <a:lnTo>
                      <a:pt x="1465" y="10200"/>
                    </a:lnTo>
                    <a:lnTo>
                      <a:pt x="1491" y="10017"/>
                    </a:lnTo>
                    <a:lnTo>
                      <a:pt x="1544" y="9834"/>
                    </a:lnTo>
                    <a:lnTo>
                      <a:pt x="1622" y="9677"/>
                    </a:lnTo>
                    <a:lnTo>
                      <a:pt x="1727" y="9520"/>
                    </a:lnTo>
                    <a:lnTo>
                      <a:pt x="1831" y="9389"/>
                    </a:lnTo>
                    <a:lnTo>
                      <a:pt x="1962" y="9258"/>
                    </a:lnTo>
                    <a:lnTo>
                      <a:pt x="2093" y="9128"/>
                    </a:lnTo>
                    <a:lnTo>
                      <a:pt x="2250" y="9023"/>
                    </a:lnTo>
                    <a:lnTo>
                      <a:pt x="2407" y="8944"/>
                    </a:lnTo>
                    <a:lnTo>
                      <a:pt x="2590" y="8866"/>
                    </a:lnTo>
                    <a:lnTo>
                      <a:pt x="2747" y="8814"/>
                    </a:lnTo>
                    <a:lnTo>
                      <a:pt x="2930" y="8788"/>
                    </a:lnTo>
                    <a:lnTo>
                      <a:pt x="3113" y="8788"/>
                    </a:lnTo>
                    <a:lnTo>
                      <a:pt x="3296" y="8788"/>
                    </a:lnTo>
                    <a:lnTo>
                      <a:pt x="3479" y="8814"/>
                    </a:lnTo>
                    <a:lnTo>
                      <a:pt x="3636" y="8866"/>
                    </a:lnTo>
                    <a:lnTo>
                      <a:pt x="3636" y="8866"/>
                    </a:lnTo>
                    <a:lnTo>
                      <a:pt x="4080" y="9101"/>
                    </a:lnTo>
                    <a:lnTo>
                      <a:pt x="4316" y="9180"/>
                    </a:lnTo>
                    <a:lnTo>
                      <a:pt x="4446" y="9206"/>
                    </a:lnTo>
                    <a:lnTo>
                      <a:pt x="4551" y="9206"/>
                    </a:lnTo>
                    <a:lnTo>
                      <a:pt x="4551" y="9206"/>
                    </a:lnTo>
                    <a:lnTo>
                      <a:pt x="4734" y="9180"/>
                    </a:lnTo>
                    <a:lnTo>
                      <a:pt x="4865" y="9101"/>
                    </a:lnTo>
                    <a:lnTo>
                      <a:pt x="4996" y="8997"/>
                    </a:lnTo>
                    <a:lnTo>
                      <a:pt x="5126" y="8892"/>
                    </a:lnTo>
                    <a:lnTo>
                      <a:pt x="5205" y="8735"/>
                    </a:lnTo>
                    <a:lnTo>
                      <a:pt x="5309" y="8578"/>
                    </a:lnTo>
                    <a:lnTo>
                      <a:pt x="5362" y="8421"/>
                    </a:lnTo>
                    <a:lnTo>
                      <a:pt x="5414" y="8238"/>
                    </a:lnTo>
                    <a:lnTo>
                      <a:pt x="5414" y="8238"/>
                    </a:lnTo>
                    <a:lnTo>
                      <a:pt x="5466" y="7898"/>
                    </a:lnTo>
                    <a:lnTo>
                      <a:pt x="5519" y="7558"/>
                    </a:lnTo>
                    <a:lnTo>
                      <a:pt x="5597" y="7219"/>
                    </a:lnTo>
                    <a:lnTo>
                      <a:pt x="5676" y="7062"/>
                    </a:lnTo>
                    <a:lnTo>
                      <a:pt x="5754" y="6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rot="-1146322">
                <a:off x="3348099" y="1903652"/>
                <a:ext cx="120973" cy="119648"/>
              </a:xfrm>
              <a:custGeom>
                <a:avLst/>
                <a:gdLst/>
                <a:ahLst/>
                <a:cxnLst/>
                <a:rect l="l" t="t" r="r" b="b"/>
                <a:pathLst>
                  <a:path w="4839" h="4786" extrusionOk="0">
                    <a:moveTo>
                      <a:pt x="2197" y="0"/>
                    </a:moveTo>
                    <a:lnTo>
                      <a:pt x="1936" y="26"/>
                    </a:lnTo>
                    <a:lnTo>
                      <a:pt x="1674" y="105"/>
                    </a:lnTo>
                    <a:lnTo>
                      <a:pt x="1439" y="235"/>
                    </a:lnTo>
                    <a:lnTo>
                      <a:pt x="1230" y="366"/>
                    </a:lnTo>
                    <a:lnTo>
                      <a:pt x="1020" y="523"/>
                    </a:lnTo>
                    <a:lnTo>
                      <a:pt x="837" y="732"/>
                    </a:lnTo>
                    <a:lnTo>
                      <a:pt x="628" y="942"/>
                    </a:lnTo>
                    <a:lnTo>
                      <a:pt x="471" y="1177"/>
                    </a:lnTo>
                    <a:lnTo>
                      <a:pt x="393" y="1308"/>
                    </a:lnTo>
                    <a:lnTo>
                      <a:pt x="340" y="1438"/>
                    </a:lnTo>
                    <a:lnTo>
                      <a:pt x="340" y="1595"/>
                    </a:lnTo>
                    <a:lnTo>
                      <a:pt x="367" y="1726"/>
                    </a:lnTo>
                    <a:lnTo>
                      <a:pt x="419" y="1857"/>
                    </a:lnTo>
                    <a:lnTo>
                      <a:pt x="497" y="1961"/>
                    </a:lnTo>
                    <a:lnTo>
                      <a:pt x="393" y="1988"/>
                    </a:lnTo>
                    <a:lnTo>
                      <a:pt x="27" y="1988"/>
                    </a:lnTo>
                    <a:lnTo>
                      <a:pt x="0" y="2066"/>
                    </a:lnTo>
                    <a:lnTo>
                      <a:pt x="0" y="2118"/>
                    </a:lnTo>
                    <a:lnTo>
                      <a:pt x="53" y="2249"/>
                    </a:lnTo>
                    <a:lnTo>
                      <a:pt x="131" y="2354"/>
                    </a:lnTo>
                    <a:lnTo>
                      <a:pt x="210" y="2406"/>
                    </a:lnTo>
                    <a:lnTo>
                      <a:pt x="367" y="2511"/>
                    </a:lnTo>
                    <a:lnTo>
                      <a:pt x="576" y="2589"/>
                    </a:lnTo>
                    <a:lnTo>
                      <a:pt x="785" y="2641"/>
                    </a:lnTo>
                    <a:lnTo>
                      <a:pt x="1151" y="2798"/>
                    </a:lnTo>
                    <a:lnTo>
                      <a:pt x="1517" y="2981"/>
                    </a:lnTo>
                    <a:lnTo>
                      <a:pt x="1831" y="3217"/>
                    </a:lnTo>
                    <a:lnTo>
                      <a:pt x="2145" y="3452"/>
                    </a:lnTo>
                    <a:lnTo>
                      <a:pt x="2746" y="4001"/>
                    </a:lnTo>
                    <a:lnTo>
                      <a:pt x="3348" y="4550"/>
                    </a:lnTo>
                    <a:lnTo>
                      <a:pt x="3583" y="4707"/>
                    </a:lnTo>
                    <a:lnTo>
                      <a:pt x="3714" y="4760"/>
                    </a:lnTo>
                    <a:lnTo>
                      <a:pt x="3845" y="4786"/>
                    </a:lnTo>
                    <a:lnTo>
                      <a:pt x="3871" y="4498"/>
                    </a:lnTo>
                    <a:lnTo>
                      <a:pt x="3845" y="4210"/>
                    </a:lnTo>
                    <a:lnTo>
                      <a:pt x="3792" y="3923"/>
                    </a:lnTo>
                    <a:lnTo>
                      <a:pt x="3688" y="3635"/>
                    </a:lnTo>
                    <a:lnTo>
                      <a:pt x="3583" y="3374"/>
                    </a:lnTo>
                    <a:lnTo>
                      <a:pt x="3426" y="3112"/>
                    </a:lnTo>
                    <a:lnTo>
                      <a:pt x="3269" y="2877"/>
                    </a:lnTo>
                    <a:lnTo>
                      <a:pt x="3086" y="2641"/>
                    </a:lnTo>
                    <a:lnTo>
                      <a:pt x="2877" y="2432"/>
                    </a:lnTo>
                    <a:lnTo>
                      <a:pt x="2668" y="2223"/>
                    </a:lnTo>
                    <a:lnTo>
                      <a:pt x="2432" y="2040"/>
                    </a:lnTo>
                    <a:lnTo>
                      <a:pt x="2197" y="1883"/>
                    </a:lnTo>
                    <a:lnTo>
                      <a:pt x="1674" y="1569"/>
                    </a:lnTo>
                    <a:lnTo>
                      <a:pt x="1151" y="1308"/>
                    </a:lnTo>
                    <a:lnTo>
                      <a:pt x="4472" y="1909"/>
                    </a:lnTo>
                    <a:lnTo>
                      <a:pt x="4708" y="1909"/>
                    </a:lnTo>
                    <a:lnTo>
                      <a:pt x="4760" y="1857"/>
                    </a:lnTo>
                    <a:lnTo>
                      <a:pt x="4786" y="1831"/>
                    </a:lnTo>
                    <a:lnTo>
                      <a:pt x="4838" y="1700"/>
                    </a:lnTo>
                    <a:lnTo>
                      <a:pt x="4812" y="1569"/>
                    </a:lnTo>
                    <a:lnTo>
                      <a:pt x="4786" y="1438"/>
                    </a:lnTo>
                    <a:lnTo>
                      <a:pt x="4708" y="1281"/>
                    </a:lnTo>
                    <a:lnTo>
                      <a:pt x="4629" y="1125"/>
                    </a:lnTo>
                    <a:lnTo>
                      <a:pt x="4525" y="968"/>
                    </a:lnTo>
                    <a:lnTo>
                      <a:pt x="4420" y="837"/>
                    </a:lnTo>
                    <a:lnTo>
                      <a:pt x="4158" y="602"/>
                    </a:lnTo>
                    <a:lnTo>
                      <a:pt x="3871" y="392"/>
                    </a:lnTo>
                    <a:lnTo>
                      <a:pt x="3557" y="235"/>
                    </a:lnTo>
                    <a:lnTo>
                      <a:pt x="3217" y="105"/>
                    </a:lnTo>
                    <a:lnTo>
                      <a:pt x="2851" y="26"/>
                    </a:lnTo>
                    <a:lnTo>
                      <a:pt x="2511"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325158" y="1981025"/>
                <a:ext cx="88275" cy="110500"/>
              </a:xfrm>
              <a:custGeom>
                <a:avLst/>
                <a:gdLst/>
                <a:ahLst/>
                <a:cxnLst/>
                <a:rect l="l" t="t" r="r" b="b"/>
                <a:pathLst>
                  <a:path w="3531" h="4420" extrusionOk="0">
                    <a:moveTo>
                      <a:pt x="1203" y="0"/>
                    </a:moveTo>
                    <a:lnTo>
                      <a:pt x="1046" y="26"/>
                    </a:lnTo>
                    <a:lnTo>
                      <a:pt x="889" y="53"/>
                    </a:lnTo>
                    <a:lnTo>
                      <a:pt x="785" y="131"/>
                    </a:lnTo>
                    <a:lnTo>
                      <a:pt x="680" y="262"/>
                    </a:lnTo>
                    <a:lnTo>
                      <a:pt x="654" y="419"/>
                    </a:lnTo>
                    <a:lnTo>
                      <a:pt x="654" y="628"/>
                    </a:lnTo>
                    <a:lnTo>
                      <a:pt x="671" y="750"/>
                    </a:lnTo>
                    <a:lnTo>
                      <a:pt x="759" y="732"/>
                    </a:lnTo>
                    <a:lnTo>
                      <a:pt x="968" y="759"/>
                    </a:lnTo>
                    <a:lnTo>
                      <a:pt x="1177" y="811"/>
                    </a:lnTo>
                    <a:lnTo>
                      <a:pt x="1412" y="916"/>
                    </a:lnTo>
                    <a:lnTo>
                      <a:pt x="1622" y="1020"/>
                    </a:lnTo>
                    <a:lnTo>
                      <a:pt x="2040" y="1308"/>
                    </a:lnTo>
                    <a:lnTo>
                      <a:pt x="2354" y="1595"/>
                    </a:lnTo>
                    <a:lnTo>
                      <a:pt x="2955" y="2145"/>
                    </a:lnTo>
                    <a:lnTo>
                      <a:pt x="3348" y="2458"/>
                    </a:lnTo>
                    <a:lnTo>
                      <a:pt x="3452" y="2537"/>
                    </a:lnTo>
                    <a:lnTo>
                      <a:pt x="3504" y="2563"/>
                    </a:lnTo>
                    <a:lnTo>
                      <a:pt x="3504" y="2537"/>
                    </a:lnTo>
                    <a:lnTo>
                      <a:pt x="3531" y="2302"/>
                    </a:lnTo>
                    <a:lnTo>
                      <a:pt x="3531" y="2066"/>
                    </a:lnTo>
                    <a:lnTo>
                      <a:pt x="3478" y="1831"/>
                    </a:lnTo>
                    <a:lnTo>
                      <a:pt x="3426" y="1622"/>
                    </a:lnTo>
                    <a:lnTo>
                      <a:pt x="3348" y="1386"/>
                    </a:lnTo>
                    <a:lnTo>
                      <a:pt x="3243" y="1177"/>
                    </a:lnTo>
                    <a:lnTo>
                      <a:pt x="3112" y="994"/>
                    </a:lnTo>
                    <a:lnTo>
                      <a:pt x="2955" y="811"/>
                    </a:lnTo>
                    <a:lnTo>
                      <a:pt x="2720" y="602"/>
                    </a:lnTo>
                    <a:lnTo>
                      <a:pt x="2380" y="393"/>
                    </a:lnTo>
                    <a:lnTo>
                      <a:pt x="1988" y="209"/>
                    </a:lnTo>
                    <a:lnTo>
                      <a:pt x="1595" y="79"/>
                    </a:lnTo>
                    <a:lnTo>
                      <a:pt x="1386" y="26"/>
                    </a:lnTo>
                    <a:lnTo>
                      <a:pt x="1203" y="0"/>
                    </a:lnTo>
                    <a:close/>
                    <a:moveTo>
                      <a:pt x="671" y="750"/>
                    </a:moveTo>
                    <a:lnTo>
                      <a:pt x="628" y="759"/>
                    </a:lnTo>
                    <a:lnTo>
                      <a:pt x="497" y="785"/>
                    </a:lnTo>
                    <a:lnTo>
                      <a:pt x="366" y="811"/>
                    </a:lnTo>
                    <a:lnTo>
                      <a:pt x="262" y="889"/>
                    </a:lnTo>
                    <a:lnTo>
                      <a:pt x="183" y="942"/>
                    </a:lnTo>
                    <a:lnTo>
                      <a:pt x="131" y="1020"/>
                    </a:lnTo>
                    <a:lnTo>
                      <a:pt x="79" y="1099"/>
                    </a:lnTo>
                    <a:lnTo>
                      <a:pt x="26" y="1203"/>
                    </a:lnTo>
                    <a:lnTo>
                      <a:pt x="0" y="1412"/>
                    </a:lnTo>
                    <a:lnTo>
                      <a:pt x="0" y="1648"/>
                    </a:lnTo>
                    <a:lnTo>
                      <a:pt x="26" y="1909"/>
                    </a:lnTo>
                    <a:lnTo>
                      <a:pt x="105" y="2171"/>
                    </a:lnTo>
                    <a:lnTo>
                      <a:pt x="209" y="2432"/>
                    </a:lnTo>
                    <a:lnTo>
                      <a:pt x="340" y="2720"/>
                    </a:lnTo>
                    <a:lnTo>
                      <a:pt x="628" y="3217"/>
                    </a:lnTo>
                    <a:lnTo>
                      <a:pt x="915" y="3661"/>
                    </a:lnTo>
                    <a:lnTo>
                      <a:pt x="1151" y="3949"/>
                    </a:lnTo>
                    <a:lnTo>
                      <a:pt x="1412" y="4158"/>
                    </a:lnTo>
                    <a:lnTo>
                      <a:pt x="1543" y="4263"/>
                    </a:lnTo>
                    <a:lnTo>
                      <a:pt x="1674" y="4315"/>
                    </a:lnTo>
                    <a:lnTo>
                      <a:pt x="1831" y="4394"/>
                    </a:lnTo>
                    <a:lnTo>
                      <a:pt x="1962" y="4420"/>
                    </a:lnTo>
                    <a:lnTo>
                      <a:pt x="2118" y="4420"/>
                    </a:lnTo>
                    <a:lnTo>
                      <a:pt x="2275" y="4394"/>
                    </a:lnTo>
                    <a:lnTo>
                      <a:pt x="2328" y="4367"/>
                    </a:lnTo>
                    <a:lnTo>
                      <a:pt x="2380" y="4315"/>
                    </a:lnTo>
                    <a:lnTo>
                      <a:pt x="2380" y="4263"/>
                    </a:lnTo>
                    <a:lnTo>
                      <a:pt x="2380" y="4211"/>
                    </a:lnTo>
                    <a:lnTo>
                      <a:pt x="2328" y="3949"/>
                    </a:lnTo>
                    <a:lnTo>
                      <a:pt x="2249" y="3687"/>
                    </a:lnTo>
                    <a:lnTo>
                      <a:pt x="2145" y="3426"/>
                    </a:lnTo>
                    <a:lnTo>
                      <a:pt x="2014" y="3164"/>
                    </a:lnTo>
                    <a:lnTo>
                      <a:pt x="1752" y="2668"/>
                    </a:lnTo>
                    <a:lnTo>
                      <a:pt x="1491" y="2197"/>
                    </a:lnTo>
                    <a:lnTo>
                      <a:pt x="1255" y="1831"/>
                    </a:lnTo>
                    <a:lnTo>
                      <a:pt x="994" y="1439"/>
                    </a:lnTo>
                    <a:lnTo>
                      <a:pt x="863" y="1229"/>
                    </a:lnTo>
                    <a:lnTo>
                      <a:pt x="759" y="1020"/>
                    </a:lnTo>
                    <a:lnTo>
                      <a:pt x="680" y="811"/>
                    </a:lnTo>
                    <a:lnTo>
                      <a:pt x="671" y="75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3399750" y="2299825"/>
                <a:ext cx="96125" cy="416475"/>
              </a:xfrm>
              <a:custGeom>
                <a:avLst/>
                <a:gdLst/>
                <a:ahLst/>
                <a:cxnLst/>
                <a:rect l="l" t="t" r="r" b="b"/>
                <a:pathLst>
                  <a:path w="3845" h="16659" extrusionOk="0">
                    <a:moveTo>
                      <a:pt x="3845" y="0"/>
                    </a:moveTo>
                    <a:lnTo>
                      <a:pt x="3478" y="419"/>
                    </a:lnTo>
                    <a:lnTo>
                      <a:pt x="3138" y="863"/>
                    </a:lnTo>
                    <a:lnTo>
                      <a:pt x="2799" y="1308"/>
                    </a:lnTo>
                    <a:lnTo>
                      <a:pt x="2511" y="1753"/>
                    </a:lnTo>
                    <a:lnTo>
                      <a:pt x="2223" y="2249"/>
                    </a:lnTo>
                    <a:lnTo>
                      <a:pt x="1962" y="2720"/>
                    </a:lnTo>
                    <a:lnTo>
                      <a:pt x="1726" y="3217"/>
                    </a:lnTo>
                    <a:lnTo>
                      <a:pt x="1491" y="3714"/>
                    </a:lnTo>
                    <a:lnTo>
                      <a:pt x="1282" y="4211"/>
                    </a:lnTo>
                    <a:lnTo>
                      <a:pt x="1073" y="4734"/>
                    </a:lnTo>
                    <a:lnTo>
                      <a:pt x="889" y="5257"/>
                    </a:lnTo>
                    <a:lnTo>
                      <a:pt x="733" y="5780"/>
                    </a:lnTo>
                    <a:lnTo>
                      <a:pt x="602" y="6329"/>
                    </a:lnTo>
                    <a:lnTo>
                      <a:pt x="471" y="6852"/>
                    </a:lnTo>
                    <a:lnTo>
                      <a:pt x="236" y="7924"/>
                    </a:lnTo>
                    <a:lnTo>
                      <a:pt x="105" y="9022"/>
                    </a:lnTo>
                    <a:lnTo>
                      <a:pt x="27" y="10121"/>
                    </a:lnTo>
                    <a:lnTo>
                      <a:pt x="0" y="10670"/>
                    </a:lnTo>
                    <a:lnTo>
                      <a:pt x="0" y="11219"/>
                    </a:lnTo>
                    <a:lnTo>
                      <a:pt x="0" y="11794"/>
                    </a:lnTo>
                    <a:lnTo>
                      <a:pt x="27" y="12344"/>
                    </a:lnTo>
                    <a:lnTo>
                      <a:pt x="79" y="12893"/>
                    </a:lnTo>
                    <a:lnTo>
                      <a:pt x="131" y="13416"/>
                    </a:lnTo>
                    <a:lnTo>
                      <a:pt x="183" y="13965"/>
                    </a:lnTo>
                    <a:lnTo>
                      <a:pt x="262" y="14514"/>
                    </a:lnTo>
                    <a:lnTo>
                      <a:pt x="366" y="15063"/>
                    </a:lnTo>
                    <a:lnTo>
                      <a:pt x="471" y="15586"/>
                    </a:lnTo>
                    <a:lnTo>
                      <a:pt x="733" y="16658"/>
                    </a:lnTo>
                    <a:lnTo>
                      <a:pt x="550" y="15586"/>
                    </a:lnTo>
                    <a:lnTo>
                      <a:pt x="471" y="15037"/>
                    </a:lnTo>
                    <a:lnTo>
                      <a:pt x="393" y="14514"/>
                    </a:lnTo>
                    <a:lnTo>
                      <a:pt x="340" y="13965"/>
                    </a:lnTo>
                    <a:lnTo>
                      <a:pt x="288" y="13416"/>
                    </a:lnTo>
                    <a:lnTo>
                      <a:pt x="236" y="12867"/>
                    </a:lnTo>
                    <a:lnTo>
                      <a:pt x="236" y="12317"/>
                    </a:lnTo>
                    <a:lnTo>
                      <a:pt x="210" y="11219"/>
                    </a:lnTo>
                    <a:lnTo>
                      <a:pt x="262" y="10147"/>
                    </a:lnTo>
                    <a:lnTo>
                      <a:pt x="340" y="9049"/>
                    </a:lnTo>
                    <a:lnTo>
                      <a:pt x="497" y="7976"/>
                    </a:lnTo>
                    <a:lnTo>
                      <a:pt x="706" y="6904"/>
                    </a:lnTo>
                    <a:lnTo>
                      <a:pt x="968" y="5858"/>
                    </a:lnTo>
                    <a:lnTo>
                      <a:pt x="1282" y="4812"/>
                    </a:lnTo>
                    <a:lnTo>
                      <a:pt x="1674" y="3792"/>
                    </a:lnTo>
                    <a:lnTo>
                      <a:pt x="1883" y="3295"/>
                    </a:lnTo>
                    <a:lnTo>
                      <a:pt x="2119" y="2799"/>
                    </a:lnTo>
                    <a:lnTo>
                      <a:pt x="2354" y="2302"/>
                    </a:lnTo>
                    <a:lnTo>
                      <a:pt x="2615" y="1831"/>
                    </a:lnTo>
                    <a:lnTo>
                      <a:pt x="2903" y="1360"/>
                    </a:lnTo>
                    <a:lnTo>
                      <a:pt x="3191" y="890"/>
                    </a:lnTo>
                    <a:lnTo>
                      <a:pt x="3505" y="445"/>
                    </a:lnTo>
                    <a:lnTo>
                      <a:pt x="3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261150" y="2208950"/>
                <a:ext cx="532200" cy="328875"/>
              </a:xfrm>
              <a:custGeom>
                <a:avLst/>
                <a:gdLst/>
                <a:ahLst/>
                <a:cxnLst/>
                <a:rect l="l" t="t" r="r" b="b"/>
                <a:pathLst>
                  <a:path w="21288" h="13155" extrusionOk="0">
                    <a:moveTo>
                      <a:pt x="19195" y="0"/>
                    </a:moveTo>
                    <a:lnTo>
                      <a:pt x="18803" y="497"/>
                    </a:lnTo>
                    <a:lnTo>
                      <a:pt x="18437" y="994"/>
                    </a:lnTo>
                    <a:lnTo>
                      <a:pt x="18018" y="1465"/>
                    </a:lnTo>
                    <a:lnTo>
                      <a:pt x="17600" y="1936"/>
                    </a:lnTo>
                    <a:lnTo>
                      <a:pt x="16737" y="2851"/>
                    </a:lnTo>
                    <a:lnTo>
                      <a:pt x="15822" y="3740"/>
                    </a:lnTo>
                    <a:lnTo>
                      <a:pt x="14880" y="4551"/>
                    </a:lnTo>
                    <a:lnTo>
                      <a:pt x="13965" y="5335"/>
                    </a:lnTo>
                    <a:lnTo>
                      <a:pt x="13024" y="6067"/>
                    </a:lnTo>
                    <a:lnTo>
                      <a:pt x="12134" y="6721"/>
                    </a:lnTo>
                    <a:lnTo>
                      <a:pt x="11298" y="7323"/>
                    </a:lnTo>
                    <a:lnTo>
                      <a:pt x="10513" y="7872"/>
                    </a:lnTo>
                    <a:lnTo>
                      <a:pt x="9179" y="8709"/>
                    </a:lnTo>
                    <a:lnTo>
                      <a:pt x="8290" y="9258"/>
                    </a:lnTo>
                    <a:lnTo>
                      <a:pt x="7976" y="9441"/>
                    </a:lnTo>
                    <a:lnTo>
                      <a:pt x="1177" y="3662"/>
                    </a:lnTo>
                    <a:lnTo>
                      <a:pt x="1020" y="3818"/>
                    </a:lnTo>
                    <a:lnTo>
                      <a:pt x="628" y="4237"/>
                    </a:lnTo>
                    <a:lnTo>
                      <a:pt x="0" y="5021"/>
                    </a:lnTo>
                    <a:lnTo>
                      <a:pt x="183" y="5832"/>
                    </a:lnTo>
                    <a:lnTo>
                      <a:pt x="393" y="6617"/>
                    </a:lnTo>
                    <a:lnTo>
                      <a:pt x="602" y="7349"/>
                    </a:lnTo>
                    <a:lnTo>
                      <a:pt x="837" y="8003"/>
                    </a:lnTo>
                    <a:lnTo>
                      <a:pt x="1099" y="8630"/>
                    </a:lnTo>
                    <a:lnTo>
                      <a:pt x="1386" y="9232"/>
                    </a:lnTo>
                    <a:lnTo>
                      <a:pt x="1674" y="9755"/>
                    </a:lnTo>
                    <a:lnTo>
                      <a:pt x="1988" y="10252"/>
                    </a:lnTo>
                    <a:lnTo>
                      <a:pt x="2302" y="10696"/>
                    </a:lnTo>
                    <a:lnTo>
                      <a:pt x="2642" y="11088"/>
                    </a:lnTo>
                    <a:lnTo>
                      <a:pt x="2982" y="11454"/>
                    </a:lnTo>
                    <a:lnTo>
                      <a:pt x="3348" y="11794"/>
                    </a:lnTo>
                    <a:lnTo>
                      <a:pt x="3714" y="12082"/>
                    </a:lnTo>
                    <a:lnTo>
                      <a:pt x="4106" y="12317"/>
                    </a:lnTo>
                    <a:lnTo>
                      <a:pt x="4498" y="12553"/>
                    </a:lnTo>
                    <a:lnTo>
                      <a:pt x="4891" y="12736"/>
                    </a:lnTo>
                    <a:lnTo>
                      <a:pt x="5309" y="12867"/>
                    </a:lnTo>
                    <a:lnTo>
                      <a:pt x="5727" y="12997"/>
                    </a:lnTo>
                    <a:lnTo>
                      <a:pt x="6146" y="13076"/>
                    </a:lnTo>
                    <a:lnTo>
                      <a:pt x="6590" y="13128"/>
                    </a:lnTo>
                    <a:lnTo>
                      <a:pt x="7035" y="13154"/>
                    </a:lnTo>
                    <a:lnTo>
                      <a:pt x="7480" y="13154"/>
                    </a:lnTo>
                    <a:lnTo>
                      <a:pt x="7924" y="13128"/>
                    </a:lnTo>
                    <a:lnTo>
                      <a:pt x="8369" y="13076"/>
                    </a:lnTo>
                    <a:lnTo>
                      <a:pt x="8839" y="13024"/>
                    </a:lnTo>
                    <a:lnTo>
                      <a:pt x="9284" y="12919"/>
                    </a:lnTo>
                    <a:lnTo>
                      <a:pt x="9755" y="12814"/>
                    </a:lnTo>
                    <a:lnTo>
                      <a:pt x="10199" y="12684"/>
                    </a:lnTo>
                    <a:lnTo>
                      <a:pt x="10670" y="12527"/>
                    </a:lnTo>
                    <a:lnTo>
                      <a:pt x="11141" y="12344"/>
                    </a:lnTo>
                    <a:lnTo>
                      <a:pt x="12056" y="11978"/>
                    </a:lnTo>
                    <a:lnTo>
                      <a:pt x="12945" y="11533"/>
                    </a:lnTo>
                    <a:lnTo>
                      <a:pt x="13834" y="11036"/>
                    </a:lnTo>
                    <a:lnTo>
                      <a:pt x="14697" y="10539"/>
                    </a:lnTo>
                    <a:lnTo>
                      <a:pt x="15534" y="9990"/>
                    </a:lnTo>
                    <a:lnTo>
                      <a:pt x="16345" y="9441"/>
                    </a:lnTo>
                    <a:lnTo>
                      <a:pt x="17103" y="8892"/>
                    </a:lnTo>
                    <a:lnTo>
                      <a:pt x="17835" y="8343"/>
                    </a:lnTo>
                    <a:lnTo>
                      <a:pt x="18489" y="7793"/>
                    </a:lnTo>
                    <a:lnTo>
                      <a:pt x="19640" y="6826"/>
                    </a:lnTo>
                    <a:lnTo>
                      <a:pt x="20529" y="6015"/>
                    </a:lnTo>
                    <a:lnTo>
                      <a:pt x="21104" y="5492"/>
                    </a:lnTo>
                    <a:lnTo>
                      <a:pt x="21287" y="5283"/>
                    </a:lnTo>
                    <a:lnTo>
                      <a:pt x="19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261150" y="2208950"/>
                <a:ext cx="532200" cy="328875"/>
              </a:xfrm>
              <a:custGeom>
                <a:avLst/>
                <a:gdLst/>
                <a:ahLst/>
                <a:cxnLst/>
                <a:rect l="l" t="t" r="r" b="b"/>
                <a:pathLst>
                  <a:path w="21288" h="13155" fill="none" extrusionOk="0">
                    <a:moveTo>
                      <a:pt x="21287" y="5283"/>
                    </a:moveTo>
                    <a:lnTo>
                      <a:pt x="21287" y="5283"/>
                    </a:lnTo>
                    <a:lnTo>
                      <a:pt x="21104" y="5492"/>
                    </a:lnTo>
                    <a:lnTo>
                      <a:pt x="20529" y="6015"/>
                    </a:lnTo>
                    <a:lnTo>
                      <a:pt x="19640" y="6826"/>
                    </a:lnTo>
                    <a:lnTo>
                      <a:pt x="18489" y="7793"/>
                    </a:lnTo>
                    <a:lnTo>
                      <a:pt x="17835" y="8343"/>
                    </a:lnTo>
                    <a:lnTo>
                      <a:pt x="17103" y="8892"/>
                    </a:lnTo>
                    <a:lnTo>
                      <a:pt x="16345" y="9441"/>
                    </a:lnTo>
                    <a:lnTo>
                      <a:pt x="15534" y="9990"/>
                    </a:lnTo>
                    <a:lnTo>
                      <a:pt x="14697" y="10539"/>
                    </a:lnTo>
                    <a:lnTo>
                      <a:pt x="13834" y="11036"/>
                    </a:lnTo>
                    <a:lnTo>
                      <a:pt x="12945" y="11533"/>
                    </a:lnTo>
                    <a:lnTo>
                      <a:pt x="12056" y="11978"/>
                    </a:lnTo>
                    <a:lnTo>
                      <a:pt x="11141" y="12344"/>
                    </a:lnTo>
                    <a:lnTo>
                      <a:pt x="10670" y="12527"/>
                    </a:lnTo>
                    <a:lnTo>
                      <a:pt x="10199" y="12684"/>
                    </a:lnTo>
                    <a:lnTo>
                      <a:pt x="9755" y="12814"/>
                    </a:lnTo>
                    <a:lnTo>
                      <a:pt x="9284" y="12919"/>
                    </a:lnTo>
                    <a:lnTo>
                      <a:pt x="8839" y="13024"/>
                    </a:lnTo>
                    <a:lnTo>
                      <a:pt x="8369" y="13076"/>
                    </a:lnTo>
                    <a:lnTo>
                      <a:pt x="7924" y="13128"/>
                    </a:lnTo>
                    <a:lnTo>
                      <a:pt x="7480" y="13154"/>
                    </a:lnTo>
                    <a:lnTo>
                      <a:pt x="7035" y="13154"/>
                    </a:lnTo>
                    <a:lnTo>
                      <a:pt x="6590" y="13128"/>
                    </a:lnTo>
                    <a:lnTo>
                      <a:pt x="6146" y="13076"/>
                    </a:lnTo>
                    <a:lnTo>
                      <a:pt x="5727" y="12997"/>
                    </a:lnTo>
                    <a:lnTo>
                      <a:pt x="5309" y="12867"/>
                    </a:lnTo>
                    <a:lnTo>
                      <a:pt x="4891" y="12736"/>
                    </a:lnTo>
                    <a:lnTo>
                      <a:pt x="4498" y="12553"/>
                    </a:lnTo>
                    <a:lnTo>
                      <a:pt x="4106" y="12317"/>
                    </a:lnTo>
                    <a:lnTo>
                      <a:pt x="3714" y="12082"/>
                    </a:lnTo>
                    <a:lnTo>
                      <a:pt x="3348" y="11794"/>
                    </a:lnTo>
                    <a:lnTo>
                      <a:pt x="2982" y="11454"/>
                    </a:lnTo>
                    <a:lnTo>
                      <a:pt x="2642" y="11088"/>
                    </a:lnTo>
                    <a:lnTo>
                      <a:pt x="2302" y="10696"/>
                    </a:lnTo>
                    <a:lnTo>
                      <a:pt x="1988" y="10252"/>
                    </a:lnTo>
                    <a:lnTo>
                      <a:pt x="1674" y="9755"/>
                    </a:lnTo>
                    <a:lnTo>
                      <a:pt x="1386" y="9232"/>
                    </a:lnTo>
                    <a:lnTo>
                      <a:pt x="1099" y="8630"/>
                    </a:lnTo>
                    <a:lnTo>
                      <a:pt x="837" y="8003"/>
                    </a:lnTo>
                    <a:lnTo>
                      <a:pt x="602" y="7349"/>
                    </a:lnTo>
                    <a:lnTo>
                      <a:pt x="393" y="6617"/>
                    </a:lnTo>
                    <a:lnTo>
                      <a:pt x="183" y="5832"/>
                    </a:lnTo>
                    <a:lnTo>
                      <a:pt x="0" y="5021"/>
                    </a:lnTo>
                    <a:lnTo>
                      <a:pt x="0" y="5021"/>
                    </a:lnTo>
                    <a:lnTo>
                      <a:pt x="628" y="4237"/>
                    </a:lnTo>
                    <a:lnTo>
                      <a:pt x="628" y="4237"/>
                    </a:lnTo>
                    <a:lnTo>
                      <a:pt x="1020" y="3818"/>
                    </a:lnTo>
                    <a:lnTo>
                      <a:pt x="1177" y="3662"/>
                    </a:lnTo>
                    <a:lnTo>
                      <a:pt x="7976" y="9441"/>
                    </a:lnTo>
                    <a:lnTo>
                      <a:pt x="7976" y="9441"/>
                    </a:lnTo>
                    <a:lnTo>
                      <a:pt x="8290" y="9258"/>
                    </a:lnTo>
                    <a:lnTo>
                      <a:pt x="9179" y="8709"/>
                    </a:lnTo>
                    <a:lnTo>
                      <a:pt x="10513" y="7872"/>
                    </a:lnTo>
                    <a:lnTo>
                      <a:pt x="11298" y="7323"/>
                    </a:lnTo>
                    <a:lnTo>
                      <a:pt x="12134" y="6721"/>
                    </a:lnTo>
                    <a:lnTo>
                      <a:pt x="13024" y="6067"/>
                    </a:lnTo>
                    <a:lnTo>
                      <a:pt x="13965" y="5335"/>
                    </a:lnTo>
                    <a:lnTo>
                      <a:pt x="14880" y="4551"/>
                    </a:lnTo>
                    <a:lnTo>
                      <a:pt x="15822" y="3740"/>
                    </a:lnTo>
                    <a:lnTo>
                      <a:pt x="16737" y="2851"/>
                    </a:lnTo>
                    <a:lnTo>
                      <a:pt x="17600" y="1936"/>
                    </a:lnTo>
                    <a:lnTo>
                      <a:pt x="18018" y="1465"/>
                    </a:lnTo>
                    <a:lnTo>
                      <a:pt x="18437" y="994"/>
                    </a:lnTo>
                    <a:lnTo>
                      <a:pt x="18803" y="497"/>
                    </a:lnTo>
                    <a:lnTo>
                      <a:pt x="19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290575" y="2208950"/>
                <a:ext cx="450475" cy="239300"/>
              </a:xfrm>
              <a:custGeom>
                <a:avLst/>
                <a:gdLst/>
                <a:ahLst/>
                <a:cxnLst/>
                <a:rect l="l" t="t" r="r" b="b"/>
                <a:pathLst>
                  <a:path w="18019" h="9572" extrusionOk="0">
                    <a:moveTo>
                      <a:pt x="18018" y="0"/>
                    </a:moveTo>
                    <a:lnTo>
                      <a:pt x="17417" y="733"/>
                    </a:lnTo>
                    <a:lnTo>
                      <a:pt x="16815" y="1413"/>
                    </a:lnTo>
                    <a:lnTo>
                      <a:pt x="16214" y="2093"/>
                    </a:lnTo>
                    <a:lnTo>
                      <a:pt x="15560" y="2746"/>
                    </a:lnTo>
                    <a:lnTo>
                      <a:pt x="14880" y="3374"/>
                    </a:lnTo>
                    <a:lnTo>
                      <a:pt x="14200" y="4002"/>
                    </a:lnTo>
                    <a:lnTo>
                      <a:pt x="13520" y="4603"/>
                    </a:lnTo>
                    <a:lnTo>
                      <a:pt x="12788" y="5178"/>
                    </a:lnTo>
                    <a:lnTo>
                      <a:pt x="12082" y="5754"/>
                    </a:lnTo>
                    <a:lnTo>
                      <a:pt x="11350" y="6303"/>
                    </a:lnTo>
                    <a:lnTo>
                      <a:pt x="10591" y="6826"/>
                    </a:lnTo>
                    <a:lnTo>
                      <a:pt x="9833" y="7375"/>
                    </a:lnTo>
                    <a:lnTo>
                      <a:pt x="8316" y="8369"/>
                    </a:lnTo>
                    <a:lnTo>
                      <a:pt x="7532" y="8866"/>
                    </a:lnTo>
                    <a:lnTo>
                      <a:pt x="6824" y="9290"/>
                    </a:lnTo>
                    <a:lnTo>
                      <a:pt x="5178" y="7898"/>
                    </a:lnTo>
                    <a:lnTo>
                      <a:pt x="3452" y="6486"/>
                    </a:lnTo>
                    <a:lnTo>
                      <a:pt x="1726" y="5074"/>
                    </a:lnTo>
                    <a:lnTo>
                      <a:pt x="0" y="3662"/>
                    </a:lnTo>
                    <a:lnTo>
                      <a:pt x="1674" y="5126"/>
                    </a:lnTo>
                    <a:lnTo>
                      <a:pt x="3347" y="6617"/>
                    </a:lnTo>
                    <a:lnTo>
                      <a:pt x="5021" y="8081"/>
                    </a:lnTo>
                    <a:lnTo>
                      <a:pt x="6721" y="9519"/>
                    </a:lnTo>
                    <a:lnTo>
                      <a:pt x="6773" y="9572"/>
                    </a:lnTo>
                    <a:lnTo>
                      <a:pt x="6852" y="9545"/>
                    </a:lnTo>
                    <a:lnTo>
                      <a:pt x="7662" y="9075"/>
                    </a:lnTo>
                    <a:lnTo>
                      <a:pt x="8447" y="8578"/>
                    </a:lnTo>
                    <a:lnTo>
                      <a:pt x="9231" y="8081"/>
                    </a:lnTo>
                    <a:lnTo>
                      <a:pt x="9990" y="7558"/>
                    </a:lnTo>
                    <a:lnTo>
                      <a:pt x="10748" y="7035"/>
                    </a:lnTo>
                    <a:lnTo>
                      <a:pt x="11480" y="6486"/>
                    </a:lnTo>
                    <a:lnTo>
                      <a:pt x="12213" y="5937"/>
                    </a:lnTo>
                    <a:lnTo>
                      <a:pt x="12945" y="5361"/>
                    </a:lnTo>
                    <a:lnTo>
                      <a:pt x="13651" y="4760"/>
                    </a:lnTo>
                    <a:lnTo>
                      <a:pt x="14331" y="4132"/>
                    </a:lnTo>
                    <a:lnTo>
                      <a:pt x="14671" y="3818"/>
                    </a:lnTo>
                    <a:lnTo>
                      <a:pt x="15011" y="3505"/>
                    </a:lnTo>
                    <a:lnTo>
                      <a:pt x="15665" y="2851"/>
                    </a:lnTo>
                    <a:lnTo>
                      <a:pt x="16292" y="2171"/>
                    </a:lnTo>
                    <a:lnTo>
                      <a:pt x="16449" y="2014"/>
                    </a:lnTo>
                    <a:lnTo>
                      <a:pt x="16606" y="1831"/>
                    </a:lnTo>
                    <a:lnTo>
                      <a:pt x="16894" y="1465"/>
                    </a:lnTo>
                    <a:lnTo>
                      <a:pt x="17181" y="1125"/>
                    </a:lnTo>
                    <a:lnTo>
                      <a:pt x="17469" y="759"/>
                    </a:lnTo>
                    <a:lnTo>
                      <a:pt x="18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261150" y="2334475"/>
                <a:ext cx="532200" cy="206625"/>
              </a:xfrm>
              <a:custGeom>
                <a:avLst/>
                <a:gdLst/>
                <a:ahLst/>
                <a:cxnLst/>
                <a:rect l="l" t="t" r="r" b="b"/>
                <a:pathLst>
                  <a:path w="21288" h="8265" extrusionOk="0">
                    <a:moveTo>
                      <a:pt x="0" y="0"/>
                    </a:moveTo>
                    <a:lnTo>
                      <a:pt x="157" y="863"/>
                    </a:lnTo>
                    <a:lnTo>
                      <a:pt x="393" y="1726"/>
                    </a:lnTo>
                    <a:lnTo>
                      <a:pt x="654" y="2563"/>
                    </a:lnTo>
                    <a:lnTo>
                      <a:pt x="942" y="3400"/>
                    </a:lnTo>
                    <a:lnTo>
                      <a:pt x="1125" y="3818"/>
                    </a:lnTo>
                    <a:lnTo>
                      <a:pt x="1308" y="4211"/>
                    </a:lnTo>
                    <a:lnTo>
                      <a:pt x="1517" y="4629"/>
                    </a:lnTo>
                    <a:lnTo>
                      <a:pt x="1753" y="4995"/>
                    </a:lnTo>
                    <a:lnTo>
                      <a:pt x="1988" y="5387"/>
                    </a:lnTo>
                    <a:lnTo>
                      <a:pt x="2249" y="5754"/>
                    </a:lnTo>
                    <a:lnTo>
                      <a:pt x="2537" y="6094"/>
                    </a:lnTo>
                    <a:lnTo>
                      <a:pt x="2825" y="6433"/>
                    </a:lnTo>
                    <a:lnTo>
                      <a:pt x="3165" y="6747"/>
                    </a:lnTo>
                    <a:lnTo>
                      <a:pt x="3505" y="7035"/>
                    </a:lnTo>
                    <a:lnTo>
                      <a:pt x="3871" y="7296"/>
                    </a:lnTo>
                    <a:lnTo>
                      <a:pt x="4263" y="7506"/>
                    </a:lnTo>
                    <a:lnTo>
                      <a:pt x="4655" y="7715"/>
                    </a:lnTo>
                    <a:lnTo>
                      <a:pt x="5074" y="7898"/>
                    </a:lnTo>
                    <a:lnTo>
                      <a:pt x="5518" y="8029"/>
                    </a:lnTo>
                    <a:lnTo>
                      <a:pt x="5937" y="8133"/>
                    </a:lnTo>
                    <a:lnTo>
                      <a:pt x="6407" y="8212"/>
                    </a:lnTo>
                    <a:lnTo>
                      <a:pt x="6852" y="8238"/>
                    </a:lnTo>
                    <a:lnTo>
                      <a:pt x="7296" y="8264"/>
                    </a:lnTo>
                    <a:lnTo>
                      <a:pt x="7741" y="8238"/>
                    </a:lnTo>
                    <a:lnTo>
                      <a:pt x="8186" y="8212"/>
                    </a:lnTo>
                    <a:lnTo>
                      <a:pt x="8630" y="8159"/>
                    </a:lnTo>
                    <a:lnTo>
                      <a:pt x="9075" y="8081"/>
                    </a:lnTo>
                    <a:lnTo>
                      <a:pt x="9519" y="7976"/>
                    </a:lnTo>
                    <a:lnTo>
                      <a:pt x="10382" y="7741"/>
                    </a:lnTo>
                    <a:lnTo>
                      <a:pt x="11219" y="7427"/>
                    </a:lnTo>
                    <a:lnTo>
                      <a:pt x="12030" y="7087"/>
                    </a:lnTo>
                    <a:lnTo>
                      <a:pt x="12840" y="6695"/>
                    </a:lnTo>
                    <a:lnTo>
                      <a:pt x="13625" y="6277"/>
                    </a:lnTo>
                    <a:lnTo>
                      <a:pt x="14409" y="5832"/>
                    </a:lnTo>
                    <a:lnTo>
                      <a:pt x="15142" y="5361"/>
                    </a:lnTo>
                    <a:lnTo>
                      <a:pt x="15900" y="4864"/>
                    </a:lnTo>
                    <a:lnTo>
                      <a:pt x="16606" y="4341"/>
                    </a:lnTo>
                    <a:lnTo>
                      <a:pt x="17312" y="3792"/>
                    </a:lnTo>
                    <a:lnTo>
                      <a:pt x="18018" y="3243"/>
                    </a:lnTo>
                    <a:lnTo>
                      <a:pt x="18698" y="2694"/>
                    </a:lnTo>
                    <a:lnTo>
                      <a:pt x="19378" y="2119"/>
                    </a:lnTo>
                    <a:lnTo>
                      <a:pt x="20032" y="1517"/>
                    </a:lnTo>
                    <a:lnTo>
                      <a:pt x="20660" y="890"/>
                    </a:lnTo>
                    <a:lnTo>
                      <a:pt x="21287" y="262"/>
                    </a:lnTo>
                    <a:lnTo>
                      <a:pt x="20633" y="863"/>
                    </a:lnTo>
                    <a:lnTo>
                      <a:pt x="19980" y="1465"/>
                    </a:lnTo>
                    <a:lnTo>
                      <a:pt x="19300" y="2040"/>
                    </a:lnTo>
                    <a:lnTo>
                      <a:pt x="18620" y="2589"/>
                    </a:lnTo>
                    <a:lnTo>
                      <a:pt x="17940" y="3139"/>
                    </a:lnTo>
                    <a:lnTo>
                      <a:pt x="17234" y="3688"/>
                    </a:lnTo>
                    <a:lnTo>
                      <a:pt x="16502" y="4185"/>
                    </a:lnTo>
                    <a:lnTo>
                      <a:pt x="15769" y="4708"/>
                    </a:lnTo>
                    <a:lnTo>
                      <a:pt x="15037" y="5178"/>
                    </a:lnTo>
                    <a:lnTo>
                      <a:pt x="14279" y="5649"/>
                    </a:lnTo>
                    <a:lnTo>
                      <a:pt x="13520" y="6067"/>
                    </a:lnTo>
                    <a:lnTo>
                      <a:pt x="12736" y="6486"/>
                    </a:lnTo>
                    <a:lnTo>
                      <a:pt x="11951" y="6852"/>
                    </a:lnTo>
                    <a:lnTo>
                      <a:pt x="11114" y="7192"/>
                    </a:lnTo>
                    <a:lnTo>
                      <a:pt x="10304" y="7480"/>
                    </a:lnTo>
                    <a:lnTo>
                      <a:pt x="9441" y="7741"/>
                    </a:lnTo>
                    <a:lnTo>
                      <a:pt x="9022" y="7819"/>
                    </a:lnTo>
                    <a:lnTo>
                      <a:pt x="8604" y="7898"/>
                    </a:lnTo>
                    <a:lnTo>
                      <a:pt x="8159" y="7976"/>
                    </a:lnTo>
                    <a:lnTo>
                      <a:pt x="7715" y="8003"/>
                    </a:lnTo>
                    <a:lnTo>
                      <a:pt x="7296" y="8029"/>
                    </a:lnTo>
                    <a:lnTo>
                      <a:pt x="6852" y="8003"/>
                    </a:lnTo>
                    <a:lnTo>
                      <a:pt x="6433" y="7976"/>
                    </a:lnTo>
                    <a:lnTo>
                      <a:pt x="5989" y="7898"/>
                    </a:lnTo>
                    <a:lnTo>
                      <a:pt x="5571" y="7793"/>
                    </a:lnTo>
                    <a:lnTo>
                      <a:pt x="5152" y="7689"/>
                    </a:lnTo>
                    <a:lnTo>
                      <a:pt x="4760" y="7506"/>
                    </a:lnTo>
                    <a:lnTo>
                      <a:pt x="4368" y="7323"/>
                    </a:lnTo>
                    <a:lnTo>
                      <a:pt x="3975" y="7113"/>
                    </a:lnTo>
                    <a:lnTo>
                      <a:pt x="3635" y="6852"/>
                    </a:lnTo>
                    <a:lnTo>
                      <a:pt x="3295" y="6590"/>
                    </a:lnTo>
                    <a:lnTo>
                      <a:pt x="2982" y="6277"/>
                    </a:lnTo>
                    <a:lnTo>
                      <a:pt x="2668" y="5963"/>
                    </a:lnTo>
                    <a:lnTo>
                      <a:pt x="2380" y="5649"/>
                    </a:lnTo>
                    <a:lnTo>
                      <a:pt x="2119" y="5283"/>
                    </a:lnTo>
                    <a:lnTo>
                      <a:pt x="1883" y="4917"/>
                    </a:lnTo>
                    <a:lnTo>
                      <a:pt x="1648" y="4551"/>
                    </a:lnTo>
                    <a:lnTo>
                      <a:pt x="1439" y="4158"/>
                    </a:lnTo>
                    <a:lnTo>
                      <a:pt x="1256" y="3766"/>
                    </a:lnTo>
                    <a:lnTo>
                      <a:pt x="1073" y="3348"/>
                    </a:lnTo>
                    <a:lnTo>
                      <a:pt x="733" y="2537"/>
                    </a:lnTo>
                    <a:lnTo>
                      <a:pt x="445" y="1700"/>
                    </a:lnTo>
                    <a:lnTo>
                      <a:pt x="210" y="8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2657075" y="2391350"/>
                <a:ext cx="404050" cy="188975"/>
              </a:xfrm>
              <a:custGeom>
                <a:avLst/>
                <a:gdLst/>
                <a:ahLst/>
                <a:cxnLst/>
                <a:rect l="l" t="t" r="r" b="b"/>
                <a:pathLst>
                  <a:path w="16162" h="7559" extrusionOk="0">
                    <a:moveTo>
                      <a:pt x="15691" y="1"/>
                    </a:moveTo>
                    <a:lnTo>
                      <a:pt x="15377" y="27"/>
                    </a:lnTo>
                    <a:lnTo>
                      <a:pt x="14984" y="79"/>
                    </a:lnTo>
                    <a:lnTo>
                      <a:pt x="14540" y="157"/>
                    </a:lnTo>
                    <a:lnTo>
                      <a:pt x="13442" y="419"/>
                    </a:lnTo>
                    <a:lnTo>
                      <a:pt x="12186" y="759"/>
                    </a:lnTo>
                    <a:lnTo>
                      <a:pt x="10774" y="1203"/>
                    </a:lnTo>
                    <a:lnTo>
                      <a:pt x="9284" y="1726"/>
                    </a:lnTo>
                    <a:lnTo>
                      <a:pt x="7741" y="2302"/>
                    </a:lnTo>
                    <a:lnTo>
                      <a:pt x="6224" y="2929"/>
                    </a:lnTo>
                    <a:lnTo>
                      <a:pt x="4759" y="3583"/>
                    </a:lnTo>
                    <a:lnTo>
                      <a:pt x="4053" y="3923"/>
                    </a:lnTo>
                    <a:lnTo>
                      <a:pt x="3400" y="4263"/>
                    </a:lnTo>
                    <a:lnTo>
                      <a:pt x="2772" y="4603"/>
                    </a:lnTo>
                    <a:lnTo>
                      <a:pt x="2197" y="4943"/>
                    </a:lnTo>
                    <a:lnTo>
                      <a:pt x="1674" y="5283"/>
                    </a:lnTo>
                    <a:lnTo>
                      <a:pt x="1229" y="5623"/>
                    </a:lnTo>
                    <a:lnTo>
                      <a:pt x="811" y="5937"/>
                    </a:lnTo>
                    <a:lnTo>
                      <a:pt x="497" y="6277"/>
                    </a:lnTo>
                    <a:lnTo>
                      <a:pt x="235" y="6591"/>
                    </a:lnTo>
                    <a:lnTo>
                      <a:pt x="157" y="6721"/>
                    </a:lnTo>
                    <a:lnTo>
                      <a:pt x="78" y="6878"/>
                    </a:lnTo>
                    <a:lnTo>
                      <a:pt x="26" y="7035"/>
                    </a:lnTo>
                    <a:lnTo>
                      <a:pt x="0" y="7166"/>
                    </a:lnTo>
                    <a:lnTo>
                      <a:pt x="0" y="7297"/>
                    </a:lnTo>
                    <a:lnTo>
                      <a:pt x="26" y="7453"/>
                    </a:lnTo>
                    <a:lnTo>
                      <a:pt x="602" y="7506"/>
                    </a:lnTo>
                    <a:lnTo>
                      <a:pt x="1151" y="7558"/>
                    </a:lnTo>
                    <a:lnTo>
                      <a:pt x="1752" y="7558"/>
                    </a:lnTo>
                    <a:lnTo>
                      <a:pt x="2327" y="7532"/>
                    </a:lnTo>
                    <a:lnTo>
                      <a:pt x="2929" y="7480"/>
                    </a:lnTo>
                    <a:lnTo>
                      <a:pt x="3530" y="7375"/>
                    </a:lnTo>
                    <a:lnTo>
                      <a:pt x="4132" y="7270"/>
                    </a:lnTo>
                    <a:lnTo>
                      <a:pt x="4733" y="7140"/>
                    </a:lnTo>
                    <a:lnTo>
                      <a:pt x="5335" y="6983"/>
                    </a:lnTo>
                    <a:lnTo>
                      <a:pt x="5936" y="6800"/>
                    </a:lnTo>
                    <a:lnTo>
                      <a:pt x="6538" y="6591"/>
                    </a:lnTo>
                    <a:lnTo>
                      <a:pt x="7139" y="6381"/>
                    </a:lnTo>
                    <a:lnTo>
                      <a:pt x="8316" y="5911"/>
                    </a:lnTo>
                    <a:lnTo>
                      <a:pt x="9440" y="5388"/>
                    </a:lnTo>
                    <a:lnTo>
                      <a:pt x="10539" y="4865"/>
                    </a:lnTo>
                    <a:lnTo>
                      <a:pt x="11559" y="4315"/>
                    </a:lnTo>
                    <a:lnTo>
                      <a:pt x="12474" y="3792"/>
                    </a:lnTo>
                    <a:lnTo>
                      <a:pt x="13337" y="3269"/>
                    </a:lnTo>
                    <a:lnTo>
                      <a:pt x="14069" y="2799"/>
                    </a:lnTo>
                    <a:lnTo>
                      <a:pt x="14723" y="2406"/>
                    </a:lnTo>
                    <a:lnTo>
                      <a:pt x="15560" y="1805"/>
                    </a:lnTo>
                    <a:lnTo>
                      <a:pt x="15821" y="1387"/>
                    </a:lnTo>
                    <a:lnTo>
                      <a:pt x="16004" y="968"/>
                    </a:lnTo>
                    <a:lnTo>
                      <a:pt x="16083" y="759"/>
                    </a:lnTo>
                    <a:lnTo>
                      <a:pt x="16135" y="550"/>
                    </a:lnTo>
                    <a:lnTo>
                      <a:pt x="16161" y="367"/>
                    </a:lnTo>
                    <a:lnTo>
                      <a:pt x="16135" y="157"/>
                    </a:lnTo>
                    <a:lnTo>
                      <a:pt x="16109" y="105"/>
                    </a:lnTo>
                    <a:lnTo>
                      <a:pt x="16083" y="53"/>
                    </a:lnTo>
                    <a:lnTo>
                      <a:pt x="16004" y="27"/>
                    </a:lnTo>
                    <a:lnTo>
                      <a:pt x="15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39"/>
          <p:cNvSpPr/>
          <p:nvPr/>
        </p:nvSpPr>
        <p:spPr>
          <a:xfrm>
            <a:off x="6996529" y="629998"/>
            <a:ext cx="535108" cy="442660"/>
          </a:xfrm>
          <a:custGeom>
            <a:avLst/>
            <a:gdLst/>
            <a:ahLst/>
            <a:cxnLst/>
            <a:rect l="l" t="t" r="r" b="b"/>
            <a:pathLst>
              <a:path w="10905" h="9021" extrusionOk="0">
                <a:moveTo>
                  <a:pt x="10232" y="1257"/>
                </a:moveTo>
                <a:lnTo>
                  <a:pt x="10052" y="1885"/>
                </a:lnTo>
                <a:lnTo>
                  <a:pt x="9155" y="1975"/>
                </a:lnTo>
                <a:lnTo>
                  <a:pt x="7494" y="2155"/>
                </a:lnTo>
                <a:lnTo>
                  <a:pt x="6103" y="2334"/>
                </a:lnTo>
                <a:lnTo>
                  <a:pt x="4892" y="2424"/>
                </a:lnTo>
                <a:lnTo>
                  <a:pt x="5026" y="1706"/>
                </a:lnTo>
                <a:lnTo>
                  <a:pt x="5385" y="1751"/>
                </a:lnTo>
                <a:lnTo>
                  <a:pt x="5700" y="1751"/>
                </a:lnTo>
                <a:lnTo>
                  <a:pt x="6328" y="1661"/>
                </a:lnTo>
                <a:lnTo>
                  <a:pt x="7719" y="1526"/>
                </a:lnTo>
                <a:lnTo>
                  <a:pt x="10232" y="1257"/>
                </a:lnTo>
                <a:close/>
                <a:moveTo>
                  <a:pt x="10815" y="1"/>
                </a:moveTo>
                <a:lnTo>
                  <a:pt x="7764" y="270"/>
                </a:lnTo>
                <a:lnTo>
                  <a:pt x="6417" y="449"/>
                </a:lnTo>
                <a:lnTo>
                  <a:pt x="4802" y="629"/>
                </a:lnTo>
                <a:lnTo>
                  <a:pt x="4488" y="2155"/>
                </a:lnTo>
                <a:lnTo>
                  <a:pt x="4219" y="3411"/>
                </a:lnTo>
                <a:lnTo>
                  <a:pt x="3994" y="4398"/>
                </a:lnTo>
                <a:lnTo>
                  <a:pt x="3546" y="6238"/>
                </a:lnTo>
                <a:lnTo>
                  <a:pt x="3411" y="6687"/>
                </a:lnTo>
                <a:lnTo>
                  <a:pt x="3187" y="6552"/>
                </a:lnTo>
                <a:lnTo>
                  <a:pt x="2873" y="6417"/>
                </a:lnTo>
                <a:lnTo>
                  <a:pt x="2603" y="6373"/>
                </a:lnTo>
                <a:lnTo>
                  <a:pt x="2289" y="6328"/>
                </a:lnTo>
                <a:lnTo>
                  <a:pt x="1661" y="6328"/>
                </a:lnTo>
                <a:lnTo>
                  <a:pt x="1392" y="6417"/>
                </a:lnTo>
                <a:lnTo>
                  <a:pt x="1078" y="6507"/>
                </a:lnTo>
                <a:lnTo>
                  <a:pt x="853" y="6687"/>
                </a:lnTo>
                <a:lnTo>
                  <a:pt x="629" y="6866"/>
                </a:lnTo>
                <a:lnTo>
                  <a:pt x="405" y="7091"/>
                </a:lnTo>
                <a:lnTo>
                  <a:pt x="225" y="7315"/>
                </a:lnTo>
                <a:lnTo>
                  <a:pt x="90" y="7584"/>
                </a:lnTo>
                <a:lnTo>
                  <a:pt x="1" y="7853"/>
                </a:lnTo>
                <a:lnTo>
                  <a:pt x="1" y="8167"/>
                </a:lnTo>
                <a:lnTo>
                  <a:pt x="135" y="8437"/>
                </a:lnTo>
                <a:lnTo>
                  <a:pt x="315" y="8706"/>
                </a:lnTo>
                <a:lnTo>
                  <a:pt x="584" y="8841"/>
                </a:lnTo>
                <a:lnTo>
                  <a:pt x="853" y="8975"/>
                </a:lnTo>
                <a:lnTo>
                  <a:pt x="1122" y="9020"/>
                </a:lnTo>
                <a:lnTo>
                  <a:pt x="1751" y="9020"/>
                </a:lnTo>
                <a:lnTo>
                  <a:pt x="2334" y="8885"/>
                </a:lnTo>
                <a:lnTo>
                  <a:pt x="2828" y="8706"/>
                </a:lnTo>
                <a:lnTo>
                  <a:pt x="3276" y="8482"/>
                </a:lnTo>
                <a:lnTo>
                  <a:pt x="3501" y="8302"/>
                </a:lnTo>
                <a:lnTo>
                  <a:pt x="3680" y="8078"/>
                </a:lnTo>
                <a:lnTo>
                  <a:pt x="3815" y="7853"/>
                </a:lnTo>
                <a:lnTo>
                  <a:pt x="3860" y="7584"/>
                </a:lnTo>
                <a:lnTo>
                  <a:pt x="4174" y="6058"/>
                </a:lnTo>
                <a:lnTo>
                  <a:pt x="4488" y="4488"/>
                </a:lnTo>
                <a:lnTo>
                  <a:pt x="4847" y="2828"/>
                </a:lnTo>
                <a:lnTo>
                  <a:pt x="5969" y="2783"/>
                </a:lnTo>
                <a:lnTo>
                  <a:pt x="7629" y="2648"/>
                </a:lnTo>
                <a:lnTo>
                  <a:pt x="9918" y="2379"/>
                </a:lnTo>
                <a:lnTo>
                  <a:pt x="9738" y="3187"/>
                </a:lnTo>
                <a:lnTo>
                  <a:pt x="9559" y="3949"/>
                </a:lnTo>
                <a:lnTo>
                  <a:pt x="9289" y="5744"/>
                </a:lnTo>
                <a:lnTo>
                  <a:pt x="9155" y="6552"/>
                </a:lnTo>
                <a:lnTo>
                  <a:pt x="8975" y="6417"/>
                </a:lnTo>
                <a:lnTo>
                  <a:pt x="8751" y="6283"/>
                </a:lnTo>
                <a:lnTo>
                  <a:pt x="8302" y="6148"/>
                </a:lnTo>
                <a:lnTo>
                  <a:pt x="7809" y="6148"/>
                </a:lnTo>
                <a:lnTo>
                  <a:pt x="7360" y="6193"/>
                </a:lnTo>
                <a:lnTo>
                  <a:pt x="7091" y="6283"/>
                </a:lnTo>
                <a:lnTo>
                  <a:pt x="6821" y="6417"/>
                </a:lnTo>
                <a:lnTo>
                  <a:pt x="6597" y="6597"/>
                </a:lnTo>
                <a:lnTo>
                  <a:pt x="6373" y="6776"/>
                </a:lnTo>
                <a:lnTo>
                  <a:pt x="6193" y="7001"/>
                </a:lnTo>
                <a:lnTo>
                  <a:pt x="6059" y="7270"/>
                </a:lnTo>
                <a:lnTo>
                  <a:pt x="5969" y="7539"/>
                </a:lnTo>
                <a:lnTo>
                  <a:pt x="5969" y="7808"/>
                </a:lnTo>
                <a:lnTo>
                  <a:pt x="6059" y="8078"/>
                </a:lnTo>
                <a:lnTo>
                  <a:pt x="6238" y="8302"/>
                </a:lnTo>
                <a:lnTo>
                  <a:pt x="6462" y="8437"/>
                </a:lnTo>
                <a:lnTo>
                  <a:pt x="6687" y="8571"/>
                </a:lnTo>
                <a:lnTo>
                  <a:pt x="6956" y="8616"/>
                </a:lnTo>
                <a:lnTo>
                  <a:pt x="7270" y="8661"/>
                </a:lnTo>
                <a:lnTo>
                  <a:pt x="7539" y="8661"/>
                </a:lnTo>
                <a:lnTo>
                  <a:pt x="7764" y="8616"/>
                </a:lnTo>
                <a:lnTo>
                  <a:pt x="8212" y="8526"/>
                </a:lnTo>
                <a:lnTo>
                  <a:pt x="8571" y="8392"/>
                </a:lnTo>
                <a:lnTo>
                  <a:pt x="8975" y="8123"/>
                </a:lnTo>
                <a:lnTo>
                  <a:pt x="9289" y="7853"/>
                </a:lnTo>
                <a:lnTo>
                  <a:pt x="9424" y="7629"/>
                </a:lnTo>
                <a:lnTo>
                  <a:pt x="9559" y="7405"/>
                </a:lnTo>
                <a:lnTo>
                  <a:pt x="9693" y="6956"/>
                </a:lnTo>
                <a:lnTo>
                  <a:pt x="9783" y="6507"/>
                </a:lnTo>
                <a:lnTo>
                  <a:pt x="9873" y="6014"/>
                </a:lnTo>
                <a:lnTo>
                  <a:pt x="10187" y="4039"/>
                </a:lnTo>
                <a:lnTo>
                  <a:pt x="10501" y="2110"/>
                </a:lnTo>
                <a:lnTo>
                  <a:pt x="10815" y="808"/>
                </a:lnTo>
                <a:lnTo>
                  <a:pt x="10905" y="225"/>
                </a:lnTo>
                <a:lnTo>
                  <a:pt x="10860" y="46"/>
                </a:lnTo>
                <a:lnTo>
                  <a:pt x="10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5617573" y="1443261"/>
            <a:ext cx="345796" cy="502084"/>
          </a:xfrm>
          <a:custGeom>
            <a:avLst/>
            <a:gdLst/>
            <a:ahLst/>
            <a:cxnLst/>
            <a:rect l="l" t="t" r="r" b="b"/>
            <a:pathLst>
              <a:path w="7047" h="10232" extrusionOk="0">
                <a:moveTo>
                  <a:pt x="1482" y="1"/>
                </a:moveTo>
                <a:lnTo>
                  <a:pt x="1257" y="46"/>
                </a:lnTo>
                <a:lnTo>
                  <a:pt x="988" y="135"/>
                </a:lnTo>
                <a:lnTo>
                  <a:pt x="764" y="225"/>
                </a:lnTo>
                <a:lnTo>
                  <a:pt x="584" y="360"/>
                </a:lnTo>
                <a:lnTo>
                  <a:pt x="405" y="539"/>
                </a:lnTo>
                <a:lnTo>
                  <a:pt x="180" y="853"/>
                </a:lnTo>
                <a:lnTo>
                  <a:pt x="46" y="1257"/>
                </a:lnTo>
                <a:lnTo>
                  <a:pt x="1" y="1437"/>
                </a:lnTo>
                <a:lnTo>
                  <a:pt x="1" y="1661"/>
                </a:lnTo>
                <a:lnTo>
                  <a:pt x="46" y="1841"/>
                </a:lnTo>
                <a:lnTo>
                  <a:pt x="136" y="2020"/>
                </a:lnTo>
                <a:lnTo>
                  <a:pt x="225" y="3142"/>
                </a:lnTo>
                <a:lnTo>
                  <a:pt x="450" y="4802"/>
                </a:lnTo>
                <a:lnTo>
                  <a:pt x="854" y="7629"/>
                </a:lnTo>
                <a:lnTo>
                  <a:pt x="988" y="9020"/>
                </a:lnTo>
                <a:lnTo>
                  <a:pt x="1078" y="9783"/>
                </a:lnTo>
                <a:lnTo>
                  <a:pt x="1123" y="9962"/>
                </a:lnTo>
                <a:lnTo>
                  <a:pt x="1168" y="10097"/>
                </a:lnTo>
                <a:lnTo>
                  <a:pt x="1257" y="10232"/>
                </a:lnTo>
                <a:lnTo>
                  <a:pt x="1302" y="10232"/>
                </a:lnTo>
                <a:lnTo>
                  <a:pt x="1392" y="10187"/>
                </a:lnTo>
                <a:lnTo>
                  <a:pt x="2514" y="9738"/>
                </a:lnTo>
                <a:lnTo>
                  <a:pt x="3591" y="9289"/>
                </a:lnTo>
                <a:lnTo>
                  <a:pt x="4623" y="8841"/>
                </a:lnTo>
                <a:lnTo>
                  <a:pt x="5700" y="8347"/>
                </a:lnTo>
                <a:lnTo>
                  <a:pt x="5700" y="8302"/>
                </a:lnTo>
                <a:lnTo>
                  <a:pt x="5745" y="8123"/>
                </a:lnTo>
                <a:lnTo>
                  <a:pt x="5700" y="7584"/>
                </a:lnTo>
                <a:lnTo>
                  <a:pt x="5520" y="6059"/>
                </a:lnTo>
                <a:lnTo>
                  <a:pt x="5161" y="3680"/>
                </a:lnTo>
                <a:lnTo>
                  <a:pt x="5341" y="3680"/>
                </a:lnTo>
                <a:lnTo>
                  <a:pt x="5565" y="3635"/>
                </a:lnTo>
                <a:lnTo>
                  <a:pt x="5790" y="3591"/>
                </a:lnTo>
                <a:lnTo>
                  <a:pt x="5969" y="3501"/>
                </a:lnTo>
                <a:lnTo>
                  <a:pt x="6373" y="3232"/>
                </a:lnTo>
                <a:lnTo>
                  <a:pt x="6687" y="2962"/>
                </a:lnTo>
                <a:lnTo>
                  <a:pt x="6822" y="2738"/>
                </a:lnTo>
                <a:lnTo>
                  <a:pt x="6911" y="2514"/>
                </a:lnTo>
                <a:lnTo>
                  <a:pt x="7001" y="2244"/>
                </a:lnTo>
                <a:lnTo>
                  <a:pt x="7046" y="2020"/>
                </a:lnTo>
                <a:lnTo>
                  <a:pt x="7001" y="1751"/>
                </a:lnTo>
                <a:lnTo>
                  <a:pt x="6911" y="1526"/>
                </a:lnTo>
                <a:lnTo>
                  <a:pt x="6777" y="1347"/>
                </a:lnTo>
                <a:lnTo>
                  <a:pt x="6552" y="1212"/>
                </a:lnTo>
                <a:lnTo>
                  <a:pt x="6283" y="1167"/>
                </a:lnTo>
                <a:lnTo>
                  <a:pt x="6014" y="1167"/>
                </a:lnTo>
                <a:lnTo>
                  <a:pt x="5745" y="1257"/>
                </a:lnTo>
                <a:lnTo>
                  <a:pt x="5520" y="1347"/>
                </a:lnTo>
                <a:lnTo>
                  <a:pt x="5296" y="1526"/>
                </a:lnTo>
                <a:lnTo>
                  <a:pt x="5072" y="1706"/>
                </a:lnTo>
                <a:lnTo>
                  <a:pt x="4892" y="1885"/>
                </a:lnTo>
                <a:lnTo>
                  <a:pt x="4758" y="2110"/>
                </a:lnTo>
                <a:lnTo>
                  <a:pt x="4623" y="2334"/>
                </a:lnTo>
                <a:lnTo>
                  <a:pt x="4533" y="2603"/>
                </a:lnTo>
                <a:lnTo>
                  <a:pt x="4443" y="2873"/>
                </a:lnTo>
                <a:lnTo>
                  <a:pt x="4443" y="3142"/>
                </a:lnTo>
                <a:lnTo>
                  <a:pt x="4443" y="3276"/>
                </a:lnTo>
                <a:lnTo>
                  <a:pt x="4488" y="3411"/>
                </a:lnTo>
                <a:lnTo>
                  <a:pt x="4578" y="3546"/>
                </a:lnTo>
                <a:lnTo>
                  <a:pt x="4713" y="3635"/>
                </a:lnTo>
                <a:lnTo>
                  <a:pt x="5116" y="7001"/>
                </a:lnTo>
                <a:lnTo>
                  <a:pt x="4578" y="7225"/>
                </a:lnTo>
                <a:lnTo>
                  <a:pt x="4084" y="7494"/>
                </a:lnTo>
                <a:lnTo>
                  <a:pt x="3052" y="7988"/>
                </a:lnTo>
                <a:lnTo>
                  <a:pt x="2200" y="8482"/>
                </a:lnTo>
                <a:lnTo>
                  <a:pt x="1392" y="8975"/>
                </a:lnTo>
                <a:lnTo>
                  <a:pt x="1213" y="7674"/>
                </a:lnTo>
                <a:lnTo>
                  <a:pt x="898" y="5026"/>
                </a:lnTo>
                <a:lnTo>
                  <a:pt x="584" y="2334"/>
                </a:lnTo>
                <a:lnTo>
                  <a:pt x="764" y="2379"/>
                </a:lnTo>
                <a:lnTo>
                  <a:pt x="988" y="2379"/>
                </a:lnTo>
                <a:lnTo>
                  <a:pt x="1168" y="2334"/>
                </a:lnTo>
                <a:lnTo>
                  <a:pt x="1347" y="2244"/>
                </a:lnTo>
                <a:lnTo>
                  <a:pt x="1706" y="2020"/>
                </a:lnTo>
                <a:lnTo>
                  <a:pt x="2020" y="1751"/>
                </a:lnTo>
                <a:lnTo>
                  <a:pt x="2200" y="1616"/>
                </a:lnTo>
                <a:lnTo>
                  <a:pt x="2334" y="1437"/>
                </a:lnTo>
                <a:lnTo>
                  <a:pt x="2424" y="1212"/>
                </a:lnTo>
                <a:lnTo>
                  <a:pt x="2469" y="988"/>
                </a:lnTo>
                <a:lnTo>
                  <a:pt x="2469" y="808"/>
                </a:lnTo>
                <a:lnTo>
                  <a:pt x="2469" y="584"/>
                </a:lnTo>
                <a:lnTo>
                  <a:pt x="2334" y="405"/>
                </a:lnTo>
                <a:lnTo>
                  <a:pt x="2200" y="225"/>
                </a:lnTo>
                <a:lnTo>
                  <a:pt x="1975" y="90"/>
                </a:lnTo>
                <a:lnTo>
                  <a:pt x="1751" y="46"/>
                </a:lnTo>
                <a:lnTo>
                  <a:pt x="1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0F9F-12A8-4111-76C9-AB62272C8EF0}"/>
              </a:ext>
            </a:extLst>
          </p:cNvPr>
          <p:cNvSpPr>
            <a:spLocks noGrp="1"/>
          </p:cNvSpPr>
          <p:nvPr>
            <p:ph type="title"/>
          </p:nvPr>
        </p:nvSpPr>
        <p:spPr>
          <a:xfrm>
            <a:off x="352291" y="767595"/>
            <a:ext cx="2800440" cy="1002775"/>
          </a:xfrm>
        </p:spPr>
        <p:txBody>
          <a:bodyPr/>
          <a:lstStyle/>
          <a:p>
            <a:pPr algn="l"/>
            <a:r>
              <a:rPr lang="en-US" sz="2800" dirty="0"/>
              <a:t>splitting</a:t>
            </a:r>
          </a:p>
        </p:txBody>
      </p:sp>
      <p:pic>
        <p:nvPicPr>
          <p:cNvPr id="5" name="Picture 4">
            <a:extLst>
              <a:ext uri="{FF2B5EF4-FFF2-40B4-BE49-F238E27FC236}">
                <a16:creationId xmlns:a16="http://schemas.microsoft.com/office/drawing/2014/main" id="{E27BC23C-6CFF-CE27-066C-5A8922AF4735}"/>
              </a:ext>
            </a:extLst>
          </p:cNvPr>
          <p:cNvPicPr>
            <a:picLocks noChangeAspect="1"/>
          </p:cNvPicPr>
          <p:nvPr/>
        </p:nvPicPr>
        <p:blipFill rotWithShape="1">
          <a:blip r:embed="rId2"/>
          <a:srcRect l="47941" t="1557" r="4924"/>
          <a:stretch/>
        </p:blipFill>
        <p:spPr>
          <a:xfrm>
            <a:off x="2788919" y="200124"/>
            <a:ext cx="1569720" cy="4591252"/>
          </a:xfrm>
          <a:prstGeom prst="rect">
            <a:avLst/>
          </a:prstGeom>
        </p:spPr>
      </p:pic>
      <p:pic>
        <p:nvPicPr>
          <p:cNvPr id="7" name="Picture 6">
            <a:extLst>
              <a:ext uri="{FF2B5EF4-FFF2-40B4-BE49-F238E27FC236}">
                <a16:creationId xmlns:a16="http://schemas.microsoft.com/office/drawing/2014/main" id="{989F3970-52C8-92D9-E92E-538464967D5B}"/>
              </a:ext>
            </a:extLst>
          </p:cNvPr>
          <p:cNvPicPr>
            <a:picLocks noChangeAspect="1"/>
          </p:cNvPicPr>
          <p:nvPr/>
        </p:nvPicPr>
        <p:blipFill rotWithShape="1">
          <a:blip r:embed="rId3"/>
          <a:srcRect l="48274" r="1423"/>
          <a:stretch/>
        </p:blipFill>
        <p:spPr>
          <a:xfrm>
            <a:off x="4747262" y="182880"/>
            <a:ext cx="3108960" cy="4625741"/>
          </a:xfrm>
          <a:prstGeom prst="rect">
            <a:avLst/>
          </a:prstGeom>
        </p:spPr>
      </p:pic>
    </p:spTree>
    <p:extLst>
      <p:ext uri="{BB962C8B-B14F-4D97-AF65-F5344CB8AC3E}">
        <p14:creationId xmlns:p14="http://schemas.microsoft.com/office/powerpoint/2010/main" val="78943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grpSp>
        <p:nvGrpSpPr>
          <p:cNvPr id="771" name="Google Shape;771;p43"/>
          <p:cNvGrpSpPr/>
          <p:nvPr/>
        </p:nvGrpSpPr>
        <p:grpSpPr>
          <a:xfrm flipH="1">
            <a:off x="5204473" y="1310956"/>
            <a:ext cx="1518761" cy="1005752"/>
            <a:chOff x="2788903" y="1320156"/>
            <a:chExt cx="1518761" cy="1005752"/>
          </a:xfrm>
        </p:grpSpPr>
        <p:sp>
          <p:nvSpPr>
            <p:cNvPr id="772" name="Google Shape;772;p43"/>
            <p:cNvSpPr/>
            <p:nvPr/>
          </p:nvSpPr>
          <p:spPr>
            <a:xfrm>
              <a:off x="3016390" y="1320156"/>
              <a:ext cx="138158" cy="96712"/>
            </a:xfrm>
            <a:custGeom>
              <a:avLst/>
              <a:gdLst/>
              <a:ahLst/>
              <a:cxnLst/>
              <a:rect l="l" t="t" r="r" b="b"/>
              <a:pathLst>
                <a:path w="25994" h="18196" extrusionOk="0">
                  <a:moveTo>
                    <a:pt x="1387" y="0"/>
                  </a:moveTo>
                  <a:lnTo>
                    <a:pt x="867" y="173"/>
                  </a:lnTo>
                  <a:lnTo>
                    <a:pt x="521" y="347"/>
                  </a:lnTo>
                  <a:lnTo>
                    <a:pt x="174" y="866"/>
                  </a:lnTo>
                  <a:lnTo>
                    <a:pt x="1" y="1386"/>
                  </a:lnTo>
                  <a:lnTo>
                    <a:pt x="1" y="18195"/>
                  </a:lnTo>
                  <a:lnTo>
                    <a:pt x="25994" y="18195"/>
                  </a:lnTo>
                  <a:lnTo>
                    <a:pt x="25994" y="1386"/>
                  </a:lnTo>
                  <a:lnTo>
                    <a:pt x="25821" y="866"/>
                  </a:lnTo>
                  <a:lnTo>
                    <a:pt x="25647" y="347"/>
                  </a:lnTo>
                  <a:lnTo>
                    <a:pt x="25127" y="173"/>
                  </a:lnTo>
                  <a:lnTo>
                    <a:pt x="2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016390" y="1443571"/>
              <a:ext cx="138158" cy="57110"/>
            </a:xfrm>
            <a:custGeom>
              <a:avLst/>
              <a:gdLst/>
              <a:ahLst/>
              <a:cxnLst/>
              <a:rect l="l" t="t" r="r" b="b"/>
              <a:pathLst>
                <a:path w="25994" h="10745" extrusionOk="0">
                  <a:moveTo>
                    <a:pt x="1" y="0"/>
                  </a:moveTo>
                  <a:lnTo>
                    <a:pt x="1" y="10744"/>
                  </a:lnTo>
                  <a:lnTo>
                    <a:pt x="25994" y="10744"/>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016390" y="1527383"/>
              <a:ext cx="138158" cy="699980"/>
            </a:xfrm>
            <a:custGeom>
              <a:avLst/>
              <a:gdLst/>
              <a:ahLst/>
              <a:cxnLst/>
              <a:rect l="l" t="t" r="r" b="b"/>
              <a:pathLst>
                <a:path w="25994" h="131699" extrusionOk="0">
                  <a:moveTo>
                    <a:pt x="1" y="0"/>
                  </a:moveTo>
                  <a:lnTo>
                    <a:pt x="1" y="15076"/>
                  </a:lnTo>
                  <a:lnTo>
                    <a:pt x="1" y="131698"/>
                  </a:lnTo>
                  <a:lnTo>
                    <a:pt x="25994" y="131698"/>
                  </a:lnTo>
                  <a:lnTo>
                    <a:pt x="25994" y="15076"/>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598479" y="1634220"/>
              <a:ext cx="145525" cy="74607"/>
            </a:xfrm>
            <a:custGeom>
              <a:avLst/>
              <a:gdLst/>
              <a:ahLst/>
              <a:cxnLst/>
              <a:rect l="l" t="t" r="r" b="b"/>
              <a:pathLst>
                <a:path w="27380" h="14037" extrusionOk="0">
                  <a:moveTo>
                    <a:pt x="25993" y="1"/>
                  </a:moveTo>
                  <a:lnTo>
                    <a:pt x="0" y="3466"/>
                  </a:lnTo>
                  <a:lnTo>
                    <a:pt x="1386" y="14037"/>
                  </a:lnTo>
                  <a:lnTo>
                    <a:pt x="27379" y="10571"/>
                  </a:lnTo>
                  <a:lnTo>
                    <a:pt x="25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580976" y="1492384"/>
              <a:ext cx="152897" cy="133555"/>
            </a:xfrm>
            <a:custGeom>
              <a:avLst/>
              <a:gdLst/>
              <a:ahLst/>
              <a:cxnLst/>
              <a:rect l="l" t="t" r="r" b="b"/>
              <a:pathLst>
                <a:path w="28767" h="25128" extrusionOk="0">
                  <a:moveTo>
                    <a:pt x="24261" y="1"/>
                  </a:moveTo>
                  <a:lnTo>
                    <a:pt x="1560" y="2946"/>
                  </a:lnTo>
                  <a:lnTo>
                    <a:pt x="867" y="3120"/>
                  </a:lnTo>
                  <a:lnTo>
                    <a:pt x="347" y="3640"/>
                  </a:lnTo>
                  <a:lnTo>
                    <a:pt x="174" y="4159"/>
                  </a:lnTo>
                  <a:lnTo>
                    <a:pt x="1" y="4853"/>
                  </a:lnTo>
                  <a:lnTo>
                    <a:pt x="2600" y="25127"/>
                  </a:lnTo>
                  <a:lnTo>
                    <a:pt x="28766" y="21661"/>
                  </a:lnTo>
                  <a:lnTo>
                    <a:pt x="26167" y="1560"/>
                  </a:lnTo>
                  <a:lnTo>
                    <a:pt x="25820" y="867"/>
                  </a:lnTo>
                  <a:lnTo>
                    <a:pt x="25474" y="347"/>
                  </a:lnTo>
                  <a:lnTo>
                    <a:pt x="24954" y="174"/>
                  </a:lnTo>
                  <a:lnTo>
                    <a:pt x="24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609528" y="1717112"/>
              <a:ext cx="201710" cy="515778"/>
            </a:xfrm>
            <a:custGeom>
              <a:avLst/>
              <a:gdLst/>
              <a:ahLst/>
              <a:cxnLst/>
              <a:rect l="l" t="t" r="r" b="b"/>
              <a:pathLst>
                <a:path w="37951" h="97042" extrusionOk="0">
                  <a:moveTo>
                    <a:pt x="25994" y="1"/>
                  </a:moveTo>
                  <a:lnTo>
                    <a:pt x="1" y="3466"/>
                  </a:lnTo>
                  <a:lnTo>
                    <a:pt x="1214" y="13863"/>
                  </a:lnTo>
                  <a:lnTo>
                    <a:pt x="11957" y="97041"/>
                  </a:lnTo>
                  <a:lnTo>
                    <a:pt x="37950" y="93749"/>
                  </a:lnTo>
                  <a:lnTo>
                    <a:pt x="27380" y="10398"/>
                  </a:lnTo>
                  <a:lnTo>
                    <a:pt x="25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788903" y="2233805"/>
              <a:ext cx="1518761" cy="92104"/>
            </a:xfrm>
            <a:custGeom>
              <a:avLst/>
              <a:gdLst/>
              <a:ahLst/>
              <a:cxnLst/>
              <a:rect l="l" t="t" r="r" b="b"/>
              <a:pathLst>
                <a:path w="285750" h="17329" extrusionOk="0">
                  <a:moveTo>
                    <a:pt x="0" y="0"/>
                  </a:moveTo>
                  <a:lnTo>
                    <a:pt x="0" y="17329"/>
                  </a:lnTo>
                  <a:lnTo>
                    <a:pt x="285750" y="1732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842319" y="2253146"/>
              <a:ext cx="53426" cy="54346"/>
            </a:xfrm>
            <a:custGeom>
              <a:avLst/>
              <a:gdLst/>
              <a:ahLst/>
              <a:cxnLst/>
              <a:rect l="l" t="t" r="r" b="b"/>
              <a:pathLst>
                <a:path w="10052" h="10225" extrusionOk="0">
                  <a:moveTo>
                    <a:pt x="3986" y="0"/>
                  </a:moveTo>
                  <a:lnTo>
                    <a:pt x="3120" y="347"/>
                  </a:lnTo>
                  <a:lnTo>
                    <a:pt x="2253" y="867"/>
                  </a:lnTo>
                  <a:lnTo>
                    <a:pt x="1387" y="1387"/>
                  </a:lnTo>
                  <a:lnTo>
                    <a:pt x="867" y="2253"/>
                  </a:lnTo>
                  <a:lnTo>
                    <a:pt x="347" y="3120"/>
                  </a:lnTo>
                  <a:lnTo>
                    <a:pt x="1" y="3986"/>
                  </a:lnTo>
                  <a:lnTo>
                    <a:pt x="1" y="5026"/>
                  </a:lnTo>
                  <a:lnTo>
                    <a:pt x="1" y="6065"/>
                  </a:lnTo>
                  <a:lnTo>
                    <a:pt x="347" y="7105"/>
                  </a:lnTo>
                  <a:lnTo>
                    <a:pt x="867" y="7972"/>
                  </a:lnTo>
                  <a:lnTo>
                    <a:pt x="1387" y="8665"/>
                  </a:lnTo>
                  <a:lnTo>
                    <a:pt x="2253" y="9185"/>
                  </a:lnTo>
                  <a:lnTo>
                    <a:pt x="3120" y="9704"/>
                  </a:lnTo>
                  <a:lnTo>
                    <a:pt x="3986" y="10051"/>
                  </a:lnTo>
                  <a:lnTo>
                    <a:pt x="5026" y="10224"/>
                  </a:lnTo>
                  <a:lnTo>
                    <a:pt x="6066" y="10051"/>
                  </a:lnTo>
                  <a:lnTo>
                    <a:pt x="6932" y="9704"/>
                  </a:lnTo>
                  <a:lnTo>
                    <a:pt x="7799" y="9185"/>
                  </a:lnTo>
                  <a:lnTo>
                    <a:pt x="8665" y="8665"/>
                  </a:lnTo>
                  <a:lnTo>
                    <a:pt x="9185" y="7972"/>
                  </a:lnTo>
                  <a:lnTo>
                    <a:pt x="9705" y="7105"/>
                  </a:lnTo>
                  <a:lnTo>
                    <a:pt x="10051" y="6065"/>
                  </a:lnTo>
                  <a:lnTo>
                    <a:pt x="10051" y="5026"/>
                  </a:lnTo>
                  <a:lnTo>
                    <a:pt x="10051" y="3986"/>
                  </a:lnTo>
                  <a:lnTo>
                    <a:pt x="9705" y="3120"/>
                  </a:lnTo>
                  <a:lnTo>
                    <a:pt x="9185" y="2253"/>
                  </a:lnTo>
                  <a:lnTo>
                    <a:pt x="8665" y="1387"/>
                  </a:lnTo>
                  <a:lnTo>
                    <a:pt x="7799" y="867"/>
                  </a:lnTo>
                  <a:lnTo>
                    <a:pt x="6932" y="347"/>
                  </a:lnTo>
                  <a:lnTo>
                    <a:pt x="6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4173195" y="2253146"/>
              <a:ext cx="54346" cy="54346"/>
            </a:xfrm>
            <a:custGeom>
              <a:avLst/>
              <a:gdLst/>
              <a:ahLst/>
              <a:cxnLst/>
              <a:rect l="l" t="t" r="r" b="b"/>
              <a:pathLst>
                <a:path w="10225" h="10225" extrusionOk="0">
                  <a:moveTo>
                    <a:pt x="3986" y="0"/>
                  </a:moveTo>
                  <a:lnTo>
                    <a:pt x="3119" y="347"/>
                  </a:lnTo>
                  <a:lnTo>
                    <a:pt x="2253" y="867"/>
                  </a:lnTo>
                  <a:lnTo>
                    <a:pt x="1560" y="1387"/>
                  </a:lnTo>
                  <a:lnTo>
                    <a:pt x="867" y="2253"/>
                  </a:lnTo>
                  <a:lnTo>
                    <a:pt x="347" y="3120"/>
                  </a:lnTo>
                  <a:lnTo>
                    <a:pt x="173" y="3986"/>
                  </a:lnTo>
                  <a:lnTo>
                    <a:pt x="0" y="5026"/>
                  </a:lnTo>
                  <a:lnTo>
                    <a:pt x="173" y="6065"/>
                  </a:lnTo>
                  <a:lnTo>
                    <a:pt x="347" y="7105"/>
                  </a:lnTo>
                  <a:lnTo>
                    <a:pt x="867" y="7972"/>
                  </a:lnTo>
                  <a:lnTo>
                    <a:pt x="1560" y="8665"/>
                  </a:lnTo>
                  <a:lnTo>
                    <a:pt x="2253" y="9185"/>
                  </a:lnTo>
                  <a:lnTo>
                    <a:pt x="3119" y="9704"/>
                  </a:lnTo>
                  <a:lnTo>
                    <a:pt x="3986" y="10051"/>
                  </a:lnTo>
                  <a:lnTo>
                    <a:pt x="5025" y="10224"/>
                  </a:lnTo>
                  <a:lnTo>
                    <a:pt x="6065" y="10051"/>
                  </a:lnTo>
                  <a:lnTo>
                    <a:pt x="7105" y="9704"/>
                  </a:lnTo>
                  <a:lnTo>
                    <a:pt x="7971" y="9185"/>
                  </a:lnTo>
                  <a:lnTo>
                    <a:pt x="8664" y="8665"/>
                  </a:lnTo>
                  <a:lnTo>
                    <a:pt x="9358" y="7972"/>
                  </a:lnTo>
                  <a:lnTo>
                    <a:pt x="9704" y="7105"/>
                  </a:lnTo>
                  <a:lnTo>
                    <a:pt x="10051" y="6065"/>
                  </a:lnTo>
                  <a:lnTo>
                    <a:pt x="10224" y="5026"/>
                  </a:lnTo>
                  <a:lnTo>
                    <a:pt x="10051" y="3986"/>
                  </a:lnTo>
                  <a:lnTo>
                    <a:pt x="9704" y="3120"/>
                  </a:lnTo>
                  <a:lnTo>
                    <a:pt x="9358" y="2253"/>
                  </a:lnTo>
                  <a:lnTo>
                    <a:pt x="8664" y="1387"/>
                  </a:lnTo>
                  <a:lnTo>
                    <a:pt x="7971" y="867"/>
                  </a:lnTo>
                  <a:lnTo>
                    <a:pt x="7105" y="347"/>
                  </a:lnTo>
                  <a:lnTo>
                    <a:pt x="6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016390" y="1416863"/>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016390" y="1500675"/>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594790" y="1607512"/>
              <a:ext cx="141847" cy="45135"/>
            </a:xfrm>
            <a:custGeom>
              <a:avLst/>
              <a:gdLst/>
              <a:ahLst/>
              <a:cxnLst/>
              <a:rect l="l" t="t" r="r" b="b"/>
              <a:pathLst>
                <a:path w="26688" h="8492" extrusionOk="0">
                  <a:moveTo>
                    <a:pt x="26167" y="0"/>
                  </a:moveTo>
                  <a:lnTo>
                    <a:pt x="1" y="3466"/>
                  </a:lnTo>
                  <a:lnTo>
                    <a:pt x="694" y="8491"/>
                  </a:lnTo>
                  <a:lnTo>
                    <a:pt x="26687" y="5026"/>
                  </a:lnTo>
                  <a:lnTo>
                    <a:pt x="26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605845" y="1690405"/>
              <a:ext cx="141841" cy="45135"/>
            </a:xfrm>
            <a:custGeom>
              <a:avLst/>
              <a:gdLst/>
              <a:ahLst/>
              <a:cxnLst/>
              <a:rect l="l" t="t" r="r" b="b"/>
              <a:pathLst>
                <a:path w="26687" h="8492" extrusionOk="0">
                  <a:moveTo>
                    <a:pt x="25993" y="0"/>
                  </a:moveTo>
                  <a:lnTo>
                    <a:pt x="0" y="3466"/>
                  </a:lnTo>
                  <a:lnTo>
                    <a:pt x="694" y="8491"/>
                  </a:lnTo>
                  <a:lnTo>
                    <a:pt x="26687" y="5026"/>
                  </a:lnTo>
                  <a:lnTo>
                    <a:pt x="25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3684130" y="2116832"/>
              <a:ext cx="93028" cy="35929"/>
            </a:xfrm>
            <a:custGeom>
              <a:avLst/>
              <a:gdLst/>
              <a:ahLst/>
              <a:cxnLst/>
              <a:rect l="l" t="t" r="r" b="b"/>
              <a:pathLst>
                <a:path w="17503" h="6760" extrusionOk="0">
                  <a:moveTo>
                    <a:pt x="14557" y="1"/>
                  </a:moveTo>
                  <a:lnTo>
                    <a:pt x="2254" y="1561"/>
                  </a:lnTo>
                  <a:lnTo>
                    <a:pt x="1734" y="1734"/>
                  </a:lnTo>
                  <a:lnTo>
                    <a:pt x="1387" y="1907"/>
                  </a:lnTo>
                  <a:lnTo>
                    <a:pt x="521" y="2600"/>
                  </a:lnTo>
                  <a:lnTo>
                    <a:pt x="174" y="3467"/>
                  </a:lnTo>
                  <a:lnTo>
                    <a:pt x="1" y="3987"/>
                  </a:lnTo>
                  <a:lnTo>
                    <a:pt x="1" y="4506"/>
                  </a:lnTo>
                  <a:lnTo>
                    <a:pt x="174" y="5026"/>
                  </a:lnTo>
                  <a:lnTo>
                    <a:pt x="347" y="5373"/>
                  </a:lnTo>
                  <a:lnTo>
                    <a:pt x="1041" y="6239"/>
                  </a:lnTo>
                  <a:lnTo>
                    <a:pt x="1907" y="6586"/>
                  </a:lnTo>
                  <a:lnTo>
                    <a:pt x="2427" y="6759"/>
                  </a:lnTo>
                  <a:lnTo>
                    <a:pt x="2947" y="6759"/>
                  </a:lnTo>
                  <a:lnTo>
                    <a:pt x="15250" y="5026"/>
                  </a:lnTo>
                  <a:lnTo>
                    <a:pt x="15770" y="5026"/>
                  </a:lnTo>
                  <a:lnTo>
                    <a:pt x="16116" y="4853"/>
                  </a:lnTo>
                  <a:lnTo>
                    <a:pt x="16983" y="4160"/>
                  </a:lnTo>
                  <a:lnTo>
                    <a:pt x="17330" y="3293"/>
                  </a:lnTo>
                  <a:lnTo>
                    <a:pt x="17503" y="2774"/>
                  </a:lnTo>
                  <a:lnTo>
                    <a:pt x="17503" y="2254"/>
                  </a:lnTo>
                  <a:lnTo>
                    <a:pt x="17330"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3677683" y="2065256"/>
              <a:ext cx="93028" cy="35929"/>
            </a:xfrm>
            <a:custGeom>
              <a:avLst/>
              <a:gdLst/>
              <a:ahLst/>
              <a:cxnLst/>
              <a:rect l="l" t="t" r="r" b="b"/>
              <a:pathLst>
                <a:path w="17503" h="6760" extrusionOk="0">
                  <a:moveTo>
                    <a:pt x="14557" y="1"/>
                  </a:moveTo>
                  <a:lnTo>
                    <a:pt x="2254" y="1734"/>
                  </a:lnTo>
                  <a:lnTo>
                    <a:pt x="1734" y="1734"/>
                  </a:lnTo>
                  <a:lnTo>
                    <a:pt x="1214" y="1907"/>
                  </a:lnTo>
                  <a:lnTo>
                    <a:pt x="521" y="2600"/>
                  </a:lnTo>
                  <a:lnTo>
                    <a:pt x="174" y="3467"/>
                  </a:lnTo>
                  <a:lnTo>
                    <a:pt x="1" y="3986"/>
                  </a:lnTo>
                  <a:lnTo>
                    <a:pt x="1" y="4506"/>
                  </a:lnTo>
                  <a:lnTo>
                    <a:pt x="174" y="5026"/>
                  </a:lnTo>
                  <a:lnTo>
                    <a:pt x="347" y="5546"/>
                  </a:lnTo>
                  <a:lnTo>
                    <a:pt x="1041" y="6239"/>
                  </a:lnTo>
                  <a:lnTo>
                    <a:pt x="1907" y="6586"/>
                  </a:lnTo>
                  <a:lnTo>
                    <a:pt x="2427" y="6759"/>
                  </a:lnTo>
                  <a:lnTo>
                    <a:pt x="2947" y="6759"/>
                  </a:lnTo>
                  <a:lnTo>
                    <a:pt x="15250" y="5199"/>
                  </a:lnTo>
                  <a:lnTo>
                    <a:pt x="15770" y="5026"/>
                  </a:lnTo>
                  <a:lnTo>
                    <a:pt x="16116" y="4853"/>
                  </a:lnTo>
                  <a:lnTo>
                    <a:pt x="16983" y="4160"/>
                  </a:lnTo>
                  <a:lnTo>
                    <a:pt x="17329" y="3293"/>
                  </a:lnTo>
                  <a:lnTo>
                    <a:pt x="17503" y="2773"/>
                  </a:lnTo>
                  <a:lnTo>
                    <a:pt x="17503" y="2254"/>
                  </a:lnTo>
                  <a:lnTo>
                    <a:pt x="17329"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3416116" y="1320156"/>
              <a:ext cx="164866" cy="907207"/>
            </a:xfrm>
            <a:custGeom>
              <a:avLst/>
              <a:gdLst/>
              <a:ahLst/>
              <a:cxnLst/>
              <a:rect l="l" t="t" r="r" b="b"/>
              <a:pathLst>
                <a:path w="31019" h="170688" extrusionOk="0">
                  <a:moveTo>
                    <a:pt x="1733" y="0"/>
                  </a:moveTo>
                  <a:lnTo>
                    <a:pt x="1040" y="173"/>
                  </a:lnTo>
                  <a:lnTo>
                    <a:pt x="520" y="520"/>
                  </a:lnTo>
                  <a:lnTo>
                    <a:pt x="174" y="1040"/>
                  </a:lnTo>
                  <a:lnTo>
                    <a:pt x="0" y="1560"/>
                  </a:lnTo>
                  <a:lnTo>
                    <a:pt x="0" y="170687"/>
                  </a:lnTo>
                  <a:lnTo>
                    <a:pt x="31019" y="170687"/>
                  </a:lnTo>
                  <a:lnTo>
                    <a:pt x="31019" y="1560"/>
                  </a:lnTo>
                  <a:lnTo>
                    <a:pt x="30845" y="1040"/>
                  </a:lnTo>
                  <a:lnTo>
                    <a:pt x="30499" y="520"/>
                  </a:lnTo>
                  <a:lnTo>
                    <a:pt x="29979" y="173"/>
                  </a:lnTo>
                  <a:lnTo>
                    <a:pt x="2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440060" y="1376336"/>
              <a:ext cx="120661" cy="27638"/>
            </a:xfrm>
            <a:custGeom>
              <a:avLst/>
              <a:gdLst/>
              <a:ahLst/>
              <a:cxnLst/>
              <a:rect l="l" t="t" r="r" b="b"/>
              <a:pathLst>
                <a:path w="22702" h="5200" extrusionOk="0">
                  <a:moveTo>
                    <a:pt x="2600" y="0"/>
                  </a:moveTo>
                  <a:lnTo>
                    <a:pt x="2080" y="174"/>
                  </a:lnTo>
                  <a:lnTo>
                    <a:pt x="1560" y="174"/>
                  </a:lnTo>
                  <a:lnTo>
                    <a:pt x="694" y="867"/>
                  </a:lnTo>
                  <a:lnTo>
                    <a:pt x="174" y="1560"/>
                  </a:lnTo>
                  <a:lnTo>
                    <a:pt x="1" y="2080"/>
                  </a:lnTo>
                  <a:lnTo>
                    <a:pt x="1" y="2600"/>
                  </a:lnTo>
                  <a:lnTo>
                    <a:pt x="1" y="3120"/>
                  </a:lnTo>
                  <a:lnTo>
                    <a:pt x="174" y="3640"/>
                  </a:lnTo>
                  <a:lnTo>
                    <a:pt x="694" y="4333"/>
                  </a:lnTo>
                  <a:lnTo>
                    <a:pt x="1560" y="4853"/>
                  </a:lnTo>
                  <a:lnTo>
                    <a:pt x="2080" y="5026"/>
                  </a:lnTo>
                  <a:lnTo>
                    <a:pt x="2600" y="5199"/>
                  </a:lnTo>
                  <a:lnTo>
                    <a:pt x="20102" y="5199"/>
                  </a:lnTo>
                  <a:lnTo>
                    <a:pt x="20622" y="5026"/>
                  </a:lnTo>
                  <a:lnTo>
                    <a:pt x="21142" y="4853"/>
                  </a:lnTo>
                  <a:lnTo>
                    <a:pt x="21835" y="4333"/>
                  </a:lnTo>
                  <a:lnTo>
                    <a:pt x="22355" y="3640"/>
                  </a:lnTo>
                  <a:lnTo>
                    <a:pt x="22528" y="3120"/>
                  </a:lnTo>
                  <a:lnTo>
                    <a:pt x="22701" y="2600"/>
                  </a:lnTo>
                  <a:lnTo>
                    <a:pt x="22528" y="2080"/>
                  </a:lnTo>
                  <a:lnTo>
                    <a:pt x="22355" y="1560"/>
                  </a:lnTo>
                  <a:lnTo>
                    <a:pt x="21835" y="867"/>
                  </a:lnTo>
                  <a:lnTo>
                    <a:pt x="21142" y="174"/>
                  </a:lnTo>
                  <a:lnTo>
                    <a:pt x="20622" y="174"/>
                  </a:lnTo>
                  <a:lnTo>
                    <a:pt x="201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3440060" y="1426068"/>
              <a:ext cx="120661" cy="26719"/>
            </a:xfrm>
            <a:custGeom>
              <a:avLst/>
              <a:gdLst/>
              <a:ahLst/>
              <a:cxnLst/>
              <a:rect l="l" t="t" r="r" b="b"/>
              <a:pathLst>
                <a:path w="22702" h="5027" extrusionOk="0">
                  <a:moveTo>
                    <a:pt x="2080" y="1"/>
                  </a:moveTo>
                  <a:lnTo>
                    <a:pt x="1560" y="174"/>
                  </a:lnTo>
                  <a:lnTo>
                    <a:pt x="694" y="694"/>
                  </a:lnTo>
                  <a:lnTo>
                    <a:pt x="174" y="1561"/>
                  </a:lnTo>
                  <a:lnTo>
                    <a:pt x="1" y="1907"/>
                  </a:lnTo>
                  <a:lnTo>
                    <a:pt x="1" y="2427"/>
                  </a:lnTo>
                  <a:lnTo>
                    <a:pt x="1" y="2947"/>
                  </a:lnTo>
                  <a:lnTo>
                    <a:pt x="174" y="3467"/>
                  </a:lnTo>
                  <a:lnTo>
                    <a:pt x="694" y="4333"/>
                  </a:lnTo>
                  <a:lnTo>
                    <a:pt x="1560" y="4853"/>
                  </a:lnTo>
                  <a:lnTo>
                    <a:pt x="2080" y="5026"/>
                  </a:lnTo>
                  <a:lnTo>
                    <a:pt x="20622" y="5026"/>
                  </a:lnTo>
                  <a:lnTo>
                    <a:pt x="21142" y="4853"/>
                  </a:lnTo>
                  <a:lnTo>
                    <a:pt x="21835" y="4333"/>
                  </a:lnTo>
                  <a:lnTo>
                    <a:pt x="22355" y="3467"/>
                  </a:lnTo>
                  <a:lnTo>
                    <a:pt x="22528" y="2947"/>
                  </a:lnTo>
                  <a:lnTo>
                    <a:pt x="22701" y="2427"/>
                  </a:lnTo>
                  <a:lnTo>
                    <a:pt x="22528" y="1907"/>
                  </a:lnTo>
                  <a:lnTo>
                    <a:pt x="22355" y="1561"/>
                  </a:lnTo>
                  <a:lnTo>
                    <a:pt x="21835" y="694"/>
                  </a:lnTo>
                  <a:lnTo>
                    <a:pt x="21142" y="174"/>
                  </a:lnTo>
                  <a:lnTo>
                    <a:pt x="20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826661" y="1494228"/>
              <a:ext cx="186971" cy="736818"/>
            </a:xfrm>
            <a:custGeom>
              <a:avLst/>
              <a:gdLst/>
              <a:ahLst/>
              <a:cxnLst/>
              <a:rect l="l" t="t" r="r" b="b"/>
              <a:pathLst>
                <a:path w="35178" h="138630" extrusionOk="0">
                  <a:moveTo>
                    <a:pt x="10571" y="0"/>
                  </a:moveTo>
                  <a:lnTo>
                    <a:pt x="10051" y="173"/>
                  </a:lnTo>
                  <a:lnTo>
                    <a:pt x="9532" y="347"/>
                  </a:lnTo>
                  <a:lnTo>
                    <a:pt x="9012" y="867"/>
                  </a:lnTo>
                  <a:lnTo>
                    <a:pt x="8838" y="1560"/>
                  </a:lnTo>
                  <a:lnTo>
                    <a:pt x="1" y="136897"/>
                  </a:lnTo>
                  <a:lnTo>
                    <a:pt x="26167" y="138629"/>
                  </a:lnTo>
                  <a:lnTo>
                    <a:pt x="35178" y="3293"/>
                  </a:lnTo>
                  <a:lnTo>
                    <a:pt x="35005" y="2599"/>
                  </a:lnTo>
                  <a:lnTo>
                    <a:pt x="34658" y="2080"/>
                  </a:lnTo>
                  <a:lnTo>
                    <a:pt x="34312" y="1733"/>
                  </a:lnTo>
                  <a:lnTo>
                    <a:pt x="33618" y="1560"/>
                  </a:lnTo>
                  <a:lnTo>
                    <a:pt x="105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855213" y="2120521"/>
              <a:ext cx="93028" cy="31316"/>
            </a:xfrm>
            <a:custGeom>
              <a:avLst/>
              <a:gdLst/>
              <a:ahLst/>
              <a:cxnLst/>
              <a:rect l="l" t="t" r="r" b="b"/>
              <a:pathLst>
                <a:path w="17503" h="5892" extrusionOk="0">
                  <a:moveTo>
                    <a:pt x="2253" y="0"/>
                  </a:moveTo>
                  <a:lnTo>
                    <a:pt x="1734" y="173"/>
                  </a:lnTo>
                  <a:lnTo>
                    <a:pt x="867" y="693"/>
                  </a:lnTo>
                  <a:lnTo>
                    <a:pt x="347" y="1386"/>
                  </a:lnTo>
                  <a:lnTo>
                    <a:pt x="174" y="1906"/>
                  </a:lnTo>
                  <a:lnTo>
                    <a:pt x="1" y="2426"/>
                  </a:lnTo>
                  <a:lnTo>
                    <a:pt x="1" y="2946"/>
                  </a:lnTo>
                  <a:lnTo>
                    <a:pt x="174" y="3466"/>
                  </a:lnTo>
                  <a:lnTo>
                    <a:pt x="694" y="4332"/>
                  </a:lnTo>
                  <a:lnTo>
                    <a:pt x="1387" y="4852"/>
                  </a:lnTo>
                  <a:lnTo>
                    <a:pt x="1907" y="5025"/>
                  </a:lnTo>
                  <a:lnTo>
                    <a:pt x="2427" y="5199"/>
                  </a:lnTo>
                  <a:lnTo>
                    <a:pt x="14730" y="5892"/>
                  </a:lnTo>
                  <a:lnTo>
                    <a:pt x="15250" y="5892"/>
                  </a:lnTo>
                  <a:lnTo>
                    <a:pt x="15770" y="5719"/>
                  </a:lnTo>
                  <a:lnTo>
                    <a:pt x="16636" y="5372"/>
                  </a:lnTo>
                  <a:lnTo>
                    <a:pt x="17329" y="4506"/>
                  </a:lnTo>
                  <a:lnTo>
                    <a:pt x="17503" y="4159"/>
                  </a:lnTo>
                  <a:lnTo>
                    <a:pt x="17503" y="3639"/>
                  </a:lnTo>
                  <a:lnTo>
                    <a:pt x="17503" y="3119"/>
                  </a:lnTo>
                  <a:lnTo>
                    <a:pt x="17329" y="2599"/>
                  </a:lnTo>
                  <a:lnTo>
                    <a:pt x="16809" y="1733"/>
                  </a:lnTo>
                  <a:lnTo>
                    <a:pt x="16116" y="1213"/>
                  </a:lnTo>
                  <a:lnTo>
                    <a:pt x="15596" y="867"/>
                  </a:lnTo>
                  <a:lnTo>
                    <a:pt x="15077" y="867"/>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2858896" y="2068944"/>
              <a:ext cx="93028" cy="31316"/>
            </a:xfrm>
            <a:custGeom>
              <a:avLst/>
              <a:gdLst/>
              <a:ahLst/>
              <a:cxnLst/>
              <a:rect l="l" t="t" r="r" b="b"/>
              <a:pathLst>
                <a:path w="17503" h="5892" extrusionOk="0">
                  <a:moveTo>
                    <a:pt x="2254" y="0"/>
                  </a:moveTo>
                  <a:lnTo>
                    <a:pt x="1734" y="173"/>
                  </a:lnTo>
                  <a:lnTo>
                    <a:pt x="867" y="693"/>
                  </a:lnTo>
                  <a:lnTo>
                    <a:pt x="347" y="1386"/>
                  </a:lnTo>
                  <a:lnTo>
                    <a:pt x="1" y="1906"/>
                  </a:lnTo>
                  <a:lnTo>
                    <a:pt x="1" y="2426"/>
                  </a:lnTo>
                  <a:lnTo>
                    <a:pt x="1" y="2946"/>
                  </a:lnTo>
                  <a:lnTo>
                    <a:pt x="174" y="3292"/>
                  </a:lnTo>
                  <a:lnTo>
                    <a:pt x="694" y="4159"/>
                  </a:lnTo>
                  <a:lnTo>
                    <a:pt x="1387" y="4852"/>
                  </a:lnTo>
                  <a:lnTo>
                    <a:pt x="1907" y="5025"/>
                  </a:lnTo>
                  <a:lnTo>
                    <a:pt x="2427" y="5025"/>
                  </a:lnTo>
                  <a:lnTo>
                    <a:pt x="14730" y="5892"/>
                  </a:lnTo>
                  <a:lnTo>
                    <a:pt x="15250" y="5892"/>
                  </a:lnTo>
                  <a:lnTo>
                    <a:pt x="15770" y="5718"/>
                  </a:lnTo>
                  <a:lnTo>
                    <a:pt x="16636" y="5199"/>
                  </a:lnTo>
                  <a:lnTo>
                    <a:pt x="17156" y="4505"/>
                  </a:lnTo>
                  <a:lnTo>
                    <a:pt x="17329" y="3986"/>
                  </a:lnTo>
                  <a:lnTo>
                    <a:pt x="17503" y="3466"/>
                  </a:lnTo>
                  <a:lnTo>
                    <a:pt x="17503" y="2946"/>
                  </a:lnTo>
                  <a:lnTo>
                    <a:pt x="17329" y="2599"/>
                  </a:lnTo>
                  <a:lnTo>
                    <a:pt x="16810" y="1733"/>
                  </a:lnTo>
                  <a:lnTo>
                    <a:pt x="16116" y="1040"/>
                  </a:lnTo>
                  <a:lnTo>
                    <a:pt x="15597" y="866"/>
                  </a:lnTo>
                  <a:lnTo>
                    <a:pt x="15077" y="866"/>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882846" y="1550408"/>
              <a:ext cx="105923" cy="156580"/>
            </a:xfrm>
            <a:custGeom>
              <a:avLst/>
              <a:gdLst/>
              <a:ahLst/>
              <a:cxnLst/>
              <a:rect l="l" t="t" r="r" b="b"/>
              <a:pathLst>
                <a:path w="19929" h="29460" extrusionOk="0">
                  <a:moveTo>
                    <a:pt x="1733" y="1"/>
                  </a:moveTo>
                  <a:lnTo>
                    <a:pt x="0" y="28246"/>
                  </a:lnTo>
                  <a:lnTo>
                    <a:pt x="18022" y="29459"/>
                  </a:lnTo>
                  <a:lnTo>
                    <a:pt x="19928" y="1214"/>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3160990"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7" y="867"/>
                  </a:lnTo>
                  <a:lnTo>
                    <a:pt x="40550" y="520"/>
                  </a:lnTo>
                  <a:lnTo>
                    <a:pt x="40203" y="174"/>
                  </a:lnTo>
                  <a:lnTo>
                    <a:pt x="39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3195990" y="1607512"/>
              <a:ext cx="146450" cy="26713"/>
            </a:xfrm>
            <a:custGeom>
              <a:avLst/>
              <a:gdLst/>
              <a:ahLst/>
              <a:cxnLst/>
              <a:rect l="l" t="t" r="r" b="b"/>
              <a:pathLst>
                <a:path w="27554" h="5026" extrusionOk="0">
                  <a:moveTo>
                    <a:pt x="2080" y="0"/>
                  </a:moveTo>
                  <a:lnTo>
                    <a:pt x="1560" y="174"/>
                  </a:lnTo>
                  <a:lnTo>
                    <a:pt x="694" y="694"/>
                  </a:lnTo>
                  <a:lnTo>
                    <a:pt x="174" y="1560"/>
                  </a:lnTo>
                  <a:lnTo>
                    <a:pt x="1" y="2080"/>
                  </a:lnTo>
                  <a:lnTo>
                    <a:pt x="1" y="2600"/>
                  </a:lnTo>
                  <a:lnTo>
                    <a:pt x="1" y="3120"/>
                  </a:lnTo>
                  <a:lnTo>
                    <a:pt x="174" y="3466"/>
                  </a:lnTo>
                  <a:lnTo>
                    <a:pt x="694" y="4333"/>
                  </a:lnTo>
                  <a:lnTo>
                    <a:pt x="1560" y="4852"/>
                  </a:lnTo>
                  <a:lnTo>
                    <a:pt x="2080" y="5026"/>
                  </a:lnTo>
                  <a:lnTo>
                    <a:pt x="25474" y="5026"/>
                  </a:lnTo>
                  <a:lnTo>
                    <a:pt x="25994" y="4852"/>
                  </a:lnTo>
                  <a:lnTo>
                    <a:pt x="26860" y="4333"/>
                  </a:lnTo>
                  <a:lnTo>
                    <a:pt x="27380" y="3466"/>
                  </a:lnTo>
                  <a:lnTo>
                    <a:pt x="27553" y="3120"/>
                  </a:lnTo>
                  <a:lnTo>
                    <a:pt x="27553" y="2600"/>
                  </a:lnTo>
                  <a:lnTo>
                    <a:pt x="27553" y="2080"/>
                  </a:lnTo>
                  <a:lnTo>
                    <a:pt x="27380" y="1560"/>
                  </a:lnTo>
                  <a:lnTo>
                    <a:pt x="26860" y="694"/>
                  </a:lnTo>
                  <a:lnTo>
                    <a:pt x="25994" y="174"/>
                  </a:lnTo>
                  <a:lnTo>
                    <a:pt x="25474"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3195990" y="1416863"/>
              <a:ext cx="146450" cy="150127"/>
            </a:xfrm>
            <a:custGeom>
              <a:avLst/>
              <a:gdLst/>
              <a:ahLst/>
              <a:cxnLst/>
              <a:rect l="l" t="t" r="r" b="b"/>
              <a:pathLst>
                <a:path w="27554" h="28246" extrusionOk="0">
                  <a:moveTo>
                    <a:pt x="1" y="0"/>
                  </a:moveTo>
                  <a:lnTo>
                    <a:pt x="1" y="28246"/>
                  </a:lnTo>
                  <a:lnTo>
                    <a:pt x="27553" y="28246"/>
                  </a:lnTo>
                  <a:lnTo>
                    <a:pt x="27553"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056222" y="1416863"/>
              <a:ext cx="164871" cy="810500"/>
            </a:xfrm>
            <a:custGeom>
              <a:avLst/>
              <a:gdLst/>
              <a:ahLst/>
              <a:cxnLst/>
              <a:rect l="l" t="t" r="r" b="b"/>
              <a:pathLst>
                <a:path w="31020" h="152493" extrusionOk="0">
                  <a:moveTo>
                    <a:pt x="1734" y="0"/>
                  </a:moveTo>
                  <a:lnTo>
                    <a:pt x="1040" y="173"/>
                  </a:lnTo>
                  <a:lnTo>
                    <a:pt x="521" y="347"/>
                  </a:lnTo>
                  <a:lnTo>
                    <a:pt x="174" y="867"/>
                  </a:lnTo>
                  <a:lnTo>
                    <a:pt x="1" y="1386"/>
                  </a:lnTo>
                  <a:lnTo>
                    <a:pt x="1" y="152492"/>
                  </a:lnTo>
                  <a:lnTo>
                    <a:pt x="31019" y="152492"/>
                  </a:lnTo>
                  <a:lnTo>
                    <a:pt x="31019" y="1386"/>
                  </a:lnTo>
                  <a:lnTo>
                    <a:pt x="30846" y="867"/>
                  </a:lnTo>
                  <a:lnTo>
                    <a:pt x="30499" y="347"/>
                  </a:lnTo>
                  <a:lnTo>
                    <a:pt x="29979" y="173"/>
                  </a:lnTo>
                  <a:lnTo>
                    <a:pt x="29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080172" y="2062497"/>
              <a:ext cx="119736" cy="27633"/>
            </a:xfrm>
            <a:custGeom>
              <a:avLst/>
              <a:gdLst/>
              <a:ahLst/>
              <a:cxnLst/>
              <a:rect l="l" t="t" r="r" b="b"/>
              <a:pathLst>
                <a:path w="22528" h="5199" extrusionOk="0">
                  <a:moveTo>
                    <a:pt x="2426" y="0"/>
                  </a:moveTo>
                  <a:lnTo>
                    <a:pt x="1906" y="173"/>
                  </a:lnTo>
                  <a:lnTo>
                    <a:pt x="1560" y="347"/>
                  </a:lnTo>
                  <a:lnTo>
                    <a:pt x="693" y="866"/>
                  </a:lnTo>
                  <a:lnTo>
                    <a:pt x="173" y="1560"/>
                  </a:lnTo>
                  <a:lnTo>
                    <a:pt x="0" y="2079"/>
                  </a:lnTo>
                  <a:lnTo>
                    <a:pt x="0" y="2599"/>
                  </a:lnTo>
                  <a:lnTo>
                    <a:pt x="0" y="3119"/>
                  </a:lnTo>
                  <a:lnTo>
                    <a:pt x="173" y="3639"/>
                  </a:lnTo>
                  <a:lnTo>
                    <a:pt x="693" y="4332"/>
                  </a:lnTo>
                  <a:lnTo>
                    <a:pt x="1560" y="5025"/>
                  </a:lnTo>
                  <a:lnTo>
                    <a:pt x="1906" y="5025"/>
                  </a:lnTo>
                  <a:lnTo>
                    <a:pt x="2426" y="5199"/>
                  </a:lnTo>
                  <a:lnTo>
                    <a:pt x="19928" y="5199"/>
                  </a:lnTo>
                  <a:lnTo>
                    <a:pt x="20448" y="5025"/>
                  </a:lnTo>
                  <a:lnTo>
                    <a:pt x="20968" y="5025"/>
                  </a:lnTo>
                  <a:lnTo>
                    <a:pt x="21834" y="4332"/>
                  </a:lnTo>
                  <a:lnTo>
                    <a:pt x="22354" y="3639"/>
                  </a:lnTo>
                  <a:lnTo>
                    <a:pt x="22527" y="3119"/>
                  </a:lnTo>
                  <a:lnTo>
                    <a:pt x="22527" y="2599"/>
                  </a:lnTo>
                  <a:lnTo>
                    <a:pt x="22527" y="2079"/>
                  </a:lnTo>
                  <a:lnTo>
                    <a:pt x="22354" y="1560"/>
                  </a:lnTo>
                  <a:lnTo>
                    <a:pt x="21834" y="866"/>
                  </a:lnTo>
                  <a:lnTo>
                    <a:pt x="20968" y="347"/>
                  </a:lnTo>
                  <a:lnTo>
                    <a:pt x="20448" y="173"/>
                  </a:lnTo>
                  <a:lnTo>
                    <a:pt x="19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080172" y="2112230"/>
              <a:ext cx="119736" cy="26713"/>
            </a:xfrm>
            <a:custGeom>
              <a:avLst/>
              <a:gdLst/>
              <a:ahLst/>
              <a:cxnLst/>
              <a:rect l="l" t="t" r="r" b="b"/>
              <a:pathLst>
                <a:path w="22528" h="5026" extrusionOk="0">
                  <a:moveTo>
                    <a:pt x="1906" y="1"/>
                  </a:moveTo>
                  <a:lnTo>
                    <a:pt x="1560" y="174"/>
                  </a:lnTo>
                  <a:lnTo>
                    <a:pt x="693" y="694"/>
                  </a:lnTo>
                  <a:lnTo>
                    <a:pt x="173" y="1560"/>
                  </a:lnTo>
                  <a:lnTo>
                    <a:pt x="0" y="2080"/>
                  </a:lnTo>
                  <a:lnTo>
                    <a:pt x="0" y="2600"/>
                  </a:lnTo>
                  <a:lnTo>
                    <a:pt x="0" y="2946"/>
                  </a:lnTo>
                  <a:lnTo>
                    <a:pt x="173" y="3466"/>
                  </a:lnTo>
                  <a:lnTo>
                    <a:pt x="693" y="4333"/>
                  </a:lnTo>
                  <a:lnTo>
                    <a:pt x="1560" y="4853"/>
                  </a:lnTo>
                  <a:lnTo>
                    <a:pt x="1906" y="5026"/>
                  </a:lnTo>
                  <a:lnTo>
                    <a:pt x="20448" y="5026"/>
                  </a:lnTo>
                  <a:lnTo>
                    <a:pt x="20968" y="4853"/>
                  </a:lnTo>
                  <a:lnTo>
                    <a:pt x="21834" y="4333"/>
                  </a:lnTo>
                  <a:lnTo>
                    <a:pt x="22354" y="3466"/>
                  </a:lnTo>
                  <a:lnTo>
                    <a:pt x="22527" y="2946"/>
                  </a:lnTo>
                  <a:lnTo>
                    <a:pt x="22527" y="2600"/>
                  </a:lnTo>
                  <a:lnTo>
                    <a:pt x="22527" y="2080"/>
                  </a:lnTo>
                  <a:lnTo>
                    <a:pt x="22354" y="1560"/>
                  </a:lnTo>
                  <a:lnTo>
                    <a:pt x="21834" y="694"/>
                  </a:lnTo>
                  <a:lnTo>
                    <a:pt x="20968" y="174"/>
                  </a:lnTo>
                  <a:lnTo>
                    <a:pt x="20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081091" y="1481334"/>
              <a:ext cx="118817" cy="27633"/>
            </a:xfrm>
            <a:custGeom>
              <a:avLst/>
              <a:gdLst/>
              <a:ahLst/>
              <a:cxnLst/>
              <a:rect l="l" t="t" r="r" b="b"/>
              <a:pathLst>
                <a:path w="22355" h="5199" extrusionOk="0">
                  <a:moveTo>
                    <a:pt x="1733" y="0"/>
                  </a:moveTo>
                  <a:lnTo>
                    <a:pt x="1387" y="173"/>
                  </a:lnTo>
                  <a:lnTo>
                    <a:pt x="694" y="693"/>
                  </a:lnTo>
                  <a:lnTo>
                    <a:pt x="174" y="1560"/>
                  </a:lnTo>
                  <a:lnTo>
                    <a:pt x="0" y="2599"/>
                  </a:lnTo>
                  <a:lnTo>
                    <a:pt x="174" y="3639"/>
                  </a:lnTo>
                  <a:lnTo>
                    <a:pt x="694" y="4506"/>
                  </a:lnTo>
                  <a:lnTo>
                    <a:pt x="1387" y="5025"/>
                  </a:lnTo>
                  <a:lnTo>
                    <a:pt x="1733" y="5199"/>
                  </a:lnTo>
                  <a:lnTo>
                    <a:pt x="20795" y="5199"/>
                  </a:lnTo>
                  <a:lnTo>
                    <a:pt x="21141" y="5025"/>
                  </a:lnTo>
                  <a:lnTo>
                    <a:pt x="21835" y="4506"/>
                  </a:lnTo>
                  <a:lnTo>
                    <a:pt x="22181" y="3639"/>
                  </a:lnTo>
                  <a:lnTo>
                    <a:pt x="22354" y="2599"/>
                  </a:lnTo>
                  <a:lnTo>
                    <a:pt x="22181" y="1560"/>
                  </a:lnTo>
                  <a:lnTo>
                    <a:pt x="21835" y="693"/>
                  </a:lnTo>
                  <a:lnTo>
                    <a:pt x="21141" y="173"/>
                  </a:lnTo>
                  <a:lnTo>
                    <a:pt x="2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18599"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6" y="867"/>
                  </a:lnTo>
                  <a:lnTo>
                    <a:pt x="40550" y="520"/>
                  </a:lnTo>
                  <a:lnTo>
                    <a:pt x="40030" y="174"/>
                  </a:lnTo>
                  <a:lnTo>
                    <a:pt x="39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853599" y="1416863"/>
              <a:ext cx="146450" cy="150127"/>
            </a:xfrm>
            <a:custGeom>
              <a:avLst/>
              <a:gdLst/>
              <a:ahLst/>
              <a:cxnLst/>
              <a:rect l="l" t="t" r="r" b="b"/>
              <a:pathLst>
                <a:path w="27554" h="28246" extrusionOk="0">
                  <a:moveTo>
                    <a:pt x="12304" y="0"/>
                  </a:moveTo>
                  <a:lnTo>
                    <a:pt x="10918" y="347"/>
                  </a:lnTo>
                  <a:lnTo>
                    <a:pt x="9705" y="693"/>
                  </a:lnTo>
                  <a:lnTo>
                    <a:pt x="8318" y="1040"/>
                  </a:lnTo>
                  <a:lnTo>
                    <a:pt x="7279" y="1733"/>
                  </a:lnTo>
                  <a:lnTo>
                    <a:pt x="6066" y="2426"/>
                  </a:lnTo>
                  <a:lnTo>
                    <a:pt x="5026" y="3119"/>
                  </a:lnTo>
                  <a:lnTo>
                    <a:pt x="3986" y="3986"/>
                  </a:lnTo>
                  <a:lnTo>
                    <a:pt x="3120" y="5025"/>
                  </a:lnTo>
                  <a:lnTo>
                    <a:pt x="2427" y="6065"/>
                  </a:lnTo>
                  <a:lnTo>
                    <a:pt x="1733" y="7278"/>
                  </a:lnTo>
                  <a:lnTo>
                    <a:pt x="1040" y="8491"/>
                  </a:lnTo>
                  <a:lnTo>
                    <a:pt x="694" y="9704"/>
                  </a:lnTo>
                  <a:lnTo>
                    <a:pt x="347" y="10917"/>
                  </a:lnTo>
                  <a:lnTo>
                    <a:pt x="1" y="12303"/>
                  </a:lnTo>
                  <a:lnTo>
                    <a:pt x="1" y="13690"/>
                  </a:lnTo>
                  <a:lnTo>
                    <a:pt x="1" y="14383"/>
                  </a:lnTo>
                  <a:lnTo>
                    <a:pt x="1" y="15769"/>
                  </a:lnTo>
                  <a:lnTo>
                    <a:pt x="347" y="17155"/>
                  </a:lnTo>
                  <a:lnTo>
                    <a:pt x="694" y="18542"/>
                  </a:lnTo>
                  <a:lnTo>
                    <a:pt x="1040" y="19755"/>
                  </a:lnTo>
                  <a:lnTo>
                    <a:pt x="1733" y="20968"/>
                  </a:lnTo>
                  <a:lnTo>
                    <a:pt x="2427" y="22181"/>
                  </a:lnTo>
                  <a:lnTo>
                    <a:pt x="3120" y="23221"/>
                  </a:lnTo>
                  <a:lnTo>
                    <a:pt x="3986" y="24087"/>
                  </a:lnTo>
                  <a:lnTo>
                    <a:pt x="5026" y="25127"/>
                  </a:lnTo>
                  <a:lnTo>
                    <a:pt x="6066" y="25820"/>
                  </a:lnTo>
                  <a:lnTo>
                    <a:pt x="7279" y="26513"/>
                  </a:lnTo>
                  <a:lnTo>
                    <a:pt x="8318" y="27033"/>
                  </a:lnTo>
                  <a:lnTo>
                    <a:pt x="9705" y="27553"/>
                  </a:lnTo>
                  <a:lnTo>
                    <a:pt x="10918" y="27899"/>
                  </a:lnTo>
                  <a:lnTo>
                    <a:pt x="12304" y="28073"/>
                  </a:lnTo>
                  <a:lnTo>
                    <a:pt x="13690" y="28246"/>
                  </a:lnTo>
                  <a:lnTo>
                    <a:pt x="15250" y="28073"/>
                  </a:lnTo>
                  <a:lnTo>
                    <a:pt x="16463" y="27899"/>
                  </a:lnTo>
                  <a:lnTo>
                    <a:pt x="17849" y="27553"/>
                  </a:lnTo>
                  <a:lnTo>
                    <a:pt x="19062" y="27033"/>
                  </a:lnTo>
                  <a:lnTo>
                    <a:pt x="20275" y="26513"/>
                  </a:lnTo>
                  <a:lnTo>
                    <a:pt x="21488" y="25820"/>
                  </a:lnTo>
                  <a:lnTo>
                    <a:pt x="22528" y="25127"/>
                  </a:lnTo>
                  <a:lnTo>
                    <a:pt x="23568" y="24087"/>
                  </a:lnTo>
                  <a:lnTo>
                    <a:pt x="24434" y="23221"/>
                  </a:lnTo>
                  <a:lnTo>
                    <a:pt x="25127" y="22181"/>
                  </a:lnTo>
                  <a:lnTo>
                    <a:pt x="25820" y="20968"/>
                  </a:lnTo>
                  <a:lnTo>
                    <a:pt x="26513" y="19755"/>
                  </a:lnTo>
                  <a:lnTo>
                    <a:pt x="26860" y="18542"/>
                  </a:lnTo>
                  <a:lnTo>
                    <a:pt x="27207" y="17155"/>
                  </a:lnTo>
                  <a:lnTo>
                    <a:pt x="27380" y="15769"/>
                  </a:lnTo>
                  <a:lnTo>
                    <a:pt x="27553" y="14383"/>
                  </a:lnTo>
                  <a:lnTo>
                    <a:pt x="27553" y="13690"/>
                  </a:lnTo>
                  <a:lnTo>
                    <a:pt x="27380" y="12303"/>
                  </a:lnTo>
                  <a:lnTo>
                    <a:pt x="27207" y="10917"/>
                  </a:lnTo>
                  <a:lnTo>
                    <a:pt x="26860" y="9704"/>
                  </a:lnTo>
                  <a:lnTo>
                    <a:pt x="26513" y="8491"/>
                  </a:lnTo>
                  <a:lnTo>
                    <a:pt x="25820" y="7278"/>
                  </a:lnTo>
                  <a:lnTo>
                    <a:pt x="25127" y="6065"/>
                  </a:lnTo>
                  <a:lnTo>
                    <a:pt x="24434" y="5025"/>
                  </a:lnTo>
                  <a:lnTo>
                    <a:pt x="23568" y="3986"/>
                  </a:lnTo>
                  <a:lnTo>
                    <a:pt x="22528" y="3119"/>
                  </a:lnTo>
                  <a:lnTo>
                    <a:pt x="21488" y="2426"/>
                  </a:lnTo>
                  <a:lnTo>
                    <a:pt x="20275" y="1733"/>
                  </a:lnTo>
                  <a:lnTo>
                    <a:pt x="19062" y="1040"/>
                  </a:lnTo>
                  <a:lnTo>
                    <a:pt x="17849" y="693"/>
                  </a:lnTo>
                  <a:lnTo>
                    <a:pt x="16463" y="347"/>
                  </a:lnTo>
                  <a:lnTo>
                    <a:pt x="15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848071" y="2050522"/>
              <a:ext cx="157499" cy="35924"/>
            </a:xfrm>
            <a:custGeom>
              <a:avLst/>
              <a:gdLst/>
              <a:ahLst/>
              <a:cxnLst/>
              <a:rect l="l" t="t" r="r" b="b"/>
              <a:pathLst>
                <a:path w="29633" h="6759" extrusionOk="0">
                  <a:moveTo>
                    <a:pt x="3293" y="0"/>
                  </a:moveTo>
                  <a:lnTo>
                    <a:pt x="2600" y="174"/>
                  </a:lnTo>
                  <a:lnTo>
                    <a:pt x="1907" y="347"/>
                  </a:lnTo>
                  <a:lnTo>
                    <a:pt x="1387" y="693"/>
                  </a:lnTo>
                  <a:lnTo>
                    <a:pt x="867" y="1040"/>
                  </a:lnTo>
                  <a:lnTo>
                    <a:pt x="521" y="1560"/>
                  </a:lnTo>
                  <a:lnTo>
                    <a:pt x="174" y="2080"/>
                  </a:lnTo>
                  <a:lnTo>
                    <a:pt x="1" y="2773"/>
                  </a:lnTo>
                  <a:lnTo>
                    <a:pt x="1" y="3466"/>
                  </a:lnTo>
                  <a:lnTo>
                    <a:pt x="1" y="3986"/>
                  </a:lnTo>
                  <a:lnTo>
                    <a:pt x="174" y="4679"/>
                  </a:lnTo>
                  <a:lnTo>
                    <a:pt x="521" y="5199"/>
                  </a:lnTo>
                  <a:lnTo>
                    <a:pt x="867" y="5719"/>
                  </a:lnTo>
                  <a:lnTo>
                    <a:pt x="1387" y="6239"/>
                  </a:lnTo>
                  <a:lnTo>
                    <a:pt x="1907" y="6412"/>
                  </a:lnTo>
                  <a:lnTo>
                    <a:pt x="2600" y="6585"/>
                  </a:lnTo>
                  <a:lnTo>
                    <a:pt x="3293" y="6758"/>
                  </a:lnTo>
                  <a:lnTo>
                    <a:pt x="26340" y="6758"/>
                  </a:lnTo>
                  <a:lnTo>
                    <a:pt x="27034" y="6585"/>
                  </a:lnTo>
                  <a:lnTo>
                    <a:pt x="27553" y="6412"/>
                  </a:lnTo>
                  <a:lnTo>
                    <a:pt x="28247" y="6239"/>
                  </a:lnTo>
                  <a:lnTo>
                    <a:pt x="28766" y="5719"/>
                  </a:lnTo>
                  <a:lnTo>
                    <a:pt x="29113" y="5199"/>
                  </a:lnTo>
                  <a:lnTo>
                    <a:pt x="29460" y="4679"/>
                  </a:lnTo>
                  <a:lnTo>
                    <a:pt x="29633" y="3986"/>
                  </a:lnTo>
                  <a:lnTo>
                    <a:pt x="29633" y="3466"/>
                  </a:lnTo>
                  <a:lnTo>
                    <a:pt x="29633" y="2773"/>
                  </a:lnTo>
                  <a:lnTo>
                    <a:pt x="29460" y="2080"/>
                  </a:lnTo>
                  <a:lnTo>
                    <a:pt x="29113" y="1560"/>
                  </a:lnTo>
                  <a:lnTo>
                    <a:pt x="28766" y="1040"/>
                  </a:lnTo>
                  <a:lnTo>
                    <a:pt x="28247" y="693"/>
                  </a:lnTo>
                  <a:lnTo>
                    <a:pt x="27553" y="347"/>
                  </a:lnTo>
                  <a:lnTo>
                    <a:pt x="27034" y="174"/>
                  </a:lnTo>
                  <a:lnTo>
                    <a:pt x="26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3848071" y="2115913"/>
              <a:ext cx="157499" cy="35005"/>
            </a:xfrm>
            <a:custGeom>
              <a:avLst/>
              <a:gdLst/>
              <a:ahLst/>
              <a:cxnLst/>
              <a:rect l="l" t="t" r="r" b="b"/>
              <a:pathLst>
                <a:path w="29633" h="6586" extrusionOk="0">
                  <a:moveTo>
                    <a:pt x="2600" y="1"/>
                  </a:moveTo>
                  <a:lnTo>
                    <a:pt x="1907" y="174"/>
                  </a:lnTo>
                  <a:lnTo>
                    <a:pt x="1387" y="521"/>
                  </a:lnTo>
                  <a:lnTo>
                    <a:pt x="867" y="867"/>
                  </a:lnTo>
                  <a:lnTo>
                    <a:pt x="521" y="1387"/>
                  </a:lnTo>
                  <a:lnTo>
                    <a:pt x="174" y="2080"/>
                  </a:lnTo>
                  <a:lnTo>
                    <a:pt x="1" y="2600"/>
                  </a:lnTo>
                  <a:lnTo>
                    <a:pt x="1" y="3293"/>
                  </a:lnTo>
                  <a:lnTo>
                    <a:pt x="1" y="3986"/>
                  </a:lnTo>
                  <a:lnTo>
                    <a:pt x="174" y="4679"/>
                  </a:lnTo>
                  <a:lnTo>
                    <a:pt x="521" y="5199"/>
                  </a:lnTo>
                  <a:lnTo>
                    <a:pt x="867" y="5719"/>
                  </a:lnTo>
                  <a:lnTo>
                    <a:pt x="1387" y="6066"/>
                  </a:lnTo>
                  <a:lnTo>
                    <a:pt x="1907" y="6412"/>
                  </a:lnTo>
                  <a:lnTo>
                    <a:pt x="2600" y="6586"/>
                  </a:lnTo>
                  <a:lnTo>
                    <a:pt x="27034" y="6586"/>
                  </a:lnTo>
                  <a:lnTo>
                    <a:pt x="27553" y="6412"/>
                  </a:lnTo>
                  <a:lnTo>
                    <a:pt x="28247" y="6066"/>
                  </a:lnTo>
                  <a:lnTo>
                    <a:pt x="28766" y="5719"/>
                  </a:lnTo>
                  <a:lnTo>
                    <a:pt x="29113" y="5199"/>
                  </a:lnTo>
                  <a:lnTo>
                    <a:pt x="29460" y="4679"/>
                  </a:lnTo>
                  <a:lnTo>
                    <a:pt x="29633" y="3986"/>
                  </a:lnTo>
                  <a:lnTo>
                    <a:pt x="29633" y="3293"/>
                  </a:lnTo>
                  <a:lnTo>
                    <a:pt x="29633" y="2600"/>
                  </a:lnTo>
                  <a:lnTo>
                    <a:pt x="29460" y="2080"/>
                  </a:lnTo>
                  <a:lnTo>
                    <a:pt x="29113" y="1387"/>
                  </a:lnTo>
                  <a:lnTo>
                    <a:pt x="28766" y="867"/>
                  </a:lnTo>
                  <a:lnTo>
                    <a:pt x="28247" y="521"/>
                  </a:lnTo>
                  <a:lnTo>
                    <a:pt x="27553" y="174"/>
                  </a:lnTo>
                  <a:lnTo>
                    <a:pt x="27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43"/>
          <p:cNvSpPr/>
          <p:nvPr/>
        </p:nvSpPr>
        <p:spPr>
          <a:xfrm>
            <a:off x="795175" y="694375"/>
            <a:ext cx="1056900" cy="1056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txBox="1">
            <a:spLocks noGrp="1"/>
          </p:cNvSpPr>
          <p:nvPr>
            <p:ph type="title"/>
          </p:nvPr>
        </p:nvSpPr>
        <p:spPr>
          <a:xfrm>
            <a:off x="799640" y="2477156"/>
            <a:ext cx="6350622" cy="26016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Dashboards</a:t>
            </a:r>
            <a:endParaRPr dirty="0"/>
          </a:p>
        </p:txBody>
      </p:sp>
      <p:sp>
        <p:nvSpPr>
          <p:cNvPr id="808" name="Google Shape;808;p43"/>
          <p:cNvSpPr txBox="1">
            <a:spLocks noGrp="1"/>
          </p:cNvSpPr>
          <p:nvPr>
            <p:ph type="title" idx="2"/>
          </p:nvPr>
        </p:nvSpPr>
        <p:spPr>
          <a:xfrm>
            <a:off x="795175" y="726522"/>
            <a:ext cx="1141626" cy="7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810" name="Google Shape;810;p43"/>
          <p:cNvGrpSpPr/>
          <p:nvPr/>
        </p:nvGrpSpPr>
        <p:grpSpPr>
          <a:xfrm>
            <a:off x="4265888" y="454228"/>
            <a:ext cx="3919287" cy="7917949"/>
            <a:chOff x="4934150" y="1585900"/>
            <a:chExt cx="1257875" cy="2541225"/>
          </a:xfrm>
        </p:grpSpPr>
        <p:sp>
          <p:nvSpPr>
            <p:cNvPr id="811" name="Google Shape;811;p43"/>
            <p:cNvSpPr/>
            <p:nvPr/>
          </p:nvSpPr>
          <p:spPr>
            <a:xfrm>
              <a:off x="5521225" y="1585900"/>
              <a:ext cx="670800" cy="633525"/>
            </a:xfrm>
            <a:custGeom>
              <a:avLst/>
              <a:gdLst/>
              <a:ahLst/>
              <a:cxnLst/>
              <a:rect l="l" t="t" r="r" b="b"/>
              <a:pathLst>
                <a:path w="26832" h="25341" extrusionOk="0">
                  <a:moveTo>
                    <a:pt x="13364" y="1"/>
                  </a:moveTo>
                  <a:lnTo>
                    <a:pt x="13181" y="27"/>
                  </a:lnTo>
                  <a:lnTo>
                    <a:pt x="13024" y="27"/>
                  </a:lnTo>
                  <a:lnTo>
                    <a:pt x="12841" y="79"/>
                  </a:lnTo>
                  <a:lnTo>
                    <a:pt x="12710" y="158"/>
                  </a:lnTo>
                  <a:lnTo>
                    <a:pt x="12579" y="236"/>
                  </a:lnTo>
                  <a:lnTo>
                    <a:pt x="12475" y="341"/>
                  </a:lnTo>
                  <a:lnTo>
                    <a:pt x="12239" y="602"/>
                  </a:lnTo>
                  <a:lnTo>
                    <a:pt x="12030" y="916"/>
                  </a:lnTo>
                  <a:lnTo>
                    <a:pt x="11873" y="1256"/>
                  </a:lnTo>
                  <a:lnTo>
                    <a:pt x="11716" y="1622"/>
                  </a:lnTo>
                  <a:lnTo>
                    <a:pt x="11612" y="1988"/>
                  </a:lnTo>
                  <a:lnTo>
                    <a:pt x="11559" y="2328"/>
                  </a:lnTo>
                  <a:lnTo>
                    <a:pt x="11559" y="2642"/>
                  </a:lnTo>
                  <a:lnTo>
                    <a:pt x="11246" y="2407"/>
                  </a:lnTo>
                  <a:lnTo>
                    <a:pt x="10932" y="2224"/>
                  </a:lnTo>
                  <a:lnTo>
                    <a:pt x="10644" y="2119"/>
                  </a:lnTo>
                  <a:lnTo>
                    <a:pt x="10330" y="2067"/>
                  </a:lnTo>
                  <a:lnTo>
                    <a:pt x="10043" y="2067"/>
                  </a:lnTo>
                  <a:lnTo>
                    <a:pt x="9781" y="2093"/>
                  </a:lnTo>
                  <a:lnTo>
                    <a:pt x="9520" y="2197"/>
                  </a:lnTo>
                  <a:lnTo>
                    <a:pt x="9310" y="2328"/>
                  </a:lnTo>
                  <a:lnTo>
                    <a:pt x="9101" y="2511"/>
                  </a:lnTo>
                  <a:lnTo>
                    <a:pt x="8918" y="2721"/>
                  </a:lnTo>
                  <a:lnTo>
                    <a:pt x="8761" y="2956"/>
                  </a:lnTo>
                  <a:lnTo>
                    <a:pt x="8657" y="3217"/>
                  </a:lnTo>
                  <a:lnTo>
                    <a:pt x="8604" y="3531"/>
                  </a:lnTo>
                  <a:lnTo>
                    <a:pt x="8578" y="3845"/>
                  </a:lnTo>
                  <a:lnTo>
                    <a:pt x="8604" y="4185"/>
                  </a:lnTo>
                  <a:lnTo>
                    <a:pt x="8526" y="4028"/>
                  </a:lnTo>
                  <a:lnTo>
                    <a:pt x="8447" y="3897"/>
                  </a:lnTo>
                  <a:lnTo>
                    <a:pt x="8343" y="3767"/>
                  </a:lnTo>
                  <a:lnTo>
                    <a:pt x="8238" y="3662"/>
                  </a:lnTo>
                  <a:lnTo>
                    <a:pt x="8108" y="3557"/>
                  </a:lnTo>
                  <a:lnTo>
                    <a:pt x="7977" y="3479"/>
                  </a:lnTo>
                  <a:lnTo>
                    <a:pt x="7820" y="3427"/>
                  </a:lnTo>
                  <a:lnTo>
                    <a:pt x="7663" y="3374"/>
                  </a:lnTo>
                  <a:lnTo>
                    <a:pt x="7349" y="3296"/>
                  </a:lnTo>
                  <a:lnTo>
                    <a:pt x="7009" y="3296"/>
                  </a:lnTo>
                  <a:lnTo>
                    <a:pt x="6695" y="3348"/>
                  </a:lnTo>
                  <a:lnTo>
                    <a:pt x="6512" y="3374"/>
                  </a:lnTo>
                  <a:lnTo>
                    <a:pt x="6329" y="3453"/>
                  </a:lnTo>
                  <a:lnTo>
                    <a:pt x="6199" y="3505"/>
                  </a:lnTo>
                  <a:lnTo>
                    <a:pt x="6068" y="3583"/>
                  </a:lnTo>
                  <a:lnTo>
                    <a:pt x="5989" y="3688"/>
                  </a:lnTo>
                  <a:lnTo>
                    <a:pt x="5911" y="3767"/>
                  </a:lnTo>
                  <a:lnTo>
                    <a:pt x="5832" y="3871"/>
                  </a:lnTo>
                  <a:lnTo>
                    <a:pt x="5806" y="4002"/>
                  </a:lnTo>
                  <a:lnTo>
                    <a:pt x="5780" y="4106"/>
                  </a:lnTo>
                  <a:lnTo>
                    <a:pt x="5780" y="4237"/>
                  </a:lnTo>
                  <a:lnTo>
                    <a:pt x="5806" y="4499"/>
                  </a:lnTo>
                  <a:lnTo>
                    <a:pt x="5911" y="4786"/>
                  </a:lnTo>
                  <a:lnTo>
                    <a:pt x="6042" y="5100"/>
                  </a:lnTo>
                  <a:lnTo>
                    <a:pt x="5911" y="4996"/>
                  </a:lnTo>
                  <a:lnTo>
                    <a:pt x="5754" y="4891"/>
                  </a:lnTo>
                  <a:lnTo>
                    <a:pt x="5623" y="4839"/>
                  </a:lnTo>
                  <a:lnTo>
                    <a:pt x="5466" y="4786"/>
                  </a:lnTo>
                  <a:lnTo>
                    <a:pt x="5336" y="4760"/>
                  </a:lnTo>
                  <a:lnTo>
                    <a:pt x="5231" y="4760"/>
                  </a:lnTo>
                  <a:lnTo>
                    <a:pt x="5100" y="4786"/>
                  </a:lnTo>
                  <a:lnTo>
                    <a:pt x="4996" y="4813"/>
                  </a:lnTo>
                  <a:lnTo>
                    <a:pt x="4917" y="4865"/>
                  </a:lnTo>
                  <a:lnTo>
                    <a:pt x="4839" y="4969"/>
                  </a:lnTo>
                  <a:lnTo>
                    <a:pt x="4786" y="5048"/>
                  </a:lnTo>
                  <a:lnTo>
                    <a:pt x="4734" y="5179"/>
                  </a:lnTo>
                  <a:lnTo>
                    <a:pt x="4708" y="5309"/>
                  </a:lnTo>
                  <a:lnTo>
                    <a:pt x="4708" y="5466"/>
                  </a:lnTo>
                  <a:lnTo>
                    <a:pt x="4734" y="5623"/>
                  </a:lnTo>
                  <a:lnTo>
                    <a:pt x="4786" y="5806"/>
                  </a:lnTo>
                  <a:lnTo>
                    <a:pt x="4734" y="5728"/>
                  </a:lnTo>
                  <a:lnTo>
                    <a:pt x="4682" y="5676"/>
                  </a:lnTo>
                  <a:lnTo>
                    <a:pt x="4603" y="5623"/>
                  </a:lnTo>
                  <a:lnTo>
                    <a:pt x="4551" y="5597"/>
                  </a:lnTo>
                  <a:lnTo>
                    <a:pt x="4473" y="5571"/>
                  </a:lnTo>
                  <a:lnTo>
                    <a:pt x="4420" y="5571"/>
                  </a:lnTo>
                  <a:lnTo>
                    <a:pt x="4290" y="5623"/>
                  </a:lnTo>
                  <a:lnTo>
                    <a:pt x="4185" y="5728"/>
                  </a:lnTo>
                  <a:lnTo>
                    <a:pt x="4080" y="5859"/>
                  </a:lnTo>
                  <a:lnTo>
                    <a:pt x="4054" y="6015"/>
                  </a:lnTo>
                  <a:lnTo>
                    <a:pt x="4054" y="6199"/>
                  </a:lnTo>
                  <a:lnTo>
                    <a:pt x="4028" y="6068"/>
                  </a:lnTo>
                  <a:lnTo>
                    <a:pt x="3976" y="5937"/>
                  </a:lnTo>
                  <a:lnTo>
                    <a:pt x="3897" y="5806"/>
                  </a:lnTo>
                  <a:lnTo>
                    <a:pt x="3793" y="5728"/>
                  </a:lnTo>
                  <a:lnTo>
                    <a:pt x="3714" y="5676"/>
                  </a:lnTo>
                  <a:lnTo>
                    <a:pt x="3636" y="5676"/>
                  </a:lnTo>
                  <a:lnTo>
                    <a:pt x="3583" y="5702"/>
                  </a:lnTo>
                  <a:lnTo>
                    <a:pt x="3557" y="5754"/>
                  </a:lnTo>
                  <a:lnTo>
                    <a:pt x="3557" y="5911"/>
                  </a:lnTo>
                  <a:lnTo>
                    <a:pt x="3453" y="5806"/>
                  </a:lnTo>
                  <a:lnTo>
                    <a:pt x="3348" y="5728"/>
                  </a:lnTo>
                  <a:lnTo>
                    <a:pt x="3217" y="5702"/>
                  </a:lnTo>
                  <a:lnTo>
                    <a:pt x="3087" y="5702"/>
                  </a:lnTo>
                  <a:lnTo>
                    <a:pt x="2956" y="5754"/>
                  </a:lnTo>
                  <a:lnTo>
                    <a:pt x="2851" y="5832"/>
                  </a:lnTo>
                  <a:lnTo>
                    <a:pt x="2720" y="5937"/>
                  </a:lnTo>
                  <a:lnTo>
                    <a:pt x="2616" y="6068"/>
                  </a:lnTo>
                  <a:lnTo>
                    <a:pt x="2537" y="6199"/>
                  </a:lnTo>
                  <a:lnTo>
                    <a:pt x="2485" y="6355"/>
                  </a:lnTo>
                  <a:lnTo>
                    <a:pt x="2459" y="6539"/>
                  </a:lnTo>
                  <a:lnTo>
                    <a:pt x="2466" y="6581"/>
                  </a:lnTo>
                  <a:lnTo>
                    <a:pt x="2381" y="6539"/>
                  </a:lnTo>
                  <a:lnTo>
                    <a:pt x="2276" y="6512"/>
                  </a:lnTo>
                  <a:lnTo>
                    <a:pt x="2041" y="6512"/>
                  </a:lnTo>
                  <a:lnTo>
                    <a:pt x="1936" y="6539"/>
                  </a:lnTo>
                  <a:lnTo>
                    <a:pt x="1831" y="6617"/>
                  </a:lnTo>
                  <a:lnTo>
                    <a:pt x="1701" y="6695"/>
                  </a:lnTo>
                  <a:lnTo>
                    <a:pt x="1596" y="6800"/>
                  </a:lnTo>
                  <a:lnTo>
                    <a:pt x="1491" y="6957"/>
                  </a:lnTo>
                  <a:lnTo>
                    <a:pt x="1413" y="7088"/>
                  </a:lnTo>
                  <a:lnTo>
                    <a:pt x="1361" y="7271"/>
                  </a:lnTo>
                  <a:lnTo>
                    <a:pt x="1308" y="7454"/>
                  </a:lnTo>
                  <a:lnTo>
                    <a:pt x="1282" y="7637"/>
                  </a:lnTo>
                  <a:lnTo>
                    <a:pt x="1282" y="7846"/>
                  </a:lnTo>
                  <a:lnTo>
                    <a:pt x="1282" y="8029"/>
                  </a:lnTo>
                  <a:lnTo>
                    <a:pt x="1361" y="8448"/>
                  </a:lnTo>
                  <a:lnTo>
                    <a:pt x="1491" y="8866"/>
                  </a:lnTo>
                  <a:lnTo>
                    <a:pt x="1648" y="9232"/>
                  </a:lnTo>
                  <a:lnTo>
                    <a:pt x="1683" y="9284"/>
                  </a:lnTo>
                  <a:lnTo>
                    <a:pt x="1387" y="9284"/>
                  </a:lnTo>
                  <a:lnTo>
                    <a:pt x="1256" y="9337"/>
                  </a:lnTo>
                  <a:lnTo>
                    <a:pt x="1099" y="9389"/>
                  </a:lnTo>
                  <a:lnTo>
                    <a:pt x="942" y="9467"/>
                  </a:lnTo>
                  <a:lnTo>
                    <a:pt x="655" y="9650"/>
                  </a:lnTo>
                  <a:lnTo>
                    <a:pt x="524" y="9755"/>
                  </a:lnTo>
                  <a:lnTo>
                    <a:pt x="419" y="9860"/>
                  </a:lnTo>
                  <a:lnTo>
                    <a:pt x="341" y="9990"/>
                  </a:lnTo>
                  <a:lnTo>
                    <a:pt x="288" y="10095"/>
                  </a:lnTo>
                  <a:lnTo>
                    <a:pt x="236" y="10357"/>
                  </a:lnTo>
                  <a:lnTo>
                    <a:pt x="184" y="10696"/>
                  </a:lnTo>
                  <a:lnTo>
                    <a:pt x="158" y="11089"/>
                  </a:lnTo>
                  <a:lnTo>
                    <a:pt x="184" y="11507"/>
                  </a:lnTo>
                  <a:lnTo>
                    <a:pt x="236" y="11899"/>
                  </a:lnTo>
                  <a:lnTo>
                    <a:pt x="288" y="12082"/>
                  </a:lnTo>
                  <a:lnTo>
                    <a:pt x="341" y="12266"/>
                  </a:lnTo>
                  <a:lnTo>
                    <a:pt x="400" y="12365"/>
                  </a:lnTo>
                  <a:lnTo>
                    <a:pt x="367" y="12370"/>
                  </a:lnTo>
                  <a:lnTo>
                    <a:pt x="262" y="12449"/>
                  </a:lnTo>
                  <a:lnTo>
                    <a:pt x="184" y="12579"/>
                  </a:lnTo>
                  <a:lnTo>
                    <a:pt x="105" y="12710"/>
                  </a:lnTo>
                  <a:lnTo>
                    <a:pt x="53" y="12867"/>
                  </a:lnTo>
                  <a:lnTo>
                    <a:pt x="27" y="13024"/>
                  </a:lnTo>
                  <a:lnTo>
                    <a:pt x="1" y="13312"/>
                  </a:lnTo>
                  <a:lnTo>
                    <a:pt x="1" y="13547"/>
                  </a:lnTo>
                  <a:lnTo>
                    <a:pt x="1" y="13861"/>
                  </a:lnTo>
                  <a:lnTo>
                    <a:pt x="27" y="14175"/>
                  </a:lnTo>
                  <a:lnTo>
                    <a:pt x="79" y="14488"/>
                  </a:lnTo>
                  <a:lnTo>
                    <a:pt x="132" y="14645"/>
                  </a:lnTo>
                  <a:lnTo>
                    <a:pt x="184" y="14776"/>
                  </a:lnTo>
                  <a:lnTo>
                    <a:pt x="262" y="14881"/>
                  </a:lnTo>
                  <a:lnTo>
                    <a:pt x="367" y="14985"/>
                  </a:lnTo>
                  <a:lnTo>
                    <a:pt x="471" y="15064"/>
                  </a:lnTo>
                  <a:lnTo>
                    <a:pt x="576" y="15116"/>
                  </a:lnTo>
                  <a:lnTo>
                    <a:pt x="890" y="15116"/>
                  </a:lnTo>
                  <a:lnTo>
                    <a:pt x="759" y="15194"/>
                  </a:lnTo>
                  <a:lnTo>
                    <a:pt x="681" y="15273"/>
                  </a:lnTo>
                  <a:lnTo>
                    <a:pt x="628" y="15351"/>
                  </a:lnTo>
                  <a:lnTo>
                    <a:pt x="628" y="15430"/>
                  </a:lnTo>
                  <a:lnTo>
                    <a:pt x="655" y="15508"/>
                  </a:lnTo>
                  <a:lnTo>
                    <a:pt x="733" y="15587"/>
                  </a:lnTo>
                  <a:lnTo>
                    <a:pt x="890" y="15717"/>
                  </a:lnTo>
                  <a:lnTo>
                    <a:pt x="1125" y="15848"/>
                  </a:lnTo>
                  <a:lnTo>
                    <a:pt x="1361" y="15979"/>
                  </a:lnTo>
                  <a:lnTo>
                    <a:pt x="1701" y="16110"/>
                  </a:lnTo>
                  <a:lnTo>
                    <a:pt x="1622" y="16110"/>
                  </a:lnTo>
                  <a:lnTo>
                    <a:pt x="1544" y="16136"/>
                  </a:lnTo>
                  <a:lnTo>
                    <a:pt x="1465" y="16188"/>
                  </a:lnTo>
                  <a:lnTo>
                    <a:pt x="1439" y="16240"/>
                  </a:lnTo>
                  <a:lnTo>
                    <a:pt x="1387" y="16293"/>
                  </a:lnTo>
                  <a:lnTo>
                    <a:pt x="1387" y="16371"/>
                  </a:lnTo>
                  <a:lnTo>
                    <a:pt x="1387" y="16450"/>
                  </a:lnTo>
                  <a:lnTo>
                    <a:pt x="1413" y="16554"/>
                  </a:lnTo>
                  <a:lnTo>
                    <a:pt x="1387" y="16502"/>
                  </a:lnTo>
                  <a:lnTo>
                    <a:pt x="1387" y="16450"/>
                  </a:lnTo>
                  <a:lnTo>
                    <a:pt x="1334" y="16423"/>
                  </a:lnTo>
                  <a:lnTo>
                    <a:pt x="1308" y="16397"/>
                  </a:lnTo>
                  <a:lnTo>
                    <a:pt x="1204" y="16423"/>
                  </a:lnTo>
                  <a:lnTo>
                    <a:pt x="1073" y="16450"/>
                  </a:lnTo>
                  <a:lnTo>
                    <a:pt x="942" y="16528"/>
                  </a:lnTo>
                  <a:lnTo>
                    <a:pt x="811" y="16633"/>
                  </a:lnTo>
                  <a:lnTo>
                    <a:pt x="733" y="16763"/>
                  </a:lnTo>
                  <a:lnTo>
                    <a:pt x="681" y="16894"/>
                  </a:lnTo>
                  <a:lnTo>
                    <a:pt x="628" y="17103"/>
                  </a:lnTo>
                  <a:lnTo>
                    <a:pt x="655" y="17286"/>
                  </a:lnTo>
                  <a:lnTo>
                    <a:pt x="681" y="17443"/>
                  </a:lnTo>
                  <a:lnTo>
                    <a:pt x="759" y="17600"/>
                  </a:lnTo>
                  <a:lnTo>
                    <a:pt x="864" y="17731"/>
                  </a:lnTo>
                  <a:lnTo>
                    <a:pt x="968" y="17836"/>
                  </a:lnTo>
                  <a:lnTo>
                    <a:pt x="1099" y="17940"/>
                  </a:lnTo>
                  <a:lnTo>
                    <a:pt x="1256" y="17993"/>
                  </a:lnTo>
                  <a:lnTo>
                    <a:pt x="1387" y="18045"/>
                  </a:lnTo>
                  <a:lnTo>
                    <a:pt x="1701" y="18045"/>
                  </a:lnTo>
                  <a:lnTo>
                    <a:pt x="1857" y="17993"/>
                  </a:lnTo>
                  <a:lnTo>
                    <a:pt x="1988" y="17940"/>
                  </a:lnTo>
                  <a:lnTo>
                    <a:pt x="2093" y="17836"/>
                  </a:lnTo>
                  <a:lnTo>
                    <a:pt x="2197" y="17679"/>
                  </a:lnTo>
                  <a:lnTo>
                    <a:pt x="2276" y="17522"/>
                  </a:lnTo>
                  <a:lnTo>
                    <a:pt x="2276" y="17888"/>
                  </a:lnTo>
                  <a:lnTo>
                    <a:pt x="2302" y="18228"/>
                  </a:lnTo>
                  <a:lnTo>
                    <a:pt x="2354" y="18568"/>
                  </a:lnTo>
                  <a:lnTo>
                    <a:pt x="2433" y="18856"/>
                  </a:lnTo>
                  <a:lnTo>
                    <a:pt x="2511" y="19012"/>
                  </a:lnTo>
                  <a:lnTo>
                    <a:pt x="2590" y="19143"/>
                  </a:lnTo>
                  <a:lnTo>
                    <a:pt x="2668" y="19248"/>
                  </a:lnTo>
                  <a:lnTo>
                    <a:pt x="2773" y="19379"/>
                  </a:lnTo>
                  <a:lnTo>
                    <a:pt x="2904" y="19483"/>
                  </a:lnTo>
                  <a:lnTo>
                    <a:pt x="3060" y="19562"/>
                  </a:lnTo>
                  <a:lnTo>
                    <a:pt x="3217" y="19640"/>
                  </a:lnTo>
                  <a:lnTo>
                    <a:pt x="3400" y="19718"/>
                  </a:lnTo>
                  <a:lnTo>
                    <a:pt x="3662" y="19797"/>
                  </a:lnTo>
                  <a:lnTo>
                    <a:pt x="3871" y="19823"/>
                  </a:lnTo>
                  <a:lnTo>
                    <a:pt x="4342" y="19823"/>
                  </a:lnTo>
                  <a:lnTo>
                    <a:pt x="4551" y="19745"/>
                  </a:lnTo>
                  <a:lnTo>
                    <a:pt x="4760" y="19666"/>
                  </a:lnTo>
                  <a:lnTo>
                    <a:pt x="4943" y="19562"/>
                  </a:lnTo>
                  <a:lnTo>
                    <a:pt x="5152" y="19405"/>
                  </a:lnTo>
                  <a:lnTo>
                    <a:pt x="5309" y="19222"/>
                  </a:lnTo>
                  <a:lnTo>
                    <a:pt x="5414" y="19091"/>
                  </a:lnTo>
                  <a:lnTo>
                    <a:pt x="5466" y="19065"/>
                  </a:lnTo>
                  <a:lnTo>
                    <a:pt x="5545" y="19012"/>
                  </a:lnTo>
                  <a:lnTo>
                    <a:pt x="5754" y="19012"/>
                  </a:lnTo>
                  <a:lnTo>
                    <a:pt x="5832" y="19039"/>
                  </a:lnTo>
                  <a:lnTo>
                    <a:pt x="5937" y="19091"/>
                  </a:lnTo>
                  <a:lnTo>
                    <a:pt x="6094" y="19222"/>
                  </a:lnTo>
                  <a:lnTo>
                    <a:pt x="6277" y="19379"/>
                  </a:lnTo>
                  <a:lnTo>
                    <a:pt x="6382" y="19431"/>
                  </a:lnTo>
                  <a:lnTo>
                    <a:pt x="6460" y="19483"/>
                  </a:lnTo>
                  <a:lnTo>
                    <a:pt x="6695" y="19562"/>
                  </a:lnTo>
                  <a:lnTo>
                    <a:pt x="6931" y="19614"/>
                  </a:lnTo>
                  <a:lnTo>
                    <a:pt x="7323" y="19614"/>
                  </a:lnTo>
                  <a:lnTo>
                    <a:pt x="7532" y="19535"/>
                  </a:lnTo>
                  <a:lnTo>
                    <a:pt x="7715" y="19431"/>
                  </a:lnTo>
                  <a:lnTo>
                    <a:pt x="7872" y="19300"/>
                  </a:lnTo>
                  <a:lnTo>
                    <a:pt x="8029" y="19091"/>
                  </a:lnTo>
                  <a:lnTo>
                    <a:pt x="8291" y="18699"/>
                  </a:lnTo>
                  <a:lnTo>
                    <a:pt x="8421" y="18516"/>
                  </a:lnTo>
                  <a:lnTo>
                    <a:pt x="8578" y="18411"/>
                  </a:lnTo>
                  <a:lnTo>
                    <a:pt x="8631" y="18359"/>
                  </a:lnTo>
                  <a:lnTo>
                    <a:pt x="8709" y="18332"/>
                  </a:lnTo>
                  <a:lnTo>
                    <a:pt x="8866" y="18332"/>
                  </a:lnTo>
                  <a:lnTo>
                    <a:pt x="8971" y="18385"/>
                  </a:lnTo>
                  <a:lnTo>
                    <a:pt x="9049" y="18463"/>
                  </a:lnTo>
                  <a:lnTo>
                    <a:pt x="9127" y="18568"/>
                  </a:lnTo>
                  <a:lnTo>
                    <a:pt x="9232" y="18699"/>
                  </a:lnTo>
                  <a:lnTo>
                    <a:pt x="9363" y="18960"/>
                  </a:lnTo>
                  <a:lnTo>
                    <a:pt x="9494" y="19274"/>
                  </a:lnTo>
                  <a:lnTo>
                    <a:pt x="9624" y="19640"/>
                  </a:lnTo>
                  <a:lnTo>
                    <a:pt x="9729" y="20006"/>
                  </a:lnTo>
                  <a:lnTo>
                    <a:pt x="9807" y="20372"/>
                  </a:lnTo>
                  <a:lnTo>
                    <a:pt x="9833" y="20738"/>
                  </a:lnTo>
                  <a:lnTo>
                    <a:pt x="9833" y="21078"/>
                  </a:lnTo>
                  <a:lnTo>
                    <a:pt x="9807" y="21235"/>
                  </a:lnTo>
                  <a:lnTo>
                    <a:pt x="9781" y="21366"/>
                  </a:lnTo>
                  <a:lnTo>
                    <a:pt x="9677" y="21627"/>
                  </a:lnTo>
                  <a:lnTo>
                    <a:pt x="9572" y="21915"/>
                  </a:lnTo>
                  <a:lnTo>
                    <a:pt x="9441" y="22229"/>
                  </a:lnTo>
                  <a:lnTo>
                    <a:pt x="9337" y="22543"/>
                  </a:lnTo>
                  <a:lnTo>
                    <a:pt x="9310" y="22700"/>
                  </a:lnTo>
                  <a:lnTo>
                    <a:pt x="9310" y="22830"/>
                  </a:lnTo>
                  <a:lnTo>
                    <a:pt x="9337" y="22987"/>
                  </a:lnTo>
                  <a:lnTo>
                    <a:pt x="9363" y="23118"/>
                  </a:lnTo>
                  <a:lnTo>
                    <a:pt x="9441" y="23249"/>
                  </a:lnTo>
                  <a:lnTo>
                    <a:pt x="9546" y="23353"/>
                  </a:lnTo>
                  <a:lnTo>
                    <a:pt x="9703" y="23458"/>
                  </a:lnTo>
                  <a:lnTo>
                    <a:pt x="9886" y="23536"/>
                  </a:lnTo>
                  <a:lnTo>
                    <a:pt x="9964" y="23563"/>
                  </a:lnTo>
                  <a:lnTo>
                    <a:pt x="10043" y="23563"/>
                  </a:lnTo>
                  <a:lnTo>
                    <a:pt x="10173" y="23510"/>
                  </a:lnTo>
                  <a:lnTo>
                    <a:pt x="10304" y="23484"/>
                  </a:lnTo>
                  <a:lnTo>
                    <a:pt x="10461" y="23484"/>
                  </a:lnTo>
                  <a:lnTo>
                    <a:pt x="10827" y="23693"/>
                  </a:lnTo>
                  <a:lnTo>
                    <a:pt x="11167" y="23850"/>
                  </a:lnTo>
                  <a:lnTo>
                    <a:pt x="11533" y="24033"/>
                  </a:lnTo>
                  <a:lnTo>
                    <a:pt x="11873" y="24164"/>
                  </a:lnTo>
                  <a:lnTo>
                    <a:pt x="12030" y="24216"/>
                  </a:lnTo>
                  <a:lnTo>
                    <a:pt x="12239" y="24216"/>
                  </a:lnTo>
                  <a:lnTo>
                    <a:pt x="12292" y="24164"/>
                  </a:lnTo>
                  <a:lnTo>
                    <a:pt x="12292" y="24073"/>
                  </a:lnTo>
                  <a:lnTo>
                    <a:pt x="12318" y="24112"/>
                  </a:lnTo>
                  <a:lnTo>
                    <a:pt x="12449" y="24269"/>
                  </a:lnTo>
                  <a:lnTo>
                    <a:pt x="12658" y="24426"/>
                  </a:lnTo>
                  <a:lnTo>
                    <a:pt x="12893" y="24504"/>
                  </a:lnTo>
                  <a:lnTo>
                    <a:pt x="12998" y="24530"/>
                  </a:lnTo>
                  <a:lnTo>
                    <a:pt x="13102" y="24556"/>
                  </a:lnTo>
                  <a:lnTo>
                    <a:pt x="13207" y="24556"/>
                  </a:lnTo>
                  <a:lnTo>
                    <a:pt x="13312" y="24530"/>
                  </a:lnTo>
                  <a:lnTo>
                    <a:pt x="13390" y="24478"/>
                  </a:lnTo>
                  <a:lnTo>
                    <a:pt x="13442" y="24399"/>
                  </a:lnTo>
                  <a:lnTo>
                    <a:pt x="13495" y="24295"/>
                  </a:lnTo>
                  <a:lnTo>
                    <a:pt x="13521" y="24164"/>
                  </a:lnTo>
                  <a:lnTo>
                    <a:pt x="13573" y="24399"/>
                  </a:lnTo>
                  <a:lnTo>
                    <a:pt x="13652" y="24635"/>
                  </a:lnTo>
                  <a:lnTo>
                    <a:pt x="13704" y="24766"/>
                  </a:lnTo>
                  <a:lnTo>
                    <a:pt x="13782" y="24844"/>
                  </a:lnTo>
                  <a:lnTo>
                    <a:pt x="13861" y="24922"/>
                  </a:lnTo>
                  <a:lnTo>
                    <a:pt x="13939" y="25001"/>
                  </a:lnTo>
                  <a:lnTo>
                    <a:pt x="14044" y="25027"/>
                  </a:lnTo>
                  <a:lnTo>
                    <a:pt x="14201" y="25053"/>
                  </a:lnTo>
                  <a:lnTo>
                    <a:pt x="14514" y="25079"/>
                  </a:lnTo>
                  <a:lnTo>
                    <a:pt x="14881" y="25027"/>
                  </a:lnTo>
                  <a:lnTo>
                    <a:pt x="15247" y="24922"/>
                  </a:lnTo>
                  <a:lnTo>
                    <a:pt x="15404" y="24844"/>
                  </a:lnTo>
                  <a:lnTo>
                    <a:pt x="15587" y="24766"/>
                  </a:lnTo>
                  <a:lnTo>
                    <a:pt x="15717" y="24661"/>
                  </a:lnTo>
                  <a:lnTo>
                    <a:pt x="15848" y="24556"/>
                  </a:lnTo>
                  <a:lnTo>
                    <a:pt x="15953" y="24452"/>
                  </a:lnTo>
                  <a:lnTo>
                    <a:pt x="16012" y="24354"/>
                  </a:lnTo>
                  <a:lnTo>
                    <a:pt x="16005" y="24399"/>
                  </a:lnTo>
                  <a:lnTo>
                    <a:pt x="15979" y="24583"/>
                  </a:lnTo>
                  <a:lnTo>
                    <a:pt x="16005" y="24792"/>
                  </a:lnTo>
                  <a:lnTo>
                    <a:pt x="16031" y="24975"/>
                  </a:lnTo>
                  <a:lnTo>
                    <a:pt x="16110" y="25132"/>
                  </a:lnTo>
                  <a:lnTo>
                    <a:pt x="16214" y="25262"/>
                  </a:lnTo>
                  <a:lnTo>
                    <a:pt x="16293" y="25289"/>
                  </a:lnTo>
                  <a:lnTo>
                    <a:pt x="16371" y="25341"/>
                  </a:lnTo>
                  <a:lnTo>
                    <a:pt x="16554" y="25341"/>
                  </a:lnTo>
                  <a:lnTo>
                    <a:pt x="16711" y="25262"/>
                  </a:lnTo>
                  <a:lnTo>
                    <a:pt x="16894" y="25158"/>
                  </a:lnTo>
                  <a:lnTo>
                    <a:pt x="17051" y="25027"/>
                  </a:lnTo>
                  <a:lnTo>
                    <a:pt x="17365" y="24687"/>
                  </a:lnTo>
                  <a:lnTo>
                    <a:pt x="17626" y="24426"/>
                  </a:lnTo>
                  <a:lnTo>
                    <a:pt x="17836" y="24583"/>
                  </a:lnTo>
                  <a:lnTo>
                    <a:pt x="18097" y="24687"/>
                  </a:lnTo>
                  <a:lnTo>
                    <a:pt x="18411" y="24766"/>
                  </a:lnTo>
                  <a:lnTo>
                    <a:pt x="18699" y="24844"/>
                  </a:lnTo>
                  <a:lnTo>
                    <a:pt x="19012" y="24870"/>
                  </a:lnTo>
                  <a:lnTo>
                    <a:pt x="19326" y="24870"/>
                  </a:lnTo>
                  <a:lnTo>
                    <a:pt x="19588" y="24818"/>
                  </a:lnTo>
                  <a:lnTo>
                    <a:pt x="19849" y="24713"/>
                  </a:lnTo>
                  <a:lnTo>
                    <a:pt x="20032" y="24583"/>
                  </a:lnTo>
                  <a:lnTo>
                    <a:pt x="20215" y="24399"/>
                  </a:lnTo>
                  <a:lnTo>
                    <a:pt x="20372" y="24164"/>
                  </a:lnTo>
                  <a:lnTo>
                    <a:pt x="20477" y="23903"/>
                  </a:lnTo>
                  <a:lnTo>
                    <a:pt x="20503" y="23772"/>
                  </a:lnTo>
                  <a:lnTo>
                    <a:pt x="20529" y="23641"/>
                  </a:lnTo>
                  <a:lnTo>
                    <a:pt x="20529" y="23536"/>
                  </a:lnTo>
                  <a:lnTo>
                    <a:pt x="20503" y="23432"/>
                  </a:lnTo>
                  <a:lnTo>
                    <a:pt x="20451" y="23327"/>
                  </a:lnTo>
                  <a:lnTo>
                    <a:pt x="20426" y="23295"/>
                  </a:lnTo>
                  <a:lnTo>
                    <a:pt x="20426" y="23295"/>
                  </a:lnTo>
                  <a:lnTo>
                    <a:pt x="20660" y="23380"/>
                  </a:lnTo>
                  <a:lnTo>
                    <a:pt x="21026" y="23484"/>
                  </a:lnTo>
                  <a:lnTo>
                    <a:pt x="21392" y="23536"/>
                  </a:lnTo>
                  <a:lnTo>
                    <a:pt x="21758" y="23536"/>
                  </a:lnTo>
                  <a:lnTo>
                    <a:pt x="22124" y="23484"/>
                  </a:lnTo>
                  <a:lnTo>
                    <a:pt x="22464" y="23406"/>
                  </a:lnTo>
                  <a:lnTo>
                    <a:pt x="22595" y="23353"/>
                  </a:lnTo>
                  <a:lnTo>
                    <a:pt x="22726" y="23275"/>
                  </a:lnTo>
                  <a:lnTo>
                    <a:pt x="22830" y="23197"/>
                  </a:lnTo>
                  <a:lnTo>
                    <a:pt x="22935" y="23092"/>
                  </a:lnTo>
                  <a:lnTo>
                    <a:pt x="23013" y="22987"/>
                  </a:lnTo>
                  <a:lnTo>
                    <a:pt x="23066" y="22857"/>
                  </a:lnTo>
                  <a:lnTo>
                    <a:pt x="23144" y="22621"/>
                  </a:lnTo>
                  <a:lnTo>
                    <a:pt x="23170" y="22334"/>
                  </a:lnTo>
                  <a:lnTo>
                    <a:pt x="23170" y="22203"/>
                  </a:lnTo>
                  <a:lnTo>
                    <a:pt x="23167" y="22184"/>
                  </a:lnTo>
                  <a:lnTo>
                    <a:pt x="23223" y="22229"/>
                  </a:lnTo>
                  <a:lnTo>
                    <a:pt x="23484" y="22360"/>
                  </a:lnTo>
                  <a:lnTo>
                    <a:pt x="23746" y="22438"/>
                  </a:lnTo>
                  <a:lnTo>
                    <a:pt x="24033" y="22464"/>
                  </a:lnTo>
                  <a:lnTo>
                    <a:pt x="24295" y="22412"/>
                  </a:lnTo>
                  <a:lnTo>
                    <a:pt x="24556" y="22334"/>
                  </a:lnTo>
                  <a:lnTo>
                    <a:pt x="24792" y="22203"/>
                  </a:lnTo>
                  <a:lnTo>
                    <a:pt x="25001" y="22046"/>
                  </a:lnTo>
                  <a:lnTo>
                    <a:pt x="25210" y="21863"/>
                  </a:lnTo>
                  <a:lnTo>
                    <a:pt x="25393" y="21627"/>
                  </a:lnTo>
                  <a:lnTo>
                    <a:pt x="25524" y="21418"/>
                  </a:lnTo>
                  <a:lnTo>
                    <a:pt x="25629" y="21183"/>
                  </a:lnTo>
                  <a:lnTo>
                    <a:pt x="25707" y="20895"/>
                  </a:lnTo>
                  <a:lnTo>
                    <a:pt x="25785" y="20608"/>
                  </a:lnTo>
                  <a:lnTo>
                    <a:pt x="25812" y="20294"/>
                  </a:lnTo>
                  <a:lnTo>
                    <a:pt x="25838" y="19954"/>
                  </a:lnTo>
                  <a:lnTo>
                    <a:pt x="25812" y="19640"/>
                  </a:lnTo>
                  <a:lnTo>
                    <a:pt x="25759" y="19326"/>
                  </a:lnTo>
                  <a:lnTo>
                    <a:pt x="25707" y="19012"/>
                  </a:lnTo>
                  <a:lnTo>
                    <a:pt x="25602" y="18725"/>
                  </a:lnTo>
                  <a:lnTo>
                    <a:pt x="25472" y="18489"/>
                  </a:lnTo>
                  <a:lnTo>
                    <a:pt x="25289" y="18280"/>
                  </a:lnTo>
                  <a:lnTo>
                    <a:pt x="25079" y="18097"/>
                  </a:lnTo>
                  <a:lnTo>
                    <a:pt x="24975" y="18045"/>
                  </a:lnTo>
                  <a:lnTo>
                    <a:pt x="24844" y="17993"/>
                  </a:lnTo>
                  <a:lnTo>
                    <a:pt x="24713" y="17940"/>
                  </a:lnTo>
                  <a:lnTo>
                    <a:pt x="24658" y="17931"/>
                  </a:lnTo>
                  <a:lnTo>
                    <a:pt x="24658" y="17931"/>
                  </a:lnTo>
                  <a:lnTo>
                    <a:pt x="24896" y="17914"/>
                  </a:lnTo>
                  <a:lnTo>
                    <a:pt x="25079" y="17862"/>
                  </a:lnTo>
                  <a:lnTo>
                    <a:pt x="25236" y="17809"/>
                  </a:lnTo>
                  <a:lnTo>
                    <a:pt x="25367" y="17757"/>
                  </a:lnTo>
                  <a:lnTo>
                    <a:pt x="25472" y="17653"/>
                  </a:lnTo>
                  <a:lnTo>
                    <a:pt x="25524" y="17574"/>
                  </a:lnTo>
                  <a:lnTo>
                    <a:pt x="25550" y="17470"/>
                  </a:lnTo>
                  <a:lnTo>
                    <a:pt x="25550" y="17365"/>
                  </a:lnTo>
                  <a:lnTo>
                    <a:pt x="25524" y="17260"/>
                  </a:lnTo>
                  <a:lnTo>
                    <a:pt x="25472" y="17182"/>
                  </a:lnTo>
                  <a:lnTo>
                    <a:pt x="25446" y="17156"/>
                  </a:lnTo>
                  <a:lnTo>
                    <a:pt x="25498" y="17130"/>
                  </a:lnTo>
                  <a:lnTo>
                    <a:pt x="25550" y="17103"/>
                  </a:lnTo>
                  <a:lnTo>
                    <a:pt x="25602" y="16973"/>
                  </a:lnTo>
                  <a:lnTo>
                    <a:pt x="25629" y="16842"/>
                  </a:lnTo>
                  <a:lnTo>
                    <a:pt x="25616" y="16816"/>
                  </a:lnTo>
                  <a:lnTo>
                    <a:pt x="25733" y="16816"/>
                  </a:lnTo>
                  <a:lnTo>
                    <a:pt x="25942" y="16790"/>
                  </a:lnTo>
                  <a:lnTo>
                    <a:pt x="26178" y="16737"/>
                  </a:lnTo>
                  <a:lnTo>
                    <a:pt x="26387" y="16659"/>
                  </a:lnTo>
                  <a:lnTo>
                    <a:pt x="26570" y="16580"/>
                  </a:lnTo>
                  <a:lnTo>
                    <a:pt x="26675" y="16450"/>
                  </a:lnTo>
                  <a:lnTo>
                    <a:pt x="26779" y="16293"/>
                  </a:lnTo>
                  <a:lnTo>
                    <a:pt x="26832" y="16084"/>
                  </a:lnTo>
                  <a:lnTo>
                    <a:pt x="26832" y="15900"/>
                  </a:lnTo>
                  <a:lnTo>
                    <a:pt x="26805" y="15691"/>
                  </a:lnTo>
                  <a:lnTo>
                    <a:pt x="26753" y="15482"/>
                  </a:lnTo>
                  <a:lnTo>
                    <a:pt x="26675" y="15273"/>
                  </a:lnTo>
                  <a:lnTo>
                    <a:pt x="26570" y="15090"/>
                  </a:lnTo>
                  <a:lnTo>
                    <a:pt x="26465" y="14933"/>
                  </a:lnTo>
                  <a:lnTo>
                    <a:pt x="26309" y="14776"/>
                  </a:lnTo>
                  <a:lnTo>
                    <a:pt x="26021" y="14514"/>
                  </a:lnTo>
                  <a:lnTo>
                    <a:pt x="25733" y="14279"/>
                  </a:lnTo>
                  <a:lnTo>
                    <a:pt x="25629" y="14227"/>
                  </a:lnTo>
                  <a:lnTo>
                    <a:pt x="25550" y="14201"/>
                  </a:lnTo>
                  <a:lnTo>
                    <a:pt x="25864" y="14018"/>
                  </a:lnTo>
                  <a:lnTo>
                    <a:pt x="26125" y="13861"/>
                  </a:lnTo>
                  <a:lnTo>
                    <a:pt x="26361" y="13652"/>
                  </a:lnTo>
                  <a:lnTo>
                    <a:pt x="26544" y="13442"/>
                  </a:lnTo>
                  <a:lnTo>
                    <a:pt x="26622" y="13338"/>
                  </a:lnTo>
                  <a:lnTo>
                    <a:pt x="26675" y="13207"/>
                  </a:lnTo>
                  <a:lnTo>
                    <a:pt x="26727" y="13076"/>
                  </a:lnTo>
                  <a:lnTo>
                    <a:pt x="26753" y="12919"/>
                  </a:lnTo>
                  <a:lnTo>
                    <a:pt x="26753" y="12762"/>
                  </a:lnTo>
                  <a:lnTo>
                    <a:pt x="26753" y="12579"/>
                  </a:lnTo>
                  <a:lnTo>
                    <a:pt x="26727" y="12370"/>
                  </a:lnTo>
                  <a:lnTo>
                    <a:pt x="26675" y="12161"/>
                  </a:lnTo>
                  <a:lnTo>
                    <a:pt x="26570" y="11899"/>
                  </a:lnTo>
                  <a:lnTo>
                    <a:pt x="26465" y="11664"/>
                  </a:lnTo>
                  <a:lnTo>
                    <a:pt x="26335" y="11481"/>
                  </a:lnTo>
                  <a:lnTo>
                    <a:pt x="26178" y="11298"/>
                  </a:lnTo>
                  <a:lnTo>
                    <a:pt x="25995" y="11141"/>
                  </a:lnTo>
                  <a:lnTo>
                    <a:pt x="25785" y="11010"/>
                  </a:lnTo>
                  <a:lnTo>
                    <a:pt x="25576" y="10880"/>
                  </a:lnTo>
                  <a:lnTo>
                    <a:pt x="25341" y="10749"/>
                  </a:lnTo>
                  <a:lnTo>
                    <a:pt x="25733" y="10487"/>
                  </a:lnTo>
                  <a:lnTo>
                    <a:pt x="25890" y="10357"/>
                  </a:lnTo>
                  <a:lnTo>
                    <a:pt x="26047" y="10200"/>
                  </a:lnTo>
                  <a:lnTo>
                    <a:pt x="26152" y="10043"/>
                  </a:lnTo>
                  <a:lnTo>
                    <a:pt x="26230" y="9834"/>
                  </a:lnTo>
                  <a:lnTo>
                    <a:pt x="26256" y="9624"/>
                  </a:lnTo>
                  <a:lnTo>
                    <a:pt x="26230" y="9363"/>
                  </a:lnTo>
                  <a:lnTo>
                    <a:pt x="26178" y="9154"/>
                  </a:lnTo>
                  <a:lnTo>
                    <a:pt x="26099" y="8971"/>
                  </a:lnTo>
                  <a:lnTo>
                    <a:pt x="25995" y="8840"/>
                  </a:lnTo>
                  <a:lnTo>
                    <a:pt x="25864" y="8735"/>
                  </a:lnTo>
                  <a:lnTo>
                    <a:pt x="25707" y="8657"/>
                  </a:lnTo>
                  <a:lnTo>
                    <a:pt x="25550" y="8604"/>
                  </a:lnTo>
                  <a:lnTo>
                    <a:pt x="25132" y="8604"/>
                  </a:lnTo>
                  <a:lnTo>
                    <a:pt x="25236" y="8552"/>
                  </a:lnTo>
                  <a:lnTo>
                    <a:pt x="25315" y="8500"/>
                  </a:lnTo>
                  <a:lnTo>
                    <a:pt x="25393" y="8421"/>
                  </a:lnTo>
                  <a:lnTo>
                    <a:pt x="25446" y="8343"/>
                  </a:lnTo>
                  <a:lnTo>
                    <a:pt x="25498" y="8160"/>
                  </a:lnTo>
                  <a:lnTo>
                    <a:pt x="25524" y="7977"/>
                  </a:lnTo>
                  <a:lnTo>
                    <a:pt x="25472" y="7794"/>
                  </a:lnTo>
                  <a:lnTo>
                    <a:pt x="25393" y="7585"/>
                  </a:lnTo>
                  <a:lnTo>
                    <a:pt x="25289" y="7428"/>
                  </a:lnTo>
                  <a:lnTo>
                    <a:pt x="25158" y="7271"/>
                  </a:lnTo>
                  <a:lnTo>
                    <a:pt x="24949" y="7140"/>
                  </a:lnTo>
                  <a:lnTo>
                    <a:pt x="24766" y="7062"/>
                  </a:lnTo>
                  <a:lnTo>
                    <a:pt x="24556" y="7009"/>
                  </a:lnTo>
                  <a:lnTo>
                    <a:pt x="24373" y="7009"/>
                  </a:lnTo>
                  <a:lnTo>
                    <a:pt x="24190" y="7035"/>
                  </a:lnTo>
                  <a:lnTo>
                    <a:pt x="23981" y="7088"/>
                  </a:lnTo>
                  <a:lnTo>
                    <a:pt x="23563" y="7218"/>
                  </a:lnTo>
                  <a:lnTo>
                    <a:pt x="23746" y="7088"/>
                  </a:lnTo>
                  <a:lnTo>
                    <a:pt x="23876" y="6931"/>
                  </a:lnTo>
                  <a:lnTo>
                    <a:pt x="24007" y="6774"/>
                  </a:lnTo>
                  <a:lnTo>
                    <a:pt x="24112" y="6617"/>
                  </a:lnTo>
                  <a:lnTo>
                    <a:pt x="24216" y="6460"/>
                  </a:lnTo>
                  <a:lnTo>
                    <a:pt x="24269" y="6277"/>
                  </a:lnTo>
                  <a:lnTo>
                    <a:pt x="24321" y="6094"/>
                  </a:lnTo>
                  <a:lnTo>
                    <a:pt x="24373" y="5911"/>
                  </a:lnTo>
                  <a:lnTo>
                    <a:pt x="24373" y="5728"/>
                  </a:lnTo>
                  <a:lnTo>
                    <a:pt x="24373" y="5545"/>
                  </a:lnTo>
                  <a:lnTo>
                    <a:pt x="24347" y="5362"/>
                  </a:lnTo>
                  <a:lnTo>
                    <a:pt x="24321" y="5153"/>
                  </a:lnTo>
                  <a:lnTo>
                    <a:pt x="24269" y="4969"/>
                  </a:lnTo>
                  <a:lnTo>
                    <a:pt x="24190" y="4786"/>
                  </a:lnTo>
                  <a:lnTo>
                    <a:pt x="24007" y="4420"/>
                  </a:lnTo>
                  <a:lnTo>
                    <a:pt x="23903" y="4263"/>
                  </a:lnTo>
                  <a:lnTo>
                    <a:pt x="23746" y="4106"/>
                  </a:lnTo>
                  <a:lnTo>
                    <a:pt x="23589" y="3976"/>
                  </a:lnTo>
                  <a:lnTo>
                    <a:pt x="23406" y="3819"/>
                  </a:lnTo>
                  <a:lnTo>
                    <a:pt x="23197" y="3714"/>
                  </a:lnTo>
                  <a:lnTo>
                    <a:pt x="22987" y="3583"/>
                  </a:lnTo>
                  <a:lnTo>
                    <a:pt x="22778" y="3505"/>
                  </a:lnTo>
                  <a:lnTo>
                    <a:pt x="22543" y="3453"/>
                  </a:lnTo>
                  <a:lnTo>
                    <a:pt x="22334" y="3400"/>
                  </a:lnTo>
                  <a:lnTo>
                    <a:pt x="22124" y="3400"/>
                  </a:lnTo>
                  <a:lnTo>
                    <a:pt x="21941" y="3427"/>
                  </a:lnTo>
                  <a:lnTo>
                    <a:pt x="21758" y="3505"/>
                  </a:lnTo>
                  <a:lnTo>
                    <a:pt x="21628" y="3610"/>
                  </a:lnTo>
                  <a:lnTo>
                    <a:pt x="21497" y="3767"/>
                  </a:lnTo>
                  <a:lnTo>
                    <a:pt x="21418" y="4002"/>
                  </a:lnTo>
                  <a:lnTo>
                    <a:pt x="21392" y="4263"/>
                  </a:lnTo>
                  <a:lnTo>
                    <a:pt x="21340" y="4028"/>
                  </a:lnTo>
                  <a:lnTo>
                    <a:pt x="21261" y="3845"/>
                  </a:lnTo>
                  <a:lnTo>
                    <a:pt x="21157" y="3688"/>
                  </a:lnTo>
                  <a:lnTo>
                    <a:pt x="21000" y="3557"/>
                  </a:lnTo>
                  <a:lnTo>
                    <a:pt x="20817" y="3479"/>
                  </a:lnTo>
                  <a:lnTo>
                    <a:pt x="20608" y="3400"/>
                  </a:lnTo>
                  <a:lnTo>
                    <a:pt x="20398" y="3374"/>
                  </a:lnTo>
                  <a:lnTo>
                    <a:pt x="20189" y="3400"/>
                  </a:lnTo>
                  <a:lnTo>
                    <a:pt x="20137" y="3531"/>
                  </a:lnTo>
                  <a:lnTo>
                    <a:pt x="20058" y="3348"/>
                  </a:lnTo>
                  <a:lnTo>
                    <a:pt x="20006" y="3296"/>
                  </a:lnTo>
                  <a:lnTo>
                    <a:pt x="19954" y="3244"/>
                  </a:lnTo>
                  <a:lnTo>
                    <a:pt x="19902" y="3191"/>
                  </a:lnTo>
                  <a:lnTo>
                    <a:pt x="19745" y="3191"/>
                  </a:lnTo>
                  <a:lnTo>
                    <a:pt x="19666" y="3244"/>
                  </a:lnTo>
                  <a:lnTo>
                    <a:pt x="19692" y="3165"/>
                  </a:lnTo>
                  <a:lnTo>
                    <a:pt x="19718" y="3060"/>
                  </a:lnTo>
                  <a:lnTo>
                    <a:pt x="19692" y="2982"/>
                  </a:lnTo>
                  <a:lnTo>
                    <a:pt x="19718" y="2904"/>
                  </a:lnTo>
                  <a:lnTo>
                    <a:pt x="19614" y="2877"/>
                  </a:lnTo>
                  <a:lnTo>
                    <a:pt x="19483" y="2904"/>
                  </a:lnTo>
                  <a:lnTo>
                    <a:pt x="19274" y="2956"/>
                  </a:lnTo>
                  <a:lnTo>
                    <a:pt x="19065" y="2982"/>
                  </a:lnTo>
                  <a:lnTo>
                    <a:pt x="18908" y="3008"/>
                  </a:lnTo>
                  <a:lnTo>
                    <a:pt x="19039" y="2982"/>
                  </a:lnTo>
                  <a:lnTo>
                    <a:pt x="19143" y="2956"/>
                  </a:lnTo>
                  <a:lnTo>
                    <a:pt x="19222" y="2930"/>
                  </a:lnTo>
                  <a:lnTo>
                    <a:pt x="19248" y="2851"/>
                  </a:lnTo>
                  <a:lnTo>
                    <a:pt x="19274" y="2799"/>
                  </a:lnTo>
                  <a:lnTo>
                    <a:pt x="19248" y="2721"/>
                  </a:lnTo>
                  <a:lnTo>
                    <a:pt x="19237" y="2694"/>
                  </a:lnTo>
                  <a:lnTo>
                    <a:pt x="19274" y="2564"/>
                  </a:lnTo>
                  <a:lnTo>
                    <a:pt x="19326" y="2381"/>
                  </a:lnTo>
                  <a:lnTo>
                    <a:pt x="19352" y="2171"/>
                  </a:lnTo>
                  <a:lnTo>
                    <a:pt x="19352" y="1988"/>
                  </a:lnTo>
                  <a:lnTo>
                    <a:pt x="19300" y="1805"/>
                  </a:lnTo>
                  <a:lnTo>
                    <a:pt x="19222" y="1674"/>
                  </a:lnTo>
                  <a:lnTo>
                    <a:pt x="19169" y="1596"/>
                  </a:lnTo>
                  <a:lnTo>
                    <a:pt x="19091" y="1544"/>
                  </a:lnTo>
                  <a:lnTo>
                    <a:pt x="18960" y="1518"/>
                  </a:lnTo>
                  <a:lnTo>
                    <a:pt x="18777" y="1491"/>
                  </a:lnTo>
                  <a:lnTo>
                    <a:pt x="18568" y="1491"/>
                  </a:lnTo>
                  <a:lnTo>
                    <a:pt x="18359" y="1544"/>
                  </a:lnTo>
                  <a:lnTo>
                    <a:pt x="17914" y="1596"/>
                  </a:lnTo>
                  <a:lnTo>
                    <a:pt x="17574" y="1648"/>
                  </a:lnTo>
                  <a:lnTo>
                    <a:pt x="17626" y="1544"/>
                  </a:lnTo>
                  <a:lnTo>
                    <a:pt x="17626" y="1439"/>
                  </a:lnTo>
                  <a:lnTo>
                    <a:pt x="17653" y="1335"/>
                  </a:lnTo>
                  <a:lnTo>
                    <a:pt x="17626" y="1230"/>
                  </a:lnTo>
                  <a:lnTo>
                    <a:pt x="17600" y="1151"/>
                  </a:lnTo>
                  <a:lnTo>
                    <a:pt x="17548" y="1073"/>
                  </a:lnTo>
                  <a:lnTo>
                    <a:pt x="17391" y="916"/>
                  </a:lnTo>
                  <a:lnTo>
                    <a:pt x="17208" y="812"/>
                  </a:lnTo>
                  <a:lnTo>
                    <a:pt x="16973" y="707"/>
                  </a:lnTo>
                  <a:lnTo>
                    <a:pt x="16711" y="655"/>
                  </a:lnTo>
                  <a:lnTo>
                    <a:pt x="16423" y="628"/>
                  </a:lnTo>
                  <a:lnTo>
                    <a:pt x="16136" y="602"/>
                  </a:lnTo>
                  <a:lnTo>
                    <a:pt x="15848" y="628"/>
                  </a:lnTo>
                  <a:lnTo>
                    <a:pt x="15561" y="655"/>
                  </a:lnTo>
                  <a:lnTo>
                    <a:pt x="15325" y="733"/>
                  </a:lnTo>
                  <a:lnTo>
                    <a:pt x="15090" y="812"/>
                  </a:lnTo>
                  <a:lnTo>
                    <a:pt x="14907" y="916"/>
                  </a:lnTo>
                  <a:lnTo>
                    <a:pt x="14802" y="1047"/>
                  </a:lnTo>
                  <a:lnTo>
                    <a:pt x="14767" y="1099"/>
                  </a:lnTo>
                  <a:lnTo>
                    <a:pt x="14776" y="1047"/>
                  </a:lnTo>
                  <a:lnTo>
                    <a:pt x="14776" y="890"/>
                  </a:lnTo>
                  <a:lnTo>
                    <a:pt x="14724" y="733"/>
                  </a:lnTo>
                  <a:lnTo>
                    <a:pt x="14645" y="602"/>
                  </a:lnTo>
                  <a:lnTo>
                    <a:pt x="14541" y="472"/>
                  </a:lnTo>
                  <a:lnTo>
                    <a:pt x="14436" y="367"/>
                  </a:lnTo>
                  <a:lnTo>
                    <a:pt x="14279" y="262"/>
                  </a:lnTo>
                  <a:lnTo>
                    <a:pt x="14096" y="184"/>
                  </a:lnTo>
                  <a:lnTo>
                    <a:pt x="13939" y="105"/>
                  </a:lnTo>
                  <a:lnTo>
                    <a:pt x="13756" y="53"/>
                  </a:lnTo>
                  <a:lnTo>
                    <a:pt x="13547" y="27"/>
                  </a:lnTo>
                  <a:lnTo>
                    <a:pt x="13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5984100" y="3696925"/>
              <a:ext cx="183725" cy="429550"/>
            </a:xfrm>
            <a:custGeom>
              <a:avLst/>
              <a:gdLst/>
              <a:ahLst/>
              <a:cxnLst/>
              <a:rect l="l" t="t" r="r" b="b"/>
              <a:pathLst>
                <a:path w="7349" h="17182" extrusionOk="0">
                  <a:moveTo>
                    <a:pt x="2877" y="1"/>
                  </a:moveTo>
                  <a:lnTo>
                    <a:pt x="1" y="27"/>
                  </a:lnTo>
                  <a:lnTo>
                    <a:pt x="654" y="14697"/>
                  </a:lnTo>
                  <a:lnTo>
                    <a:pt x="916" y="14854"/>
                  </a:lnTo>
                  <a:lnTo>
                    <a:pt x="1622" y="15273"/>
                  </a:lnTo>
                  <a:lnTo>
                    <a:pt x="2720" y="15848"/>
                  </a:lnTo>
                  <a:lnTo>
                    <a:pt x="3426" y="16188"/>
                  </a:lnTo>
                  <a:lnTo>
                    <a:pt x="4211" y="16554"/>
                  </a:lnTo>
                  <a:lnTo>
                    <a:pt x="4891" y="16789"/>
                  </a:lnTo>
                  <a:lnTo>
                    <a:pt x="5492" y="16946"/>
                  </a:lnTo>
                  <a:lnTo>
                    <a:pt x="5989" y="17077"/>
                  </a:lnTo>
                  <a:lnTo>
                    <a:pt x="6408" y="17155"/>
                  </a:lnTo>
                  <a:lnTo>
                    <a:pt x="6747" y="17182"/>
                  </a:lnTo>
                  <a:lnTo>
                    <a:pt x="7009" y="17155"/>
                  </a:lnTo>
                  <a:lnTo>
                    <a:pt x="7192" y="17129"/>
                  </a:lnTo>
                  <a:lnTo>
                    <a:pt x="7297" y="17051"/>
                  </a:lnTo>
                  <a:lnTo>
                    <a:pt x="7349" y="16999"/>
                  </a:lnTo>
                  <a:lnTo>
                    <a:pt x="7349" y="16946"/>
                  </a:lnTo>
                  <a:lnTo>
                    <a:pt x="7349" y="16815"/>
                  </a:lnTo>
                  <a:lnTo>
                    <a:pt x="7297" y="16685"/>
                  </a:lnTo>
                  <a:lnTo>
                    <a:pt x="7192" y="16528"/>
                  </a:lnTo>
                  <a:lnTo>
                    <a:pt x="7061" y="16371"/>
                  </a:lnTo>
                  <a:lnTo>
                    <a:pt x="6878" y="16188"/>
                  </a:lnTo>
                  <a:lnTo>
                    <a:pt x="6643" y="16005"/>
                  </a:lnTo>
                  <a:lnTo>
                    <a:pt x="6408" y="15848"/>
                  </a:lnTo>
                  <a:lnTo>
                    <a:pt x="5806" y="15508"/>
                  </a:lnTo>
                  <a:lnTo>
                    <a:pt x="5126" y="15142"/>
                  </a:lnTo>
                  <a:lnTo>
                    <a:pt x="3714" y="14410"/>
                  </a:lnTo>
                  <a:lnTo>
                    <a:pt x="2563" y="13887"/>
                  </a:lnTo>
                  <a:lnTo>
                    <a:pt x="2093" y="13651"/>
                  </a:lnTo>
                  <a:lnTo>
                    <a:pt x="287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934150" y="3857750"/>
              <a:ext cx="272650" cy="269375"/>
            </a:xfrm>
            <a:custGeom>
              <a:avLst/>
              <a:gdLst/>
              <a:ahLst/>
              <a:cxnLst/>
              <a:rect l="l" t="t" r="r" b="b"/>
              <a:pathLst>
                <a:path w="10906" h="10775" extrusionOk="0">
                  <a:moveTo>
                    <a:pt x="10905" y="1"/>
                  </a:moveTo>
                  <a:lnTo>
                    <a:pt x="8081" y="1021"/>
                  </a:lnTo>
                  <a:lnTo>
                    <a:pt x="6407" y="6826"/>
                  </a:lnTo>
                  <a:lnTo>
                    <a:pt x="5675" y="7087"/>
                  </a:lnTo>
                  <a:lnTo>
                    <a:pt x="4864" y="7401"/>
                  </a:lnTo>
                  <a:lnTo>
                    <a:pt x="3923" y="7794"/>
                  </a:lnTo>
                  <a:lnTo>
                    <a:pt x="2877" y="8290"/>
                  </a:lnTo>
                  <a:lnTo>
                    <a:pt x="2354" y="8552"/>
                  </a:lnTo>
                  <a:lnTo>
                    <a:pt x="1857" y="8840"/>
                  </a:lnTo>
                  <a:lnTo>
                    <a:pt x="1386" y="9127"/>
                  </a:lnTo>
                  <a:lnTo>
                    <a:pt x="942" y="9441"/>
                  </a:lnTo>
                  <a:lnTo>
                    <a:pt x="550" y="9755"/>
                  </a:lnTo>
                  <a:lnTo>
                    <a:pt x="210" y="10095"/>
                  </a:lnTo>
                  <a:lnTo>
                    <a:pt x="79" y="10226"/>
                  </a:lnTo>
                  <a:lnTo>
                    <a:pt x="26" y="10382"/>
                  </a:lnTo>
                  <a:lnTo>
                    <a:pt x="0" y="10487"/>
                  </a:lnTo>
                  <a:lnTo>
                    <a:pt x="0" y="10592"/>
                  </a:lnTo>
                  <a:lnTo>
                    <a:pt x="79" y="10644"/>
                  </a:lnTo>
                  <a:lnTo>
                    <a:pt x="183" y="10722"/>
                  </a:lnTo>
                  <a:lnTo>
                    <a:pt x="314" y="10749"/>
                  </a:lnTo>
                  <a:lnTo>
                    <a:pt x="497" y="10775"/>
                  </a:lnTo>
                  <a:lnTo>
                    <a:pt x="706" y="10775"/>
                  </a:lnTo>
                  <a:lnTo>
                    <a:pt x="942" y="10749"/>
                  </a:lnTo>
                  <a:lnTo>
                    <a:pt x="1465" y="10696"/>
                  </a:lnTo>
                  <a:lnTo>
                    <a:pt x="2092" y="10566"/>
                  </a:lnTo>
                  <a:lnTo>
                    <a:pt x="2772" y="10356"/>
                  </a:lnTo>
                  <a:lnTo>
                    <a:pt x="3478" y="10121"/>
                  </a:lnTo>
                  <a:lnTo>
                    <a:pt x="4184" y="9833"/>
                  </a:lnTo>
                  <a:lnTo>
                    <a:pt x="4917" y="9519"/>
                  </a:lnTo>
                  <a:lnTo>
                    <a:pt x="5570" y="9153"/>
                  </a:lnTo>
                  <a:lnTo>
                    <a:pt x="5910" y="8970"/>
                  </a:lnTo>
                  <a:lnTo>
                    <a:pt x="6198" y="8761"/>
                  </a:lnTo>
                  <a:lnTo>
                    <a:pt x="6486" y="8552"/>
                  </a:lnTo>
                  <a:lnTo>
                    <a:pt x="6747" y="8343"/>
                  </a:lnTo>
                  <a:lnTo>
                    <a:pt x="6983" y="8107"/>
                  </a:lnTo>
                  <a:lnTo>
                    <a:pt x="7192" y="7872"/>
                  </a:lnTo>
                  <a:lnTo>
                    <a:pt x="7349" y="7637"/>
                  </a:lnTo>
                  <a:lnTo>
                    <a:pt x="7506" y="7401"/>
                  </a:lnTo>
                  <a:lnTo>
                    <a:pt x="8029" y="6355"/>
                  </a:lnTo>
                  <a:lnTo>
                    <a:pt x="8578" y="5178"/>
                  </a:lnTo>
                  <a:lnTo>
                    <a:pt x="9702" y="2746"/>
                  </a:lnTo>
                  <a:lnTo>
                    <a:pt x="10905"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108700" y="2267800"/>
              <a:ext cx="986575" cy="1659275"/>
            </a:xfrm>
            <a:custGeom>
              <a:avLst/>
              <a:gdLst/>
              <a:ahLst/>
              <a:cxnLst/>
              <a:rect l="l" t="t" r="r" b="b"/>
              <a:pathLst>
                <a:path w="39463" h="66371" extrusionOk="0">
                  <a:moveTo>
                    <a:pt x="20006" y="0"/>
                  </a:moveTo>
                  <a:lnTo>
                    <a:pt x="19117" y="157"/>
                  </a:lnTo>
                  <a:lnTo>
                    <a:pt x="19038" y="523"/>
                  </a:lnTo>
                  <a:lnTo>
                    <a:pt x="18829" y="1464"/>
                  </a:lnTo>
                  <a:lnTo>
                    <a:pt x="18698" y="2118"/>
                  </a:lnTo>
                  <a:lnTo>
                    <a:pt x="18594" y="2824"/>
                  </a:lnTo>
                  <a:lnTo>
                    <a:pt x="18489" y="3609"/>
                  </a:lnTo>
                  <a:lnTo>
                    <a:pt x="18385" y="4393"/>
                  </a:lnTo>
                  <a:lnTo>
                    <a:pt x="18332" y="5204"/>
                  </a:lnTo>
                  <a:lnTo>
                    <a:pt x="18332" y="6015"/>
                  </a:lnTo>
                  <a:lnTo>
                    <a:pt x="18358" y="6381"/>
                  </a:lnTo>
                  <a:lnTo>
                    <a:pt x="18385" y="6773"/>
                  </a:lnTo>
                  <a:lnTo>
                    <a:pt x="18437" y="7113"/>
                  </a:lnTo>
                  <a:lnTo>
                    <a:pt x="18515" y="7453"/>
                  </a:lnTo>
                  <a:lnTo>
                    <a:pt x="18594" y="7767"/>
                  </a:lnTo>
                  <a:lnTo>
                    <a:pt x="18698" y="8054"/>
                  </a:lnTo>
                  <a:lnTo>
                    <a:pt x="18829" y="8316"/>
                  </a:lnTo>
                  <a:lnTo>
                    <a:pt x="18986" y="8551"/>
                  </a:lnTo>
                  <a:lnTo>
                    <a:pt x="19143" y="8734"/>
                  </a:lnTo>
                  <a:lnTo>
                    <a:pt x="19352" y="8917"/>
                  </a:lnTo>
                  <a:lnTo>
                    <a:pt x="19588" y="9022"/>
                  </a:lnTo>
                  <a:lnTo>
                    <a:pt x="19849" y="9100"/>
                  </a:lnTo>
                  <a:lnTo>
                    <a:pt x="19771" y="9911"/>
                  </a:lnTo>
                  <a:lnTo>
                    <a:pt x="19744" y="10591"/>
                  </a:lnTo>
                  <a:lnTo>
                    <a:pt x="19718" y="11140"/>
                  </a:lnTo>
                  <a:lnTo>
                    <a:pt x="19718" y="11611"/>
                  </a:lnTo>
                  <a:lnTo>
                    <a:pt x="19771" y="12186"/>
                  </a:lnTo>
                  <a:lnTo>
                    <a:pt x="19771" y="12395"/>
                  </a:lnTo>
                  <a:lnTo>
                    <a:pt x="26465" y="11637"/>
                  </a:lnTo>
                  <a:lnTo>
                    <a:pt x="19771" y="13729"/>
                  </a:lnTo>
                  <a:lnTo>
                    <a:pt x="19849" y="14226"/>
                  </a:lnTo>
                  <a:lnTo>
                    <a:pt x="20058" y="15534"/>
                  </a:lnTo>
                  <a:lnTo>
                    <a:pt x="20189" y="16397"/>
                  </a:lnTo>
                  <a:lnTo>
                    <a:pt x="20398" y="17364"/>
                  </a:lnTo>
                  <a:lnTo>
                    <a:pt x="20634" y="18410"/>
                  </a:lnTo>
                  <a:lnTo>
                    <a:pt x="20895" y="19482"/>
                  </a:lnTo>
                  <a:lnTo>
                    <a:pt x="19823" y="20973"/>
                  </a:lnTo>
                  <a:lnTo>
                    <a:pt x="18803" y="22490"/>
                  </a:lnTo>
                  <a:lnTo>
                    <a:pt x="17783" y="24059"/>
                  </a:lnTo>
                  <a:lnTo>
                    <a:pt x="16789" y="25654"/>
                  </a:lnTo>
                  <a:lnTo>
                    <a:pt x="15822" y="27275"/>
                  </a:lnTo>
                  <a:lnTo>
                    <a:pt x="14880" y="28923"/>
                  </a:lnTo>
                  <a:lnTo>
                    <a:pt x="13965" y="30570"/>
                  </a:lnTo>
                  <a:lnTo>
                    <a:pt x="13076" y="32244"/>
                  </a:lnTo>
                  <a:lnTo>
                    <a:pt x="12213" y="33944"/>
                  </a:lnTo>
                  <a:lnTo>
                    <a:pt x="11376" y="35643"/>
                  </a:lnTo>
                  <a:lnTo>
                    <a:pt x="10539" y="37343"/>
                  </a:lnTo>
                  <a:lnTo>
                    <a:pt x="9755" y="39017"/>
                  </a:lnTo>
                  <a:lnTo>
                    <a:pt x="8996" y="40717"/>
                  </a:lnTo>
                  <a:lnTo>
                    <a:pt x="8264" y="42390"/>
                  </a:lnTo>
                  <a:lnTo>
                    <a:pt x="7558" y="44064"/>
                  </a:lnTo>
                  <a:lnTo>
                    <a:pt x="6878" y="45712"/>
                  </a:lnTo>
                  <a:lnTo>
                    <a:pt x="6225" y="47359"/>
                  </a:lnTo>
                  <a:lnTo>
                    <a:pt x="5597" y="48954"/>
                  </a:lnTo>
                  <a:lnTo>
                    <a:pt x="4446" y="52066"/>
                  </a:lnTo>
                  <a:lnTo>
                    <a:pt x="3400" y="55021"/>
                  </a:lnTo>
                  <a:lnTo>
                    <a:pt x="2459" y="57793"/>
                  </a:lnTo>
                  <a:lnTo>
                    <a:pt x="1648" y="60356"/>
                  </a:lnTo>
                  <a:lnTo>
                    <a:pt x="994" y="62657"/>
                  </a:lnTo>
                  <a:lnTo>
                    <a:pt x="419" y="64671"/>
                  </a:lnTo>
                  <a:lnTo>
                    <a:pt x="1" y="66371"/>
                  </a:lnTo>
                  <a:lnTo>
                    <a:pt x="1" y="66371"/>
                  </a:lnTo>
                  <a:lnTo>
                    <a:pt x="1517" y="66318"/>
                  </a:lnTo>
                  <a:lnTo>
                    <a:pt x="3060" y="66188"/>
                  </a:lnTo>
                  <a:lnTo>
                    <a:pt x="4603" y="66031"/>
                  </a:lnTo>
                  <a:lnTo>
                    <a:pt x="6198" y="65821"/>
                  </a:lnTo>
                  <a:lnTo>
                    <a:pt x="7794" y="65586"/>
                  </a:lnTo>
                  <a:lnTo>
                    <a:pt x="9389" y="65325"/>
                  </a:lnTo>
                  <a:lnTo>
                    <a:pt x="11010" y="65037"/>
                  </a:lnTo>
                  <a:lnTo>
                    <a:pt x="12631" y="64697"/>
                  </a:lnTo>
                  <a:lnTo>
                    <a:pt x="14227" y="64357"/>
                  </a:lnTo>
                  <a:lnTo>
                    <a:pt x="15822" y="63991"/>
                  </a:lnTo>
                  <a:lnTo>
                    <a:pt x="17417" y="63625"/>
                  </a:lnTo>
                  <a:lnTo>
                    <a:pt x="18986" y="63233"/>
                  </a:lnTo>
                  <a:lnTo>
                    <a:pt x="20503" y="62814"/>
                  </a:lnTo>
                  <a:lnTo>
                    <a:pt x="22020" y="62396"/>
                  </a:lnTo>
                  <a:lnTo>
                    <a:pt x="24896" y="61559"/>
                  </a:lnTo>
                  <a:lnTo>
                    <a:pt x="27616" y="60722"/>
                  </a:lnTo>
                  <a:lnTo>
                    <a:pt x="30100" y="59938"/>
                  </a:lnTo>
                  <a:lnTo>
                    <a:pt x="32297" y="59179"/>
                  </a:lnTo>
                  <a:lnTo>
                    <a:pt x="34206" y="58525"/>
                  </a:lnTo>
                  <a:lnTo>
                    <a:pt x="35749" y="57976"/>
                  </a:lnTo>
                  <a:lnTo>
                    <a:pt x="36926" y="57532"/>
                  </a:lnTo>
                  <a:lnTo>
                    <a:pt x="37893" y="57166"/>
                  </a:lnTo>
                  <a:lnTo>
                    <a:pt x="38102" y="54838"/>
                  </a:lnTo>
                  <a:lnTo>
                    <a:pt x="38285" y="52223"/>
                  </a:lnTo>
                  <a:lnTo>
                    <a:pt x="38547" y="48850"/>
                  </a:lnTo>
                  <a:lnTo>
                    <a:pt x="38808" y="44875"/>
                  </a:lnTo>
                  <a:lnTo>
                    <a:pt x="39070" y="40508"/>
                  </a:lnTo>
                  <a:lnTo>
                    <a:pt x="39279" y="35931"/>
                  </a:lnTo>
                  <a:lnTo>
                    <a:pt x="39384" y="33604"/>
                  </a:lnTo>
                  <a:lnTo>
                    <a:pt x="39436" y="31276"/>
                  </a:lnTo>
                  <a:lnTo>
                    <a:pt x="39462" y="30152"/>
                  </a:lnTo>
                  <a:lnTo>
                    <a:pt x="39410" y="29080"/>
                  </a:lnTo>
                  <a:lnTo>
                    <a:pt x="39305" y="28060"/>
                  </a:lnTo>
                  <a:lnTo>
                    <a:pt x="39148" y="27092"/>
                  </a:lnTo>
                  <a:lnTo>
                    <a:pt x="38939" y="26177"/>
                  </a:lnTo>
                  <a:lnTo>
                    <a:pt x="38704" y="25314"/>
                  </a:lnTo>
                  <a:lnTo>
                    <a:pt x="38442" y="24503"/>
                  </a:lnTo>
                  <a:lnTo>
                    <a:pt x="38129" y="23719"/>
                  </a:lnTo>
                  <a:lnTo>
                    <a:pt x="37789" y="23013"/>
                  </a:lnTo>
                  <a:lnTo>
                    <a:pt x="37422" y="22333"/>
                  </a:lnTo>
                  <a:lnTo>
                    <a:pt x="37056" y="21705"/>
                  </a:lnTo>
                  <a:lnTo>
                    <a:pt x="36638" y="21104"/>
                  </a:lnTo>
                  <a:lnTo>
                    <a:pt x="36219" y="20555"/>
                  </a:lnTo>
                  <a:lnTo>
                    <a:pt x="35801" y="20058"/>
                  </a:lnTo>
                  <a:lnTo>
                    <a:pt x="35357" y="19587"/>
                  </a:lnTo>
                  <a:lnTo>
                    <a:pt x="34912" y="19142"/>
                  </a:lnTo>
                  <a:lnTo>
                    <a:pt x="34467" y="18750"/>
                  </a:lnTo>
                  <a:lnTo>
                    <a:pt x="34023" y="18384"/>
                  </a:lnTo>
                  <a:lnTo>
                    <a:pt x="33578" y="18070"/>
                  </a:lnTo>
                  <a:lnTo>
                    <a:pt x="33160" y="17756"/>
                  </a:lnTo>
                  <a:lnTo>
                    <a:pt x="32741" y="17495"/>
                  </a:lnTo>
                  <a:lnTo>
                    <a:pt x="32349" y="17260"/>
                  </a:lnTo>
                  <a:lnTo>
                    <a:pt x="31617" y="16893"/>
                  </a:lnTo>
                  <a:lnTo>
                    <a:pt x="31015" y="16606"/>
                  </a:lnTo>
                  <a:lnTo>
                    <a:pt x="30519" y="16423"/>
                  </a:lnTo>
                  <a:lnTo>
                    <a:pt x="30126" y="16266"/>
                  </a:lnTo>
                  <a:lnTo>
                    <a:pt x="29577" y="11271"/>
                  </a:lnTo>
                  <a:lnTo>
                    <a:pt x="29603" y="11271"/>
                  </a:lnTo>
                  <a:lnTo>
                    <a:pt x="29551" y="9205"/>
                  </a:lnTo>
                  <a:lnTo>
                    <a:pt x="29656" y="9205"/>
                  </a:lnTo>
                  <a:lnTo>
                    <a:pt x="29917" y="9127"/>
                  </a:lnTo>
                  <a:lnTo>
                    <a:pt x="30074" y="9048"/>
                  </a:lnTo>
                  <a:lnTo>
                    <a:pt x="30257" y="8944"/>
                  </a:lnTo>
                  <a:lnTo>
                    <a:pt x="30466" y="8787"/>
                  </a:lnTo>
                  <a:lnTo>
                    <a:pt x="30649" y="8604"/>
                  </a:lnTo>
                  <a:lnTo>
                    <a:pt x="30859" y="8342"/>
                  </a:lnTo>
                  <a:lnTo>
                    <a:pt x="31042" y="8028"/>
                  </a:lnTo>
                  <a:lnTo>
                    <a:pt x="31199" y="7662"/>
                  </a:lnTo>
                  <a:lnTo>
                    <a:pt x="31329" y="7191"/>
                  </a:lnTo>
                  <a:lnTo>
                    <a:pt x="31460" y="6668"/>
                  </a:lnTo>
                  <a:lnTo>
                    <a:pt x="31512" y="6067"/>
                  </a:lnTo>
                  <a:lnTo>
                    <a:pt x="31538" y="5361"/>
                  </a:lnTo>
                  <a:lnTo>
                    <a:pt x="31512" y="4550"/>
                  </a:lnTo>
                  <a:lnTo>
                    <a:pt x="31512" y="3792"/>
                  </a:lnTo>
                  <a:lnTo>
                    <a:pt x="31565" y="3060"/>
                  </a:lnTo>
                  <a:lnTo>
                    <a:pt x="31617" y="2327"/>
                  </a:lnTo>
                  <a:lnTo>
                    <a:pt x="31695" y="1700"/>
                  </a:lnTo>
                  <a:lnTo>
                    <a:pt x="31826" y="706"/>
                  </a:lnTo>
                  <a:lnTo>
                    <a:pt x="31905" y="340"/>
                  </a:lnTo>
                  <a:lnTo>
                    <a:pt x="31512" y="105"/>
                  </a:lnTo>
                  <a:lnTo>
                    <a:pt x="31434" y="183"/>
                  </a:lnTo>
                  <a:lnTo>
                    <a:pt x="31277" y="445"/>
                  </a:lnTo>
                  <a:lnTo>
                    <a:pt x="30963" y="785"/>
                  </a:lnTo>
                  <a:lnTo>
                    <a:pt x="30780" y="968"/>
                  </a:lnTo>
                  <a:lnTo>
                    <a:pt x="30545" y="1177"/>
                  </a:lnTo>
                  <a:lnTo>
                    <a:pt x="30283" y="1386"/>
                  </a:lnTo>
                  <a:lnTo>
                    <a:pt x="29996" y="1595"/>
                  </a:lnTo>
                  <a:lnTo>
                    <a:pt x="29682" y="1804"/>
                  </a:lnTo>
                  <a:lnTo>
                    <a:pt x="29316" y="2014"/>
                  </a:lnTo>
                  <a:lnTo>
                    <a:pt x="28923" y="2171"/>
                  </a:lnTo>
                  <a:lnTo>
                    <a:pt x="28505" y="2327"/>
                  </a:lnTo>
                  <a:lnTo>
                    <a:pt x="28060" y="2458"/>
                  </a:lnTo>
                  <a:lnTo>
                    <a:pt x="27564" y="2563"/>
                  </a:lnTo>
                  <a:lnTo>
                    <a:pt x="27041" y="2589"/>
                  </a:lnTo>
                  <a:lnTo>
                    <a:pt x="26491" y="2589"/>
                  </a:lnTo>
                  <a:lnTo>
                    <a:pt x="25916" y="2511"/>
                  </a:lnTo>
                  <a:lnTo>
                    <a:pt x="25341" y="2406"/>
                  </a:lnTo>
                  <a:lnTo>
                    <a:pt x="24765" y="2275"/>
                  </a:lnTo>
                  <a:lnTo>
                    <a:pt x="24190" y="2092"/>
                  </a:lnTo>
                  <a:lnTo>
                    <a:pt x="23615" y="1909"/>
                  </a:lnTo>
                  <a:lnTo>
                    <a:pt x="23066" y="1700"/>
                  </a:lnTo>
                  <a:lnTo>
                    <a:pt x="22543" y="1464"/>
                  </a:lnTo>
                  <a:lnTo>
                    <a:pt x="22046" y="1229"/>
                  </a:lnTo>
                  <a:lnTo>
                    <a:pt x="21575" y="994"/>
                  </a:lnTo>
                  <a:lnTo>
                    <a:pt x="21157" y="758"/>
                  </a:lnTo>
                  <a:lnTo>
                    <a:pt x="20451" y="340"/>
                  </a:lnTo>
                  <a:lnTo>
                    <a:pt x="20189" y="157"/>
                  </a:lnTo>
                  <a:lnTo>
                    <a:pt x="200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538875" y="2271700"/>
              <a:ext cx="426300" cy="407325"/>
            </a:xfrm>
            <a:custGeom>
              <a:avLst/>
              <a:gdLst/>
              <a:ahLst/>
              <a:cxnLst/>
              <a:rect l="l" t="t" r="r" b="b"/>
              <a:pathLst>
                <a:path w="17052" h="16293" extrusionOk="0">
                  <a:moveTo>
                    <a:pt x="1910" y="1"/>
                  </a:moveTo>
                  <a:lnTo>
                    <a:pt x="1858" y="53"/>
                  </a:lnTo>
                  <a:lnTo>
                    <a:pt x="1753" y="184"/>
                  </a:lnTo>
                  <a:lnTo>
                    <a:pt x="1570" y="472"/>
                  </a:lnTo>
                  <a:lnTo>
                    <a:pt x="1465" y="707"/>
                  </a:lnTo>
                  <a:lnTo>
                    <a:pt x="1335" y="995"/>
                  </a:lnTo>
                  <a:lnTo>
                    <a:pt x="1204" y="1335"/>
                  </a:lnTo>
                  <a:lnTo>
                    <a:pt x="1073" y="1753"/>
                  </a:lnTo>
                  <a:lnTo>
                    <a:pt x="916" y="2250"/>
                  </a:lnTo>
                  <a:lnTo>
                    <a:pt x="785" y="2825"/>
                  </a:lnTo>
                  <a:lnTo>
                    <a:pt x="628" y="3479"/>
                  </a:lnTo>
                  <a:lnTo>
                    <a:pt x="498" y="4237"/>
                  </a:lnTo>
                  <a:lnTo>
                    <a:pt x="341" y="5100"/>
                  </a:lnTo>
                  <a:lnTo>
                    <a:pt x="210" y="6068"/>
                  </a:lnTo>
                  <a:lnTo>
                    <a:pt x="79" y="7088"/>
                  </a:lnTo>
                  <a:lnTo>
                    <a:pt x="27" y="8082"/>
                  </a:lnTo>
                  <a:lnTo>
                    <a:pt x="1" y="9049"/>
                  </a:lnTo>
                  <a:lnTo>
                    <a:pt x="1" y="9991"/>
                  </a:lnTo>
                  <a:lnTo>
                    <a:pt x="27" y="10880"/>
                  </a:lnTo>
                  <a:lnTo>
                    <a:pt x="79" y="11716"/>
                  </a:lnTo>
                  <a:lnTo>
                    <a:pt x="158" y="12501"/>
                  </a:lnTo>
                  <a:lnTo>
                    <a:pt x="262" y="13233"/>
                  </a:lnTo>
                  <a:lnTo>
                    <a:pt x="367" y="13913"/>
                  </a:lnTo>
                  <a:lnTo>
                    <a:pt x="472" y="14515"/>
                  </a:lnTo>
                  <a:lnTo>
                    <a:pt x="655" y="15482"/>
                  </a:lnTo>
                  <a:lnTo>
                    <a:pt x="812" y="16084"/>
                  </a:lnTo>
                  <a:lnTo>
                    <a:pt x="864" y="16293"/>
                  </a:lnTo>
                  <a:lnTo>
                    <a:pt x="16816" y="12004"/>
                  </a:lnTo>
                  <a:lnTo>
                    <a:pt x="17051" y="10592"/>
                  </a:lnTo>
                  <a:lnTo>
                    <a:pt x="2564" y="12239"/>
                  </a:lnTo>
                  <a:lnTo>
                    <a:pt x="2564" y="12239"/>
                  </a:lnTo>
                  <a:lnTo>
                    <a:pt x="3322" y="6512"/>
                  </a:lnTo>
                  <a:lnTo>
                    <a:pt x="191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877525" y="2276300"/>
              <a:ext cx="103325" cy="253025"/>
            </a:xfrm>
            <a:custGeom>
              <a:avLst/>
              <a:gdLst/>
              <a:ahLst/>
              <a:cxnLst/>
              <a:rect l="l" t="t" r="r" b="b"/>
              <a:pathLst>
                <a:path w="4133" h="10121" extrusionOk="0">
                  <a:moveTo>
                    <a:pt x="1152" y="0"/>
                  </a:moveTo>
                  <a:lnTo>
                    <a:pt x="1" y="3373"/>
                  </a:lnTo>
                  <a:lnTo>
                    <a:pt x="2590" y="10120"/>
                  </a:lnTo>
                  <a:lnTo>
                    <a:pt x="2695" y="9859"/>
                  </a:lnTo>
                  <a:lnTo>
                    <a:pt x="3034" y="9257"/>
                  </a:lnTo>
                  <a:lnTo>
                    <a:pt x="3270" y="8865"/>
                  </a:lnTo>
                  <a:lnTo>
                    <a:pt x="3531" y="8473"/>
                  </a:lnTo>
                  <a:lnTo>
                    <a:pt x="3819" y="8054"/>
                  </a:lnTo>
                  <a:lnTo>
                    <a:pt x="4133" y="7662"/>
                  </a:lnTo>
                  <a:lnTo>
                    <a:pt x="4002" y="6459"/>
                  </a:lnTo>
                  <a:lnTo>
                    <a:pt x="3819" y="5361"/>
                  </a:lnTo>
                  <a:lnTo>
                    <a:pt x="3610" y="4393"/>
                  </a:lnTo>
                  <a:lnTo>
                    <a:pt x="3401" y="3557"/>
                  </a:lnTo>
                  <a:lnTo>
                    <a:pt x="3139" y="2850"/>
                  </a:lnTo>
                  <a:lnTo>
                    <a:pt x="2904" y="2223"/>
                  </a:lnTo>
                  <a:lnTo>
                    <a:pt x="2642" y="1674"/>
                  </a:lnTo>
                  <a:lnTo>
                    <a:pt x="2381" y="1255"/>
                  </a:lnTo>
                  <a:lnTo>
                    <a:pt x="2145" y="889"/>
                  </a:lnTo>
                  <a:lnTo>
                    <a:pt x="1910" y="601"/>
                  </a:lnTo>
                  <a:lnTo>
                    <a:pt x="1701" y="392"/>
                  </a:lnTo>
                  <a:lnTo>
                    <a:pt x="1518" y="209"/>
                  </a:lnTo>
                  <a:lnTo>
                    <a:pt x="1361" y="105"/>
                  </a:lnTo>
                  <a:lnTo>
                    <a:pt x="1230" y="26"/>
                  </a:lnTo>
                  <a:lnTo>
                    <a:pt x="1152"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608825" y="2152075"/>
              <a:ext cx="297500" cy="196150"/>
            </a:xfrm>
            <a:custGeom>
              <a:avLst/>
              <a:gdLst/>
              <a:ahLst/>
              <a:cxnLst/>
              <a:rect l="l" t="t" r="r" b="b"/>
              <a:pathLst>
                <a:path w="11900" h="7846" extrusionOk="0">
                  <a:moveTo>
                    <a:pt x="7376" y="0"/>
                  </a:moveTo>
                  <a:lnTo>
                    <a:pt x="6277" y="131"/>
                  </a:lnTo>
                  <a:lnTo>
                    <a:pt x="5937" y="3792"/>
                  </a:lnTo>
                  <a:lnTo>
                    <a:pt x="1" y="4629"/>
                  </a:lnTo>
                  <a:lnTo>
                    <a:pt x="79" y="4760"/>
                  </a:lnTo>
                  <a:lnTo>
                    <a:pt x="289" y="5126"/>
                  </a:lnTo>
                  <a:lnTo>
                    <a:pt x="472" y="5361"/>
                  </a:lnTo>
                  <a:lnTo>
                    <a:pt x="681" y="5649"/>
                  </a:lnTo>
                  <a:lnTo>
                    <a:pt x="969" y="5937"/>
                  </a:lnTo>
                  <a:lnTo>
                    <a:pt x="1282" y="6224"/>
                  </a:lnTo>
                  <a:lnTo>
                    <a:pt x="1675" y="6538"/>
                  </a:lnTo>
                  <a:lnTo>
                    <a:pt x="2119" y="6826"/>
                  </a:lnTo>
                  <a:lnTo>
                    <a:pt x="2616" y="7087"/>
                  </a:lnTo>
                  <a:lnTo>
                    <a:pt x="3191" y="7349"/>
                  </a:lnTo>
                  <a:lnTo>
                    <a:pt x="3505" y="7453"/>
                  </a:lnTo>
                  <a:lnTo>
                    <a:pt x="3819" y="7558"/>
                  </a:lnTo>
                  <a:lnTo>
                    <a:pt x="4159" y="7636"/>
                  </a:lnTo>
                  <a:lnTo>
                    <a:pt x="4525" y="7715"/>
                  </a:lnTo>
                  <a:lnTo>
                    <a:pt x="4917" y="7767"/>
                  </a:lnTo>
                  <a:lnTo>
                    <a:pt x="5310" y="7819"/>
                  </a:lnTo>
                  <a:lnTo>
                    <a:pt x="5728" y="7846"/>
                  </a:lnTo>
                  <a:lnTo>
                    <a:pt x="6591" y="7846"/>
                  </a:lnTo>
                  <a:lnTo>
                    <a:pt x="7009" y="7819"/>
                  </a:lnTo>
                  <a:lnTo>
                    <a:pt x="7402" y="7767"/>
                  </a:lnTo>
                  <a:lnTo>
                    <a:pt x="7794" y="7715"/>
                  </a:lnTo>
                  <a:lnTo>
                    <a:pt x="8134" y="7663"/>
                  </a:lnTo>
                  <a:lnTo>
                    <a:pt x="8474" y="7584"/>
                  </a:lnTo>
                  <a:lnTo>
                    <a:pt x="9075" y="7401"/>
                  </a:lnTo>
                  <a:lnTo>
                    <a:pt x="9598" y="7166"/>
                  </a:lnTo>
                  <a:lnTo>
                    <a:pt x="10069" y="6930"/>
                  </a:lnTo>
                  <a:lnTo>
                    <a:pt x="10487" y="6669"/>
                  </a:lnTo>
                  <a:lnTo>
                    <a:pt x="10827" y="6407"/>
                  </a:lnTo>
                  <a:lnTo>
                    <a:pt x="11115" y="6120"/>
                  </a:lnTo>
                  <a:lnTo>
                    <a:pt x="11350" y="5858"/>
                  </a:lnTo>
                  <a:lnTo>
                    <a:pt x="11533" y="5623"/>
                  </a:lnTo>
                  <a:lnTo>
                    <a:pt x="11664" y="5414"/>
                  </a:lnTo>
                  <a:lnTo>
                    <a:pt x="11847" y="5074"/>
                  </a:lnTo>
                  <a:lnTo>
                    <a:pt x="11900" y="4969"/>
                  </a:lnTo>
                  <a:lnTo>
                    <a:pt x="7219" y="3688"/>
                  </a:lnTo>
                  <a:lnTo>
                    <a:pt x="7376"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5676175" y="1944175"/>
              <a:ext cx="192225" cy="287675"/>
            </a:xfrm>
            <a:custGeom>
              <a:avLst/>
              <a:gdLst/>
              <a:ahLst/>
              <a:cxnLst/>
              <a:rect l="l" t="t" r="r" b="b"/>
              <a:pathLst>
                <a:path w="7689" h="11507" extrusionOk="0">
                  <a:moveTo>
                    <a:pt x="4289" y="0"/>
                  </a:moveTo>
                  <a:lnTo>
                    <a:pt x="3949" y="27"/>
                  </a:lnTo>
                  <a:lnTo>
                    <a:pt x="3583" y="79"/>
                  </a:lnTo>
                  <a:lnTo>
                    <a:pt x="3217" y="210"/>
                  </a:lnTo>
                  <a:lnTo>
                    <a:pt x="2799" y="393"/>
                  </a:lnTo>
                  <a:lnTo>
                    <a:pt x="2380" y="654"/>
                  </a:lnTo>
                  <a:lnTo>
                    <a:pt x="1910" y="968"/>
                  </a:lnTo>
                  <a:lnTo>
                    <a:pt x="1439" y="1386"/>
                  </a:lnTo>
                  <a:lnTo>
                    <a:pt x="942" y="1857"/>
                  </a:lnTo>
                  <a:lnTo>
                    <a:pt x="733" y="2616"/>
                  </a:lnTo>
                  <a:lnTo>
                    <a:pt x="550" y="3478"/>
                  </a:lnTo>
                  <a:lnTo>
                    <a:pt x="340" y="4577"/>
                  </a:lnTo>
                  <a:lnTo>
                    <a:pt x="236" y="5178"/>
                  </a:lnTo>
                  <a:lnTo>
                    <a:pt x="157" y="5806"/>
                  </a:lnTo>
                  <a:lnTo>
                    <a:pt x="79" y="6434"/>
                  </a:lnTo>
                  <a:lnTo>
                    <a:pt x="27" y="7087"/>
                  </a:lnTo>
                  <a:lnTo>
                    <a:pt x="1" y="7741"/>
                  </a:lnTo>
                  <a:lnTo>
                    <a:pt x="1" y="8395"/>
                  </a:lnTo>
                  <a:lnTo>
                    <a:pt x="53" y="9022"/>
                  </a:lnTo>
                  <a:lnTo>
                    <a:pt x="131" y="9624"/>
                  </a:lnTo>
                  <a:lnTo>
                    <a:pt x="236" y="10173"/>
                  </a:lnTo>
                  <a:lnTo>
                    <a:pt x="340" y="10591"/>
                  </a:lnTo>
                  <a:lnTo>
                    <a:pt x="471" y="10958"/>
                  </a:lnTo>
                  <a:lnTo>
                    <a:pt x="628" y="11219"/>
                  </a:lnTo>
                  <a:lnTo>
                    <a:pt x="733" y="11324"/>
                  </a:lnTo>
                  <a:lnTo>
                    <a:pt x="811" y="11402"/>
                  </a:lnTo>
                  <a:lnTo>
                    <a:pt x="916" y="11454"/>
                  </a:lnTo>
                  <a:lnTo>
                    <a:pt x="994" y="11507"/>
                  </a:lnTo>
                  <a:lnTo>
                    <a:pt x="1334" y="11507"/>
                  </a:lnTo>
                  <a:lnTo>
                    <a:pt x="1465" y="11454"/>
                  </a:lnTo>
                  <a:lnTo>
                    <a:pt x="1726" y="11350"/>
                  </a:lnTo>
                  <a:lnTo>
                    <a:pt x="2014" y="11167"/>
                  </a:lnTo>
                  <a:lnTo>
                    <a:pt x="2354" y="10905"/>
                  </a:lnTo>
                  <a:lnTo>
                    <a:pt x="2694" y="10591"/>
                  </a:lnTo>
                  <a:lnTo>
                    <a:pt x="3086" y="10225"/>
                  </a:lnTo>
                  <a:lnTo>
                    <a:pt x="3479" y="9807"/>
                  </a:lnTo>
                  <a:lnTo>
                    <a:pt x="4420" y="8813"/>
                  </a:lnTo>
                  <a:lnTo>
                    <a:pt x="5335" y="7820"/>
                  </a:lnTo>
                  <a:lnTo>
                    <a:pt x="6041" y="6957"/>
                  </a:lnTo>
                  <a:lnTo>
                    <a:pt x="6617" y="6277"/>
                  </a:lnTo>
                  <a:lnTo>
                    <a:pt x="7035" y="5727"/>
                  </a:lnTo>
                  <a:lnTo>
                    <a:pt x="7349" y="5309"/>
                  </a:lnTo>
                  <a:lnTo>
                    <a:pt x="7532" y="5021"/>
                  </a:lnTo>
                  <a:lnTo>
                    <a:pt x="7689" y="4812"/>
                  </a:lnTo>
                  <a:lnTo>
                    <a:pt x="7610" y="4446"/>
                  </a:lnTo>
                  <a:lnTo>
                    <a:pt x="7532" y="4080"/>
                  </a:lnTo>
                  <a:lnTo>
                    <a:pt x="7401" y="3583"/>
                  </a:lnTo>
                  <a:lnTo>
                    <a:pt x="7218" y="3008"/>
                  </a:lnTo>
                  <a:lnTo>
                    <a:pt x="6983" y="2432"/>
                  </a:lnTo>
                  <a:lnTo>
                    <a:pt x="6695" y="1831"/>
                  </a:lnTo>
                  <a:lnTo>
                    <a:pt x="6538" y="1543"/>
                  </a:lnTo>
                  <a:lnTo>
                    <a:pt x="6355" y="1282"/>
                  </a:lnTo>
                  <a:lnTo>
                    <a:pt x="6172" y="1020"/>
                  </a:lnTo>
                  <a:lnTo>
                    <a:pt x="5963" y="785"/>
                  </a:lnTo>
                  <a:lnTo>
                    <a:pt x="5728" y="550"/>
                  </a:lnTo>
                  <a:lnTo>
                    <a:pt x="5466" y="367"/>
                  </a:lnTo>
                  <a:lnTo>
                    <a:pt x="5205" y="210"/>
                  </a:lnTo>
                  <a:lnTo>
                    <a:pt x="4917" y="105"/>
                  </a:lnTo>
                  <a:lnTo>
                    <a:pt x="4629" y="27"/>
                  </a:lnTo>
                  <a:lnTo>
                    <a:pt x="4289"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788625" y="2114150"/>
              <a:ext cx="75850" cy="44475"/>
            </a:xfrm>
            <a:custGeom>
              <a:avLst/>
              <a:gdLst/>
              <a:ahLst/>
              <a:cxnLst/>
              <a:rect l="l" t="t" r="r" b="b"/>
              <a:pathLst>
                <a:path w="3034" h="1779" extrusionOk="0">
                  <a:moveTo>
                    <a:pt x="1988" y="1"/>
                  </a:moveTo>
                  <a:lnTo>
                    <a:pt x="1753" y="53"/>
                  </a:lnTo>
                  <a:lnTo>
                    <a:pt x="1517" y="131"/>
                  </a:lnTo>
                  <a:lnTo>
                    <a:pt x="1256" y="262"/>
                  </a:lnTo>
                  <a:lnTo>
                    <a:pt x="707" y="550"/>
                  </a:lnTo>
                  <a:lnTo>
                    <a:pt x="419" y="733"/>
                  </a:lnTo>
                  <a:lnTo>
                    <a:pt x="184" y="916"/>
                  </a:lnTo>
                  <a:lnTo>
                    <a:pt x="79" y="994"/>
                  </a:lnTo>
                  <a:lnTo>
                    <a:pt x="27" y="1099"/>
                  </a:lnTo>
                  <a:lnTo>
                    <a:pt x="0" y="1177"/>
                  </a:lnTo>
                  <a:lnTo>
                    <a:pt x="27" y="1256"/>
                  </a:lnTo>
                  <a:lnTo>
                    <a:pt x="105" y="1334"/>
                  </a:lnTo>
                  <a:lnTo>
                    <a:pt x="236" y="1413"/>
                  </a:lnTo>
                  <a:lnTo>
                    <a:pt x="393" y="1491"/>
                  </a:lnTo>
                  <a:lnTo>
                    <a:pt x="602" y="1570"/>
                  </a:lnTo>
                  <a:lnTo>
                    <a:pt x="837" y="1648"/>
                  </a:lnTo>
                  <a:lnTo>
                    <a:pt x="1099" y="1700"/>
                  </a:lnTo>
                  <a:lnTo>
                    <a:pt x="1386" y="1753"/>
                  </a:lnTo>
                  <a:lnTo>
                    <a:pt x="1648" y="1779"/>
                  </a:lnTo>
                  <a:lnTo>
                    <a:pt x="1936" y="1779"/>
                  </a:lnTo>
                  <a:lnTo>
                    <a:pt x="2197" y="1753"/>
                  </a:lnTo>
                  <a:lnTo>
                    <a:pt x="2432" y="1727"/>
                  </a:lnTo>
                  <a:lnTo>
                    <a:pt x="2642" y="1622"/>
                  </a:lnTo>
                  <a:lnTo>
                    <a:pt x="2825" y="1517"/>
                  </a:lnTo>
                  <a:lnTo>
                    <a:pt x="2877" y="1439"/>
                  </a:lnTo>
                  <a:lnTo>
                    <a:pt x="2929" y="1360"/>
                  </a:lnTo>
                  <a:lnTo>
                    <a:pt x="2982" y="1282"/>
                  </a:lnTo>
                  <a:lnTo>
                    <a:pt x="3008" y="1177"/>
                  </a:lnTo>
                  <a:lnTo>
                    <a:pt x="3034" y="1047"/>
                  </a:lnTo>
                  <a:lnTo>
                    <a:pt x="3034" y="916"/>
                  </a:lnTo>
                  <a:lnTo>
                    <a:pt x="3008" y="681"/>
                  </a:lnTo>
                  <a:lnTo>
                    <a:pt x="2929" y="471"/>
                  </a:lnTo>
                  <a:lnTo>
                    <a:pt x="2851" y="314"/>
                  </a:lnTo>
                  <a:lnTo>
                    <a:pt x="2746" y="184"/>
                  </a:lnTo>
                  <a:lnTo>
                    <a:pt x="2642" y="105"/>
                  </a:lnTo>
                  <a:lnTo>
                    <a:pt x="2511" y="27"/>
                  </a:lnTo>
                  <a:lnTo>
                    <a:pt x="238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645450" y="2023925"/>
              <a:ext cx="46450" cy="64750"/>
            </a:xfrm>
            <a:custGeom>
              <a:avLst/>
              <a:gdLst/>
              <a:ahLst/>
              <a:cxnLst/>
              <a:rect l="l" t="t" r="r" b="b"/>
              <a:pathLst>
                <a:path w="1858" h="2590" extrusionOk="0">
                  <a:moveTo>
                    <a:pt x="707" y="1"/>
                  </a:moveTo>
                  <a:lnTo>
                    <a:pt x="523" y="27"/>
                  </a:lnTo>
                  <a:lnTo>
                    <a:pt x="393" y="105"/>
                  </a:lnTo>
                  <a:lnTo>
                    <a:pt x="262" y="236"/>
                  </a:lnTo>
                  <a:lnTo>
                    <a:pt x="157" y="393"/>
                  </a:lnTo>
                  <a:lnTo>
                    <a:pt x="79" y="576"/>
                  </a:lnTo>
                  <a:lnTo>
                    <a:pt x="27" y="785"/>
                  </a:lnTo>
                  <a:lnTo>
                    <a:pt x="0" y="995"/>
                  </a:lnTo>
                  <a:lnTo>
                    <a:pt x="0" y="1230"/>
                  </a:lnTo>
                  <a:lnTo>
                    <a:pt x="27" y="1465"/>
                  </a:lnTo>
                  <a:lnTo>
                    <a:pt x="105" y="1701"/>
                  </a:lnTo>
                  <a:lnTo>
                    <a:pt x="210" y="1910"/>
                  </a:lnTo>
                  <a:lnTo>
                    <a:pt x="340" y="2119"/>
                  </a:lnTo>
                  <a:lnTo>
                    <a:pt x="497" y="2302"/>
                  </a:lnTo>
                  <a:lnTo>
                    <a:pt x="707" y="2433"/>
                  </a:lnTo>
                  <a:lnTo>
                    <a:pt x="942" y="2537"/>
                  </a:lnTo>
                  <a:lnTo>
                    <a:pt x="1230" y="2590"/>
                  </a:lnTo>
                  <a:lnTo>
                    <a:pt x="1543" y="2590"/>
                  </a:lnTo>
                  <a:lnTo>
                    <a:pt x="1726" y="2354"/>
                  </a:lnTo>
                  <a:lnTo>
                    <a:pt x="1831" y="2145"/>
                  </a:lnTo>
                  <a:lnTo>
                    <a:pt x="1857" y="1988"/>
                  </a:lnTo>
                  <a:lnTo>
                    <a:pt x="1857" y="1858"/>
                  </a:lnTo>
                  <a:lnTo>
                    <a:pt x="1805" y="1753"/>
                  </a:lnTo>
                  <a:lnTo>
                    <a:pt x="1753" y="1701"/>
                  </a:lnTo>
                  <a:lnTo>
                    <a:pt x="1700" y="1648"/>
                  </a:lnTo>
                  <a:lnTo>
                    <a:pt x="1648" y="1361"/>
                  </a:lnTo>
                  <a:lnTo>
                    <a:pt x="1569" y="1047"/>
                  </a:lnTo>
                  <a:lnTo>
                    <a:pt x="1439" y="733"/>
                  </a:lnTo>
                  <a:lnTo>
                    <a:pt x="1282" y="419"/>
                  </a:lnTo>
                  <a:lnTo>
                    <a:pt x="1203" y="288"/>
                  </a:lnTo>
                  <a:lnTo>
                    <a:pt x="1099" y="158"/>
                  </a:lnTo>
                  <a:lnTo>
                    <a:pt x="968" y="79"/>
                  </a:lnTo>
                  <a:lnTo>
                    <a:pt x="837" y="27"/>
                  </a:lnTo>
                  <a:lnTo>
                    <a:pt x="70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699700" y="1898400"/>
              <a:ext cx="187025" cy="198125"/>
            </a:xfrm>
            <a:custGeom>
              <a:avLst/>
              <a:gdLst/>
              <a:ahLst/>
              <a:cxnLst/>
              <a:rect l="l" t="t" r="r" b="b"/>
              <a:pathLst>
                <a:path w="7481" h="7925" extrusionOk="0">
                  <a:moveTo>
                    <a:pt x="4499" y="1"/>
                  </a:moveTo>
                  <a:lnTo>
                    <a:pt x="4211" y="27"/>
                  </a:lnTo>
                  <a:lnTo>
                    <a:pt x="3924" y="79"/>
                  </a:lnTo>
                  <a:lnTo>
                    <a:pt x="3636" y="158"/>
                  </a:lnTo>
                  <a:lnTo>
                    <a:pt x="3348" y="289"/>
                  </a:lnTo>
                  <a:lnTo>
                    <a:pt x="3061" y="419"/>
                  </a:lnTo>
                  <a:lnTo>
                    <a:pt x="2747" y="602"/>
                  </a:lnTo>
                  <a:lnTo>
                    <a:pt x="2433" y="812"/>
                  </a:lnTo>
                  <a:lnTo>
                    <a:pt x="2145" y="1047"/>
                  </a:lnTo>
                  <a:lnTo>
                    <a:pt x="1832" y="1308"/>
                  </a:lnTo>
                  <a:lnTo>
                    <a:pt x="1518" y="1622"/>
                  </a:lnTo>
                  <a:lnTo>
                    <a:pt x="1204" y="1962"/>
                  </a:lnTo>
                  <a:lnTo>
                    <a:pt x="916" y="2328"/>
                  </a:lnTo>
                  <a:lnTo>
                    <a:pt x="602" y="2747"/>
                  </a:lnTo>
                  <a:lnTo>
                    <a:pt x="289" y="3191"/>
                  </a:lnTo>
                  <a:lnTo>
                    <a:pt x="1" y="3688"/>
                  </a:lnTo>
                  <a:lnTo>
                    <a:pt x="79" y="3610"/>
                  </a:lnTo>
                  <a:lnTo>
                    <a:pt x="367" y="3427"/>
                  </a:lnTo>
                  <a:lnTo>
                    <a:pt x="759" y="3165"/>
                  </a:lnTo>
                  <a:lnTo>
                    <a:pt x="995" y="3034"/>
                  </a:lnTo>
                  <a:lnTo>
                    <a:pt x="1282" y="2904"/>
                  </a:lnTo>
                  <a:lnTo>
                    <a:pt x="1570" y="2799"/>
                  </a:lnTo>
                  <a:lnTo>
                    <a:pt x="1858" y="2721"/>
                  </a:lnTo>
                  <a:lnTo>
                    <a:pt x="2198" y="2642"/>
                  </a:lnTo>
                  <a:lnTo>
                    <a:pt x="2511" y="2616"/>
                  </a:lnTo>
                  <a:lnTo>
                    <a:pt x="2825" y="2616"/>
                  </a:lnTo>
                  <a:lnTo>
                    <a:pt x="3165" y="2668"/>
                  </a:lnTo>
                  <a:lnTo>
                    <a:pt x="3479" y="2773"/>
                  </a:lnTo>
                  <a:lnTo>
                    <a:pt x="3819" y="2930"/>
                  </a:lnTo>
                  <a:lnTo>
                    <a:pt x="4107" y="3165"/>
                  </a:lnTo>
                  <a:lnTo>
                    <a:pt x="4368" y="3400"/>
                  </a:lnTo>
                  <a:lnTo>
                    <a:pt x="4630" y="3688"/>
                  </a:lnTo>
                  <a:lnTo>
                    <a:pt x="4839" y="3976"/>
                  </a:lnTo>
                  <a:lnTo>
                    <a:pt x="5022" y="4290"/>
                  </a:lnTo>
                  <a:lnTo>
                    <a:pt x="5179" y="4630"/>
                  </a:lnTo>
                  <a:lnTo>
                    <a:pt x="5336" y="4970"/>
                  </a:lnTo>
                  <a:lnTo>
                    <a:pt x="5440" y="5336"/>
                  </a:lnTo>
                  <a:lnTo>
                    <a:pt x="5545" y="5702"/>
                  </a:lnTo>
                  <a:lnTo>
                    <a:pt x="5623" y="6042"/>
                  </a:lnTo>
                  <a:lnTo>
                    <a:pt x="5676" y="6408"/>
                  </a:lnTo>
                  <a:lnTo>
                    <a:pt x="5702" y="6748"/>
                  </a:lnTo>
                  <a:lnTo>
                    <a:pt x="5728" y="7062"/>
                  </a:lnTo>
                  <a:lnTo>
                    <a:pt x="5728" y="7375"/>
                  </a:lnTo>
                  <a:lnTo>
                    <a:pt x="5728" y="7663"/>
                  </a:lnTo>
                  <a:lnTo>
                    <a:pt x="5702" y="7925"/>
                  </a:lnTo>
                  <a:lnTo>
                    <a:pt x="6016" y="7663"/>
                  </a:lnTo>
                  <a:lnTo>
                    <a:pt x="6199" y="7506"/>
                  </a:lnTo>
                  <a:lnTo>
                    <a:pt x="6382" y="7297"/>
                  </a:lnTo>
                  <a:lnTo>
                    <a:pt x="6539" y="7088"/>
                  </a:lnTo>
                  <a:lnTo>
                    <a:pt x="6722" y="6826"/>
                  </a:lnTo>
                  <a:lnTo>
                    <a:pt x="6879" y="6565"/>
                  </a:lnTo>
                  <a:lnTo>
                    <a:pt x="7009" y="6251"/>
                  </a:lnTo>
                  <a:lnTo>
                    <a:pt x="7140" y="5937"/>
                  </a:lnTo>
                  <a:lnTo>
                    <a:pt x="7271" y="5571"/>
                  </a:lnTo>
                  <a:lnTo>
                    <a:pt x="7349" y="5179"/>
                  </a:lnTo>
                  <a:lnTo>
                    <a:pt x="7428" y="4760"/>
                  </a:lnTo>
                  <a:lnTo>
                    <a:pt x="7480" y="4290"/>
                  </a:lnTo>
                  <a:lnTo>
                    <a:pt x="7480" y="3819"/>
                  </a:lnTo>
                  <a:lnTo>
                    <a:pt x="7480" y="3270"/>
                  </a:lnTo>
                  <a:lnTo>
                    <a:pt x="7428" y="2721"/>
                  </a:lnTo>
                  <a:lnTo>
                    <a:pt x="7375" y="2433"/>
                  </a:lnTo>
                  <a:lnTo>
                    <a:pt x="7297" y="2145"/>
                  </a:lnTo>
                  <a:lnTo>
                    <a:pt x="7219" y="1884"/>
                  </a:lnTo>
                  <a:lnTo>
                    <a:pt x="7114" y="1648"/>
                  </a:lnTo>
                  <a:lnTo>
                    <a:pt x="7009" y="1413"/>
                  </a:lnTo>
                  <a:lnTo>
                    <a:pt x="6852" y="1178"/>
                  </a:lnTo>
                  <a:lnTo>
                    <a:pt x="6722" y="968"/>
                  </a:lnTo>
                  <a:lnTo>
                    <a:pt x="6539" y="785"/>
                  </a:lnTo>
                  <a:lnTo>
                    <a:pt x="6356" y="628"/>
                  </a:lnTo>
                  <a:lnTo>
                    <a:pt x="6173" y="472"/>
                  </a:lnTo>
                  <a:lnTo>
                    <a:pt x="5963" y="341"/>
                  </a:lnTo>
                  <a:lnTo>
                    <a:pt x="5728" y="210"/>
                  </a:lnTo>
                  <a:lnTo>
                    <a:pt x="5519" y="132"/>
                  </a:lnTo>
                  <a:lnTo>
                    <a:pt x="5257" y="53"/>
                  </a:lnTo>
                  <a:lnTo>
                    <a:pt x="5022" y="27"/>
                  </a:lnTo>
                  <a:lnTo>
                    <a:pt x="4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67100" y="2549575"/>
              <a:ext cx="65400" cy="126200"/>
            </a:xfrm>
            <a:custGeom>
              <a:avLst/>
              <a:gdLst/>
              <a:ahLst/>
              <a:cxnLst/>
              <a:rect l="l" t="t" r="r" b="b"/>
              <a:pathLst>
                <a:path w="2616" h="5048" extrusionOk="0">
                  <a:moveTo>
                    <a:pt x="1334" y="0"/>
                  </a:moveTo>
                  <a:lnTo>
                    <a:pt x="1" y="2171"/>
                  </a:lnTo>
                  <a:lnTo>
                    <a:pt x="105" y="2327"/>
                  </a:lnTo>
                  <a:lnTo>
                    <a:pt x="236" y="2510"/>
                  </a:lnTo>
                  <a:lnTo>
                    <a:pt x="367" y="2772"/>
                  </a:lnTo>
                  <a:lnTo>
                    <a:pt x="471" y="3112"/>
                  </a:lnTo>
                  <a:lnTo>
                    <a:pt x="576" y="3504"/>
                  </a:lnTo>
                  <a:lnTo>
                    <a:pt x="654" y="3975"/>
                  </a:lnTo>
                  <a:lnTo>
                    <a:pt x="681" y="4236"/>
                  </a:lnTo>
                  <a:lnTo>
                    <a:pt x="681" y="4498"/>
                  </a:lnTo>
                  <a:lnTo>
                    <a:pt x="681" y="4733"/>
                  </a:lnTo>
                  <a:lnTo>
                    <a:pt x="707" y="4838"/>
                  </a:lnTo>
                  <a:lnTo>
                    <a:pt x="733" y="4916"/>
                  </a:lnTo>
                  <a:lnTo>
                    <a:pt x="785" y="4969"/>
                  </a:lnTo>
                  <a:lnTo>
                    <a:pt x="837" y="5021"/>
                  </a:lnTo>
                  <a:lnTo>
                    <a:pt x="916" y="5047"/>
                  </a:lnTo>
                  <a:lnTo>
                    <a:pt x="968" y="5047"/>
                  </a:lnTo>
                  <a:lnTo>
                    <a:pt x="1125" y="5021"/>
                  </a:lnTo>
                  <a:lnTo>
                    <a:pt x="1308" y="4969"/>
                  </a:lnTo>
                  <a:lnTo>
                    <a:pt x="1491" y="4838"/>
                  </a:lnTo>
                  <a:lnTo>
                    <a:pt x="1674" y="4655"/>
                  </a:lnTo>
                  <a:lnTo>
                    <a:pt x="1883" y="4472"/>
                  </a:lnTo>
                  <a:lnTo>
                    <a:pt x="2067" y="4210"/>
                  </a:lnTo>
                  <a:lnTo>
                    <a:pt x="2223" y="3949"/>
                  </a:lnTo>
                  <a:lnTo>
                    <a:pt x="2380" y="3661"/>
                  </a:lnTo>
                  <a:lnTo>
                    <a:pt x="2485" y="3347"/>
                  </a:lnTo>
                  <a:lnTo>
                    <a:pt x="2563" y="3007"/>
                  </a:lnTo>
                  <a:lnTo>
                    <a:pt x="2616" y="2667"/>
                  </a:lnTo>
                  <a:lnTo>
                    <a:pt x="2616" y="2327"/>
                  </a:lnTo>
                  <a:lnTo>
                    <a:pt x="2563" y="2014"/>
                  </a:lnTo>
                  <a:lnTo>
                    <a:pt x="2511" y="1700"/>
                  </a:lnTo>
                  <a:lnTo>
                    <a:pt x="2433" y="1438"/>
                  </a:lnTo>
                  <a:lnTo>
                    <a:pt x="2354" y="1203"/>
                  </a:lnTo>
                  <a:lnTo>
                    <a:pt x="2250" y="994"/>
                  </a:lnTo>
                  <a:lnTo>
                    <a:pt x="2145" y="785"/>
                  </a:lnTo>
                  <a:lnTo>
                    <a:pt x="1910" y="471"/>
                  </a:lnTo>
                  <a:lnTo>
                    <a:pt x="1700" y="262"/>
                  </a:lnTo>
                  <a:lnTo>
                    <a:pt x="1517" y="105"/>
                  </a:lnTo>
                  <a:lnTo>
                    <a:pt x="1334"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918075" y="2144225"/>
              <a:ext cx="189625" cy="520425"/>
            </a:xfrm>
            <a:custGeom>
              <a:avLst/>
              <a:gdLst/>
              <a:ahLst/>
              <a:cxnLst/>
              <a:rect l="l" t="t" r="r" b="b"/>
              <a:pathLst>
                <a:path w="7585" h="20817" extrusionOk="0">
                  <a:moveTo>
                    <a:pt x="4472" y="1"/>
                  </a:moveTo>
                  <a:lnTo>
                    <a:pt x="4394" y="27"/>
                  </a:lnTo>
                  <a:lnTo>
                    <a:pt x="4315" y="53"/>
                  </a:lnTo>
                  <a:lnTo>
                    <a:pt x="4237" y="105"/>
                  </a:lnTo>
                  <a:lnTo>
                    <a:pt x="4054" y="288"/>
                  </a:lnTo>
                  <a:lnTo>
                    <a:pt x="3923" y="550"/>
                  </a:lnTo>
                  <a:lnTo>
                    <a:pt x="3792" y="890"/>
                  </a:lnTo>
                  <a:lnTo>
                    <a:pt x="3688" y="1282"/>
                  </a:lnTo>
                  <a:lnTo>
                    <a:pt x="3583" y="1700"/>
                  </a:lnTo>
                  <a:lnTo>
                    <a:pt x="3426" y="2171"/>
                  </a:lnTo>
                  <a:lnTo>
                    <a:pt x="3138" y="3060"/>
                  </a:lnTo>
                  <a:lnTo>
                    <a:pt x="3060" y="3400"/>
                  </a:lnTo>
                  <a:lnTo>
                    <a:pt x="3034" y="3662"/>
                  </a:lnTo>
                  <a:lnTo>
                    <a:pt x="3034" y="3740"/>
                  </a:lnTo>
                  <a:lnTo>
                    <a:pt x="3086" y="3766"/>
                  </a:lnTo>
                  <a:lnTo>
                    <a:pt x="3138" y="3766"/>
                  </a:lnTo>
                  <a:lnTo>
                    <a:pt x="3243" y="3714"/>
                  </a:lnTo>
                  <a:lnTo>
                    <a:pt x="3452" y="3557"/>
                  </a:lnTo>
                  <a:lnTo>
                    <a:pt x="3609" y="3426"/>
                  </a:lnTo>
                  <a:lnTo>
                    <a:pt x="3714" y="3269"/>
                  </a:lnTo>
                  <a:lnTo>
                    <a:pt x="3792" y="3165"/>
                  </a:lnTo>
                  <a:lnTo>
                    <a:pt x="3897" y="2956"/>
                  </a:lnTo>
                  <a:lnTo>
                    <a:pt x="3897" y="2877"/>
                  </a:lnTo>
                  <a:lnTo>
                    <a:pt x="4786" y="4159"/>
                  </a:lnTo>
                  <a:lnTo>
                    <a:pt x="4394" y="4969"/>
                  </a:lnTo>
                  <a:lnTo>
                    <a:pt x="3949" y="5884"/>
                  </a:lnTo>
                  <a:lnTo>
                    <a:pt x="3400" y="7087"/>
                  </a:lnTo>
                  <a:lnTo>
                    <a:pt x="2772" y="8526"/>
                  </a:lnTo>
                  <a:lnTo>
                    <a:pt x="2092" y="10147"/>
                  </a:lnTo>
                  <a:lnTo>
                    <a:pt x="1439" y="11873"/>
                  </a:lnTo>
                  <a:lnTo>
                    <a:pt x="1099" y="12762"/>
                  </a:lnTo>
                  <a:lnTo>
                    <a:pt x="785" y="13651"/>
                  </a:lnTo>
                  <a:lnTo>
                    <a:pt x="523" y="14540"/>
                  </a:lnTo>
                  <a:lnTo>
                    <a:pt x="314" y="15351"/>
                  </a:lnTo>
                  <a:lnTo>
                    <a:pt x="183" y="16109"/>
                  </a:lnTo>
                  <a:lnTo>
                    <a:pt x="79" y="16815"/>
                  </a:lnTo>
                  <a:lnTo>
                    <a:pt x="26" y="17469"/>
                  </a:lnTo>
                  <a:lnTo>
                    <a:pt x="0" y="18045"/>
                  </a:lnTo>
                  <a:lnTo>
                    <a:pt x="26" y="18594"/>
                  </a:lnTo>
                  <a:lnTo>
                    <a:pt x="53" y="19064"/>
                  </a:lnTo>
                  <a:lnTo>
                    <a:pt x="105" y="19483"/>
                  </a:lnTo>
                  <a:lnTo>
                    <a:pt x="183" y="19823"/>
                  </a:lnTo>
                  <a:lnTo>
                    <a:pt x="262" y="20137"/>
                  </a:lnTo>
                  <a:lnTo>
                    <a:pt x="340" y="20398"/>
                  </a:lnTo>
                  <a:lnTo>
                    <a:pt x="471" y="20712"/>
                  </a:lnTo>
                  <a:lnTo>
                    <a:pt x="523" y="20817"/>
                  </a:lnTo>
                  <a:lnTo>
                    <a:pt x="706" y="20764"/>
                  </a:lnTo>
                  <a:lnTo>
                    <a:pt x="889" y="20712"/>
                  </a:lnTo>
                  <a:lnTo>
                    <a:pt x="1256" y="20529"/>
                  </a:lnTo>
                  <a:lnTo>
                    <a:pt x="1569" y="20267"/>
                  </a:lnTo>
                  <a:lnTo>
                    <a:pt x="1909" y="19980"/>
                  </a:lnTo>
                  <a:lnTo>
                    <a:pt x="2197" y="19640"/>
                  </a:lnTo>
                  <a:lnTo>
                    <a:pt x="2485" y="19274"/>
                  </a:lnTo>
                  <a:lnTo>
                    <a:pt x="2772" y="18829"/>
                  </a:lnTo>
                  <a:lnTo>
                    <a:pt x="3008" y="18358"/>
                  </a:lnTo>
                  <a:lnTo>
                    <a:pt x="3269" y="17862"/>
                  </a:lnTo>
                  <a:lnTo>
                    <a:pt x="3478" y="17338"/>
                  </a:lnTo>
                  <a:lnTo>
                    <a:pt x="3714" y="16789"/>
                  </a:lnTo>
                  <a:lnTo>
                    <a:pt x="3897" y="16188"/>
                  </a:lnTo>
                  <a:lnTo>
                    <a:pt x="4106" y="15586"/>
                  </a:lnTo>
                  <a:lnTo>
                    <a:pt x="4263" y="14959"/>
                  </a:lnTo>
                  <a:lnTo>
                    <a:pt x="4603" y="13677"/>
                  </a:lnTo>
                  <a:lnTo>
                    <a:pt x="4864" y="12370"/>
                  </a:lnTo>
                  <a:lnTo>
                    <a:pt x="5126" y="11062"/>
                  </a:lnTo>
                  <a:lnTo>
                    <a:pt x="5309" y="9781"/>
                  </a:lnTo>
                  <a:lnTo>
                    <a:pt x="5492" y="8552"/>
                  </a:lnTo>
                  <a:lnTo>
                    <a:pt x="5780" y="6355"/>
                  </a:lnTo>
                  <a:lnTo>
                    <a:pt x="5963" y="4708"/>
                  </a:lnTo>
                  <a:lnTo>
                    <a:pt x="6303" y="4159"/>
                  </a:lnTo>
                  <a:lnTo>
                    <a:pt x="6616" y="3609"/>
                  </a:lnTo>
                  <a:lnTo>
                    <a:pt x="6904" y="3060"/>
                  </a:lnTo>
                  <a:lnTo>
                    <a:pt x="7139" y="2537"/>
                  </a:lnTo>
                  <a:lnTo>
                    <a:pt x="7349" y="2093"/>
                  </a:lnTo>
                  <a:lnTo>
                    <a:pt x="7506" y="1700"/>
                  </a:lnTo>
                  <a:lnTo>
                    <a:pt x="7584" y="1413"/>
                  </a:lnTo>
                  <a:lnTo>
                    <a:pt x="7584" y="1282"/>
                  </a:lnTo>
                  <a:lnTo>
                    <a:pt x="7584" y="1203"/>
                  </a:lnTo>
                  <a:lnTo>
                    <a:pt x="7506" y="1099"/>
                  </a:lnTo>
                  <a:lnTo>
                    <a:pt x="7401" y="1020"/>
                  </a:lnTo>
                  <a:lnTo>
                    <a:pt x="7270" y="968"/>
                  </a:lnTo>
                  <a:lnTo>
                    <a:pt x="7113" y="942"/>
                  </a:lnTo>
                  <a:lnTo>
                    <a:pt x="6721" y="890"/>
                  </a:lnTo>
                  <a:lnTo>
                    <a:pt x="6303" y="837"/>
                  </a:lnTo>
                  <a:lnTo>
                    <a:pt x="6224" y="707"/>
                  </a:lnTo>
                  <a:lnTo>
                    <a:pt x="6120" y="602"/>
                  </a:lnTo>
                  <a:lnTo>
                    <a:pt x="5989" y="497"/>
                  </a:lnTo>
                  <a:lnTo>
                    <a:pt x="5832" y="419"/>
                  </a:lnTo>
                  <a:lnTo>
                    <a:pt x="5649" y="367"/>
                  </a:lnTo>
                  <a:lnTo>
                    <a:pt x="5440" y="341"/>
                  </a:lnTo>
                  <a:lnTo>
                    <a:pt x="5152" y="314"/>
                  </a:lnTo>
                  <a:lnTo>
                    <a:pt x="4864" y="314"/>
                  </a:lnTo>
                  <a:lnTo>
                    <a:pt x="4786" y="210"/>
                  </a:lnTo>
                  <a:lnTo>
                    <a:pt x="4707" y="105"/>
                  </a:lnTo>
                  <a:lnTo>
                    <a:pt x="4629" y="53"/>
                  </a:lnTo>
                  <a:lnTo>
                    <a:pt x="455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5697750" y="2078200"/>
              <a:ext cx="47100" cy="85000"/>
            </a:xfrm>
            <a:custGeom>
              <a:avLst/>
              <a:gdLst/>
              <a:ahLst/>
              <a:cxnLst/>
              <a:rect l="l" t="t" r="r" b="b"/>
              <a:pathLst>
                <a:path w="1884" h="3400" extrusionOk="0">
                  <a:moveTo>
                    <a:pt x="1883" y="3191"/>
                  </a:moveTo>
                  <a:lnTo>
                    <a:pt x="1857" y="3295"/>
                  </a:lnTo>
                  <a:lnTo>
                    <a:pt x="1831" y="3321"/>
                  </a:lnTo>
                  <a:lnTo>
                    <a:pt x="1805" y="3348"/>
                  </a:lnTo>
                  <a:lnTo>
                    <a:pt x="1857" y="3321"/>
                  </a:lnTo>
                  <a:lnTo>
                    <a:pt x="1883" y="3295"/>
                  </a:lnTo>
                  <a:lnTo>
                    <a:pt x="1883" y="3191"/>
                  </a:lnTo>
                  <a:close/>
                  <a:moveTo>
                    <a:pt x="1883" y="0"/>
                  </a:moveTo>
                  <a:lnTo>
                    <a:pt x="1674" y="628"/>
                  </a:lnTo>
                  <a:lnTo>
                    <a:pt x="1439" y="1256"/>
                  </a:lnTo>
                  <a:lnTo>
                    <a:pt x="1282" y="1569"/>
                  </a:lnTo>
                  <a:lnTo>
                    <a:pt x="1125" y="1857"/>
                  </a:lnTo>
                  <a:lnTo>
                    <a:pt x="942" y="2119"/>
                  </a:lnTo>
                  <a:lnTo>
                    <a:pt x="837" y="2249"/>
                  </a:lnTo>
                  <a:lnTo>
                    <a:pt x="733" y="2354"/>
                  </a:lnTo>
                  <a:lnTo>
                    <a:pt x="550" y="2328"/>
                  </a:lnTo>
                  <a:lnTo>
                    <a:pt x="367" y="2328"/>
                  </a:lnTo>
                  <a:lnTo>
                    <a:pt x="157" y="2354"/>
                  </a:lnTo>
                  <a:lnTo>
                    <a:pt x="53" y="2380"/>
                  </a:lnTo>
                  <a:lnTo>
                    <a:pt x="27" y="2432"/>
                  </a:lnTo>
                  <a:lnTo>
                    <a:pt x="0" y="2485"/>
                  </a:lnTo>
                  <a:lnTo>
                    <a:pt x="0" y="2537"/>
                  </a:lnTo>
                  <a:lnTo>
                    <a:pt x="0" y="2589"/>
                  </a:lnTo>
                  <a:lnTo>
                    <a:pt x="79" y="2668"/>
                  </a:lnTo>
                  <a:lnTo>
                    <a:pt x="210" y="2798"/>
                  </a:lnTo>
                  <a:lnTo>
                    <a:pt x="367" y="2903"/>
                  </a:lnTo>
                  <a:lnTo>
                    <a:pt x="550" y="3008"/>
                  </a:lnTo>
                  <a:lnTo>
                    <a:pt x="890" y="3165"/>
                  </a:lnTo>
                  <a:lnTo>
                    <a:pt x="1256" y="3321"/>
                  </a:lnTo>
                  <a:lnTo>
                    <a:pt x="1439" y="3374"/>
                  </a:lnTo>
                  <a:lnTo>
                    <a:pt x="1622" y="3400"/>
                  </a:lnTo>
                  <a:lnTo>
                    <a:pt x="1726" y="3400"/>
                  </a:lnTo>
                  <a:lnTo>
                    <a:pt x="1805" y="3348"/>
                  </a:lnTo>
                  <a:lnTo>
                    <a:pt x="1726" y="3374"/>
                  </a:lnTo>
                  <a:lnTo>
                    <a:pt x="1622" y="3374"/>
                  </a:lnTo>
                  <a:lnTo>
                    <a:pt x="1439" y="3348"/>
                  </a:lnTo>
                  <a:lnTo>
                    <a:pt x="1256" y="3295"/>
                  </a:lnTo>
                  <a:lnTo>
                    <a:pt x="916" y="3138"/>
                  </a:lnTo>
                  <a:lnTo>
                    <a:pt x="550" y="2955"/>
                  </a:lnTo>
                  <a:lnTo>
                    <a:pt x="393" y="2877"/>
                  </a:lnTo>
                  <a:lnTo>
                    <a:pt x="236" y="2772"/>
                  </a:lnTo>
                  <a:lnTo>
                    <a:pt x="105" y="2642"/>
                  </a:lnTo>
                  <a:lnTo>
                    <a:pt x="53" y="2563"/>
                  </a:lnTo>
                  <a:lnTo>
                    <a:pt x="53" y="2485"/>
                  </a:lnTo>
                  <a:lnTo>
                    <a:pt x="105" y="2432"/>
                  </a:lnTo>
                  <a:lnTo>
                    <a:pt x="184" y="2406"/>
                  </a:lnTo>
                  <a:lnTo>
                    <a:pt x="367" y="2380"/>
                  </a:lnTo>
                  <a:lnTo>
                    <a:pt x="550" y="2380"/>
                  </a:lnTo>
                  <a:lnTo>
                    <a:pt x="733" y="2406"/>
                  </a:lnTo>
                  <a:lnTo>
                    <a:pt x="759" y="2406"/>
                  </a:lnTo>
                  <a:lnTo>
                    <a:pt x="890" y="2275"/>
                  </a:lnTo>
                  <a:lnTo>
                    <a:pt x="994" y="2145"/>
                  </a:lnTo>
                  <a:lnTo>
                    <a:pt x="1177" y="1883"/>
                  </a:lnTo>
                  <a:lnTo>
                    <a:pt x="1334" y="1569"/>
                  </a:lnTo>
                  <a:lnTo>
                    <a:pt x="1465" y="1282"/>
                  </a:lnTo>
                  <a:lnTo>
                    <a:pt x="1700" y="654"/>
                  </a:lnTo>
                  <a:lnTo>
                    <a:pt x="1883"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709525" y="2179525"/>
              <a:ext cx="41850" cy="23575"/>
            </a:xfrm>
            <a:custGeom>
              <a:avLst/>
              <a:gdLst/>
              <a:ahLst/>
              <a:cxnLst/>
              <a:rect l="l" t="t" r="r" b="b"/>
              <a:pathLst>
                <a:path w="1674" h="943" extrusionOk="0">
                  <a:moveTo>
                    <a:pt x="0" y="1"/>
                  </a:moveTo>
                  <a:lnTo>
                    <a:pt x="0" y="158"/>
                  </a:lnTo>
                  <a:lnTo>
                    <a:pt x="0" y="315"/>
                  </a:lnTo>
                  <a:lnTo>
                    <a:pt x="53" y="471"/>
                  </a:lnTo>
                  <a:lnTo>
                    <a:pt x="105" y="654"/>
                  </a:lnTo>
                  <a:lnTo>
                    <a:pt x="183" y="785"/>
                  </a:lnTo>
                  <a:lnTo>
                    <a:pt x="236" y="864"/>
                  </a:lnTo>
                  <a:lnTo>
                    <a:pt x="314" y="916"/>
                  </a:lnTo>
                  <a:lnTo>
                    <a:pt x="419" y="942"/>
                  </a:lnTo>
                  <a:lnTo>
                    <a:pt x="497" y="942"/>
                  </a:lnTo>
                  <a:lnTo>
                    <a:pt x="680" y="916"/>
                  </a:lnTo>
                  <a:lnTo>
                    <a:pt x="837" y="864"/>
                  </a:lnTo>
                  <a:lnTo>
                    <a:pt x="994" y="759"/>
                  </a:lnTo>
                  <a:lnTo>
                    <a:pt x="1229" y="550"/>
                  </a:lnTo>
                  <a:lnTo>
                    <a:pt x="1465" y="315"/>
                  </a:lnTo>
                  <a:lnTo>
                    <a:pt x="1674" y="53"/>
                  </a:lnTo>
                  <a:lnTo>
                    <a:pt x="1439" y="288"/>
                  </a:lnTo>
                  <a:lnTo>
                    <a:pt x="1177" y="498"/>
                  </a:lnTo>
                  <a:lnTo>
                    <a:pt x="942" y="681"/>
                  </a:lnTo>
                  <a:lnTo>
                    <a:pt x="785" y="759"/>
                  </a:lnTo>
                  <a:lnTo>
                    <a:pt x="654" y="811"/>
                  </a:lnTo>
                  <a:lnTo>
                    <a:pt x="497" y="838"/>
                  </a:lnTo>
                  <a:lnTo>
                    <a:pt x="366" y="811"/>
                  </a:lnTo>
                  <a:lnTo>
                    <a:pt x="262" y="733"/>
                  </a:lnTo>
                  <a:lnTo>
                    <a:pt x="157" y="602"/>
                  </a:lnTo>
                  <a:lnTo>
                    <a:pt x="105" y="471"/>
                  </a:lnTo>
                  <a:lnTo>
                    <a:pt x="53" y="315"/>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720625" y="2065125"/>
              <a:ext cx="10500" cy="21600"/>
            </a:xfrm>
            <a:custGeom>
              <a:avLst/>
              <a:gdLst/>
              <a:ahLst/>
              <a:cxnLst/>
              <a:rect l="l" t="t" r="r" b="b"/>
              <a:pathLst>
                <a:path w="420" h="864" extrusionOk="0">
                  <a:moveTo>
                    <a:pt x="210" y="0"/>
                  </a:moveTo>
                  <a:lnTo>
                    <a:pt x="184" y="26"/>
                  </a:lnTo>
                  <a:lnTo>
                    <a:pt x="132" y="53"/>
                  </a:lnTo>
                  <a:lnTo>
                    <a:pt x="79" y="131"/>
                  </a:lnTo>
                  <a:lnTo>
                    <a:pt x="27" y="262"/>
                  </a:lnTo>
                  <a:lnTo>
                    <a:pt x="1" y="445"/>
                  </a:lnTo>
                  <a:lnTo>
                    <a:pt x="27" y="602"/>
                  </a:lnTo>
                  <a:lnTo>
                    <a:pt x="79" y="733"/>
                  </a:lnTo>
                  <a:lnTo>
                    <a:pt x="132" y="837"/>
                  </a:lnTo>
                  <a:lnTo>
                    <a:pt x="184" y="863"/>
                  </a:lnTo>
                  <a:lnTo>
                    <a:pt x="262" y="863"/>
                  </a:lnTo>
                  <a:lnTo>
                    <a:pt x="288" y="837"/>
                  </a:lnTo>
                  <a:lnTo>
                    <a:pt x="367" y="733"/>
                  </a:lnTo>
                  <a:lnTo>
                    <a:pt x="393" y="602"/>
                  </a:lnTo>
                  <a:lnTo>
                    <a:pt x="419" y="445"/>
                  </a:lnTo>
                  <a:lnTo>
                    <a:pt x="393" y="262"/>
                  </a:lnTo>
                  <a:lnTo>
                    <a:pt x="367" y="131"/>
                  </a:lnTo>
                  <a:lnTo>
                    <a:pt x="288" y="53"/>
                  </a:lnTo>
                  <a:lnTo>
                    <a:pt x="262" y="26"/>
                  </a:lnTo>
                  <a:lnTo>
                    <a:pt x="21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5755275" y="2089300"/>
              <a:ext cx="9850" cy="21600"/>
            </a:xfrm>
            <a:custGeom>
              <a:avLst/>
              <a:gdLst/>
              <a:ahLst/>
              <a:cxnLst/>
              <a:rect l="l" t="t" r="r" b="b"/>
              <a:pathLst>
                <a:path w="394" h="864" extrusionOk="0">
                  <a:moveTo>
                    <a:pt x="158" y="1"/>
                  </a:moveTo>
                  <a:lnTo>
                    <a:pt x="105" y="27"/>
                  </a:lnTo>
                  <a:lnTo>
                    <a:pt x="53" y="132"/>
                  </a:lnTo>
                  <a:lnTo>
                    <a:pt x="1" y="262"/>
                  </a:lnTo>
                  <a:lnTo>
                    <a:pt x="1" y="419"/>
                  </a:lnTo>
                  <a:lnTo>
                    <a:pt x="1" y="602"/>
                  </a:lnTo>
                  <a:lnTo>
                    <a:pt x="53" y="733"/>
                  </a:lnTo>
                  <a:lnTo>
                    <a:pt x="105" y="812"/>
                  </a:lnTo>
                  <a:lnTo>
                    <a:pt x="158" y="838"/>
                  </a:lnTo>
                  <a:lnTo>
                    <a:pt x="210" y="864"/>
                  </a:lnTo>
                  <a:lnTo>
                    <a:pt x="236" y="838"/>
                  </a:lnTo>
                  <a:lnTo>
                    <a:pt x="288" y="812"/>
                  </a:lnTo>
                  <a:lnTo>
                    <a:pt x="341" y="733"/>
                  </a:lnTo>
                  <a:lnTo>
                    <a:pt x="393" y="602"/>
                  </a:lnTo>
                  <a:lnTo>
                    <a:pt x="393" y="419"/>
                  </a:lnTo>
                  <a:lnTo>
                    <a:pt x="393" y="262"/>
                  </a:lnTo>
                  <a:lnTo>
                    <a:pt x="341" y="132"/>
                  </a:lnTo>
                  <a:lnTo>
                    <a:pt x="288" y="27"/>
                  </a:lnTo>
                  <a:lnTo>
                    <a:pt x="23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5709525" y="1999750"/>
              <a:ext cx="37275" cy="51675"/>
            </a:xfrm>
            <a:custGeom>
              <a:avLst/>
              <a:gdLst/>
              <a:ahLst/>
              <a:cxnLst/>
              <a:rect l="l" t="t" r="r" b="b"/>
              <a:pathLst>
                <a:path w="1491" h="2067" extrusionOk="0">
                  <a:moveTo>
                    <a:pt x="0" y="0"/>
                  </a:moveTo>
                  <a:lnTo>
                    <a:pt x="157" y="53"/>
                  </a:lnTo>
                  <a:lnTo>
                    <a:pt x="236" y="79"/>
                  </a:lnTo>
                  <a:lnTo>
                    <a:pt x="314" y="131"/>
                  </a:lnTo>
                  <a:lnTo>
                    <a:pt x="471" y="209"/>
                  </a:lnTo>
                  <a:lnTo>
                    <a:pt x="602" y="314"/>
                  </a:lnTo>
                  <a:lnTo>
                    <a:pt x="837" y="523"/>
                  </a:lnTo>
                  <a:lnTo>
                    <a:pt x="968" y="654"/>
                  </a:lnTo>
                  <a:lnTo>
                    <a:pt x="1046" y="811"/>
                  </a:lnTo>
                  <a:lnTo>
                    <a:pt x="1203" y="1099"/>
                  </a:lnTo>
                  <a:lnTo>
                    <a:pt x="1334" y="1412"/>
                  </a:lnTo>
                  <a:lnTo>
                    <a:pt x="1439" y="1726"/>
                  </a:lnTo>
                  <a:lnTo>
                    <a:pt x="1491" y="2066"/>
                  </a:lnTo>
                  <a:lnTo>
                    <a:pt x="1465" y="1726"/>
                  </a:lnTo>
                  <a:lnTo>
                    <a:pt x="1412" y="1386"/>
                  </a:lnTo>
                  <a:lnTo>
                    <a:pt x="1308" y="1046"/>
                  </a:lnTo>
                  <a:lnTo>
                    <a:pt x="1151" y="732"/>
                  </a:lnTo>
                  <a:lnTo>
                    <a:pt x="1046" y="602"/>
                  </a:lnTo>
                  <a:lnTo>
                    <a:pt x="915" y="471"/>
                  </a:lnTo>
                  <a:lnTo>
                    <a:pt x="785" y="340"/>
                  </a:lnTo>
                  <a:lnTo>
                    <a:pt x="654" y="236"/>
                  </a:lnTo>
                  <a:lnTo>
                    <a:pt x="497" y="157"/>
                  </a:lnTo>
                  <a:lnTo>
                    <a:pt x="340" y="79"/>
                  </a:lnTo>
                  <a:lnTo>
                    <a:pt x="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775550" y="2063150"/>
              <a:ext cx="45125" cy="32075"/>
            </a:xfrm>
            <a:custGeom>
              <a:avLst/>
              <a:gdLst/>
              <a:ahLst/>
              <a:cxnLst/>
              <a:rect l="l" t="t" r="r" b="b"/>
              <a:pathLst>
                <a:path w="1805" h="1283" extrusionOk="0">
                  <a:moveTo>
                    <a:pt x="131" y="1"/>
                  </a:moveTo>
                  <a:lnTo>
                    <a:pt x="0" y="53"/>
                  </a:lnTo>
                  <a:lnTo>
                    <a:pt x="131" y="27"/>
                  </a:lnTo>
                  <a:lnTo>
                    <a:pt x="288" y="53"/>
                  </a:lnTo>
                  <a:lnTo>
                    <a:pt x="419" y="79"/>
                  </a:lnTo>
                  <a:lnTo>
                    <a:pt x="550" y="132"/>
                  </a:lnTo>
                  <a:lnTo>
                    <a:pt x="811" y="262"/>
                  </a:lnTo>
                  <a:lnTo>
                    <a:pt x="1046" y="419"/>
                  </a:lnTo>
                  <a:lnTo>
                    <a:pt x="1256" y="602"/>
                  </a:lnTo>
                  <a:lnTo>
                    <a:pt x="1439" y="812"/>
                  </a:lnTo>
                  <a:lnTo>
                    <a:pt x="1622" y="1047"/>
                  </a:lnTo>
                  <a:lnTo>
                    <a:pt x="1805" y="1282"/>
                  </a:lnTo>
                  <a:lnTo>
                    <a:pt x="1674" y="1021"/>
                  </a:lnTo>
                  <a:lnTo>
                    <a:pt x="1517" y="759"/>
                  </a:lnTo>
                  <a:lnTo>
                    <a:pt x="1308" y="550"/>
                  </a:lnTo>
                  <a:lnTo>
                    <a:pt x="1203" y="445"/>
                  </a:lnTo>
                  <a:lnTo>
                    <a:pt x="1099" y="341"/>
                  </a:lnTo>
                  <a:lnTo>
                    <a:pt x="863" y="184"/>
                  </a:lnTo>
                  <a:lnTo>
                    <a:pt x="733" y="105"/>
                  </a:lnTo>
                  <a:lnTo>
                    <a:pt x="576" y="53"/>
                  </a:lnTo>
                  <a:lnTo>
                    <a:pt x="445" y="27"/>
                  </a:lnTo>
                  <a:lnTo>
                    <a:pt x="28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5802350" y="2125275"/>
              <a:ext cx="47100" cy="21600"/>
            </a:xfrm>
            <a:custGeom>
              <a:avLst/>
              <a:gdLst/>
              <a:ahLst/>
              <a:cxnLst/>
              <a:rect l="l" t="t" r="r" b="b"/>
              <a:pathLst>
                <a:path w="1884" h="864" extrusionOk="0">
                  <a:moveTo>
                    <a:pt x="1831" y="288"/>
                  </a:moveTo>
                  <a:lnTo>
                    <a:pt x="1857" y="392"/>
                  </a:lnTo>
                  <a:lnTo>
                    <a:pt x="1883" y="497"/>
                  </a:lnTo>
                  <a:lnTo>
                    <a:pt x="1883" y="392"/>
                  </a:lnTo>
                  <a:lnTo>
                    <a:pt x="1831" y="288"/>
                  </a:lnTo>
                  <a:close/>
                  <a:moveTo>
                    <a:pt x="1256" y="0"/>
                  </a:moveTo>
                  <a:lnTo>
                    <a:pt x="1021" y="52"/>
                  </a:lnTo>
                  <a:lnTo>
                    <a:pt x="811" y="157"/>
                  </a:lnTo>
                  <a:lnTo>
                    <a:pt x="628" y="262"/>
                  </a:lnTo>
                  <a:lnTo>
                    <a:pt x="419" y="392"/>
                  </a:lnTo>
                  <a:lnTo>
                    <a:pt x="393" y="392"/>
                  </a:lnTo>
                  <a:lnTo>
                    <a:pt x="419" y="419"/>
                  </a:lnTo>
                  <a:lnTo>
                    <a:pt x="471" y="497"/>
                  </a:lnTo>
                  <a:lnTo>
                    <a:pt x="497" y="602"/>
                  </a:lnTo>
                  <a:lnTo>
                    <a:pt x="471" y="680"/>
                  </a:lnTo>
                  <a:lnTo>
                    <a:pt x="393" y="759"/>
                  </a:lnTo>
                  <a:lnTo>
                    <a:pt x="314" y="811"/>
                  </a:lnTo>
                  <a:lnTo>
                    <a:pt x="210" y="837"/>
                  </a:lnTo>
                  <a:lnTo>
                    <a:pt x="105" y="837"/>
                  </a:lnTo>
                  <a:lnTo>
                    <a:pt x="1" y="811"/>
                  </a:lnTo>
                  <a:lnTo>
                    <a:pt x="105" y="863"/>
                  </a:lnTo>
                  <a:lnTo>
                    <a:pt x="210" y="863"/>
                  </a:lnTo>
                  <a:lnTo>
                    <a:pt x="314" y="837"/>
                  </a:lnTo>
                  <a:lnTo>
                    <a:pt x="419" y="785"/>
                  </a:lnTo>
                  <a:lnTo>
                    <a:pt x="497" y="706"/>
                  </a:lnTo>
                  <a:lnTo>
                    <a:pt x="524" y="654"/>
                  </a:lnTo>
                  <a:lnTo>
                    <a:pt x="550" y="602"/>
                  </a:lnTo>
                  <a:lnTo>
                    <a:pt x="524" y="497"/>
                  </a:lnTo>
                  <a:lnTo>
                    <a:pt x="459" y="411"/>
                  </a:lnTo>
                  <a:lnTo>
                    <a:pt x="654" y="314"/>
                  </a:lnTo>
                  <a:lnTo>
                    <a:pt x="837" y="209"/>
                  </a:lnTo>
                  <a:lnTo>
                    <a:pt x="1047" y="105"/>
                  </a:lnTo>
                  <a:lnTo>
                    <a:pt x="1256" y="52"/>
                  </a:lnTo>
                  <a:lnTo>
                    <a:pt x="1387" y="26"/>
                  </a:lnTo>
                  <a:lnTo>
                    <a:pt x="1491" y="52"/>
                  </a:lnTo>
                  <a:lnTo>
                    <a:pt x="1596" y="79"/>
                  </a:lnTo>
                  <a:lnTo>
                    <a:pt x="1674" y="131"/>
                  </a:lnTo>
                  <a:lnTo>
                    <a:pt x="1753" y="209"/>
                  </a:lnTo>
                  <a:lnTo>
                    <a:pt x="1831" y="288"/>
                  </a:lnTo>
                  <a:lnTo>
                    <a:pt x="1779" y="183"/>
                  </a:lnTo>
                  <a:lnTo>
                    <a:pt x="1700" y="105"/>
                  </a:lnTo>
                  <a:lnTo>
                    <a:pt x="1596" y="26"/>
                  </a:lnTo>
                  <a:lnTo>
                    <a:pt x="1491"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5657225" y="2046150"/>
              <a:ext cx="26175" cy="34675"/>
            </a:xfrm>
            <a:custGeom>
              <a:avLst/>
              <a:gdLst/>
              <a:ahLst/>
              <a:cxnLst/>
              <a:rect l="l" t="t" r="r" b="b"/>
              <a:pathLst>
                <a:path w="1047" h="1387" extrusionOk="0">
                  <a:moveTo>
                    <a:pt x="0" y="1"/>
                  </a:moveTo>
                  <a:lnTo>
                    <a:pt x="183" y="27"/>
                  </a:lnTo>
                  <a:lnTo>
                    <a:pt x="366" y="106"/>
                  </a:lnTo>
                  <a:lnTo>
                    <a:pt x="549" y="210"/>
                  </a:lnTo>
                  <a:lnTo>
                    <a:pt x="680" y="367"/>
                  </a:lnTo>
                  <a:lnTo>
                    <a:pt x="785" y="524"/>
                  </a:lnTo>
                  <a:lnTo>
                    <a:pt x="889" y="707"/>
                  </a:lnTo>
                  <a:lnTo>
                    <a:pt x="942" y="890"/>
                  </a:lnTo>
                  <a:lnTo>
                    <a:pt x="986" y="1047"/>
                  </a:lnTo>
                  <a:lnTo>
                    <a:pt x="942" y="1047"/>
                  </a:lnTo>
                  <a:lnTo>
                    <a:pt x="837" y="1073"/>
                  </a:lnTo>
                  <a:lnTo>
                    <a:pt x="811" y="1099"/>
                  </a:lnTo>
                  <a:lnTo>
                    <a:pt x="785" y="1125"/>
                  </a:lnTo>
                  <a:lnTo>
                    <a:pt x="759" y="1230"/>
                  </a:lnTo>
                  <a:lnTo>
                    <a:pt x="785" y="1308"/>
                  </a:lnTo>
                  <a:lnTo>
                    <a:pt x="811" y="1387"/>
                  </a:lnTo>
                  <a:lnTo>
                    <a:pt x="785" y="1230"/>
                  </a:lnTo>
                  <a:lnTo>
                    <a:pt x="811" y="1152"/>
                  </a:lnTo>
                  <a:lnTo>
                    <a:pt x="863" y="1099"/>
                  </a:lnTo>
                  <a:lnTo>
                    <a:pt x="1046" y="1099"/>
                  </a:lnTo>
                  <a:lnTo>
                    <a:pt x="1046" y="1073"/>
                  </a:lnTo>
                  <a:lnTo>
                    <a:pt x="994" y="864"/>
                  </a:lnTo>
                  <a:lnTo>
                    <a:pt x="942" y="681"/>
                  </a:lnTo>
                  <a:lnTo>
                    <a:pt x="837" y="498"/>
                  </a:lnTo>
                  <a:lnTo>
                    <a:pt x="706" y="315"/>
                  </a:lnTo>
                  <a:lnTo>
                    <a:pt x="575" y="184"/>
                  </a:lnTo>
                  <a:lnTo>
                    <a:pt x="392" y="79"/>
                  </a:lnTo>
                  <a:lnTo>
                    <a:pt x="20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817400" y="2150775"/>
              <a:ext cx="18975" cy="62125"/>
            </a:xfrm>
            <a:custGeom>
              <a:avLst/>
              <a:gdLst/>
              <a:ahLst/>
              <a:cxnLst/>
              <a:rect l="l" t="t" r="r" b="b"/>
              <a:pathLst>
                <a:path w="759" h="2485" extrusionOk="0">
                  <a:moveTo>
                    <a:pt x="392" y="0"/>
                  </a:moveTo>
                  <a:lnTo>
                    <a:pt x="314" y="131"/>
                  </a:lnTo>
                  <a:lnTo>
                    <a:pt x="209" y="288"/>
                  </a:lnTo>
                  <a:lnTo>
                    <a:pt x="131" y="497"/>
                  </a:lnTo>
                  <a:lnTo>
                    <a:pt x="52" y="758"/>
                  </a:lnTo>
                  <a:lnTo>
                    <a:pt x="26" y="1098"/>
                  </a:lnTo>
                  <a:lnTo>
                    <a:pt x="0" y="1517"/>
                  </a:lnTo>
                  <a:lnTo>
                    <a:pt x="52" y="1988"/>
                  </a:lnTo>
                  <a:lnTo>
                    <a:pt x="79" y="2223"/>
                  </a:lnTo>
                  <a:lnTo>
                    <a:pt x="131" y="2380"/>
                  </a:lnTo>
                  <a:lnTo>
                    <a:pt x="209" y="2458"/>
                  </a:lnTo>
                  <a:lnTo>
                    <a:pt x="288" y="2484"/>
                  </a:lnTo>
                  <a:lnTo>
                    <a:pt x="340" y="2484"/>
                  </a:lnTo>
                  <a:lnTo>
                    <a:pt x="392" y="2432"/>
                  </a:lnTo>
                  <a:lnTo>
                    <a:pt x="497" y="2249"/>
                  </a:lnTo>
                  <a:lnTo>
                    <a:pt x="575" y="2014"/>
                  </a:lnTo>
                  <a:lnTo>
                    <a:pt x="654" y="1700"/>
                  </a:lnTo>
                  <a:lnTo>
                    <a:pt x="706" y="1360"/>
                  </a:lnTo>
                  <a:lnTo>
                    <a:pt x="758" y="994"/>
                  </a:lnTo>
                  <a:lnTo>
                    <a:pt x="758" y="654"/>
                  </a:lnTo>
                  <a:lnTo>
                    <a:pt x="732" y="340"/>
                  </a:lnTo>
                  <a:lnTo>
                    <a:pt x="732" y="314"/>
                  </a:lnTo>
                  <a:lnTo>
                    <a:pt x="706" y="314"/>
                  </a:lnTo>
                  <a:lnTo>
                    <a:pt x="680" y="340"/>
                  </a:lnTo>
                  <a:lnTo>
                    <a:pt x="706" y="680"/>
                  </a:lnTo>
                  <a:lnTo>
                    <a:pt x="706" y="1020"/>
                  </a:lnTo>
                  <a:lnTo>
                    <a:pt x="654" y="1386"/>
                  </a:lnTo>
                  <a:lnTo>
                    <a:pt x="602" y="1700"/>
                  </a:lnTo>
                  <a:lnTo>
                    <a:pt x="523" y="1988"/>
                  </a:lnTo>
                  <a:lnTo>
                    <a:pt x="445" y="2223"/>
                  </a:lnTo>
                  <a:lnTo>
                    <a:pt x="366" y="2380"/>
                  </a:lnTo>
                  <a:lnTo>
                    <a:pt x="314" y="2432"/>
                  </a:lnTo>
                  <a:lnTo>
                    <a:pt x="262" y="2432"/>
                  </a:lnTo>
                  <a:lnTo>
                    <a:pt x="209" y="2380"/>
                  </a:lnTo>
                  <a:lnTo>
                    <a:pt x="157" y="2249"/>
                  </a:lnTo>
                  <a:lnTo>
                    <a:pt x="105" y="1988"/>
                  </a:lnTo>
                  <a:lnTo>
                    <a:pt x="52" y="1517"/>
                  </a:lnTo>
                  <a:lnTo>
                    <a:pt x="79" y="1098"/>
                  </a:lnTo>
                  <a:lnTo>
                    <a:pt x="105" y="785"/>
                  </a:lnTo>
                  <a:lnTo>
                    <a:pt x="183" y="523"/>
                  </a:lnTo>
                  <a:lnTo>
                    <a:pt x="262" y="314"/>
                  </a:lnTo>
                  <a:lnTo>
                    <a:pt x="340" y="157"/>
                  </a:lnTo>
                  <a:lnTo>
                    <a:pt x="419" y="52"/>
                  </a:lnTo>
                  <a:lnTo>
                    <a:pt x="419"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655250" y="2076900"/>
              <a:ext cx="15075" cy="47750"/>
            </a:xfrm>
            <a:custGeom>
              <a:avLst/>
              <a:gdLst/>
              <a:ahLst/>
              <a:cxnLst/>
              <a:rect l="l" t="t" r="r" b="b"/>
              <a:pathLst>
                <a:path w="603" h="1910" extrusionOk="0">
                  <a:moveTo>
                    <a:pt x="262" y="0"/>
                  </a:moveTo>
                  <a:lnTo>
                    <a:pt x="210" y="157"/>
                  </a:lnTo>
                  <a:lnTo>
                    <a:pt x="105" y="523"/>
                  </a:lnTo>
                  <a:lnTo>
                    <a:pt x="53" y="758"/>
                  </a:lnTo>
                  <a:lnTo>
                    <a:pt x="27" y="1020"/>
                  </a:lnTo>
                  <a:lnTo>
                    <a:pt x="1" y="1308"/>
                  </a:lnTo>
                  <a:lnTo>
                    <a:pt x="27" y="1569"/>
                  </a:lnTo>
                  <a:lnTo>
                    <a:pt x="53" y="1752"/>
                  </a:lnTo>
                  <a:lnTo>
                    <a:pt x="105" y="1857"/>
                  </a:lnTo>
                  <a:lnTo>
                    <a:pt x="158" y="1909"/>
                  </a:lnTo>
                  <a:lnTo>
                    <a:pt x="210" y="1909"/>
                  </a:lnTo>
                  <a:lnTo>
                    <a:pt x="262" y="1883"/>
                  </a:lnTo>
                  <a:lnTo>
                    <a:pt x="341" y="1804"/>
                  </a:lnTo>
                  <a:lnTo>
                    <a:pt x="419" y="1674"/>
                  </a:lnTo>
                  <a:lnTo>
                    <a:pt x="471" y="1491"/>
                  </a:lnTo>
                  <a:lnTo>
                    <a:pt x="524" y="1281"/>
                  </a:lnTo>
                  <a:lnTo>
                    <a:pt x="576" y="1046"/>
                  </a:lnTo>
                  <a:lnTo>
                    <a:pt x="602" y="732"/>
                  </a:lnTo>
                  <a:lnTo>
                    <a:pt x="602" y="418"/>
                  </a:lnTo>
                  <a:lnTo>
                    <a:pt x="576" y="392"/>
                  </a:lnTo>
                  <a:lnTo>
                    <a:pt x="550" y="418"/>
                  </a:lnTo>
                  <a:lnTo>
                    <a:pt x="550" y="758"/>
                  </a:lnTo>
                  <a:lnTo>
                    <a:pt x="524" y="1046"/>
                  </a:lnTo>
                  <a:lnTo>
                    <a:pt x="471" y="1281"/>
                  </a:lnTo>
                  <a:lnTo>
                    <a:pt x="419" y="1491"/>
                  </a:lnTo>
                  <a:lnTo>
                    <a:pt x="367" y="1648"/>
                  </a:lnTo>
                  <a:lnTo>
                    <a:pt x="315" y="1778"/>
                  </a:lnTo>
                  <a:lnTo>
                    <a:pt x="236" y="1831"/>
                  </a:lnTo>
                  <a:lnTo>
                    <a:pt x="184" y="1857"/>
                  </a:lnTo>
                  <a:lnTo>
                    <a:pt x="158" y="1857"/>
                  </a:lnTo>
                  <a:lnTo>
                    <a:pt x="131" y="1804"/>
                  </a:lnTo>
                  <a:lnTo>
                    <a:pt x="79" y="1700"/>
                  </a:lnTo>
                  <a:lnTo>
                    <a:pt x="79" y="1569"/>
                  </a:lnTo>
                  <a:lnTo>
                    <a:pt x="53" y="1308"/>
                  </a:lnTo>
                  <a:lnTo>
                    <a:pt x="79" y="1020"/>
                  </a:lnTo>
                  <a:lnTo>
                    <a:pt x="105" y="785"/>
                  </a:lnTo>
                  <a:lnTo>
                    <a:pt x="158" y="523"/>
                  </a:lnTo>
                  <a:lnTo>
                    <a:pt x="262" y="157"/>
                  </a:lnTo>
                  <a:lnTo>
                    <a:pt x="315" y="26"/>
                  </a:lnTo>
                  <a:lnTo>
                    <a:pt x="288"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5980175" y="2561975"/>
              <a:ext cx="31400" cy="65400"/>
            </a:xfrm>
            <a:custGeom>
              <a:avLst/>
              <a:gdLst/>
              <a:ahLst/>
              <a:cxnLst/>
              <a:rect l="l" t="t" r="r" b="b"/>
              <a:pathLst>
                <a:path w="1256" h="2616" extrusionOk="0">
                  <a:moveTo>
                    <a:pt x="1256" y="1"/>
                  </a:moveTo>
                  <a:lnTo>
                    <a:pt x="994" y="681"/>
                  </a:lnTo>
                  <a:lnTo>
                    <a:pt x="707" y="1335"/>
                  </a:lnTo>
                  <a:lnTo>
                    <a:pt x="393" y="1988"/>
                  </a:lnTo>
                  <a:lnTo>
                    <a:pt x="210" y="2328"/>
                  </a:lnTo>
                  <a:lnTo>
                    <a:pt x="1" y="2616"/>
                  </a:lnTo>
                  <a:lnTo>
                    <a:pt x="236" y="2328"/>
                  </a:lnTo>
                  <a:lnTo>
                    <a:pt x="419" y="2014"/>
                  </a:lnTo>
                  <a:lnTo>
                    <a:pt x="602" y="1701"/>
                  </a:lnTo>
                  <a:lnTo>
                    <a:pt x="759" y="1361"/>
                  </a:lnTo>
                  <a:lnTo>
                    <a:pt x="1021" y="681"/>
                  </a:lnTo>
                  <a:lnTo>
                    <a:pt x="125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5917500" y="2399850"/>
              <a:ext cx="52900" cy="182400"/>
            </a:xfrm>
            <a:custGeom>
              <a:avLst/>
              <a:gdLst/>
              <a:ahLst/>
              <a:cxnLst/>
              <a:rect l="l" t="t" r="r" b="b"/>
              <a:pathLst>
                <a:path w="2116" h="7296" extrusionOk="0">
                  <a:moveTo>
                    <a:pt x="2115" y="0"/>
                  </a:moveTo>
                  <a:lnTo>
                    <a:pt x="1723" y="863"/>
                  </a:lnTo>
                  <a:lnTo>
                    <a:pt x="1383" y="1753"/>
                  </a:lnTo>
                  <a:lnTo>
                    <a:pt x="1069" y="2668"/>
                  </a:lnTo>
                  <a:lnTo>
                    <a:pt x="756" y="3583"/>
                  </a:lnTo>
                  <a:lnTo>
                    <a:pt x="520" y="4498"/>
                  </a:lnTo>
                  <a:lnTo>
                    <a:pt x="285" y="5440"/>
                  </a:lnTo>
                  <a:lnTo>
                    <a:pt x="102" y="6381"/>
                  </a:lnTo>
                  <a:lnTo>
                    <a:pt x="49" y="6852"/>
                  </a:lnTo>
                  <a:lnTo>
                    <a:pt x="128" y="6381"/>
                  </a:lnTo>
                  <a:lnTo>
                    <a:pt x="233" y="5911"/>
                  </a:lnTo>
                  <a:lnTo>
                    <a:pt x="337" y="5440"/>
                  </a:lnTo>
                  <a:lnTo>
                    <a:pt x="546" y="4498"/>
                  </a:lnTo>
                  <a:lnTo>
                    <a:pt x="808" y="3583"/>
                  </a:lnTo>
                  <a:lnTo>
                    <a:pt x="1096" y="2668"/>
                  </a:lnTo>
                  <a:lnTo>
                    <a:pt x="1409" y="1779"/>
                  </a:lnTo>
                  <a:lnTo>
                    <a:pt x="1749" y="890"/>
                  </a:lnTo>
                  <a:lnTo>
                    <a:pt x="2115" y="0"/>
                  </a:lnTo>
                  <a:close/>
                  <a:moveTo>
                    <a:pt x="49" y="6852"/>
                  </a:moveTo>
                  <a:lnTo>
                    <a:pt x="49" y="6852"/>
                  </a:lnTo>
                  <a:lnTo>
                    <a:pt x="0" y="7295"/>
                  </a:lnTo>
                  <a:lnTo>
                    <a:pt x="49" y="6852"/>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5993900" y="2615600"/>
              <a:ext cx="6575" cy="60175"/>
            </a:xfrm>
            <a:custGeom>
              <a:avLst/>
              <a:gdLst/>
              <a:ahLst/>
              <a:cxnLst/>
              <a:rect l="l" t="t" r="r" b="b"/>
              <a:pathLst>
                <a:path w="263" h="2407" extrusionOk="0">
                  <a:moveTo>
                    <a:pt x="236" y="0"/>
                  </a:moveTo>
                  <a:lnTo>
                    <a:pt x="236" y="602"/>
                  </a:lnTo>
                  <a:lnTo>
                    <a:pt x="184" y="1229"/>
                  </a:lnTo>
                  <a:lnTo>
                    <a:pt x="132" y="1831"/>
                  </a:lnTo>
                  <a:lnTo>
                    <a:pt x="79" y="2118"/>
                  </a:lnTo>
                  <a:lnTo>
                    <a:pt x="1" y="2406"/>
                  </a:lnTo>
                  <a:lnTo>
                    <a:pt x="105" y="2118"/>
                  </a:lnTo>
                  <a:lnTo>
                    <a:pt x="184" y="1831"/>
                  </a:lnTo>
                  <a:lnTo>
                    <a:pt x="210" y="1517"/>
                  </a:lnTo>
                  <a:lnTo>
                    <a:pt x="236" y="1229"/>
                  </a:lnTo>
                  <a:lnTo>
                    <a:pt x="262" y="602"/>
                  </a:lnTo>
                  <a:lnTo>
                    <a:pt x="236"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011550" y="2596625"/>
              <a:ext cx="3300" cy="68025"/>
            </a:xfrm>
            <a:custGeom>
              <a:avLst/>
              <a:gdLst/>
              <a:ahLst/>
              <a:cxnLst/>
              <a:rect l="l" t="t" r="r" b="b"/>
              <a:pathLst>
                <a:path w="132" h="2721" extrusionOk="0">
                  <a:moveTo>
                    <a:pt x="79" y="1"/>
                  </a:moveTo>
                  <a:lnTo>
                    <a:pt x="79" y="681"/>
                  </a:lnTo>
                  <a:lnTo>
                    <a:pt x="79" y="1361"/>
                  </a:lnTo>
                  <a:lnTo>
                    <a:pt x="79" y="2041"/>
                  </a:lnTo>
                  <a:lnTo>
                    <a:pt x="1" y="2721"/>
                  </a:lnTo>
                  <a:lnTo>
                    <a:pt x="79" y="2381"/>
                  </a:lnTo>
                  <a:lnTo>
                    <a:pt x="105" y="2041"/>
                  </a:lnTo>
                  <a:lnTo>
                    <a:pt x="132" y="1361"/>
                  </a:lnTo>
                  <a:lnTo>
                    <a:pt x="132" y="681"/>
                  </a:lnTo>
                  <a:lnTo>
                    <a:pt x="7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024625" y="2591400"/>
              <a:ext cx="2650" cy="50375"/>
            </a:xfrm>
            <a:custGeom>
              <a:avLst/>
              <a:gdLst/>
              <a:ahLst/>
              <a:cxnLst/>
              <a:rect l="l" t="t" r="r" b="b"/>
              <a:pathLst>
                <a:path w="106" h="2015" extrusionOk="0">
                  <a:moveTo>
                    <a:pt x="1" y="1"/>
                  </a:moveTo>
                  <a:lnTo>
                    <a:pt x="53" y="1021"/>
                  </a:lnTo>
                  <a:lnTo>
                    <a:pt x="53" y="1517"/>
                  </a:lnTo>
                  <a:lnTo>
                    <a:pt x="53" y="2014"/>
                  </a:lnTo>
                  <a:lnTo>
                    <a:pt x="106" y="1517"/>
                  </a:lnTo>
                  <a:lnTo>
                    <a:pt x="106" y="1021"/>
                  </a:lnTo>
                  <a:lnTo>
                    <a:pt x="53" y="498"/>
                  </a:lnTo>
                  <a:lnTo>
                    <a:pt x="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6014825" y="2171025"/>
              <a:ext cx="74550" cy="50375"/>
            </a:xfrm>
            <a:custGeom>
              <a:avLst/>
              <a:gdLst/>
              <a:ahLst/>
              <a:cxnLst/>
              <a:rect l="l" t="t" r="r" b="b"/>
              <a:pathLst>
                <a:path w="2982" h="2015" extrusionOk="0">
                  <a:moveTo>
                    <a:pt x="471" y="1"/>
                  </a:moveTo>
                  <a:lnTo>
                    <a:pt x="236" y="890"/>
                  </a:lnTo>
                  <a:lnTo>
                    <a:pt x="27" y="1805"/>
                  </a:lnTo>
                  <a:lnTo>
                    <a:pt x="1" y="1831"/>
                  </a:lnTo>
                  <a:lnTo>
                    <a:pt x="27" y="1831"/>
                  </a:lnTo>
                  <a:lnTo>
                    <a:pt x="184" y="1857"/>
                  </a:lnTo>
                  <a:lnTo>
                    <a:pt x="314" y="1831"/>
                  </a:lnTo>
                  <a:lnTo>
                    <a:pt x="393" y="1805"/>
                  </a:lnTo>
                  <a:lnTo>
                    <a:pt x="445" y="1779"/>
                  </a:lnTo>
                  <a:lnTo>
                    <a:pt x="498" y="1727"/>
                  </a:lnTo>
                  <a:lnTo>
                    <a:pt x="518" y="1695"/>
                  </a:lnTo>
                  <a:lnTo>
                    <a:pt x="518" y="1695"/>
                  </a:lnTo>
                  <a:lnTo>
                    <a:pt x="550" y="1727"/>
                  </a:lnTo>
                  <a:lnTo>
                    <a:pt x="628" y="1753"/>
                  </a:lnTo>
                  <a:lnTo>
                    <a:pt x="707" y="1779"/>
                  </a:lnTo>
                  <a:lnTo>
                    <a:pt x="785" y="1779"/>
                  </a:lnTo>
                  <a:lnTo>
                    <a:pt x="916" y="1753"/>
                  </a:lnTo>
                  <a:lnTo>
                    <a:pt x="1029" y="1715"/>
                  </a:lnTo>
                  <a:lnTo>
                    <a:pt x="1029" y="1715"/>
                  </a:lnTo>
                  <a:lnTo>
                    <a:pt x="1047" y="1805"/>
                  </a:lnTo>
                  <a:lnTo>
                    <a:pt x="1099" y="1910"/>
                  </a:lnTo>
                  <a:lnTo>
                    <a:pt x="1125" y="1962"/>
                  </a:lnTo>
                  <a:lnTo>
                    <a:pt x="1177" y="1988"/>
                  </a:lnTo>
                  <a:lnTo>
                    <a:pt x="1230" y="2014"/>
                  </a:lnTo>
                  <a:lnTo>
                    <a:pt x="1282" y="2014"/>
                  </a:lnTo>
                  <a:lnTo>
                    <a:pt x="1439" y="1988"/>
                  </a:lnTo>
                  <a:lnTo>
                    <a:pt x="1570" y="1962"/>
                  </a:lnTo>
                  <a:lnTo>
                    <a:pt x="1805" y="1831"/>
                  </a:lnTo>
                  <a:lnTo>
                    <a:pt x="2040" y="1701"/>
                  </a:lnTo>
                  <a:lnTo>
                    <a:pt x="2250" y="1517"/>
                  </a:lnTo>
                  <a:lnTo>
                    <a:pt x="2642" y="1151"/>
                  </a:lnTo>
                  <a:lnTo>
                    <a:pt x="2982" y="733"/>
                  </a:lnTo>
                  <a:lnTo>
                    <a:pt x="2616" y="1125"/>
                  </a:lnTo>
                  <a:lnTo>
                    <a:pt x="2223" y="1491"/>
                  </a:lnTo>
                  <a:lnTo>
                    <a:pt x="2014" y="1674"/>
                  </a:lnTo>
                  <a:lnTo>
                    <a:pt x="1779" y="1805"/>
                  </a:lnTo>
                  <a:lnTo>
                    <a:pt x="1544" y="1910"/>
                  </a:lnTo>
                  <a:lnTo>
                    <a:pt x="1413" y="1962"/>
                  </a:lnTo>
                  <a:lnTo>
                    <a:pt x="1204" y="1962"/>
                  </a:lnTo>
                  <a:lnTo>
                    <a:pt x="1125" y="1884"/>
                  </a:lnTo>
                  <a:lnTo>
                    <a:pt x="1099" y="1779"/>
                  </a:lnTo>
                  <a:lnTo>
                    <a:pt x="1073" y="1674"/>
                  </a:lnTo>
                  <a:lnTo>
                    <a:pt x="1073" y="1648"/>
                  </a:lnTo>
                  <a:lnTo>
                    <a:pt x="1047" y="1648"/>
                  </a:lnTo>
                  <a:lnTo>
                    <a:pt x="916" y="1701"/>
                  </a:lnTo>
                  <a:lnTo>
                    <a:pt x="785" y="1727"/>
                  </a:lnTo>
                  <a:lnTo>
                    <a:pt x="628" y="1701"/>
                  </a:lnTo>
                  <a:lnTo>
                    <a:pt x="576" y="1674"/>
                  </a:lnTo>
                  <a:lnTo>
                    <a:pt x="550" y="1648"/>
                  </a:lnTo>
                  <a:lnTo>
                    <a:pt x="524" y="1596"/>
                  </a:lnTo>
                  <a:lnTo>
                    <a:pt x="498" y="1648"/>
                  </a:lnTo>
                  <a:lnTo>
                    <a:pt x="471" y="1701"/>
                  </a:lnTo>
                  <a:lnTo>
                    <a:pt x="419" y="1727"/>
                  </a:lnTo>
                  <a:lnTo>
                    <a:pt x="314" y="1805"/>
                  </a:lnTo>
                  <a:lnTo>
                    <a:pt x="184" y="1805"/>
                  </a:lnTo>
                  <a:lnTo>
                    <a:pt x="60" y="1780"/>
                  </a:lnTo>
                  <a:lnTo>
                    <a:pt x="60" y="1780"/>
                  </a:lnTo>
                  <a:lnTo>
                    <a:pt x="288" y="916"/>
                  </a:lnTo>
                  <a:lnTo>
                    <a:pt x="47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040975" y="2171675"/>
              <a:ext cx="32725" cy="41225"/>
            </a:xfrm>
            <a:custGeom>
              <a:avLst/>
              <a:gdLst/>
              <a:ahLst/>
              <a:cxnLst/>
              <a:rect l="l" t="t" r="r" b="b"/>
              <a:pathLst>
                <a:path w="1309" h="1649" extrusionOk="0">
                  <a:moveTo>
                    <a:pt x="1308" y="1"/>
                  </a:moveTo>
                  <a:lnTo>
                    <a:pt x="968" y="393"/>
                  </a:lnTo>
                  <a:lnTo>
                    <a:pt x="628" y="812"/>
                  </a:lnTo>
                  <a:lnTo>
                    <a:pt x="314" y="1230"/>
                  </a:lnTo>
                  <a:lnTo>
                    <a:pt x="1" y="1648"/>
                  </a:lnTo>
                  <a:lnTo>
                    <a:pt x="341" y="1256"/>
                  </a:lnTo>
                  <a:lnTo>
                    <a:pt x="681" y="838"/>
                  </a:lnTo>
                  <a:lnTo>
                    <a:pt x="994" y="419"/>
                  </a:lnTo>
                  <a:lnTo>
                    <a:pt x="130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027900" y="2167750"/>
              <a:ext cx="21600" cy="44500"/>
            </a:xfrm>
            <a:custGeom>
              <a:avLst/>
              <a:gdLst/>
              <a:ahLst/>
              <a:cxnLst/>
              <a:rect l="l" t="t" r="r" b="b"/>
              <a:pathLst>
                <a:path w="864" h="1780" extrusionOk="0">
                  <a:moveTo>
                    <a:pt x="864" y="1"/>
                  </a:moveTo>
                  <a:lnTo>
                    <a:pt x="628" y="419"/>
                  </a:lnTo>
                  <a:lnTo>
                    <a:pt x="419" y="864"/>
                  </a:lnTo>
                  <a:lnTo>
                    <a:pt x="184" y="1335"/>
                  </a:lnTo>
                  <a:lnTo>
                    <a:pt x="1" y="1779"/>
                  </a:lnTo>
                  <a:lnTo>
                    <a:pt x="1" y="1779"/>
                  </a:lnTo>
                  <a:lnTo>
                    <a:pt x="236" y="1335"/>
                  </a:lnTo>
                  <a:lnTo>
                    <a:pt x="445" y="890"/>
                  </a:lnTo>
                  <a:lnTo>
                    <a:pt x="681" y="446"/>
                  </a:lnTo>
                  <a:lnTo>
                    <a:pt x="86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816075" y="2539750"/>
              <a:ext cx="82400" cy="75875"/>
            </a:xfrm>
            <a:custGeom>
              <a:avLst/>
              <a:gdLst/>
              <a:ahLst/>
              <a:cxnLst/>
              <a:rect l="l" t="t" r="r" b="b"/>
              <a:pathLst>
                <a:path w="3296" h="3035" extrusionOk="0">
                  <a:moveTo>
                    <a:pt x="3243" y="1"/>
                  </a:moveTo>
                  <a:lnTo>
                    <a:pt x="53" y="471"/>
                  </a:lnTo>
                  <a:lnTo>
                    <a:pt x="1" y="3034"/>
                  </a:lnTo>
                  <a:lnTo>
                    <a:pt x="1" y="3034"/>
                  </a:lnTo>
                  <a:lnTo>
                    <a:pt x="3296" y="2224"/>
                  </a:lnTo>
                  <a:lnTo>
                    <a:pt x="3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979525" y="2271050"/>
              <a:ext cx="87625" cy="138625"/>
            </a:xfrm>
            <a:custGeom>
              <a:avLst/>
              <a:gdLst/>
              <a:ahLst/>
              <a:cxnLst/>
              <a:rect l="l" t="t" r="r" b="b"/>
              <a:pathLst>
                <a:path w="3505" h="5545" extrusionOk="0">
                  <a:moveTo>
                    <a:pt x="1622" y="1"/>
                  </a:moveTo>
                  <a:lnTo>
                    <a:pt x="1" y="3191"/>
                  </a:lnTo>
                  <a:lnTo>
                    <a:pt x="2982" y="5545"/>
                  </a:lnTo>
                  <a:lnTo>
                    <a:pt x="3505" y="1361"/>
                  </a:lnTo>
                  <a:lnTo>
                    <a:pt x="1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999800" y="4049300"/>
              <a:ext cx="168025" cy="77175"/>
            </a:xfrm>
            <a:custGeom>
              <a:avLst/>
              <a:gdLst/>
              <a:ahLst/>
              <a:cxnLst/>
              <a:rect l="l" t="t" r="r" b="b"/>
              <a:pathLst>
                <a:path w="6721" h="3087" extrusionOk="0">
                  <a:moveTo>
                    <a:pt x="0" y="1"/>
                  </a:moveTo>
                  <a:lnTo>
                    <a:pt x="26" y="602"/>
                  </a:lnTo>
                  <a:lnTo>
                    <a:pt x="288" y="759"/>
                  </a:lnTo>
                  <a:lnTo>
                    <a:pt x="994" y="1178"/>
                  </a:lnTo>
                  <a:lnTo>
                    <a:pt x="2092" y="1753"/>
                  </a:lnTo>
                  <a:lnTo>
                    <a:pt x="2798" y="2093"/>
                  </a:lnTo>
                  <a:lnTo>
                    <a:pt x="3583" y="2459"/>
                  </a:lnTo>
                  <a:lnTo>
                    <a:pt x="4210" y="2668"/>
                  </a:lnTo>
                  <a:lnTo>
                    <a:pt x="4760" y="2825"/>
                  </a:lnTo>
                  <a:lnTo>
                    <a:pt x="5230" y="2956"/>
                  </a:lnTo>
                  <a:lnTo>
                    <a:pt x="5649" y="3034"/>
                  </a:lnTo>
                  <a:lnTo>
                    <a:pt x="5963" y="3060"/>
                  </a:lnTo>
                  <a:lnTo>
                    <a:pt x="6250" y="3087"/>
                  </a:lnTo>
                  <a:lnTo>
                    <a:pt x="6459" y="3060"/>
                  </a:lnTo>
                  <a:lnTo>
                    <a:pt x="6590" y="3008"/>
                  </a:lnTo>
                  <a:lnTo>
                    <a:pt x="6695" y="2930"/>
                  </a:lnTo>
                  <a:lnTo>
                    <a:pt x="6721" y="2825"/>
                  </a:lnTo>
                  <a:lnTo>
                    <a:pt x="6721" y="2720"/>
                  </a:lnTo>
                  <a:lnTo>
                    <a:pt x="6669" y="2590"/>
                  </a:lnTo>
                  <a:lnTo>
                    <a:pt x="6590" y="2459"/>
                  </a:lnTo>
                  <a:lnTo>
                    <a:pt x="6459" y="2302"/>
                  </a:lnTo>
                  <a:lnTo>
                    <a:pt x="6303" y="2145"/>
                  </a:lnTo>
                  <a:lnTo>
                    <a:pt x="6119" y="1988"/>
                  </a:lnTo>
                  <a:lnTo>
                    <a:pt x="5936" y="2093"/>
                  </a:lnTo>
                  <a:lnTo>
                    <a:pt x="5727" y="2171"/>
                  </a:lnTo>
                  <a:lnTo>
                    <a:pt x="5518" y="2224"/>
                  </a:lnTo>
                  <a:lnTo>
                    <a:pt x="5283" y="2250"/>
                  </a:lnTo>
                  <a:lnTo>
                    <a:pt x="5021" y="2276"/>
                  </a:lnTo>
                  <a:lnTo>
                    <a:pt x="4733" y="2250"/>
                  </a:lnTo>
                  <a:lnTo>
                    <a:pt x="4446" y="2197"/>
                  </a:lnTo>
                  <a:lnTo>
                    <a:pt x="4132" y="2093"/>
                  </a:lnTo>
                  <a:lnTo>
                    <a:pt x="3661" y="1910"/>
                  </a:lnTo>
                  <a:lnTo>
                    <a:pt x="3112" y="1674"/>
                  </a:lnTo>
                  <a:lnTo>
                    <a:pt x="1988" y="1073"/>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4934150" y="4052575"/>
              <a:ext cx="181125" cy="74550"/>
            </a:xfrm>
            <a:custGeom>
              <a:avLst/>
              <a:gdLst/>
              <a:ahLst/>
              <a:cxnLst/>
              <a:rect l="l" t="t" r="r" b="b"/>
              <a:pathLst>
                <a:path w="7245" h="2982" extrusionOk="0">
                  <a:moveTo>
                    <a:pt x="7244" y="1"/>
                  </a:moveTo>
                  <a:lnTo>
                    <a:pt x="6146" y="550"/>
                  </a:lnTo>
                  <a:lnTo>
                    <a:pt x="4812" y="1125"/>
                  </a:lnTo>
                  <a:lnTo>
                    <a:pt x="4158" y="1413"/>
                  </a:lnTo>
                  <a:lnTo>
                    <a:pt x="3505" y="1648"/>
                  </a:lnTo>
                  <a:lnTo>
                    <a:pt x="2903" y="1857"/>
                  </a:lnTo>
                  <a:lnTo>
                    <a:pt x="2615" y="1910"/>
                  </a:lnTo>
                  <a:lnTo>
                    <a:pt x="2354" y="1962"/>
                  </a:lnTo>
                  <a:lnTo>
                    <a:pt x="2092" y="1988"/>
                  </a:lnTo>
                  <a:lnTo>
                    <a:pt x="1857" y="1988"/>
                  </a:lnTo>
                  <a:lnTo>
                    <a:pt x="1674" y="1936"/>
                  </a:lnTo>
                  <a:lnTo>
                    <a:pt x="1543" y="1883"/>
                  </a:lnTo>
                  <a:lnTo>
                    <a:pt x="1412" y="1805"/>
                  </a:lnTo>
                  <a:lnTo>
                    <a:pt x="1334" y="1700"/>
                  </a:lnTo>
                  <a:lnTo>
                    <a:pt x="1256" y="1570"/>
                  </a:lnTo>
                  <a:lnTo>
                    <a:pt x="1203" y="1439"/>
                  </a:lnTo>
                  <a:lnTo>
                    <a:pt x="942" y="1648"/>
                  </a:lnTo>
                  <a:lnTo>
                    <a:pt x="654" y="1857"/>
                  </a:lnTo>
                  <a:lnTo>
                    <a:pt x="419" y="2066"/>
                  </a:lnTo>
                  <a:lnTo>
                    <a:pt x="210" y="2302"/>
                  </a:lnTo>
                  <a:lnTo>
                    <a:pt x="105" y="2433"/>
                  </a:lnTo>
                  <a:lnTo>
                    <a:pt x="26" y="2563"/>
                  </a:lnTo>
                  <a:lnTo>
                    <a:pt x="0" y="2668"/>
                  </a:lnTo>
                  <a:lnTo>
                    <a:pt x="0" y="2773"/>
                  </a:lnTo>
                  <a:lnTo>
                    <a:pt x="53" y="2851"/>
                  </a:lnTo>
                  <a:lnTo>
                    <a:pt x="131" y="2903"/>
                  </a:lnTo>
                  <a:lnTo>
                    <a:pt x="262" y="2956"/>
                  </a:lnTo>
                  <a:lnTo>
                    <a:pt x="419" y="2982"/>
                  </a:lnTo>
                  <a:lnTo>
                    <a:pt x="811" y="2982"/>
                  </a:lnTo>
                  <a:lnTo>
                    <a:pt x="1308" y="2929"/>
                  </a:lnTo>
                  <a:lnTo>
                    <a:pt x="1857" y="2825"/>
                  </a:lnTo>
                  <a:lnTo>
                    <a:pt x="2485" y="2668"/>
                  </a:lnTo>
                  <a:lnTo>
                    <a:pt x="3138" y="2459"/>
                  </a:lnTo>
                  <a:lnTo>
                    <a:pt x="3818" y="2197"/>
                  </a:lnTo>
                  <a:lnTo>
                    <a:pt x="4498" y="1910"/>
                  </a:lnTo>
                  <a:lnTo>
                    <a:pt x="5178" y="1596"/>
                  </a:lnTo>
                  <a:lnTo>
                    <a:pt x="5806" y="1230"/>
                  </a:lnTo>
                  <a:lnTo>
                    <a:pt x="6355" y="837"/>
                  </a:lnTo>
                  <a:lnTo>
                    <a:pt x="6616" y="654"/>
                  </a:lnTo>
                  <a:lnTo>
                    <a:pt x="6852" y="445"/>
                  </a:lnTo>
                  <a:lnTo>
                    <a:pt x="7061" y="210"/>
                  </a:lnTo>
                  <a:lnTo>
                    <a:pt x="724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745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904A30-4613-CA57-2549-89B5DBB77D09}"/>
              </a:ext>
            </a:extLst>
          </p:cNvPr>
          <p:cNvPicPr>
            <a:picLocks noChangeAspect="1"/>
          </p:cNvPicPr>
          <p:nvPr/>
        </p:nvPicPr>
        <p:blipFill>
          <a:blip r:embed="rId2"/>
          <a:stretch>
            <a:fillRect/>
          </a:stretch>
        </p:blipFill>
        <p:spPr>
          <a:xfrm>
            <a:off x="381000" y="197195"/>
            <a:ext cx="8252460" cy="4550989"/>
          </a:xfrm>
          <a:prstGeom prst="rect">
            <a:avLst/>
          </a:prstGeom>
        </p:spPr>
      </p:pic>
    </p:spTree>
    <p:extLst>
      <p:ext uri="{BB962C8B-B14F-4D97-AF65-F5344CB8AC3E}">
        <p14:creationId xmlns:p14="http://schemas.microsoft.com/office/powerpoint/2010/main" val="413664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57AA0-A4CB-56E0-8C69-D8DE5E5D20A5}"/>
              </a:ext>
            </a:extLst>
          </p:cNvPr>
          <p:cNvPicPr>
            <a:picLocks noChangeAspect="1"/>
          </p:cNvPicPr>
          <p:nvPr/>
        </p:nvPicPr>
        <p:blipFill>
          <a:blip r:embed="rId2"/>
          <a:stretch>
            <a:fillRect/>
          </a:stretch>
        </p:blipFill>
        <p:spPr>
          <a:xfrm>
            <a:off x="92672" y="6824"/>
            <a:ext cx="8958655" cy="5050384"/>
          </a:xfrm>
          <a:prstGeom prst="rect">
            <a:avLst/>
          </a:prstGeom>
        </p:spPr>
      </p:pic>
    </p:spTree>
    <p:extLst>
      <p:ext uri="{BB962C8B-B14F-4D97-AF65-F5344CB8AC3E}">
        <p14:creationId xmlns:p14="http://schemas.microsoft.com/office/powerpoint/2010/main" val="235681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AE7227-745E-953C-1D15-555E700C1189}"/>
              </a:ext>
            </a:extLst>
          </p:cNvPr>
          <p:cNvPicPr>
            <a:picLocks noChangeAspect="1"/>
          </p:cNvPicPr>
          <p:nvPr/>
        </p:nvPicPr>
        <p:blipFill>
          <a:blip r:embed="rId2"/>
          <a:stretch>
            <a:fillRect/>
          </a:stretch>
        </p:blipFill>
        <p:spPr>
          <a:xfrm>
            <a:off x="116205" y="71517"/>
            <a:ext cx="8911590" cy="5000465"/>
          </a:xfrm>
          <a:prstGeom prst="rect">
            <a:avLst/>
          </a:prstGeom>
        </p:spPr>
      </p:pic>
    </p:spTree>
    <p:extLst>
      <p:ext uri="{BB962C8B-B14F-4D97-AF65-F5344CB8AC3E}">
        <p14:creationId xmlns:p14="http://schemas.microsoft.com/office/powerpoint/2010/main" val="247945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F6869-0FB0-94F3-3D15-07ACD748CE94}"/>
              </a:ext>
            </a:extLst>
          </p:cNvPr>
          <p:cNvPicPr>
            <a:picLocks noChangeAspect="1"/>
          </p:cNvPicPr>
          <p:nvPr/>
        </p:nvPicPr>
        <p:blipFill>
          <a:blip r:embed="rId2"/>
          <a:stretch>
            <a:fillRect/>
          </a:stretch>
        </p:blipFill>
        <p:spPr>
          <a:xfrm>
            <a:off x="218295" y="108157"/>
            <a:ext cx="8707409" cy="4927185"/>
          </a:xfrm>
          <a:prstGeom prst="rect">
            <a:avLst/>
          </a:prstGeom>
        </p:spPr>
      </p:pic>
    </p:spTree>
    <p:extLst>
      <p:ext uri="{BB962C8B-B14F-4D97-AF65-F5344CB8AC3E}">
        <p14:creationId xmlns:p14="http://schemas.microsoft.com/office/powerpoint/2010/main" val="8786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grpSp>
        <p:nvGrpSpPr>
          <p:cNvPr id="771" name="Google Shape;771;p43"/>
          <p:cNvGrpSpPr/>
          <p:nvPr/>
        </p:nvGrpSpPr>
        <p:grpSpPr>
          <a:xfrm flipH="1">
            <a:off x="5204473" y="1310956"/>
            <a:ext cx="1518761" cy="1005752"/>
            <a:chOff x="2788903" y="1320156"/>
            <a:chExt cx="1518761" cy="1005752"/>
          </a:xfrm>
        </p:grpSpPr>
        <p:sp>
          <p:nvSpPr>
            <p:cNvPr id="772" name="Google Shape;772;p43"/>
            <p:cNvSpPr/>
            <p:nvPr/>
          </p:nvSpPr>
          <p:spPr>
            <a:xfrm>
              <a:off x="3016390" y="1320156"/>
              <a:ext cx="138158" cy="96712"/>
            </a:xfrm>
            <a:custGeom>
              <a:avLst/>
              <a:gdLst/>
              <a:ahLst/>
              <a:cxnLst/>
              <a:rect l="l" t="t" r="r" b="b"/>
              <a:pathLst>
                <a:path w="25994" h="18196" extrusionOk="0">
                  <a:moveTo>
                    <a:pt x="1387" y="0"/>
                  </a:moveTo>
                  <a:lnTo>
                    <a:pt x="867" y="173"/>
                  </a:lnTo>
                  <a:lnTo>
                    <a:pt x="521" y="347"/>
                  </a:lnTo>
                  <a:lnTo>
                    <a:pt x="174" y="866"/>
                  </a:lnTo>
                  <a:lnTo>
                    <a:pt x="1" y="1386"/>
                  </a:lnTo>
                  <a:lnTo>
                    <a:pt x="1" y="18195"/>
                  </a:lnTo>
                  <a:lnTo>
                    <a:pt x="25994" y="18195"/>
                  </a:lnTo>
                  <a:lnTo>
                    <a:pt x="25994" y="1386"/>
                  </a:lnTo>
                  <a:lnTo>
                    <a:pt x="25821" y="866"/>
                  </a:lnTo>
                  <a:lnTo>
                    <a:pt x="25647" y="347"/>
                  </a:lnTo>
                  <a:lnTo>
                    <a:pt x="25127" y="173"/>
                  </a:lnTo>
                  <a:lnTo>
                    <a:pt x="2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016390" y="1443571"/>
              <a:ext cx="138158" cy="57110"/>
            </a:xfrm>
            <a:custGeom>
              <a:avLst/>
              <a:gdLst/>
              <a:ahLst/>
              <a:cxnLst/>
              <a:rect l="l" t="t" r="r" b="b"/>
              <a:pathLst>
                <a:path w="25994" h="10745" extrusionOk="0">
                  <a:moveTo>
                    <a:pt x="1" y="0"/>
                  </a:moveTo>
                  <a:lnTo>
                    <a:pt x="1" y="10744"/>
                  </a:lnTo>
                  <a:lnTo>
                    <a:pt x="25994" y="10744"/>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016390" y="1527383"/>
              <a:ext cx="138158" cy="699980"/>
            </a:xfrm>
            <a:custGeom>
              <a:avLst/>
              <a:gdLst/>
              <a:ahLst/>
              <a:cxnLst/>
              <a:rect l="l" t="t" r="r" b="b"/>
              <a:pathLst>
                <a:path w="25994" h="131699" extrusionOk="0">
                  <a:moveTo>
                    <a:pt x="1" y="0"/>
                  </a:moveTo>
                  <a:lnTo>
                    <a:pt x="1" y="15076"/>
                  </a:lnTo>
                  <a:lnTo>
                    <a:pt x="1" y="131698"/>
                  </a:lnTo>
                  <a:lnTo>
                    <a:pt x="25994" y="131698"/>
                  </a:lnTo>
                  <a:lnTo>
                    <a:pt x="25994" y="15076"/>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598479" y="1634220"/>
              <a:ext cx="145525" cy="74607"/>
            </a:xfrm>
            <a:custGeom>
              <a:avLst/>
              <a:gdLst/>
              <a:ahLst/>
              <a:cxnLst/>
              <a:rect l="l" t="t" r="r" b="b"/>
              <a:pathLst>
                <a:path w="27380" h="14037" extrusionOk="0">
                  <a:moveTo>
                    <a:pt x="25993" y="1"/>
                  </a:moveTo>
                  <a:lnTo>
                    <a:pt x="0" y="3466"/>
                  </a:lnTo>
                  <a:lnTo>
                    <a:pt x="1386" y="14037"/>
                  </a:lnTo>
                  <a:lnTo>
                    <a:pt x="27379" y="10571"/>
                  </a:lnTo>
                  <a:lnTo>
                    <a:pt x="25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580976" y="1492384"/>
              <a:ext cx="152897" cy="133555"/>
            </a:xfrm>
            <a:custGeom>
              <a:avLst/>
              <a:gdLst/>
              <a:ahLst/>
              <a:cxnLst/>
              <a:rect l="l" t="t" r="r" b="b"/>
              <a:pathLst>
                <a:path w="28767" h="25128" extrusionOk="0">
                  <a:moveTo>
                    <a:pt x="24261" y="1"/>
                  </a:moveTo>
                  <a:lnTo>
                    <a:pt x="1560" y="2946"/>
                  </a:lnTo>
                  <a:lnTo>
                    <a:pt x="867" y="3120"/>
                  </a:lnTo>
                  <a:lnTo>
                    <a:pt x="347" y="3640"/>
                  </a:lnTo>
                  <a:lnTo>
                    <a:pt x="174" y="4159"/>
                  </a:lnTo>
                  <a:lnTo>
                    <a:pt x="1" y="4853"/>
                  </a:lnTo>
                  <a:lnTo>
                    <a:pt x="2600" y="25127"/>
                  </a:lnTo>
                  <a:lnTo>
                    <a:pt x="28766" y="21661"/>
                  </a:lnTo>
                  <a:lnTo>
                    <a:pt x="26167" y="1560"/>
                  </a:lnTo>
                  <a:lnTo>
                    <a:pt x="25820" y="867"/>
                  </a:lnTo>
                  <a:lnTo>
                    <a:pt x="25474" y="347"/>
                  </a:lnTo>
                  <a:lnTo>
                    <a:pt x="24954" y="174"/>
                  </a:lnTo>
                  <a:lnTo>
                    <a:pt x="24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609528" y="1717112"/>
              <a:ext cx="201710" cy="515778"/>
            </a:xfrm>
            <a:custGeom>
              <a:avLst/>
              <a:gdLst/>
              <a:ahLst/>
              <a:cxnLst/>
              <a:rect l="l" t="t" r="r" b="b"/>
              <a:pathLst>
                <a:path w="37951" h="97042" extrusionOk="0">
                  <a:moveTo>
                    <a:pt x="25994" y="1"/>
                  </a:moveTo>
                  <a:lnTo>
                    <a:pt x="1" y="3466"/>
                  </a:lnTo>
                  <a:lnTo>
                    <a:pt x="1214" y="13863"/>
                  </a:lnTo>
                  <a:lnTo>
                    <a:pt x="11957" y="97041"/>
                  </a:lnTo>
                  <a:lnTo>
                    <a:pt x="37950" y="93749"/>
                  </a:lnTo>
                  <a:lnTo>
                    <a:pt x="27380" y="10398"/>
                  </a:lnTo>
                  <a:lnTo>
                    <a:pt x="25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788903" y="2233805"/>
              <a:ext cx="1518761" cy="92104"/>
            </a:xfrm>
            <a:custGeom>
              <a:avLst/>
              <a:gdLst/>
              <a:ahLst/>
              <a:cxnLst/>
              <a:rect l="l" t="t" r="r" b="b"/>
              <a:pathLst>
                <a:path w="285750" h="17329" extrusionOk="0">
                  <a:moveTo>
                    <a:pt x="0" y="0"/>
                  </a:moveTo>
                  <a:lnTo>
                    <a:pt x="0" y="17329"/>
                  </a:lnTo>
                  <a:lnTo>
                    <a:pt x="285750" y="1732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842319" y="2253146"/>
              <a:ext cx="53426" cy="54346"/>
            </a:xfrm>
            <a:custGeom>
              <a:avLst/>
              <a:gdLst/>
              <a:ahLst/>
              <a:cxnLst/>
              <a:rect l="l" t="t" r="r" b="b"/>
              <a:pathLst>
                <a:path w="10052" h="10225" extrusionOk="0">
                  <a:moveTo>
                    <a:pt x="3986" y="0"/>
                  </a:moveTo>
                  <a:lnTo>
                    <a:pt x="3120" y="347"/>
                  </a:lnTo>
                  <a:lnTo>
                    <a:pt x="2253" y="867"/>
                  </a:lnTo>
                  <a:lnTo>
                    <a:pt x="1387" y="1387"/>
                  </a:lnTo>
                  <a:lnTo>
                    <a:pt x="867" y="2253"/>
                  </a:lnTo>
                  <a:lnTo>
                    <a:pt x="347" y="3120"/>
                  </a:lnTo>
                  <a:lnTo>
                    <a:pt x="1" y="3986"/>
                  </a:lnTo>
                  <a:lnTo>
                    <a:pt x="1" y="5026"/>
                  </a:lnTo>
                  <a:lnTo>
                    <a:pt x="1" y="6065"/>
                  </a:lnTo>
                  <a:lnTo>
                    <a:pt x="347" y="7105"/>
                  </a:lnTo>
                  <a:lnTo>
                    <a:pt x="867" y="7972"/>
                  </a:lnTo>
                  <a:lnTo>
                    <a:pt x="1387" y="8665"/>
                  </a:lnTo>
                  <a:lnTo>
                    <a:pt x="2253" y="9185"/>
                  </a:lnTo>
                  <a:lnTo>
                    <a:pt x="3120" y="9704"/>
                  </a:lnTo>
                  <a:lnTo>
                    <a:pt x="3986" y="10051"/>
                  </a:lnTo>
                  <a:lnTo>
                    <a:pt x="5026" y="10224"/>
                  </a:lnTo>
                  <a:lnTo>
                    <a:pt x="6066" y="10051"/>
                  </a:lnTo>
                  <a:lnTo>
                    <a:pt x="6932" y="9704"/>
                  </a:lnTo>
                  <a:lnTo>
                    <a:pt x="7799" y="9185"/>
                  </a:lnTo>
                  <a:lnTo>
                    <a:pt x="8665" y="8665"/>
                  </a:lnTo>
                  <a:lnTo>
                    <a:pt x="9185" y="7972"/>
                  </a:lnTo>
                  <a:lnTo>
                    <a:pt x="9705" y="7105"/>
                  </a:lnTo>
                  <a:lnTo>
                    <a:pt x="10051" y="6065"/>
                  </a:lnTo>
                  <a:lnTo>
                    <a:pt x="10051" y="5026"/>
                  </a:lnTo>
                  <a:lnTo>
                    <a:pt x="10051" y="3986"/>
                  </a:lnTo>
                  <a:lnTo>
                    <a:pt x="9705" y="3120"/>
                  </a:lnTo>
                  <a:lnTo>
                    <a:pt x="9185" y="2253"/>
                  </a:lnTo>
                  <a:lnTo>
                    <a:pt x="8665" y="1387"/>
                  </a:lnTo>
                  <a:lnTo>
                    <a:pt x="7799" y="867"/>
                  </a:lnTo>
                  <a:lnTo>
                    <a:pt x="6932" y="347"/>
                  </a:lnTo>
                  <a:lnTo>
                    <a:pt x="6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4173195" y="2253146"/>
              <a:ext cx="54346" cy="54346"/>
            </a:xfrm>
            <a:custGeom>
              <a:avLst/>
              <a:gdLst/>
              <a:ahLst/>
              <a:cxnLst/>
              <a:rect l="l" t="t" r="r" b="b"/>
              <a:pathLst>
                <a:path w="10225" h="10225" extrusionOk="0">
                  <a:moveTo>
                    <a:pt x="3986" y="0"/>
                  </a:moveTo>
                  <a:lnTo>
                    <a:pt x="3119" y="347"/>
                  </a:lnTo>
                  <a:lnTo>
                    <a:pt x="2253" y="867"/>
                  </a:lnTo>
                  <a:lnTo>
                    <a:pt x="1560" y="1387"/>
                  </a:lnTo>
                  <a:lnTo>
                    <a:pt x="867" y="2253"/>
                  </a:lnTo>
                  <a:lnTo>
                    <a:pt x="347" y="3120"/>
                  </a:lnTo>
                  <a:lnTo>
                    <a:pt x="173" y="3986"/>
                  </a:lnTo>
                  <a:lnTo>
                    <a:pt x="0" y="5026"/>
                  </a:lnTo>
                  <a:lnTo>
                    <a:pt x="173" y="6065"/>
                  </a:lnTo>
                  <a:lnTo>
                    <a:pt x="347" y="7105"/>
                  </a:lnTo>
                  <a:lnTo>
                    <a:pt x="867" y="7972"/>
                  </a:lnTo>
                  <a:lnTo>
                    <a:pt x="1560" y="8665"/>
                  </a:lnTo>
                  <a:lnTo>
                    <a:pt x="2253" y="9185"/>
                  </a:lnTo>
                  <a:lnTo>
                    <a:pt x="3119" y="9704"/>
                  </a:lnTo>
                  <a:lnTo>
                    <a:pt x="3986" y="10051"/>
                  </a:lnTo>
                  <a:lnTo>
                    <a:pt x="5025" y="10224"/>
                  </a:lnTo>
                  <a:lnTo>
                    <a:pt x="6065" y="10051"/>
                  </a:lnTo>
                  <a:lnTo>
                    <a:pt x="7105" y="9704"/>
                  </a:lnTo>
                  <a:lnTo>
                    <a:pt x="7971" y="9185"/>
                  </a:lnTo>
                  <a:lnTo>
                    <a:pt x="8664" y="8665"/>
                  </a:lnTo>
                  <a:lnTo>
                    <a:pt x="9358" y="7972"/>
                  </a:lnTo>
                  <a:lnTo>
                    <a:pt x="9704" y="7105"/>
                  </a:lnTo>
                  <a:lnTo>
                    <a:pt x="10051" y="6065"/>
                  </a:lnTo>
                  <a:lnTo>
                    <a:pt x="10224" y="5026"/>
                  </a:lnTo>
                  <a:lnTo>
                    <a:pt x="10051" y="3986"/>
                  </a:lnTo>
                  <a:lnTo>
                    <a:pt x="9704" y="3120"/>
                  </a:lnTo>
                  <a:lnTo>
                    <a:pt x="9358" y="2253"/>
                  </a:lnTo>
                  <a:lnTo>
                    <a:pt x="8664" y="1387"/>
                  </a:lnTo>
                  <a:lnTo>
                    <a:pt x="7971" y="867"/>
                  </a:lnTo>
                  <a:lnTo>
                    <a:pt x="7105" y="347"/>
                  </a:lnTo>
                  <a:lnTo>
                    <a:pt x="6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016390" y="1416863"/>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016390" y="1500675"/>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594790" y="1607512"/>
              <a:ext cx="141847" cy="45135"/>
            </a:xfrm>
            <a:custGeom>
              <a:avLst/>
              <a:gdLst/>
              <a:ahLst/>
              <a:cxnLst/>
              <a:rect l="l" t="t" r="r" b="b"/>
              <a:pathLst>
                <a:path w="26688" h="8492" extrusionOk="0">
                  <a:moveTo>
                    <a:pt x="26167" y="0"/>
                  </a:moveTo>
                  <a:lnTo>
                    <a:pt x="1" y="3466"/>
                  </a:lnTo>
                  <a:lnTo>
                    <a:pt x="694" y="8491"/>
                  </a:lnTo>
                  <a:lnTo>
                    <a:pt x="26687" y="5026"/>
                  </a:lnTo>
                  <a:lnTo>
                    <a:pt x="26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605845" y="1690405"/>
              <a:ext cx="141841" cy="45135"/>
            </a:xfrm>
            <a:custGeom>
              <a:avLst/>
              <a:gdLst/>
              <a:ahLst/>
              <a:cxnLst/>
              <a:rect l="l" t="t" r="r" b="b"/>
              <a:pathLst>
                <a:path w="26687" h="8492" extrusionOk="0">
                  <a:moveTo>
                    <a:pt x="25993" y="0"/>
                  </a:moveTo>
                  <a:lnTo>
                    <a:pt x="0" y="3466"/>
                  </a:lnTo>
                  <a:lnTo>
                    <a:pt x="694" y="8491"/>
                  </a:lnTo>
                  <a:lnTo>
                    <a:pt x="26687" y="5026"/>
                  </a:lnTo>
                  <a:lnTo>
                    <a:pt x="25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3684130" y="2116832"/>
              <a:ext cx="93028" cy="35929"/>
            </a:xfrm>
            <a:custGeom>
              <a:avLst/>
              <a:gdLst/>
              <a:ahLst/>
              <a:cxnLst/>
              <a:rect l="l" t="t" r="r" b="b"/>
              <a:pathLst>
                <a:path w="17503" h="6760" extrusionOk="0">
                  <a:moveTo>
                    <a:pt x="14557" y="1"/>
                  </a:moveTo>
                  <a:lnTo>
                    <a:pt x="2254" y="1561"/>
                  </a:lnTo>
                  <a:lnTo>
                    <a:pt x="1734" y="1734"/>
                  </a:lnTo>
                  <a:lnTo>
                    <a:pt x="1387" y="1907"/>
                  </a:lnTo>
                  <a:lnTo>
                    <a:pt x="521" y="2600"/>
                  </a:lnTo>
                  <a:lnTo>
                    <a:pt x="174" y="3467"/>
                  </a:lnTo>
                  <a:lnTo>
                    <a:pt x="1" y="3987"/>
                  </a:lnTo>
                  <a:lnTo>
                    <a:pt x="1" y="4506"/>
                  </a:lnTo>
                  <a:lnTo>
                    <a:pt x="174" y="5026"/>
                  </a:lnTo>
                  <a:lnTo>
                    <a:pt x="347" y="5373"/>
                  </a:lnTo>
                  <a:lnTo>
                    <a:pt x="1041" y="6239"/>
                  </a:lnTo>
                  <a:lnTo>
                    <a:pt x="1907" y="6586"/>
                  </a:lnTo>
                  <a:lnTo>
                    <a:pt x="2427" y="6759"/>
                  </a:lnTo>
                  <a:lnTo>
                    <a:pt x="2947" y="6759"/>
                  </a:lnTo>
                  <a:lnTo>
                    <a:pt x="15250" y="5026"/>
                  </a:lnTo>
                  <a:lnTo>
                    <a:pt x="15770" y="5026"/>
                  </a:lnTo>
                  <a:lnTo>
                    <a:pt x="16116" y="4853"/>
                  </a:lnTo>
                  <a:lnTo>
                    <a:pt x="16983" y="4160"/>
                  </a:lnTo>
                  <a:lnTo>
                    <a:pt x="17330" y="3293"/>
                  </a:lnTo>
                  <a:lnTo>
                    <a:pt x="17503" y="2774"/>
                  </a:lnTo>
                  <a:lnTo>
                    <a:pt x="17503" y="2254"/>
                  </a:lnTo>
                  <a:lnTo>
                    <a:pt x="17330"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3677683" y="2065256"/>
              <a:ext cx="93028" cy="35929"/>
            </a:xfrm>
            <a:custGeom>
              <a:avLst/>
              <a:gdLst/>
              <a:ahLst/>
              <a:cxnLst/>
              <a:rect l="l" t="t" r="r" b="b"/>
              <a:pathLst>
                <a:path w="17503" h="6760" extrusionOk="0">
                  <a:moveTo>
                    <a:pt x="14557" y="1"/>
                  </a:moveTo>
                  <a:lnTo>
                    <a:pt x="2254" y="1734"/>
                  </a:lnTo>
                  <a:lnTo>
                    <a:pt x="1734" y="1734"/>
                  </a:lnTo>
                  <a:lnTo>
                    <a:pt x="1214" y="1907"/>
                  </a:lnTo>
                  <a:lnTo>
                    <a:pt x="521" y="2600"/>
                  </a:lnTo>
                  <a:lnTo>
                    <a:pt x="174" y="3467"/>
                  </a:lnTo>
                  <a:lnTo>
                    <a:pt x="1" y="3986"/>
                  </a:lnTo>
                  <a:lnTo>
                    <a:pt x="1" y="4506"/>
                  </a:lnTo>
                  <a:lnTo>
                    <a:pt x="174" y="5026"/>
                  </a:lnTo>
                  <a:lnTo>
                    <a:pt x="347" y="5546"/>
                  </a:lnTo>
                  <a:lnTo>
                    <a:pt x="1041" y="6239"/>
                  </a:lnTo>
                  <a:lnTo>
                    <a:pt x="1907" y="6586"/>
                  </a:lnTo>
                  <a:lnTo>
                    <a:pt x="2427" y="6759"/>
                  </a:lnTo>
                  <a:lnTo>
                    <a:pt x="2947" y="6759"/>
                  </a:lnTo>
                  <a:lnTo>
                    <a:pt x="15250" y="5199"/>
                  </a:lnTo>
                  <a:lnTo>
                    <a:pt x="15770" y="5026"/>
                  </a:lnTo>
                  <a:lnTo>
                    <a:pt x="16116" y="4853"/>
                  </a:lnTo>
                  <a:lnTo>
                    <a:pt x="16983" y="4160"/>
                  </a:lnTo>
                  <a:lnTo>
                    <a:pt x="17329" y="3293"/>
                  </a:lnTo>
                  <a:lnTo>
                    <a:pt x="17503" y="2773"/>
                  </a:lnTo>
                  <a:lnTo>
                    <a:pt x="17503" y="2254"/>
                  </a:lnTo>
                  <a:lnTo>
                    <a:pt x="17329"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3416116" y="1320156"/>
              <a:ext cx="164866" cy="907207"/>
            </a:xfrm>
            <a:custGeom>
              <a:avLst/>
              <a:gdLst/>
              <a:ahLst/>
              <a:cxnLst/>
              <a:rect l="l" t="t" r="r" b="b"/>
              <a:pathLst>
                <a:path w="31019" h="170688" extrusionOk="0">
                  <a:moveTo>
                    <a:pt x="1733" y="0"/>
                  </a:moveTo>
                  <a:lnTo>
                    <a:pt x="1040" y="173"/>
                  </a:lnTo>
                  <a:lnTo>
                    <a:pt x="520" y="520"/>
                  </a:lnTo>
                  <a:lnTo>
                    <a:pt x="174" y="1040"/>
                  </a:lnTo>
                  <a:lnTo>
                    <a:pt x="0" y="1560"/>
                  </a:lnTo>
                  <a:lnTo>
                    <a:pt x="0" y="170687"/>
                  </a:lnTo>
                  <a:lnTo>
                    <a:pt x="31019" y="170687"/>
                  </a:lnTo>
                  <a:lnTo>
                    <a:pt x="31019" y="1560"/>
                  </a:lnTo>
                  <a:lnTo>
                    <a:pt x="30845" y="1040"/>
                  </a:lnTo>
                  <a:lnTo>
                    <a:pt x="30499" y="520"/>
                  </a:lnTo>
                  <a:lnTo>
                    <a:pt x="29979" y="173"/>
                  </a:lnTo>
                  <a:lnTo>
                    <a:pt x="2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440060" y="1376336"/>
              <a:ext cx="120661" cy="27638"/>
            </a:xfrm>
            <a:custGeom>
              <a:avLst/>
              <a:gdLst/>
              <a:ahLst/>
              <a:cxnLst/>
              <a:rect l="l" t="t" r="r" b="b"/>
              <a:pathLst>
                <a:path w="22702" h="5200" extrusionOk="0">
                  <a:moveTo>
                    <a:pt x="2600" y="0"/>
                  </a:moveTo>
                  <a:lnTo>
                    <a:pt x="2080" y="174"/>
                  </a:lnTo>
                  <a:lnTo>
                    <a:pt x="1560" y="174"/>
                  </a:lnTo>
                  <a:lnTo>
                    <a:pt x="694" y="867"/>
                  </a:lnTo>
                  <a:lnTo>
                    <a:pt x="174" y="1560"/>
                  </a:lnTo>
                  <a:lnTo>
                    <a:pt x="1" y="2080"/>
                  </a:lnTo>
                  <a:lnTo>
                    <a:pt x="1" y="2600"/>
                  </a:lnTo>
                  <a:lnTo>
                    <a:pt x="1" y="3120"/>
                  </a:lnTo>
                  <a:lnTo>
                    <a:pt x="174" y="3640"/>
                  </a:lnTo>
                  <a:lnTo>
                    <a:pt x="694" y="4333"/>
                  </a:lnTo>
                  <a:lnTo>
                    <a:pt x="1560" y="4853"/>
                  </a:lnTo>
                  <a:lnTo>
                    <a:pt x="2080" y="5026"/>
                  </a:lnTo>
                  <a:lnTo>
                    <a:pt x="2600" y="5199"/>
                  </a:lnTo>
                  <a:lnTo>
                    <a:pt x="20102" y="5199"/>
                  </a:lnTo>
                  <a:lnTo>
                    <a:pt x="20622" y="5026"/>
                  </a:lnTo>
                  <a:lnTo>
                    <a:pt x="21142" y="4853"/>
                  </a:lnTo>
                  <a:lnTo>
                    <a:pt x="21835" y="4333"/>
                  </a:lnTo>
                  <a:lnTo>
                    <a:pt x="22355" y="3640"/>
                  </a:lnTo>
                  <a:lnTo>
                    <a:pt x="22528" y="3120"/>
                  </a:lnTo>
                  <a:lnTo>
                    <a:pt x="22701" y="2600"/>
                  </a:lnTo>
                  <a:lnTo>
                    <a:pt x="22528" y="2080"/>
                  </a:lnTo>
                  <a:lnTo>
                    <a:pt x="22355" y="1560"/>
                  </a:lnTo>
                  <a:lnTo>
                    <a:pt x="21835" y="867"/>
                  </a:lnTo>
                  <a:lnTo>
                    <a:pt x="21142" y="174"/>
                  </a:lnTo>
                  <a:lnTo>
                    <a:pt x="20622" y="174"/>
                  </a:lnTo>
                  <a:lnTo>
                    <a:pt x="201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3440060" y="1426068"/>
              <a:ext cx="120661" cy="26719"/>
            </a:xfrm>
            <a:custGeom>
              <a:avLst/>
              <a:gdLst/>
              <a:ahLst/>
              <a:cxnLst/>
              <a:rect l="l" t="t" r="r" b="b"/>
              <a:pathLst>
                <a:path w="22702" h="5027" extrusionOk="0">
                  <a:moveTo>
                    <a:pt x="2080" y="1"/>
                  </a:moveTo>
                  <a:lnTo>
                    <a:pt x="1560" y="174"/>
                  </a:lnTo>
                  <a:lnTo>
                    <a:pt x="694" y="694"/>
                  </a:lnTo>
                  <a:lnTo>
                    <a:pt x="174" y="1561"/>
                  </a:lnTo>
                  <a:lnTo>
                    <a:pt x="1" y="1907"/>
                  </a:lnTo>
                  <a:lnTo>
                    <a:pt x="1" y="2427"/>
                  </a:lnTo>
                  <a:lnTo>
                    <a:pt x="1" y="2947"/>
                  </a:lnTo>
                  <a:lnTo>
                    <a:pt x="174" y="3467"/>
                  </a:lnTo>
                  <a:lnTo>
                    <a:pt x="694" y="4333"/>
                  </a:lnTo>
                  <a:lnTo>
                    <a:pt x="1560" y="4853"/>
                  </a:lnTo>
                  <a:lnTo>
                    <a:pt x="2080" y="5026"/>
                  </a:lnTo>
                  <a:lnTo>
                    <a:pt x="20622" y="5026"/>
                  </a:lnTo>
                  <a:lnTo>
                    <a:pt x="21142" y="4853"/>
                  </a:lnTo>
                  <a:lnTo>
                    <a:pt x="21835" y="4333"/>
                  </a:lnTo>
                  <a:lnTo>
                    <a:pt x="22355" y="3467"/>
                  </a:lnTo>
                  <a:lnTo>
                    <a:pt x="22528" y="2947"/>
                  </a:lnTo>
                  <a:lnTo>
                    <a:pt x="22701" y="2427"/>
                  </a:lnTo>
                  <a:lnTo>
                    <a:pt x="22528" y="1907"/>
                  </a:lnTo>
                  <a:lnTo>
                    <a:pt x="22355" y="1561"/>
                  </a:lnTo>
                  <a:lnTo>
                    <a:pt x="21835" y="694"/>
                  </a:lnTo>
                  <a:lnTo>
                    <a:pt x="21142" y="174"/>
                  </a:lnTo>
                  <a:lnTo>
                    <a:pt x="20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826661" y="1494228"/>
              <a:ext cx="186971" cy="736818"/>
            </a:xfrm>
            <a:custGeom>
              <a:avLst/>
              <a:gdLst/>
              <a:ahLst/>
              <a:cxnLst/>
              <a:rect l="l" t="t" r="r" b="b"/>
              <a:pathLst>
                <a:path w="35178" h="138630" extrusionOk="0">
                  <a:moveTo>
                    <a:pt x="10571" y="0"/>
                  </a:moveTo>
                  <a:lnTo>
                    <a:pt x="10051" y="173"/>
                  </a:lnTo>
                  <a:lnTo>
                    <a:pt x="9532" y="347"/>
                  </a:lnTo>
                  <a:lnTo>
                    <a:pt x="9012" y="867"/>
                  </a:lnTo>
                  <a:lnTo>
                    <a:pt x="8838" y="1560"/>
                  </a:lnTo>
                  <a:lnTo>
                    <a:pt x="1" y="136897"/>
                  </a:lnTo>
                  <a:lnTo>
                    <a:pt x="26167" y="138629"/>
                  </a:lnTo>
                  <a:lnTo>
                    <a:pt x="35178" y="3293"/>
                  </a:lnTo>
                  <a:lnTo>
                    <a:pt x="35005" y="2599"/>
                  </a:lnTo>
                  <a:lnTo>
                    <a:pt x="34658" y="2080"/>
                  </a:lnTo>
                  <a:lnTo>
                    <a:pt x="34312" y="1733"/>
                  </a:lnTo>
                  <a:lnTo>
                    <a:pt x="33618" y="1560"/>
                  </a:lnTo>
                  <a:lnTo>
                    <a:pt x="105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855213" y="2120521"/>
              <a:ext cx="93028" cy="31316"/>
            </a:xfrm>
            <a:custGeom>
              <a:avLst/>
              <a:gdLst/>
              <a:ahLst/>
              <a:cxnLst/>
              <a:rect l="l" t="t" r="r" b="b"/>
              <a:pathLst>
                <a:path w="17503" h="5892" extrusionOk="0">
                  <a:moveTo>
                    <a:pt x="2253" y="0"/>
                  </a:moveTo>
                  <a:lnTo>
                    <a:pt x="1734" y="173"/>
                  </a:lnTo>
                  <a:lnTo>
                    <a:pt x="867" y="693"/>
                  </a:lnTo>
                  <a:lnTo>
                    <a:pt x="347" y="1386"/>
                  </a:lnTo>
                  <a:lnTo>
                    <a:pt x="174" y="1906"/>
                  </a:lnTo>
                  <a:lnTo>
                    <a:pt x="1" y="2426"/>
                  </a:lnTo>
                  <a:lnTo>
                    <a:pt x="1" y="2946"/>
                  </a:lnTo>
                  <a:lnTo>
                    <a:pt x="174" y="3466"/>
                  </a:lnTo>
                  <a:lnTo>
                    <a:pt x="694" y="4332"/>
                  </a:lnTo>
                  <a:lnTo>
                    <a:pt x="1387" y="4852"/>
                  </a:lnTo>
                  <a:lnTo>
                    <a:pt x="1907" y="5025"/>
                  </a:lnTo>
                  <a:lnTo>
                    <a:pt x="2427" y="5199"/>
                  </a:lnTo>
                  <a:lnTo>
                    <a:pt x="14730" y="5892"/>
                  </a:lnTo>
                  <a:lnTo>
                    <a:pt x="15250" y="5892"/>
                  </a:lnTo>
                  <a:lnTo>
                    <a:pt x="15770" y="5719"/>
                  </a:lnTo>
                  <a:lnTo>
                    <a:pt x="16636" y="5372"/>
                  </a:lnTo>
                  <a:lnTo>
                    <a:pt x="17329" y="4506"/>
                  </a:lnTo>
                  <a:lnTo>
                    <a:pt x="17503" y="4159"/>
                  </a:lnTo>
                  <a:lnTo>
                    <a:pt x="17503" y="3639"/>
                  </a:lnTo>
                  <a:lnTo>
                    <a:pt x="17503" y="3119"/>
                  </a:lnTo>
                  <a:lnTo>
                    <a:pt x="17329" y="2599"/>
                  </a:lnTo>
                  <a:lnTo>
                    <a:pt x="16809" y="1733"/>
                  </a:lnTo>
                  <a:lnTo>
                    <a:pt x="16116" y="1213"/>
                  </a:lnTo>
                  <a:lnTo>
                    <a:pt x="15596" y="867"/>
                  </a:lnTo>
                  <a:lnTo>
                    <a:pt x="15077" y="867"/>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2858896" y="2068944"/>
              <a:ext cx="93028" cy="31316"/>
            </a:xfrm>
            <a:custGeom>
              <a:avLst/>
              <a:gdLst/>
              <a:ahLst/>
              <a:cxnLst/>
              <a:rect l="l" t="t" r="r" b="b"/>
              <a:pathLst>
                <a:path w="17503" h="5892" extrusionOk="0">
                  <a:moveTo>
                    <a:pt x="2254" y="0"/>
                  </a:moveTo>
                  <a:lnTo>
                    <a:pt x="1734" y="173"/>
                  </a:lnTo>
                  <a:lnTo>
                    <a:pt x="867" y="693"/>
                  </a:lnTo>
                  <a:lnTo>
                    <a:pt x="347" y="1386"/>
                  </a:lnTo>
                  <a:lnTo>
                    <a:pt x="1" y="1906"/>
                  </a:lnTo>
                  <a:lnTo>
                    <a:pt x="1" y="2426"/>
                  </a:lnTo>
                  <a:lnTo>
                    <a:pt x="1" y="2946"/>
                  </a:lnTo>
                  <a:lnTo>
                    <a:pt x="174" y="3292"/>
                  </a:lnTo>
                  <a:lnTo>
                    <a:pt x="694" y="4159"/>
                  </a:lnTo>
                  <a:lnTo>
                    <a:pt x="1387" y="4852"/>
                  </a:lnTo>
                  <a:lnTo>
                    <a:pt x="1907" y="5025"/>
                  </a:lnTo>
                  <a:lnTo>
                    <a:pt x="2427" y="5025"/>
                  </a:lnTo>
                  <a:lnTo>
                    <a:pt x="14730" y="5892"/>
                  </a:lnTo>
                  <a:lnTo>
                    <a:pt x="15250" y="5892"/>
                  </a:lnTo>
                  <a:lnTo>
                    <a:pt x="15770" y="5718"/>
                  </a:lnTo>
                  <a:lnTo>
                    <a:pt x="16636" y="5199"/>
                  </a:lnTo>
                  <a:lnTo>
                    <a:pt x="17156" y="4505"/>
                  </a:lnTo>
                  <a:lnTo>
                    <a:pt x="17329" y="3986"/>
                  </a:lnTo>
                  <a:lnTo>
                    <a:pt x="17503" y="3466"/>
                  </a:lnTo>
                  <a:lnTo>
                    <a:pt x="17503" y="2946"/>
                  </a:lnTo>
                  <a:lnTo>
                    <a:pt x="17329" y="2599"/>
                  </a:lnTo>
                  <a:lnTo>
                    <a:pt x="16810" y="1733"/>
                  </a:lnTo>
                  <a:lnTo>
                    <a:pt x="16116" y="1040"/>
                  </a:lnTo>
                  <a:lnTo>
                    <a:pt x="15597" y="866"/>
                  </a:lnTo>
                  <a:lnTo>
                    <a:pt x="15077" y="866"/>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882846" y="1550408"/>
              <a:ext cx="105923" cy="156580"/>
            </a:xfrm>
            <a:custGeom>
              <a:avLst/>
              <a:gdLst/>
              <a:ahLst/>
              <a:cxnLst/>
              <a:rect l="l" t="t" r="r" b="b"/>
              <a:pathLst>
                <a:path w="19929" h="29460" extrusionOk="0">
                  <a:moveTo>
                    <a:pt x="1733" y="1"/>
                  </a:moveTo>
                  <a:lnTo>
                    <a:pt x="0" y="28246"/>
                  </a:lnTo>
                  <a:lnTo>
                    <a:pt x="18022" y="29459"/>
                  </a:lnTo>
                  <a:lnTo>
                    <a:pt x="19928" y="1214"/>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3160990"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7" y="867"/>
                  </a:lnTo>
                  <a:lnTo>
                    <a:pt x="40550" y="520"/>
                  </a:lnTo>
                  <a:lnTo>
                    <a:pt x="40203" y="174"/>
                  </a:lnTo>
                  <a:lnTo>
                    <a:pt x="39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3195990" y="1607512"/>
              <a:ext cx="146450" cy="26713"/>
            </a:xfrm>
            <a:custGeom>
              <a:avLst/>
              <a:gdLst/>
              <a:ahLst/>
              <a:cxnLst/>
              <a:rect l="l" t="t" r="r" b="b"/>
              <a:pathLst>
                <a:path w="27554" h="5026" extrusionOk="0">
                  <a:moveTo>
                    <a:pt x="2080" y="0"/>
                  </a:moveTo>
                  <a:lnTo>
                    <a:pt x="1560" y="174"/>
                  </a:lnTo>
                  <a:lnTo>
                    <a:pt x="694" y="694"/>
                  </a:lnTo>
                  <a:lnTo>
                    <a:pt x="174" y="1560"/>
                  </a:lnTo>
                  <a:lnTo>
                    <a:pt x="1" y="2080"/>
                  </a:lnTo>
                  <a:lnTo>
                    <a:pt x="1" y="2600"/>
                  </a:lnTo>
                  <a:lnTo>
                    <a:pt x="1" y="3120"/>
                  </a:lnTo>
                  <a:lnTo>
                    <a:pt x="174" y="3466"/>
                  </a:lnTo>
                  <a:lnTo>
                    <a:pt x="694" y="4333"/>
                  </a:lnTo>
                  <a:lnTo>
                    <a:pt x="1560" y="4852"/>
                  </a:lnTo>
                  <a:lnTo>
                    <a:pt x="2080" y="5026"/>
                  </a:lnTo>
                  <a:lnTo>
                    <a:pt x="25474" y="5026"/>
                  </a:lnTo>
                  <a:lnTo>
                    <a:pt x="25994" y="4852"/>
                  </a:lnTo>
                  <a:lnTo>
                    <a:pt x="26860" y="4333"/>
                  </a:lnTo>
                  <a:lnTo>
                    <a:pt x="27380" y="3466"/>
                  </a:lnTo>
                  <a:lnTo>
                    <a:pt x="27553" y="3120"/>
                  </a:lnTo>
                  <a:lnTo>
                    <a:pt x="27553" y="2600"/>
                  </a:lnTo>
                  <a:lnTo>
                    <a:pt x="27553" y="2080"/>
                  </a:lnTo>
                  <a:lnTo>
                    <a:pt x="27380" y="1560"/>
                  </a:lnTo>
                  <a:lnTo>
                    <a:pt x="26860" y="694"/>
                  </a:lnTo>
                  <a:lnTo>
                    <a:pt x="25994" y="174"/>
                  </a:lnTo>
                  <a:lnTo>
                    <a:pt x="25474"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3195990" y="1416863"/>
              <a:ext cx="146450" cy="150127"/>
            </a:xfrm>
            <a:custGeom>
              <a:avLst/>
              <a:gdLst/>
              <a:ahLst/>
              <a:cxnLst/>
              <a:rect l="l" t="t" r="r" b="b"/>
              <a:pathLst>
                <a:path w="27554" h="28246" extrusionOk="0">
                  <a:moveTo>
                    <a:pt x="1" y="0"/>
                  </a:moveTo>
                  <a:lnTo>
                    <a:pt x="1" y="28246"/>
                  </a:lnTo>
                  <a:lnTo>
                    <a:pt x="27553" y="28246"/>
                  </a:lnTo>
                  <a:lnTo>
                    <a:pt x="27553"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056222" y="1416863"/>
              <a:ext cx="164871" cy="810500"/>
            </a:xfrm>
            <a:custGeom>
              <a:avLst/>
              <a:gdLst/>
              <a:ahLst/>
              <a:cxnLst/>
              <a:rect l="l" t="t" r="r" b="b"/>
              <a:pathLst>
                <a:path w="31020" h="152493" extrusionOk="0">
                  <a:moveTo>
                    <a:pt x="1734" y="0"/>
                  </a:moveTo>
                  <a:lnTo>
                    <a:pt x="1040" y="173"/>
                  </a:lnTo>
                  <a:lnTo>
                    <a:pt x="521" y="347"/>
                  </a:lnTo>
                  <a:lnTo>
                    <a:pt x="174" y="867"/>
                  </a:lnTo>
                  <a:lnTo>
                    <a:pt x="1" y="1386"/>
                  </a:lnTo>
                  <a:lnTo>
                    <a:pt x="1" y="152492"/>
                  </a:lnTo>
                  <a:lnTo>
                    <a:pt x="31019" y="152492"/>
                  </a:lnTo>
                  <a:lnTo>
                    <a:pt x="31019" y="1386"/>
                  </a:lnTo>
                  <a:lnTo>
                    <a:pt x="30846" y="867"/>
                  </a:lnTo>
                  <a:lnTo>
                    <a:pt x="30499" y="347"/>
                  </a:lnTo>
                  <a:lnTo>
                    <a:pt x="29979" y="173"/>
                  </a:lnTo>
                  <a:lnTo>
                    <a:pt x="29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080172" y="2062497"/>
              <a:ext cx="119736" cy="27633"/>
            </a:xfrm>
            <a:custGeom>
              <a:avLst/>
              <a:gdLst/>
              <a:ahLst/>
              <a:cxnLst/>
              <a:rect l="l" t="t" r="r" b="b"/>
              <a:pathLst>
                <a:path w="22528" h="5199" extrusionOk="0">
                  <a:moveTo>
                    <a:pt x="2426" y="0"/>
                  </a:moveTo>
                  <a:lnTo>
                    <a:pt x="1906" y="173"/>
                  </a:lnTo>
                  <a:lnTo>
                    <a:pt x="1560" y="347"/>
                  </a:lnTo>
                  <a:lnTo>
                    <a:pt x="693" y="866"/>
                  </a:lnTo>
                  <a:lnTo>
                    <a:pt x="173" y="1560"/>
                  </a:lnTo>
                  <a:lnTo>
                    <a:pt x="0" y="2079"/>
                  </a:lnTo>
                  <a:lnTo>
                    <a:pt x="0" y="2599"/>
                  </a:lnTo>
                  <a:lnTo>
                    <a:pt x="0" y="3119"/>
                  </a:lnTo>
                  <a:lnTo>
                    <a:pt x="173" y="3639"/>
                  </a:lnTo>
                  <a:lnTo>
                    <a:pt x="693" y="4332"/>
                  </a:lnTo>
                  <a:lnTo>
                    <a:pt x="1560" y="5025"/>
                  </a:lnTo>
                  <a:lnTo>
                    <a:pt x="1906" y="5025"/>
                  </a:lnTo>
                  <a:lnTo>
                    <a:pt x="2426" y="5199"/>
                  </a:lnTo>
                  <a:lnTo>
                    <a:pt x="19928" y="5199"/>
                  </a:lnTo>
                  <a:lnTo>
                    <a:pt x="20448" y="5025"/>
                  </a:lnTo>
                  <a:lnTo>
                    <a:pt x="20968" y="5025"/>
                  </a:lnTo>
                  <a:lnTo>
                    <a:pt x="21834" y="4332"/>
                  </a:lnTo>
                  <a:lnTo>
                    <a:pt x="22354" y="3639"/>
                  </a:lnTo>
                  <a:lnTo>
                    <a:pt x="22527" y="3119"/>
                  </a:lnTo>
                  <a:lnTo>
                    <a:pt x="22527" y="2599"/>
                  </a:lnTo>
                  <a:lnTo>
                    <a:pt x="22527" y="2079"/>
                  </a:lnTo>
                  <a:lnTo>
                    <a:pt x="22354" y="1560"/>
                  </a:lnTo>
                  <a:lnTo>
                    <a:pt x="21834" y="866"/>
                  </a:lnTo>
                  <a:lnTo>
                    <a:pt x="20968" y="347"/>
                  </a:lnTo>
                  <a:lnTo>
                    <a:pt x="20448" y="173"/>
                  </a:lnTo>
                  <a:lnTo>
                    <a:pt x="19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080172" y="2112230"/>
              <a:ext cx="119736" cy="26713"/>
            </a:xfrm>
            <a:custGeom>
              <a:avLst/>
              <a:gdLst/>
              <a:ahLst/>
              <a:cxnLst/>
              <a:rect l="l" t="t" r="r" b="b"/>
              <a:pathLst>
                <a:path w="22528" h="5026" extrusionOk="0">
                  <a:moveTo>
                    <a:pt x="1906" y="1"/>
                  </a:moveTo>
                  <a:lnTo>
                    <a:pt x="1560" y="174"/>
                  </a:lnTo>
                  <a:lnTo>
                    <a:pt x="693" y="694"/>
                  </a:lnTo>
                  <a:lnTo>
                    <a:pt x="173" y="1560"/>
                  </a:lnTo>
                  <a:lnTo>
                    <a:pt x="0" y="2080"/>
                  </a:lnTo>
                  <a:lnTo>
                    <a:pt x="0" y="2600"/>
                  </a:lnTo>
                  <a:lnTo>
                    <a:pt x="0" y="2946"/>
                  </a:lnTo>
                  <a:lnTo>
                    <a:pt x="173" y="3466"/>
                  </a:lnTo>
                  <a:lnTo>
                    <a:pt x="693" y="4333"/>
                  </a:lnTo>
                  <a:lnTo>
                    <a:pt x="1560" y="4853"/>
                  </a:lnTo>
                  <a:lnTo>
                    <a:pt x="1906" y="5026"/>
                  </a:lnTo>
                  <a:lnTo>
                    <a:pt x="20448" y="5026"/>
                  </a:lnTo>
                  <a:lnTo>
                    <a:pt x="20968" y="4853"/>
                  </a:lnTo>
                  <a:lnTo>
                    <a:pt x="21834" y="4333"/>
                  </a:lnTo>
                  <a:lnTo>
                    <a:pt x="22354" y="3466"/>
                  </a:lnTo>
                  <a:lnTo>
                    <a:pt x="22527" y="2946"/>
                  </a:lnTo>
                  <a:lnTo>
                    <a:pt x="22527" y="2600"/>
                  </a:lnTo>
                  <a:lnTo>
                    <a:pt x="22527" y="2080"/>
                  </a:lnTo>
                  <a:lnTo>
                    <a:pt x="22354" y="1560"/>
                  </a:lnTo>
                  <a:lnTo>
                    <a:pt x="21834" y="694"/>
                  </a:lnTo>
                  <a:lnTo>
                    <a:pt x="20968" y="174"/>
                  </a:lnTo>
                  <a:lnTo>
                    <a:pt x="20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081091" y="1481334"/>
              <a:ext cx="118817" cy="27633"/>
            </a:xfrm>
            <a:custGeom>
              <a:avLst/>
              <a:gdLst/>
              <a:ahLst/>
              <a:cxnLst/>
              <a:rect l="l" t="t" r="r" b="b"/>
              <a:pathLst>
                <a:path w="22355" h="5199" extrusionOk="0">
                  <a:moveTo>
                    <a:pt x="1733" y="0"/>
                  </a:moveTo>
                  <a:lnTo>
                    <a:pt x="1387" y="173"/>
                  </a:lnTo>
                  <a:lnTo>
                    <a:pt x="694" y="693"/>
                  </a:lnTo>
                  <a:lnTo>
                    <a:pt x="174" y="1560"/>
                  </a:lnTo>
                  <a:lnTo>
                    <a:pt x="0" y="2599"/>
                  </a:lnTo>
                  <a:lnTo>
                    <a:pt x="174" y="3639"/>
                  </a:lnTo>
                  <a:lnTo>
                    <a:pt x="694" y="4506"/>
                  </a:lnTo>
                  <a:lnTo>
                    <a:pt x="1387" y="5025"/>
                  </a:lnTo>
                  <a:lnTo>
                    <a:pt x="1733" y="5199"/>
                  </a:lnTo>
                  <a:lnTo>
                    <a:pt x="20795" y="5199"/>
                  </a:lnTo>
                  <a:lnTo>
                    <a:pt x="21141" y="5025"/>
                  </a:lnTo>
                  <a:lnTo>
                    <a:pt x="21835" y="4506"/>
                  </a:lnTo>
                  <a:lnTo>
                    <a:pt x="22181" y="3639"/>
                  </a:lnTo>
                  <a:lnTo>
                    <a:pt x="22354" y="2599"/>
                  </a:lnTo>
                  <a:lnTo>
                    <a:pt x="22181" y="1560"/>
                  </a:lnTo>
                  <a:lnTo>
                    <a:pt x="21835" y="693"/>
                  </a:lnTo>
                  <a:lnTo>
                    <a:pt x="21141" y="173"/>
                  </a:lnTo>
                  <a:lnTo>
                    <a:pt x="2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18599"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6" y="867"/>
                  </a:lnTo>
                  <a:lnTo>
                    <a:pt x="40550" y="520"/>
                  </a:lnTo>
                  <a:lnTo>
                    <a:pt x="40030" y="174"/>
                  </a:lnTo>
                  <a:lnTo>
                    <a:pt x="39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853599" y="1416863"/>
              <a:ext cx="146450" cy="150127"/>
            </a:xfrm>
            <a:custGeom>
              <a:avLst/>
              <a:gdLst/>
              <a:ahLst/>
              <a:cxnLst/>
              <a:rect l="l" t="t" r="r" b="b"/>
              <a:pathLst>
                <a:path w="27554" h="28246" extrusionOk="0">
                  <a:moveTo>
                    <a:pt x="12304" y="0"/>
                  </a:moveTo>
                  <a:lnTo>
                    <a:pt x="10918" y="347"/>
                  </a:lnTo>
                  <a:lnTo>
                    <a:pt x="9705" y="693"/>
                  </a:lnTo>
                  <a:lnTo>
                    <a:pt x="8318" y="1040"/>
                  </a:lnTo>
                  <a:lnTo>
                    <a:pt x="7279" y="1733"/>
                  </a:lnTo>
                  <a:lnTo>
                    <a:pt x="6066" y="2426"/>
                  </a:lnTo>
                  <a:lnTo>
                    <a:pt x="5026" y="3119"/>
                  </a:lnTo>
                  <a:lnTo>
                    <a:pt x="3986" y="3986"/>
                  </a:lnTo>
                  <a:lnTo>
                    <a:pt x="3120" y="5025"/>
                  </a:lnTo>
                  <a:lnTo>
                    <a:pt x="2427" y="6065"/>
                  </a:lnTo>
                  <a:lnTo>
                    <a:pt x="1733" y="7278"/>
                  </a:lnTo>
                  <a:lnTo>
                    <a:pt x="1040" y="8491"/>
                  </a:lnTo>
                  <a:lnTo>
                    <a:pt x="694" y="9704"/>
                  </a:lnTo>
                  <a:lnTo>
                    <a:pt x="347" y="10917"/>
                  </a:lnTo>
                  <a:lnTo>
                    <a:pt x="1" y="12303"/>
                  </a:lnTo>
                  <a:lnTo>
                    <a:pt x="1" y="13690"/>
                  </a:lnTo>
                  <a:lnTo>
                    <a:pt x="1" y="14383"/>
                  </a:lnTo>
                  <a:lnTo>
                    <a:pt x="1" y="15769"/>
                  </a:lnTo>
                  <a:lnTo>
                    <a:pt x="347" y="17155"/>
                  </a:lnTo>
                  <a:lnTo>
                    <a:pt x="694" y="18542"/>
                  </a:lnTo>
                  <a:lnTo>
                    <a:pt x="1040" y="19755"/>
                  </a:lnTo>
                  <a:lnTo>
                    <a:pt x="1733" y="20968"/>
                  </a:lnTo>
                  <a:lnTo>
                    <a:pt x="2427" y="22181"/>
                  </a:lnTo>
                  <a:lnTo>
                    <a:pt x="3120" y="23221"/>
                  </a:lnTo>
                  <a:lnTo>
                    <a:pt x="3986" y="24087"/>
                  </a:lnTo>
                  <a:lnTo>
                    <a:pt x="5026" y="25127"/>
                  </a:lnTo>
                  <a:lnTo>
                    <a:pt x="6066" y="25820"/>
                  </a:lnTo>
                  <a:lnTo>
                    <a:pt x="7279" y="26513"/>
                  </a:lnTo>
                  <a:lnTo>
                    <a:pt x="8318" y="27033"/>
                  </a:lnTo>
                  <a:lnTo>
                    <a:pt x="9705" y="27553"/>
                  </a:lnTo>
                  <a:lnTo>
                    <a:pt x="10918" y="27899"/>
                  </a:lnTo>
                  <a:lnTo>
                    <a:pt x="12304" y="28073"/>
                  </a:lnTo>
                  <a:lnTo>
                    <a:pt x="13690" y="28246"/>
                  </a:lnTo>
                  <a:lnTo>
                    <a:pt x="15250" y="28073"/>
                  </a:lnTo>
                  <a:lnTo>
                    <a:pt x="16463" y="27899"/>
                  </a:lnTo>
                  <a:lnTo>
                    <a:pt x="17849" y="27553"/>
                  </a:lnTo>
                  <a:lnTo>
                    <a:pt x="19062" y="27033"/>
                  </a:lnTo>
                  <a:lnTo>
                    <a:pt x="20275" y="26513"/>
                  </a:lnTo>
                  <a:lnTo>
                    <a:pt x="21488" y="25820"/>
                  </a:lnTo>
                  <a:lnTo>
                    <a:pt x="22528" y="25127"/>
                  </a:lnTo>
                  <a:lnTo>
                    <a:pt x="23568" y="24087"/>
                  </a:lnTo>
                  <a:lnTo>
                    <a:pt x="24434" y="23221"/>
                  </a:lnTo>
                  <a:lnTo>
                    <a:pt x="25127" y="22181"/>
                  </a:lnTo>
                  <a:lnTo>
                    <a:pt x="25820" y="20968"/>
                  </a:lnTo>
                  <a:lnTo>
                    <a:pt x="26513" y="19755"/>
                  </a:lnTo>
                  <a:lnTo>
                    <a:pt x="26860" y="18542"/>
                  </a:lnTo>
                  <a:lnTo>
                    <a:pt x="27207" y="17155"/>
                  </a:lnTo>
                  <a:lnTo>
                    <a:pt x="27380" y="15769"/>
                  </a:lnTo>
                  <a:lnTo>
                    <a:pt x="27553" y="14383"/>
                  </a:lnTo>
                  <a:lnTo>
                    <a:pt x="27553" y="13690"/>
                  </a:lnTo>
                  <a:lnTo>
                    <a:pt x="27380" y="12303"/>
                  </a:lnTo>
                  <a:lnTo>
                    <a:pt x="27207" y="10917"/>
                  </a:lnTo>
                  <a:lnTo>
                    <a:pt x="26860" y="9704"/>
                  </a:lnTo>
                  <a:lnTo>
                    <a:pt x="26513" y="8491"/>
                  </a:lnTo>
                  <a:lnTo>
                    <a:pt x="25820" y="7278"/>
                  </a:lnTo>
                  <a:lnTo>
                    <a:pt x="25127" y="6065"/>
                  </a:lnTo>
                  <a:lnTo>
                    <a:pt x="24434" y="5025"/>
                  </a:lnTo>
                  <a:lnTo>
                    <a:pt x="23568" y="3986"/>
                  </a:lnTo>
                  <a:lnTo>
                    <a:pt x="22528" y="3119"/>
                  </a:lnTo>
                  <a:lnTo>
                    <a:pt x="21488" y="2426"/>
                  </a:lnTo>
                  <a:lnTo>
                    <a:pt x="20275" y="1733"/>
                  </a:lnTo>
                  <a:lnTo>
                    <a:pt x="19062" y="1040"/>
                  </a:lnTo>
                  <a:lnTo>
                    <a:pt x="17849" y="693"/>
                  </a:lnTo>
                  <a:lnTo>
                    <a:pt x="16463" y="347"/>
                  </a:lnTo>
                  <a:lnTo>
                    <a:pt x="15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848071" y="2050522"/>
              <a:ext cx="157499" cy="35924"/>
            </a:xfrm>
            <a:custGeom>
              <a:avLst/>
              <a:gdLst/>
              <a:ahLst/>
              <a:cxnLst/>
              <a:rect l="l" t="t" r="r" b="b"/>
              <a:pathLst>
                <a:path w="29633" h="6759" extrusionOk="0">
                  <a:moveTo>
                    <a:pt x="3293" y="0"/>
                  </a:moveTo>
                  <a:lnTo>
                    <a:pt x="2600" y="174"/>
                  </a:lnTo>
                  <a:lnTo>
                    <a:pt x="1907" y="347"/>
                  </a:lnTo>
                  <a:lnTo>
                    <a:pt x="1387" y="693"/>
                  </a:lnTo>
                  <a:lnTo>
                    <a:pt x="867" y="1040"/>
                  </a:lnTo>
                  <a:lnTo>
                    <a:pt x="521" y="1560"/>
                  </a:lnTo>
                  <a:lnTo>
                    <a:pt x="174" y="2080"/>
                  </a:lnTo>
                  <a:lnTo>
                    <a:pt x="1" y="2773"/>
                  </a:lnTo>
                  <a:lnTo>
                    <a:pt x="1" y="3466"/>
                  </a:lnTo>
                  <a:lnTo>
                    <a:pt x="1" y="3986"/>
                  </a:lnTo>
                  <a:lnTo>
                    <a:pt x="174" y="4679"/>
                  </a:lnTo>
                  <a:lnTo>
                    <a:pt x="521" y="5199"/>
                  </a:lnTo>
                  <a:lnTo>
                    <a:pt x="867" y="5719"/>
                  </a:lnTo>
                  <a:lnTo>
                    <a:pt x="1387" y="6239"/>
                  </a:lnTo>
                  <a:lnTo>
                    <a:pt x="1907" y="6412"/>
                  </a:lnTo>
                  <a:lnTo>
                    <a:pt x="2600" y="6585"/>
                  </a:lnTo>
                  <a:lnTo>
                    <a:pt x="3293" y="6758"/>
                  </a:lnTo>
                  <a:lnTo>
                    <a:pt x="26340" y="6758"/>
                  </a:lnTo>
                  <a:lnTo>
                    <a:pt x="27034" y="6585"/>
                  </a:lnTo>
                  <a:lnTo>
                    <a:pt x="27553" y="6412"/>
                  </a:lnTo>
                  <a:lnTo>
                    <a:pt x="28247" y="6239"/>
                  </a:lnTo>
                  <a:lnTo>
                    <a:pt x="28766" y="5719"/>
                  </a:lnTo>
                  <a:lnTo>
                    <a:pt x="29113" y="5199"/>
                  </a:lnTo>
                  <a:lnTo>
                    <a:pt x="29460" y="4679"/>
                  </a:lnTo>
                  <a:lnTo>
                    <a:pt x="29633" y="3986"/>
                  </a:lnTo>
                  <a:lnTo>
                    <a:pt x="29633" y="3466"/>
                  </a:lnTo>
                  <a:lnTo>
                    <a:pt x="29633" y="2773"/>
                  </a:lnTo>
                  <a:lnTo>
                    <a:pt x="29460" y="2080"/>
                  </a:lnTo>
                  <a:lnTo>
                    <a:pt x="29113" y="1560"/>
                  </a:lnTo>
                  <a:lnTo>
                    <a:pt x="28766" y="1040"/>
                  </a:lnTo>
                  <a:lnTo>
                    <a:pt x="28247" y="693"/>
                  </a:lnTo>
                  <a:lnTo>
                    <a:pt x="27553" y="347"/>
                  </a:lnTo>
                  <a:lnTo>
                    <a:pt x="27034" y="174"/>
                  </a:lnTo>
                  <a:lnTo>
                    <a:pt x="26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3848071" y="2115913"/>
              <a:ext cx="157499" cy="35005"/>
            </a:xfrm>
            <a:custGeom>
              <a:avLst/>
              <a:gdLst/>
              <a:ahLst/>
              <a:cxnLst/>
              <a:rect l="l" t="t" r="r" b="b"/>
              <a:pathLst>
                <a:path w="29633" h="6586" extrusionOk="0">
                  <a:moveTo>
                    <a:pt x="2600" y="1"/>
                  </a:moveTo>
                  <a:lnTo>
                    <a:pt x="1907" y="174"/>
                  </a:lnTo>
                  <a:lnTo>
                    <a:pt x="1387" y="521"/>
                  </a:lnTo>
                  <a:lnTo>
                    <a:pt x="867" y="867"/>
                  </a:lnTo>
                  <a:lnTo>
                    <a:pt x="521" y="1387"/>
                  </a:lnTo>
                  <a:lnTo>
                    <a:pt x="174" y="2080"/>
                  </a:lnTo>
                  <a:lnTo>
                    <a:pt x="1" y="2600"/>
                  </a:lnTo>
                  <a:lnTo>
                    <a:pt x="1" y="3293"/>
                  </a:lnTo>
                  <a:lnTo>
                    <a:pt x="1" y="3986"/>
                  </a:lnTo>
                  <a:lnTo>
                    <a:pt x="174" y="4679"/>
                  </a:lnTo>
                  <a:lnTo>
                    <a:pt x="521" y="5199"/>
                  </a:lnTo>
                  <a:lnTo>
                    <a:pt x="867" y="5719"/>
                  </a:lnTo>
                  <a:lnTo>
                    <a:pt x="1387" y="6066"/>
                  </a:lnTo>
                  <a:lnTo>
                    <a:pt x="1907" y="6412"/>
                  </a:lnTo>
                  <a:lnTo>
                    <a:pt x="2600" y="6586"/>
                  </a:lnTo>
                  <a:lnTo>
                    <a:pt x="27034" y="6586"/>
                  </a:lnTo>
                  <a:lnTo>
                    <a:pt x="27553" y="6412"/>
                  </a:lnTo>
                  <a:lnTo>
                    <a:pt x="28247" y="6066"/>
                  </a:lnTo>
                  <a:lnTo>
                    <a:pt x="28766" y="5719"/>
                  </a:lnTo>
                  <a:lnTo>
                    <a:pt x="29113" y="5199"/>
                  </a:lnTo>
                  <a:lnTo>
                    <a:pt x="29460" y="4679"/>
                  </a:lnTo>
                  <a:lnTo>
                    <a:pt x="29633" y="3986"/>
                  </a:lnTo>
                  <a:lnTo>
                    <a:pt x="29633" y="3293"/>
                  </a:lnTo>
                  <a:lnTo>
                    <a:pt x="29633" y="2600"/>
                  </a:lnTo>
                  <a:lnTo>
                    <a:pt x="29460" y="2080"/>
                  </a:lnTo>
                  <a:lnTo>
                    <a:pt x="29113" y="1387"/>
                  </a:lnTo>
                  <a:lnTo>
                    <a:pt x="28766" y="867"/>
                  </a:lnTo>
                  <a:lnTo>
                    <a:pt x="28247" y="521"/>
                  </a:lnTo>
                  <a:lnTo>
                    <a:pt x="27553" y="174"/>
                  </a:lnTo>
                  <a:lnTo>
                    <a:pt x="27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43"/>
          <p:cNvSpPr/>
          <p:nvPr/>
        </p:nvSpPr>
        <p:spPr>
          <a:xfrm>
            <a:off x="795175" y="694375"/>
            <a:ext cx="1056900" cy="1056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txBox="1">
            <a:spLocks noGrp="1"/>
          </p:cNvSpPr>
          <p:nvPr>
            <p:ph type="title"/>
          </p:nvPr>
        </p:nvSpPr>
        <p:spPr>
          <a:xfrm>
            <a:off x="35279" y="2458404"/>
            <a:ext cx="6350622" cy="26016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Recommendations</a:t>
            </a:r>
            <a:endParaRPr sz="4400" dirty="0"/>
          </a:p>
        </p:txBody>
      </p:sp>
      <p:sp>
        <p:nvSpPr>
          <p:cNvPr id="808" name="Google Shape;808;p43"/>
          <p:cNvSpPr txBox="1">
            <a:spLocks noGrp="1"/>
          </p:cNvSpPr>
          <p:nvPr>
            <p:ph type="title" idx="2"/>
          </p:nvPr>
        </p:nvSpPr>
        <p:spPr>
          <a:xfrm>
            <a:off x="795175" y="726522"/>
            <a:ext cx="1141626" cy="7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grpSp>
        <p:nvGrpSpPr>
          <p:cNvPr id="810" name="Google Shape;810;p43"/>
          <p:cNvGrpSpPr/>
          <p:nvPr/>
        </p:nvGrpSpPr>
        <p:grpSpPr>
          <a:xfrm>
            <a:off x="4265888" y="454228"/>
            <a:ext cx="3919287" cy="7917949"/>
            <a:chOff x="4934150" y="1585900"/>
            <a:chExt cx="1257875" cy="2541225"/>
          </a:xfrm>
        </p:grpSpPr>
        <p:sp>
          <p:nvSpPr>
            <p:cNvPr id="811" name="Google Shape;811;p43"/>
            <p:cNvSpPr/>
            <p:nvPr/>
          </p:nvSpPr>
          <p:spPr>
            <a:xfrm>
              <a:off x="5521225" y="1585900"/>
              <a:ext cx="670800" cy="633525"/>
            </a:xfrm>
            <a:custGeom>
              <a:avLst/>
              <a:gdLst/>
              <a:ahLst/>
              <a:cxnLst/>
              <a:rect l="l" t="t" r="r" b="b"/>
              <a:pathLst>
                <a:path w="26832" h="25341" extrusionOk="0">
                  <a:moveTo>
                    <a:pt x="13364" y="1"/>
                  </a:moveTo>
                  <a:lnTo>
                    <a:pt x="13181" y="27"/>
                  </a:lnTo>
                  <a:lnTo>
                    <a:pt x="13024" y="27"/>
                  </a:lnTo>
                  <a:lnTo>
                    <a:pt x="12841" y="79"/>
                  </a:lnTo>
                  <a:lnTo>
                    <a:pt x="12710" y="158"/>
                  </a:lnTo>
                  <a:lnTo>
                    <a:pt x="12579" y="236"/>
                  </a:lnTo>
                  <a:lnTo>
                    <a:pt x="12475" y="341"/>
                  </a:lnTo>
                  <a:lnTo>
                    <a:pt x="12239" y="602"/>
                  </a:lnTo>
                  <a:lnTo>
                    <a:pt x="12030" y="916"/>
                  </a:lnTo>
                  <a:lnTo>
                    <a:pt x="11873" y="1256"/>
                  </a:lnTo>
                  <a:lnTo>
                    <a:pt x="11716" y="1622"/>
                  </a:lnTo>
                  <a:lnTo>
                    <a:pt x="11612" y="1988"/>
                  </a:lnTo>
                  <a:lnTo>
                    <a:pt x="11559" y="2328"/>
                  </a:lnTo>
                  <a:lnTo>
                    <a:pt x="11559" y="2642"/>
                  </a:lnTo>
                  <a:lnTo>
                    <a:pt x="11246" y="2407"/>
                  </a:lnTo>
                  <a:lnTo>
                    <a:pt x="10932" y="2224"/>
                  </a:lnTo>
                  <a:lnTo>
                    <a:pt x="10644" y="2119"/>
                  </a:lnTo>
                  <a:lnTo>
                    <a:pt x="10330" y="2067"/>
                  </a:lnTo>
                  <a:lnTo>
                    <a:pt x="10043" y="2067"/>
                  </a:lnTo>
                  <a:lnTo>
                    <a:pt x="9781" y="2093"/>
                  </a:lnTo>
                  <a:lnTo>
                    <a:pt x="9520" y="2197"/>
                  </a:lnTo>
                  <a:lnTo>
                    <a:pt x="9310" y="2328"/>
                  </a:lnTo>
                  <a:lnTo>
                    <a:pt x="9101" y="2511"/>
                  </a:lnTo>
                  <a:lnTo>
                    <a:pt x="8918" y="2721"/>
                  </a:lnTo>
                  <a:lnTo>
                    <a:pt x="8761" y="2956"/>
                  </a:lnTo>
                  <a:lnTo>
                    <a:pt x="8657" y="3217"/>
                  </a:lnTo>
                  <a:lnTo>
                    <a:pt x="8604" y="3531"/>
                  </a:lnTo>
                  <a:lnTo>
                    <a:pt x="8578" y="3845"/>
                  </a:lnTo>
                  <a:lnTo>
                    <a:pt x="8604" y="4185"/>
                  </a:lnTo>
                  <a:lnTo>
                    <a:pt x="8526" y="4028"/>
                  </a:lnTo>
                  <a:lnTo>
                    <a:pt x="8447" y="3897"/>
                  </a:lnTo>
                  <a:lnTo>
                    <a:pt x="8343" y="3767"/>
                  </a:lnTo>
                  <a:lnTo>
                    <a:pt x="8238" y="3662"/>
                  </a:lnTo>
                  <a:lnTo>
                    <a:pt x="8108" y="3557"/>
                  </a:lnTo>
                  <a:lnTo>
                    <a:pt x="7977" y="3479"/>
                  </a:lnTo>
                  <a:lnTo>
                    <a:pt x="7820" y="3427"/>
                  </a:lnTo>
                  <a:lnTo>
                    <a:pt x="7663" y="3374"/>
                  </a:lnTo>
                  <a:lnTo>
                    <a:pt x="7349" y="3296"/>
                  </a:lnTo>
                  <a:lnTo>
                    <a:pt x="7009" y="3296"/>
                  </a:lnTo>
                  <a:lnTo>
                    <a:pt x="6695" y="3348"/>
                  </a:lnTo>
                  <a:lnTo>
                    <a:pt x="6512" y="3374"/>
                  </a:lnTo>
                  <a:lnTo>
                    <a:pt x="6329" y="3453"/>
                  </a:lnTo>
                  <a:lnTo>
                    <a:pt x="6199" y="3505"/>
                  </a:lnTo>
                  <a:lnTo>
                    <a:pt x="6068" y="3583"/>
                  </a:lnTo>
                  <a:lnTo>
                    <a:pt x="5989" y="3688"/>
                  </a:lnTo>
                  <a:lnTo>
                    <a:pt x="5911" y="3767"/>
                  </a:lnTo>
                  <a:lnTo>
                    <a:pt x="5832" y="3871"/>
                  </a:lnTo>
                  <a:lnTo>
                    <a:pt x="5806" y="4002"/>
                  </a:lnTo>
                  <a:lnTo>
                    <a:pt x="5780" y="4106"/>
                  </a:lnTo>
                  <a:lnTo>
                    <a:pt x="5780" y="4237"/>
                  </a:lnTo>
                  <a:lnTo>
                    <a:pt x="5806" y="4499"/>
                  </a:lnTo>
                  <a:lnTo>
                    <a:pt x="5911" y="4786"/>
                  </a:lnTo>
                  <a:lnTo>
                    <a:pt x="6042" y="5100"/>
                  </a:lnTo>
                  <a:lnTo>
                    <a:pt x="5911" y="4996"/>
                  </a:lnTo>
                  <a:lnTo>
                    <a:pt x="5754" y="4891"/>
                  </a:lnTo>
                  <a:lnTo>
                    <a:pt x="5623" y="4839"/>
                  </a:lnTo>
                  <a:lnTo>
                    <a:pt x="5466" y="4786"/>
                  </a:lnTo>
                  <a:lnTo>
                    <a:pt x="5336" y="4760"/>
                  </a:lnTo>
                  <a:lnTo>
                    <a:pt x="5231" y="4760"/>
                  </a:lnTo>
                  <a:lnTo>
                    <a:pt x="5100" y="4786"/>
                  </a:lnTo>
                  <a:lnTo>
                    <a:pt x="4996" y="4813"/>
                  </a:lnTo>
                  <a:lnTo>
                    <a:pt x="4917" y="4865"/>
                  </a:lnTo>
                  <a:lnTo>
                    <a:pt x="4839" y="4969"/>
                  </a:lnTo>
                  <a:lnTo>
                    <a:pt x="4786" y="5048"/>
                  </a:lnTo>
                  <a:lnTo>
                    <a:pt x="4734" y="5179"/>
                  </a:lnTo>
                  <a:lnTo>
                    <a:pt x="4708" y="5309"/>
                  </a:lnTo>
                  <a:lnTo>
                    <a:pt x="4708" y="5466"/>
                  </a:lnTo>
                  <a:lnTo>
                    <a:pt x="4734" y="5623"/>
                  </a:lnTo>
                  <a:lnTo>
                    <a:pt x="4786" y="5806"/>
                  </a:lnTo>
                  <a:lnTo>
                    <a:pt x="4734" y="5728"/>
                  </a:lnTo>
                  <a:lnTo>
                    <a:pt x="4682" y="5676"/>
                  </a:lnTo>
                  <a:lnTo>
                    <a:pt x="4603" y="5623"/>
                  </a:lnTo>
                  <a:lnTo>
                    <a:pt x="4551" y="5597"/>
                  </a:lnTo>
                  <a:lnTo>
                    <a:pt x="4473" y="5571"/>
                  </a:lnTo>
                  <a:lnTo>
                    <a:pt x="4420" y="5571"/>
                  </a:lnTo>
                  <a:lnTo>
                    <a:pt x="4290" y="5623"/>
                  </a:lnTo>
                  <a:lnTo>
                    <a:pt x="4185" y="5728"/>
                  </a:lnTo>
                  <a:lnTo>
                    <a:pt x="4080" y="5859"/>
                  </a:lnTo>
                  <a:lnTo>
                    <a:pt x="4054" y="6015"/>
                  </a:lnTo>
                  <a:lnTo>
                    <a:pt x="4054" y="6199"/>
                  </a:lnTo>
                  <a:lnTo>
                    <a:pt x="4028" y="6068"/>
                  </a:lnTo>
                  <a:lnTo>
                    <a:pt x="3976" y="5937"/>
                  </a:lnTo>
                  <a:lnTo>
                    <a:pt x="3897" y="5806"/>
                  </a:lnTo>
                  <a:lnTo>
                    <a:pt x="3793" y="5728"/>
                  </a:lnTo>
                  <a:lnTo>
                    <a:pt x="3714" y="5676"/>
                  </a:lnTo>
                  <a:lnTo>
                    <a:pt x="3636" y="5676"/>
                  </a:lnTo>
                  <a:lnTo>
                    <a:pt x="3583" y="5702"/>
                  </a:lnTo>
                  <a:lnTo>
                    <a:pt x="3557" y="5754"/>
                  </a:lnTo>
                  <a:lnTo>
                    <a:pt x="3557" y="5911"/>
                  </a:lnTo>
                  <a:lnTo>
                    <a:pt x="3453" y="5806"/>
                  </a:lnTo>
                  <a:lnTo>
                    <a:pt x="3348" y="5728"/>
                  </a:lnTo>
                  <a:lnTo>
                    <a:pt x="3217" y="5702"/>
                  </a:lnTo>
                  <a:lnTo>
                    <a:pt x="3087" y="5702"/>
                  </a:lnTo>
                  <a:lnTo>
                    <a:pt x="2956" y="5754"/>
                  </a:lnTo>
                  <a:lnTo>
                    <a:pt x="2851" y="5832"/>
                  </a:lnTo>
                  <a:lnTo>
                    <a:pt x="2720" y="5937"/>
                  </a:lnTo>
                  <a:lnTo>
                    <a:pt x="2616" y="6068"/>
                  </a:lnTo>
                  <a:lnTo>
                    <a:pt x="2537" y="6199"/>
                  </a:lnTo>
                  <a:lnTo>
                    <a:pt x="2485" y="6355"/>
                  </a:lnTo>
                  <a:lnTo>
                    <a:pt x="2459" y="6539"/>
                  </a:lnTo>
                  <a:lnTo>
                    <a:pt x="2466" y="6581"/>
                  </a:lnTo>
                  <a:lnTo>
                    <a:pt x="2381" y="6539"/>
                  </a:lnTo>
                  <a:lnTo>
                    <a:pt x="2276" y="6512"/>
                  </a:lnTo>
                  <a:lnTo>
                    <a:pt x="2041" y="6512"/>
                  </a:lnTo>
                  <a:lnTo>
                    <a:pt x="1936" y="6539"/>
                  </a:lnTo>
                  <a:lnTo>
                    <a:pt x="1831" y="6617"/>
                  </a:lnTo>
                  <a:lnTo>
                    <a:pt x="1701" y="6695"/>
                  </a:lnTo>
                  <a:lnTo>
                    <a:pt x="1596" y="6800"/>
                  </a:lnTo>
                  <a:lnTo>
                    <a:pt x="1491" y="6957"/>
                  </a:lnTo>
                  <a:lnTo>
                    <a:pt x="1413" y="7088"/>
                  </a:lnTo>
                  <a:lnTo>
                    <a:pt x="1361" y="7271"/>
                  </a:lnTo>
                  <a:lnTo>
                    <a:pt x="1308" y="7454"/>
                  </a:lnTo>
                  <a:lnTo>
                    <a:pt x="1282" y="7637"/>
                  </a:lnTo>
                  <a:lnTo>
                    <a:pt x="1282" y="7846"/>
                  </a:lnTo>
                  <a:lnTo>
                    <a:pt x="1282" y="8029"/>
                  </a:lnTo>
                  <a:lnTo>
                    <a:pt x="1361" y="8448"/>
                  </a:lnTo>
                  <a:lnTo>
                    <a:pt x="1491" y="8866"/>
                  </a:lnTo>
                  <a:lnTo>
                    <a:pt x="1648" y="9232"/>
                  </a:lnTo>
                  <a:lnTo>
                    <a:pt x="1683" y="9284"/>
                  </a:lnTo>
                  <a:lnTo>
                    <a:pt x="1387" y="9284"/>
                  </a:lnTo>
                  <a:lnTo>
                    <a:pt x="1256" y="9337"/>
                  </a:lnTo>
                  <a:lnTo>
                    <a:pt x="1099" y="9389"/>
                  </a:lnTo>
                  <a:lnTo>
                    <a:pt x="942" y="9467"/>
                  </a:lnTo>
                  <a:lnTo>
                    <a:pt x="655" y="9650"/>
                  </a:lnTo>
                  <a:lnTo>
                    <a:pt x="524" y="9755"/>
                  </a:lnTo>
                  <a:lnTo>
                    <a:pt x="419" y="9860"/>
                  </a:lnTo>
                  <a:lnTo>
                    <a:pt x="341" y="9990"/>
                  </a:lnTo>
                  <a:lnTo>
                    <a:pt x="288" y="10095"/>
                  </a:lnTo>
                  <a:lnTo>
                    <a:pt x="236" y="10357"/>
                  </a:lnTo>
                  <a:lnTo>
                    <a:pt x="184" y="10696"/>
                  </a:lnTo>
                  <a:lnTo>
                    <a:pt x="158" y="11089"/>
                  </a:lnTo>
                  <a:lnTo>
                    <a:pt x="184" y="11507"/>
                  </a:lnTo>
                  <a:lnTo>
                    <a:pt x="236" y="11899"/>
                  </a:lnTo>
                  <a:lnTo>
                    <a:pt x="288" y="12082"/>
                  </a:lnTo>
                  <a:lnTo>
                    <a:pt x="341" y="12266"/>
                  </a:lnTo>
                  <a:lnTo>
                    <a:pt x="400" y="12365"/>
                  </a:lnTo>
                  <a:lnTo>
                    <a:pt x="367" y="12370"/>
                  </a:lnTo>
                  <a:lnTo>
                    <a:pt x="262" y="12449"/>
                  </a:lnTo>
                  <a:lnTo>
                    <a:pt x="184" y="12579"/>
                  </a:lnTo>
                  <a:lnTo>
                    <a:pt x="105" y="12710"/>
                  </a:lnTo>
                  <a:lnTo>
                    <a:pt x="53" y="12867"/>
                  </a:lnTo>
                  <a:lnTo>
                    <a:pt x="27" y="13024"/>
                  </a:lnTo>
                  <a:lnTo>
                    <a:pt x="1" y="13312"/>
                  </a:lnTo>
                  <a:lnTo>
                    <a:pt x="1" y="13547"/>
                  </a:lnTo>
                  <a:lnTo>
                    <a:pt x="1" y="13861"/>
                  </a:lnTo>
                  <a:lnTo>
                    <a:pt x="27" y="14175"/>
                  </a:lnTo>
                  <a:lnTo>
                    <a:pt x="79" y="14488"/>
                  </a:lnTo>
                  <a:lnTo>
                    <a:pt x="132" y="14645"/>
                  </a:lnTo>
                  <a:lnTo>
                    <a:pt x="184" y="14776"/>
                  </a:lnTo>
                  <a:lnTo>
                    <a:pt x="262" y="14881"/>
                  </a:lnTo>
                  <a:lnTo>
                    <a:pt x="367" y="14985"/>
                  </a:lnTo>
                  <a:lnTo>
                    <a:pt x="471" y="15064"/>
                  </a:lnTo>
                  <a:lnTo>
                    <a:pt x="576" y="15116"/>
                  </a:lnTo>
                  <a:lnTo>
                    <a:pt x="890" y="15116"/>
                  </a:lnTo>
                  <a:lnTo>
                    <a:pt x="759" y="15194"/>
                  </a:lnTo>
                  <a:lnTo>
                    <a:pt x="681" y="15273"/>
                  </a:lnTo>
                  <a:lnTo>
                    <a:pt x="628" y="15351"/>
                  </a:lnTo>
                  <a:lnTo>
                    <a:pt x="628" y="15430"/>
                  </a:lnTo>
                  <a:lnTo>
                    <a:pt x="655" y="15508"/>
                  </a:lnTo>
                  <a:lnTo>
                    <a:pt x="733" y="15587"/>
                  </a:lnTo>
                  <a:lnTo>
                    <a:pt x="890" y="15717"/>
                  </a:lnTo>
                  <a:lnTo>
                    <a:pt x="1125" y="15848"/>
                  </a:lnTo>
                  <a:lnTo>
                    <a:pt x="1361" y="15979"/>
                  </a:lnTo>
                  <a:lnTo>
                    <a:pt x="1701" y="16110"/>
                  </a:lnTo>
                  <a:lnTo>
                    <a:pt x="1622" y="16110"/>
                  </a:lnTo>
                  <a:lnTo>
                    <a:pt x="1544" y="16136"/>
                  </a:lnTo>
                  <a:lnTo>
                    <a:pt x="1465" y="16188"/>
                  </a:lnTo>
                  <a:lnTo>
                    <a:pt x="1439" y="16240"/>
                  </a:lnTo>
                  <a:lnTo>
                    <a:pt x="1387" y="16293"/>
                  </a:lnTo>
                  <a:lnTo>
                    <a:pt x="1387" y="16371"/>
                  </a:lnTo>
                  <a:lnTo>
                    <a:pt x="1387" y="16450"/>
                  </a:lnTo>
                  <a:lnTo>
                    <a:pt x="1413" y="16554"/>
                  </a:lnTo>
                  <a:lnTo>
                    <a:pt x="1387" y="16502"/>
                  </a:lnTo>
                  <a:lnTo>
                    <a:pt x="1387" y="16450"/>
                  </a:lnTo>
                  <a:lnTo>
                    <a:pt x="1334" y="16423"/>
                  </a:lnTo>
                  <a:lnTo>
                    <a:pt x="1308" y="16397"/>
                  </a:lnTo>
                  <a:lnTo>
                    <a:pt x="1204" y="16423"/>
                  </a:lnTo>
                  <a:lnTo>
                    <a:pt x="1073" y="16450"/>
                  </a:lnTo>
                  <a:lnTo>
                    <a:pt x="942" y="16528"/>
                  </a:lnTo>
                  <a:lnTo>
                    <a:pt x="811" y="16633"/>
                  </a:lnTo>
                  <a:lnTo>
                    <a:pt x="733" y="16763"/>
                  </a:lnTo>
                  <a:lnTo>
                    <a:pt x="681" y="16894"/>
                  </a:lnTo>
                  <a:lnTo>
                    <a:pt x="628" y="17103"/>
                  </a:lnTo>
                  <a:lnTo>
                    <a:pt x="655" y="17286"/>
                  </a:lnTo>
                  <a:lnTo>
                    <a:pt x="681" y="17443"/>
                  </a:lnTo>
                  <a:lnTo>
                    <a:pt x="759" y="17600"/>
                  </a:lnTo>
                  <a:lnTo>
                    <a:pt x="864" y="17731"/>
                  </a:lnTo>
                  <a:lnTo>
                    <a:pt x="968" y="17836"/>
                  </a:lnTo>
                  <a:lnTo>
                    <a:pt x="1099" y="17940"/>
                  </a:lnTo>
                  <a:lnTo>
                    <a:pt x="1256" y="17993"/>
                  </a:lnTo>
                  <a:lnTo>
                    <a:pt x="1387" y="18045"/>
                  </a:lnTo>
                  <a:lnTo>
                    <a:pt x="1701" y="18045"/>
                  </a:lnTo>
                  <a:lnTo>
                    <a:pt x="1857" y="17993"/>
                  </a:lnTo>
                  <a:lnTo>
                    <a:pt x="1988" y="17940"/>
                  </a:lnTo>
                  <a:lnTo>
                    <a:pt x="2093" y="17836"/>
                  </a:lnTo>
                  <a:lnTo>
                    <a:pt x="2197" y="17679"/>
                  </a:lnTo>
                  <a:lnTo>
                    <a:pt x="2276" y="17522"/>
                  </a:lnTo>
                  <a:lnTo>
                    <a:pt x="2276" y="17888"/>
                  </a:lnTo>
                  <a:lnTo>
                    <a:pt x="2302" y="18228"/>
                  </a:lnTo>
                  <a:lnTo>
                    <a:pt x="2354" y="18568"/>
                  </a:lnTo>
                  <a:lnTo>
                    <a:pt x="2433" y="18856"/>
                  </a:lnTo>
                  <a:lnTo>
                    <a:pt x="2511" y="19012"/>
                  </a:lnTo>
                  <a:lnTo>
                    <a:pt x="2590" y="19143"/>
                  </a:lnTo>
                  <a:lnTo>
                    <a:pt x="2668" y="19248"/>
                  </a:lnTo>
                  <a:lnTo>
                    <a:pt x="2773" y="19379"/>
                  </a:lnTo>
                  <a:lnTo>
                    <a:pt x="2904" y="19483"/>
                  </a:lnTo>
                  <a:lnTo>
                    <a:pt x="3060" y="19562"/>
                  </a:lnTo>
                  <a:lnTo>
                    <a:pt x="3217" y="19640"/>
                  </a:lnTo>
                  <a:lnTo>
                    <a:pt x="3400" y="19718"/>
                  </a:lnTo>
                  <a:lnTo>
                    <a:pt x="3662" y="19797"/>
                  </a:lnTo>
                  <a:lnTo>
                    <a:pt x="3871" y="19823"/>
                  </a:lnTo>
                  <a:lnTo>
                    <a:pt x="4342" y="19823"/>
                  </a:lnTo>
                  <a:lnTo>
                    <a:pt x="4551" y="19745"/>
                  </a:lnTo>
                  <a:lnTo>
                    <a:pt x="4760" y="19666"/>
                  </a:lnTo>
                  <a:lnTo>
                    <a:pt x="4943" y="19562"/>
                  </a:lnTo>
                  <a:lnTo>
                    <a:pt x="5152" y="19405"/>
                  </a:lnTo>
                  <a:lnTo>
                    <a:pt x="5309" y="19222"/>
                  </a:lnTo>
                  <a:lnTo>
                    <a:pt x="5414" y="19091"/>
                  </a:lnTo>
                  <a:lnTo>
                    <a:pt x="5466" y="19065"/>
                  </a:lnTo>
                  <a:lnTo>
                    <a:pt x="5545" y="19012"/>
                  </a:lnTo>
                  <a:lnTo>
                    <a:pt x="5754" y="19012"/>
                  </a:lnTo>
                  <a:lnTo>
                    <a:pt x="5832" y="19039"/>
                  </a:lnTo>
                  <a:lnTo>
                    <a:pt x="5937" y="19091"/>
                  </a:lnTo>
                  <a:lnTo>
                    <a:pt x="6094" y="19222"/>
                  </a:lnTo>
                  <a:lnTo>
                    <a:pt x="6277" y="19379"/>
                  </a:lnTo>
                  <a:lnTo>
                    <a:pt x="6382" y="19431"/>
                  </a:lnTo>
                  <a:lnTo>
                    <a:pt x="6460" y="19483"/>
                  </a:lnTo>
                  <a:lnTo>
                    <a:pt x="6695" y="19562"/>
                  </a:lnTo>
                  <a:lnTo>
                    <a:pt x="6931" y="19614"/>
                  </a:lnTo>
                  <a:lnTo>
                    <a:pt x="7323" y="19614"/>
                  </a:lnTo>
                  <a:lnTo>
                    <a:pt x="7532" y="19535"/>
                  </a:lnTo>
                  <a:lnTo>
                    <a:pt x="7715" y="19431"/>
                  </a:lnTo>
                  <a:lnTo>
                    <a:pt x="7872" y="19300"/>
                  </a:lnTo>
                  <a:lnTo>
                    <a:pt x="8029" y="19091"/>
                  </a:lnTo>
                  <a:lnTo>
                    <a:pt x="8291" y="18699"/>
                  </a:lnTo>
                  <a:lnTo>
                    <a:pt x="8421" y="18516"/>
                  </a:lnTo>
                  <a:lnTo>
                    <a:pt x="8578" y="18411"/>
                  </a:lnTo>
                  <a:lnTo>
                    <a:pt x="8631" y="18359"/>
                  </a:lnTo>
                  <a:lnTo>
                    <a:pt x="8709" y="18332"/>
                  </a:lnTo>
                  <a:lnTo>
                    <a:pt x="8866" y="18332"/>
                  </a:lnTo>
                  <a:lnTo>
                    <a:pt x="8971" y="18385"/>
                  </a:lnTo>
                  <a:lnTo>
                    <a:pt x="9049" y="18463"/>
                  </a:lnTo>
                  <a:lnTo>
                    <a:pt x="9127" y="18568"/>
                  </a:lnTo>
                  <a:lnTo>
                    <a:pt x="9232" y="18699"/>
                  </a:lnTo>
                  <a:lnTo>
                    <a:pt x="9363" y="18960"/>
                  </a:lnTo>
                  <a:lnTo>
                    <a:pt x="9494" y="19274"/>
                  </a:lnTo>
                  <a:lnTo>
                    <a:pt x="9624" y="19640"/>
                  </a:lnTo>
                  <a:lnTo>
                    <a:pt x="9729" y="20006"/>
                  </a:lnTo>
                  <a:lnTo>
                    <a:pt x="9807" y="20372"/>
                  </a:lnTo>
                  <a:lnTo>
                    <a:pt x="9833" y="20738"/>
                  </a:lnTo>
                  <a:lnTo>
                    <a:pt x="9833" y="21078"/>
                  </a:lnTo>
                  <a:lnTo>
                    <a:pt x="9807" y="21235"/>
                  </a:lnTo>
                  <a:lnTo>
                    <a:pt x="9781" y="21366"/>
                  </a:lnTo>
                  <a:lnTo>
                    <a:pt x="9677" y="21627"/>
                  </a:lnTo>
                  <a:lnTo>
                    <a:pt x="9572" y="21915"/>
                  </a:lnTo>
                  <a:lnTo>
                    <a:pt x="9441" y="22229"/>
                  </a:lnTo>
                  <a:lnTo>
                    <a:pt x="9337" y="22543"/>
                  </a:lnTo>
                  <a:lnTo>
                    <a:pt x="9310" y="22700"/>
                  </a:lnTo>
                  <a:lnTo>
                    <a:pt x="9310" y="22830"/>
                  </a:lnTo>
                  <a:lnTo>
                    <a:pt x="9337" y="22987"/>
                  </a:lnTo>
                  <a:lnTo>
                    <a:pt x="9363" y="23118"/>
                  </a:lnTo>
                  <a:lnTo>
                    <a:pt x="9441" y="23249"/>
                  </a:lnTo>
                  <a:lnTo>
                    <a:pt x="9546" y="23353"/>
                  </a:lnTo>
                  <a:lnTo>
                    <a:pt x="9703" y="23458"/>
                  </a:lnTo>
                  <a:lnTo>
                    <a:pt x="9886" y="23536"/>
                  </a:lnTo>
                  <a:lnTo>
                    <a:pt x="9964" y="23563"/>
                  </a:lnTo>
                  <a:lnTo>
                    <a:pt x="10043" y="23563"/>
                  </a:lnTo>
                  <a:lnTo>
                    <a:pt x="10173" y="23510"/>
                  </a:lnTo>
                  <a:lnTo>
                    <a:pt x="10304" y="23484"/>
                  </a:lnTo>
                  <a:lnTo>
                    <a:pt x="10461" y="23484"/>
                  </a:lnTo>
                  <a:lnTo>
                    <a:pt x="10827" y="23693"/>
                  </a:lnTo>
                  <a:lnTo>
                    <a:pt x="11167" y="23850"/>
                  </a:lnTo>
                  <a:lnTo>
                    <a:pt x="11533" y="24033"/>
                  </a:lnTo>
                  <a:lnTo>
                    <a:pt x="11873" y="24164"/>
                  </a:lnTo>
                  <a:lnTo>
                    <a:pt x="12030" y="24216"/>
                  </a:lnTo>
                  <a:lnTo>
                    <a:pt x="12239" y="24216"/>
                  </a:lnTo>
                  <a:lnTo>
                    <a:pt x="12292" y="24164"/>
                  </a:lnTo>
                  <a:lnTo>
                    <a:pt x="12292" y="24073"/>
                  </a:lnTo>
                  <a:lnTo>
                    <a:pt x="12318" y="24112"/>
                  </a:lnTo>
                  <a:lnTo>
                    <a:pt x="12449" y="24269"/>
                  </a:lnTo>
                  <a:lnTo>
                    <a:pt x="12658" y="24426"/>
                  </a:lnTo>
                  <a:lnTo>
                    <a:pt x="12893" y="24504"/>
                  </a:lnTo>
                  <a:lnTo>
                    <a:pt x="12998" y="24530"/>
                  </a:lnTo>
                  <a:lnTo>
                    <a:pt x="13102" y="24556"/>
                  </a:lnTo>
                  <a:lnTo>
                    <a:pt x="13207" y="24556"/>
                  </a:lnTo>
                  <a:lnTo>
                    <a:pt x="13312" y="24530"/>
                  </a:lnTo>
                  <a:lnTo>
                    <a:pt x="13390" y="24478"/>
                  </a:lnTo>
                  <a:lnTo>
                    <a:pt x="13442" y="24399"/>
                  </a:lnTo>
                  <a:lnTo>
                    <a:pt x="13495" y="24295"/>
                  </a:lnTo>
                  <a:lnTo>
                    <a:pt x="13521" y="24164"/>
                  </a:lnTo>
                  <a:lnTo>
                    <a:pt x="13573" y="24399"/>
                  </a:lnTo>
                  <a:lnTo>
                    <a:pt x="13652" y="24635"/>
                  </a:lnTo>
                  <a:lnTo>
                    <a:pt x="13704" y="24766"/>
                  </a:lnTo>
                  <a:lnTo>
                    <a:pt x="13782" y="24844"/>
                  </a:lnTo>
                  <a:lnTo>
                    <a:pt x="13861" y="24922"/>
                  </a:lnTo>
                  <a:lnTo>
                    <a:pt x="13939" y="25001"/>
                  </a:lnTo>
                  <a:lnTo>
                    <a:pt x="14044" y="25027"/>
                  </a:lnTo>
                  <a:lnTo>
                    <a:pt x="14201" y="25053"/>
                  </a:lnTo>
                  <a:lnTo>
                    <a:pt x="14514" y="25079"/>
                  </a:lnTo>
                  <a:lnTo>
                    <a:pt x="14881" y="25027"/>
                  </a:lnTo>
                  <a:lnTo>
                    <a:pt x="15247" y="24922"/>
                  </a:lnTo>
                  <a:lnTo>
                    <a:pt x="15404" y="24844"/>
                  </a:lnTo>
                  <a:lnTo>
                    <a:pt x="15587" y="24766"/>
                  </a:lnTo>
                  <a:lnTo>
                    <a:pt x="15717" y="24661"/>
                  </a:lnTo>
                  <a:lnTo>
                    <a:pt x="15848" y="24556"/>
                  </a:lnTo>
                  <a:lnTo>
                    <a:pt x="15953" y="24452"/>
                  </a:lnTo>
                  <a:lnTo>
                    <a:pt x="16012" y="24354"/>
                  </a:lnTo>
                  <a:lnTo>
                    <a:pt x="16005" y="24399"/>
                  </a:lnTo>
                  <a:lnTo>
                    <a:pt x="15979" y="24583"/>
                  </a:lnTo>
                  <a:lnTo>
                    <a:pt x="16005" y="24792"/>
                  </a:lnTo>
                  <a:lnTo>
                    <a:pt x="16031" y="24975"/>
                  </a:lnTo>
                  <a:lnTo>
                    <a:pt x="16110" y="25132"/>
                  </a:lnTo>
                  <a:lnTo>
                    <a:pt x="16214" y="25262"/>
                  </a:lnTo>
                  <a:lnTo>
                    <a:pt x="16293" y="25289"/>
                  </a:lnTo>
                  <a:lnTo>
                    <a:pt x="16371" y="25341"/>
                  </a:lnTo>
                  <a:lnTo>
                    <a:pt x="16554" y="25341"/>
                  </a:lnTo>
                  <a:lnTo>
                    <a:pt x="16711" y="25262"/>
                  </a:lnTo>
                  <a:lnTo>
                    <a:pt x="16894" y="25158"/>
                  </a:lnTo>
                  <a:lnTo>
                    <a:pt x="17051" y="25027"/>
                  </a:lnTo>
                  <a:lnTo>
                    <a:pt x="17365" y="24687"/>
                  </a:lnTo>
                  <a:lnTo>
                    <a:pt x="17626" y="24426"/>
                  </a:lnTo>
                  <a:lnTo>
                    <a:pt x="17836" y="24583"/>
                  </a:lnTo>
                  <a:lnTo>
                    <a:pt x="18097" y="24687"/>
                  </a:lnTo>
                  <a:lnTo>
                    <a:pt x="18411" y="24766"/>
                  </a:lnTo>
                  <a:lnTo>
                    <a:pt x="18699" y="24844"/>
                  </a:lnTo>
                  <a:lnTo>
                    <a:pt x="19012" y="24870"/>
                  </a:lnTo>
                  <a:lnTo>
                    <a:pt x="19326" y="24870"/>
                  </a:lnTo>
                  <a:lnTo>
                    <a:pt x="19588" y="24818"/>
                  </a:lnTo>
                  <a:lnTo>
                    <a:pt x="19849" y="24713"/>
                  </a:lnTo>
                  <a:lnTo>
                    <a:pt x="20032" y="24583"/>
                  </a:lnTo>
                  <a:lnTo>
                    <a:pt x="20215" y="24399"/>
                  </a:lnTo>
                  <a:lnTo>
                    <a:pt x="20372" y="24164"/>
                  </a:lnTo>
                  <a:lnTo>
                    <a:pt x="20477" y="23903"/>
                  </a:lnTo>
                  <a:lnTo>
                    <a:pt x="20503" y="23772"/>
                  </a:lnTo>
                  <a:lnTo>
                    <a:pt x="20529" y="23641"/>
                  </a:lnTo>
                  <a:lnTo>
                    <a:pt x="20529" y="23536"/>
                  </a:lnTo>
                  <a:lnTo>
                    <a:pt x="20503" y="23432"/>
                  </a:lnTo>
                  <a:lnTo>
                    <a:pt x="20451" y="23327"/>
                  </a:lnTo>
                  <a:lnTo>
                    <a:pt x="20426" y="23295"/>
                  </a:lnTo>
                  <a:lnTo>
                    <a:pt x="20426" y="23295"/>
                  </a:lnTo>
                  <a:lnTo>
                    <a:pt x="20660" y="23380"/>
                  </a:lnTo>
                  <a:lnTo>
                    <a:pt x="21026" y="23484"/>
                  </a:lnTo>
                  <a:lnTo>
                    <a:pt x="21392" y="23536"/>
                  </a:lnTo>
                  <a:lnTo>
                    <a:pt x="21758" y="23536"/>
                  </a:lnTo>
                  <a:lnTo>
                    <a:pt x="22124" y="23484"/>
                  </a:lnTo>
                  <a:lnTo>
                    <a:pt x="22464" y="23406"/>
                  </a:lnTo>
                  <a:lnTo>
                    <a:pt x="22595" y="23353"/>
                  </a:lnTo>
                  <a:lnTo>
                    <a:pt x="22726" y="23275"/>
                  </a:lnTo>
                  <a:lnTo>
                    <a:pt x="22830" y="23197"/>
                  </a:lnTo>
                  <a:lnTo>
                    <a:pt x="22935" y="23092"/>
                  </a:lnTo>
                  <a:lnTo>
                    <a:pt x="23013" y="22987"/>
                  </a:lnTo>
                  <a:lnTo>
                    <a:pt x="23066" y="22857"/>
                  </a:lnTo>
                  <a:lnTo>
                    <a:pt x="23144" y="22621"/>
                  </a:lnTo>
                  <a:lnTo>
                    <a:pt x="23170" y="22334"/>
                  </a:lnTo>
                  <a:lnTo>
                    <a:pt x="23170" y="22203"/>
                  </a:lnTo>
                  <a:lnTo>
                    <a:pt x="23167" y="22184"/>
                  </a:lnTo>
                  <a:lnTo>
                    <a:pt x="23223" y="22229"/>
                  </a:lnTo>
                  <a:lnTo>
                    <a:pt x="23484" y="22360"/>
                  </a:lnTo>
                  <a:lnTo>
                    <a:pt x="23746" y="22438"/>
                  </a:lnTo>
                  <a:lnTo>
                    <a:pt x="24033" y="22464"/>
                  </a:lnTo>
                  <a:lnTo>
                    <a:pt x="24295" y="22412"/>
                  </a:lnTo>
                  <a:lnTo>
                    <a:pt x="24556" y="22334"/>
                  </a:lnTo>
                  <a:lnTo>
                    <a:pt x="24792" y="22203"/>
                  </a:lnTo>
                  <a:lnTo>
                    <a:pt x="25001" y="22046"/>
                  </a:lnTo>
                  <a:lnTo>
                    <a:pt x="25210" y="21863"/>
                  </a:lnTo>
                  <a:lnTo>
                    <a:pt x="25393" y="21627"/>
                  </a:lnTo>
                  <a:lnTo>
                    <a:pt x="25524" y="21418"/>
                  </a:lnTo>
                  <a:lnTo>
                    <a:pt x="25629" y="21183"/>
                  </a:lnTo>
                  <a:lnTo>
                    <a:pt x="25707" y="20895"/>
                  </a:lnTo>
                  <a:lnTo>
                    <a:pt x="25785" y="20608"/>
                  </a:lnTo>
                  <a:lnTo>
                    <a:pt x="25812" y="20294"/>
                  </a:lnTo>
                  <a:lnTo>
                    <a:pt x="25838" y="19954"/>
                  </a:lnTo>
                  <a:lnTo>
                    <a:pt x="25812" y="19640"/>
                  </a:lnTo>
                  <a:lnTo>
                    <a:pt x="25759" y="19326"/>
                  </a:lnTo>
                  <a:lnTo>
                    <a:pt x="25707" y="19012"/>
                  </a:lnTo>
                  <a:lnTo>
                    <a:pt x="25602" y="18725"/>
                  </a:lnTo>
                  <a:lnTo>
                    <a:pt x="25472" y="18489"/>
                  </a:lnTo>
                  <a:lnTo>
                    <a:pt x="25289" y="18280"/>
                  </a:lnTo>
                  <a:lnTo>
                    <a:pt x="25079" y="18097"/>
                  </a:lnTo>
                  <a:lnTo>
                    <a:pt x="24975" y="18045"/>
                  </a:lnTo>
                  <a:lnTo>
                    <a:pt x="24844" y="17993"/>
                  </a:lnTo>
                  <a:lnTo>
                    <a:pt x="24713" y="17940"/>
                  </a:lnTo>
                  <a:lnTo>
                    <a:pt x="24658" y="17931"/>
                  </a:lnTo>
                  <a:lnTo>
                    <a:pt x="24658" y="17931"/>
                  </a:lnTo>
                  <a:lnTo>
                    <a:pt x="24896" y="17914"/>
                  </a:lnTo>
                  <a:lnTo>
                    <a:pt x="25079" y="17862"/>
                  </a:lnTo>
                  <a:lnTo>
                    <a:pt x="25236" y="17809"/>
                  </a:lnTo>
                  <a:lnTo>
                    <a:pt x="25367" y="17757"/>
                  </a:lnTo>
                  <a:lnTo>
                    <a:pt x="25472" y="17653"/>
                  </a:lnTo>
                  <a:lnTo>
                    <a:pt x="25524" y="17574"/>
                  </a:lnTo>
                  <a:lnTo>
                    <a:pt x="25550" y="17470"/>
                  </a:lnTo>
                  <a:lnTo>
                    <a:pt x="25550" y="17365"/>
                  </a:lnTo>
                  <a:lnTo>
                    <a:pt x="25524" y="17260"/>
                  </a:lnTo>
                  <a:lnTo>
                    <a:pt x="25472" y="17182"/>
                  </a:lnTo>
                  <a:lnTo>
                    <a:pt x="25446" y="17156"/>
                  </a:lnTo>
                  <a:lnTo>
                    <a:pt x="25498" y="17130"/>
                  </a:lnTo>
                  <a:lnTo>
                    <a:pt x="25550" y="17103"/>
                  </a:lnTo>
                  <a:lnTo>
                    <a:pt x="25602" y="16973"/>
                  </a:lnTo>
                  <a:lnTo>
                    <a:pt x="25629" y="16842"/>
                  </a:lnTo>
                  <a:lnTo>
                    <a:pt x="25616" y="16816"/>
                  </a:lnTo>
                  <a:lnTo>
                    <a:pt x="25733" y="16816"/>
                  </a:lnTo>
                  <a:lnTo>
                    <a:pt x="25942" y="16790"/>
                  </a:lnTo>
                  <a:lnTo>
                    <a:pt x="26178" y="16737"/>
                  </a:lnTo>
                  <a:lnTo>
                    <a:pt x="26387" y="16659"/>
                  </a:lnTo>
                  <a:lnTo>
                    <a:pt x="26570" y="16580"/>
                  </a:lnTo>
                  <a:lnTo>
                    <a:pt x="26675" y="16450"/>
                  </a:lnTo>
                  <a:lnTo>
                    <a:pt x="26779" y="16293"/>
                  </a:lnTo>
                  <a:lnTo>
                    <a:pt x="26832" y="16084"/>
                  </a:lnTo>
                  <a:lnTo>
                    <a:pt x="26832" y="15900"/>
                  </a:lnTo>
                  <a:lnTo>
                    <a:pt x="26805" y="15691"/>
                  </a:lnTo>
                  <a:lnTo>
                    <a:pt x="26753" y="15482"/>
                  </a:lnTo>
                  <a:lnTo>
                    <a:pt x="26675" y="15273"/>
                  </a:lnTo>
                  <a:lnTo>
                    <a:pt x="26570" y="15090"/>
                  </a:lnTo>
                  <a:lnTo>
                    <a:pt x="26465" y="14933"/>
                  </a:lnTo>
                  <a:lnTo>
                    <a:pt x="26309" y="14776"/>
                  </a:lnTo>
                  <a:lnTo>
                    <a:pt x="26021" y="14514"/>
                  </a:lnTo>
                  <a:lnTo>
                    <a:pt x="25733" y="14279"/>
                  </a:lnTo>
                  <a:lnTo>
                    <a:pt x="25629" y="14227"/>
                  </a:lnTo>
                  <a:lnTo>
                    <a:pt x="25550" y="14201"/>
                  </a:lnTo>
                  <a:lnTo>
                    <a:pt x="25864" y="14018"/>
                  </a:lnTo>
                  <a:lnTo>
                    <a:pt x="26125" y="13861"/>
                  </a:lnTo>
                  <a:lnTo>
                    <a:pt x="26361" y="13652"/>
                  </a:lnTo>
                  <a:lnTo>
                    <a:pt x="26544" y="13442"/>
                  </a:lnTo>
                  <a:lnTo>
                    <a:pt x="26622" y="13338"/>
                  </a:lnTo>
                  <a:lnTo>
                    <a:pt x="26675" y="13207"/>
                  </a:lnTo>
                  <a:lnTo>
                    <a:pt x="26727" y="13076"/>
                  </a:lnTo>
                  <a:lnTo>
                    <a:pt x="26753" y="12919"/>
                  </a:lnTo>
                  <a:lnTo>
                    <a:pt x="26753" y="12762"/>
                  </a:lnTo>
                  <a:lnTo>
                    <a:pt x="26753" y="12579"/>
                  </a:lnTo>
                  <a:lnTo>
                    <a:pt x="26727" y="12370"/>
                  </a:lnTo>
                  <a:lnTo>
                    <a:pt x="26675" y="12161"/>
                  </a:lnTo>
                  <a:lnTo>
                    <a:pt x="26570" y="11899"/>
                  </a:lnTo>
                  <a:lnTo>
                    <a:pt x="26465" y="11664"/>
                  </a:lnTo>
                  <a:lnTo>
                    <a:pt x="26335" y="11481"/>
                  </a:lnTo>
                  <a:lnTo>
                    <a:pt x="26178" y="11298"/>
                  </a:lnTo>
                  <a:lnTo>
                    <a:pt x="25995" y="11141"/>
                  </a:lnTo>
                  <a:lnTo>
                    <a:pt x="25785" y="11010"/>
                  </a:lnTo>
                  <a:lnTo>
                    <a:pt x="25576" y="10880"/>
                  </a:lnTo>
                  <a:lnTo>
                    <a:pt x="25341" y="10749"/>
                  </a:lnTo>
                  <a:lnTo>
                    <a:pt x="25733" y="10487"/>
                  </a:lnTo>
                  <a:lnTo>
                    <a:pt x="25890" y="10357"/>
                  </a:lnTo>
                  <a:lnTo>
                    <a:pt x="26047" y="10200"/>
                  </a:lnTo>
                  <a:lnTo>
                    <a:pt x="26152" y="10043"/>
                  </a:lnTo>
                  <a:lnTo>
                    <a:pt x="26230" y="9834"/>
                  </a:lnTo>
                  <a:lnTo>
                    <a:pt x="26256" y="9624"/>
                  </a:lnTo>
                  <a:lnTo>
                    <a:pt x="26230" y="9363"/>
                  </a:lnTo>
                  <a:lnTo>
                    <a:pt x="26178" y="9154"/>
                  </a:lnTo>
                  <a:lnTo>
                    <a:pt x="26099" y="8971"/>
                  </a:lnTo>
                  <a:lnTo>
                    <a:pt x="25995" y="8840"/>
                  </a:lnTo>
                  <a:lnTo>
                    <a:pt x="25864" y="8735"/>
                  </a:lnTo>
                  <a:lnTo>
                    <a:pt x="25707" y="8657"/>
                  </a:lnTo>
                  <a:lnTo>
                    <a:pt x="25550" y="8604"/>
                  </a:lnTo>
                  <a:lnTo>
                    <a:pt x="25132" y="8604"/>
                  </a:lnTo>
                  <a:lnTo>
                    <a:pt x="25236" y="8552"/>
                  </a:lnTo>
                  <a:lnTo>
                    <a:pt x="25315" y="8500"/>
                  </a:lnTo>
                  <a:lnTo>
                    <a:pt x="25393" y="8421"/>
                  </a:lnTo>
                  <a:lnTo>
                    <a:pt x="25446" y="8343"/>
                  </a:lnTo>
                  <a:lnTo>
                    <a:pt x="25498" y="8160"/>
                  </a:lnTo>
                  <a:lnTo>
                    <a:pt x="25524" y="7977"/>
                  </a:lnTo>
                  <a:lnTo>
                    <a:pt x="25472" y="7794"/>
                  </a:lnTo>
                  <a:lnTo>
                    <a:pt x="25393" y="7585"/>
                  </a:lnTo>
                  <a:lnTo>
                    <a:pt x="25289" y="7428"/>
                  </a:lnTo>
                  <a:lnTo>
                    <a:pt x="25158" y="7271"/>
                  </a:lnTo>
                  <a:lnTo>
                    <a:pt x="24949" y="7140"/>
                  </a:lnTo>
                  <a:lnTo>
                    <a:pt x="24766" y="7062"/>
                  </a:lnTo>
                  <a:lnTo>
                    <a:pt x="24556" y="7009"/>
                  </a:lnTo>
                  <a:lnTo>
                    <a:pt x="24373" y="7009"/>
                  </a:lnTo>
                  <a:lnTo>
                    <a:pt x="24190" y="7035"/>
                  </a:lnTo>
                  <a:lnTo>
                    <a:pt x="23981" y="7088"/>
                  </a:lnTo>
                  <a:lnTo>
                    <a:pt x="23563" y="7218"/>
                  </a:lnTo>
                  <a:lnTo>
                    <a:pt x="23746" y="7088"/>
                  </a:lnTo>
                  <a:lnTo>
                    <a:pt x="23876" y="6931"/>
                  </a:lnTo>
                  <a:lnTo>
                    <a:pt x="24007" y="6774"/>
                  </a:lnTo>
                  <a:lnTo>
                    <a:pt x="24112" y="6617"/>
                  </a:lnTo>
                  <a:lnTo>
                    <a:pt x="24216" y="6460"/>
                  </a:lnTo>
                  <a:lnTo>
                    <a:pt x="24269" y="6277"/>
                  </a:lnTo>
                  <a:lnTo>
                    <a:pt x="24321" y="6094"/>
                  </a:lnTo>
                  <a:lnTo>
                    <a:pt x="24373" y="5911"/>
                  </a:lnTo>
                  <a:lnTo>
                    <a:pt x="24373" y="5728"/>
                  </a:lnTo>
                  <a:lnTo>
                    <a:pt x="24373" y="5545"/>
                  </a:lnTo>
                  <a:lnTo>
                    <a:pt x="24347" y="5362"/>
                  </a:lnTo>
                  <a:lnTo>
                    <a:pt x="24321" y="5153"/>
                  </a:lnTo>
                  <a:lnTo>
                    <a:pt x="24269" y="4969"/>
                  </a:lnTo>
                  <a:lnTo>
                    <a:pt x="24190" y="4786"/>
                  </a:lnTo>
                  <a:lnTo>
                    <a:pt x="24007" y="4420"/>
                  </a:lnTo>
                  <a:lnTo>
                    <a:pt x="23903" y="4263"/>
                  </a:lnTo>
                  <a:lnTo>
                    <a:pt x="23746" y="4106"/>
                  </a:lnTo>
                  <a:lnTo>
                    <a:pt x="23589" y="3976"/>
                  </a:lnTo>
                  <a:lnTo>
                    <a:pt x="23406" y="3819"/>
                  </a:lnTo>
                  <a:lnTo>
                    <a:pt x="23197" y="3714"/>
                  </a:lnTo>
                  <a:lnTo>
                    <a:pt x="22987" y="3583"/>
                  </a:lnTo>
                  <a:lnTo>
                    <a:pt x="22778" y="3505"/>
                  </a:lnTo>
                  <a:lnTo>
                    <a:pt x="22543" y="3453"/>
                  </a:lnTo>
                  <a:lnTo>
                    <a:pt x="22334" y="3400"/>
                  </a:lnTo>
                  <a:lnTo>
                    <a:pt x="22124" y="3400"/>
                  </a:lnTo>
                  <a:lnTo>
                    <a:pt x="21941" y="3427"/>
                  </a:lnTo>
                  <a:lnTo>
                    <a:pt x="21758" y="3505"/>
                  </a:lnTo>
                  <a:lnTo>
                    <a:pt x="21628" y="3610"/>
                  </a:lnTo>
                  <a:lnTo>
                    <a:pt x="21497" y="3767"/>
                  </a:lnTo>
                  <a:lnTo>
                    <a:pt x="21418" y="4002"/>
                  </a:lnTo>
                  <a:lnTo>
                    <a:pt x="21392" y="4263"/>
                  </a:lnTo>
                  <a:lnTo>
                    <a:pt x="21340" y="4028"/>
                  </a:lnTo>
                  <a:lnTo>
                    <a:pt x="21261" y="3845"/>
                  </a:lnTo>
                  <a:lnTo>
                    <a:pt x="21157" y="3688"/>
                  </a:lnTo>
                  <a:lnTo>
                    <a:pt x="21000" y="3557"/>
                  </a:lnTo>
                  <a:lnTo>
                    <a:pt x="20817" y="3479"/>
                  </a:lnTo>
                  <a:lnTo>
                    <a:pt x="20608" y="3400"/>
                  </a:lnTo>
                  <a:lnTo>
                    <a:pt x="20398" y="3374"/>
                  </a:lnTo>
                  <a:lnTo>
                    <a:pt x="20189" y="3400"/>
                  </a:lnTo>
                  <a:lnTo>
                    <a:pt x="20137" y="3531"/>
                  </a:lnTo>
                  <a:lnTo>
                    <a:pt x="20058" y="3348"/>
                  </a:lnTo>
                  <a:lnTo>
                    <a:pt x="20006" y="3296"/>
                  </a:lnTo>
                  <a:lnTo>
                    <a:pt x="19954" y="3244"/>
                  </a:lnTo>
                  <a:lnTo>
                    <a:pt x="19902" y="3191"/>
                  </a:lnTo>
                  <a:lnTo>
                    <a:pt x="19745" y="3191"/>
                  </a:lnTo>
                  <a:lnTo>
                    <a:pt x="19666" y="3244"/>
                  </a:lnTo>
                  <a:lnTo>
                    <a:pt x="19692" y="3165"/>
                  </a:lnTo>
                  <a:lnTo>
                    <a:pt x="19718" y="3060"/>
                  </a:lnTo>
                  <a:lnTo>
                    <a:pt x="19692" y="2982"/>
                  </a:lnTo>
                  <a:lnTo>
                    <a:pt x="19718" y="2904"/>
                  </a:lnTo>
                  <a:lnTo>
                    <a:pt x="19614" y="2877"/>
                  </a:lnTo>
                  <a:lnTo>
                    <a:pt x="19483" y="2904"/>
                  </a:lnTo>
                  <a:lnTo>
                    <a:pt x="19274" y="2956"/>
                  </a:lnTo>
                  <a:lnTo>
                    <a:pt x="19065" y="2982"/>
                  </a:lnTo>
                  <a:lnTo>
                    <a:pt x="18908" y="3008"/>
                  </a:lnTo>
                  <a:lnTo>
                    <a:pt x="19039" y="2982"/>
                  </a:lnTo>
                  <a:lnTo>
                    <a:pt x="19143" y="2956"/>
                  </a:lnTo>
                  <a:lnTo>
                    <a:pt x="19222" y="2930"/>
                  </a:lnTo>
                  <a:lnTo>
                    <a:pt x="19248" y="2851"/>
                  </a:lnTo>
                  <a:lnTo>
                    <a:pt x="19274" y="2799"/>
                  </a:lnTo>
                  <a:lnTo>
                    <a:pt x="19248" y="2721"/>
                  </a:lnTo>
                  <a:lnTo>
                    <a:pt x="19237" y="2694"/>
                  </a:lnTo>
                  <a:lnTo>
                    <a:pt x="19274" y="2564"/>
                  </a:lnTo>
                  <a:lnTo>
                    <a:pt x="19326" y="2381"/>
                  </a:lnTo>
                  <a:lnTo>
                    <a:pt x="19352" y="2171"/>
                  </a:lnTo>
                  <a:lnTo>
                    <a:pt x="19352" y="1988"/>
                  </a:lnTo>
                  <a:lnTo>
                    <a:pt x="19300" y="1805"/>
                  </a:lnTo>
                  <a:lnTo>
                    <a:pt x="19222" y="1674"/>
                  </a:lnTo>
                  <a:lnTo>
                    <a:pt x="19169" y="1596"/>
                  </a:lnTo>
                  <a:lnTo>
                    <a:pt x="19091" y="1544"/>
                  </a:lnTo>
                  <a:lnTo>
                    <a:pt x="18960" y="1518"/>
                  </a:lnTo>
                  <a:lnTo>
                    <a:pt x="18777" y="1491"/>
                  </a:lnTo>
                  <a:lnTo>
                    <a:pt x="18568" y="1491"/>
                  </a:lnTo>
                  <a:lnTo>
                    <a:pt x="18359" y="1544"/>
                  </a:lnTo>
                  <a:lnTo>
                    <a:pt x="17914" y="1596"/>
                  </a:lnTo>
                  <a:lnTo>
                    <a:pt x="17574" y="1648"/>
                  </a:lnTo>
                  <a:lnTo>
                    <a:pt x="17626" y="1544"/>
                  </a:lnTo>
                  <a:lnTo>
                    <a:pt x="17626" y="1439"/>
                  </a:lnTo>
                  <a:lnTo>
                    <a:pt x="17653" y="1335"/>
                  </a:lnTo>
                  <a:lnTo>
                    <a:pt x="17626" y="1230"/>
                  </a:lnTo>
                  <a:lnTo>
                    <a:pt x="17600" y="1151"/>
                  </a:lnTo>
                  <a:lnTo>
                    <a:pt x="17548" y="1073"/>
                  </a:lnTo>
                  <a:lnTo>
                    <a:pt x="17391" y="916"/>
                  </a:lnTo>
                  <a:lnTo>
                    <a:pt x="17208" y="812"/>
                  </a:lnTo>
                  <a:lnTo>
                    <a:pt x="16973" y="707"/>
                  </a:lnTo>
                  <a:lnTo>
                    <a:pt x="16711" y="655"/>
                  </a:lnTo>
                  <a:lnTo>
                    <a:pt x="16423" y="628"/>
                  </a:lnTo>
                  <a:lnTo>
                    <a:pt x="16136" y="602"/>
                  </a:lnTo>
                  <a:lnTo>
                    <a:pt x="15848" y="628"/>
                  </a:lnTo>
                  <a:lnTo>
                    <a:pt x="15561" y="655"/>
                  </a:lnTo>
                  <a:lnTo>
                    <a:pt x="15325" y="733"/>
                  </a:lnTo>
                  <a:lnTo>
                    <a:pt x="15090" y="812"/>
                  </a:lnTo>
                  <a:lnTo>
                    <a:pt x="14907" y="916"/>
                  </a:lnTo>
                  <a:lnTo>
                    <a:pt x="14802" y="1047"/>
                  </a:lnTo>
                  <a:lnTo>
                    <a:pt x="14767" y="1099"/>
                  </a:lnTo>
                  <a:lnTo>
                    <a:pt x="14776" y="1047"/>
                  </a:lnTo>
                  <a:lnTo>
                    <a:pt x="14776" y="890"/>
                  </a:lnTo>
                  <a:lnTo>
                    <a:pt x="14724" y="733"/>
                  </a:lnTo>
                  <a:lnTo>
                    <a:pt x="14645" y="602"/>
                  </a:lnTo>
                  <a:lnTo>
                    <a:pt x="14541" y="472"/>
                  </a:lnTo>
                  <a:lnTo>
                    <a:pt x="14436" y="367"/>
                  </a:lnTo>
                  <a:lnTo>
                    <a:pt x="14279" y="262"/>
                  </a:lnTo>
                  <a:lnTo>
                    <a:pt x="14096" y="184"/>
                  </a:lnTo>
                  <a:lnTo>
                    <a:pt x="13939" y="105"/>
                  </a:lnTo>
                  <a:lnTo>
                    <a:pt x="13756" y="53"/>
                  </a:lnTo>
                  <a:lnTo>
                    <a:pt x="13547" y="27"/>
                  </a:lnTo>
                  <a:lnTo>
                    <a:pt x="13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5984100" y="3696925"/>
              <a:ext cx="183725" cy="429550"/>
            </a:xfrm>
            <a:custGeom>
              <a:avLst/>
              <a:gdLst/>
              <a:ahLst/>
              <a:cxnLst/>
              <a:rect l="l" t="t" r="r" b="b"/>
              <a:pathLst>
                <a:path w="7349" h="17182" extrusionOk="0">
                  <a:moveTo>
                    <a:pt x="2877" y="1"/>
                  </a:moveTo>
                  <a:lnTo>
                    <a:pt x="1" y="27"/>
                  </a:lnTo>
                  <a:lnTo>
                    <a:pt x="654" y="14697"/>
                  </a:lnTo>
                  <a:lnTo>
                    <a:pt x="916" y="14854"/>
                  </a:lnTo>
                  <a:lnTo>
                    <a:pt x="1622" y="15273"/>
                  </a:lnTo>
                  <a:lnTo>
                    <a:pt x="2720" y="15848"/>
                  </a:lnTo>
                  <a:lnTo>
                    <a:pt x="3426" y="16188"/>
                  </a:lnTo>
                  <a:lnTo>
                    <a:pt x="4211" y="16554"/>
                  </a:lnTo>
                  <a:lnTo>
                    <a:pt x="4891" y="16789"/>
                  </a:lnTo>
                  <a:lnTo>
                    <a:pt x="5492" y="16946"/>
                  </a:lnTo>
                  <a:lnTo>
                    <a:pt x="5989" y="17077"/>
                  </a:lnTo>
                  <a:lnTo>
                    <a:pt x="6408" y="17155"/>
                  </a:lnTo>
                  <a:lnTo>
                    <a:pt x="6747" y="17182"/>
                  </a:lnTo>
                  <a:lnTo>
                    <a:pt x="7009" y="17155"/>
                  </a:lnTo>
                  <a:lnTo>
                    <a:pt x="7192" y="17129"/>
                  </a:lnTo>
                  <a:lnTo>
                    <a:pt x="7297" y="17051"/>
                  </a:lnTo>
                  <a:lnTo>
                    <a:pt x="7349" y="16999"/>
                  </a:lnTo>
                  <a:lnTo>
                    <a:pt x="7349" y="16946"/>
                  </a:lnTo>
                  <a:lnTo>
                    <a:pt x="7349" y="16815"/>
                  </a:lnTo>
                  <a:lnTo>
                    <a:pt x="7297" y="16685"/>
                  </a:lnTo>
                  <a:lnTo>
                    <a:pt x="7192" y="16528"/>
                  </a:lnTo>
                  <a:lnTo>
                    <a:pt x="7061" y="16371"/>
                  </a:lnTo>
                  <a:lnTo>
                    <a:pt x="6878" y="16188"/>
                  </a:lnTo>
                  <a:lnTo>
                    <a:pt x="6643" y="16005"/>
                  </a:lnTo>
                  <a:lnTo>
                    <a:pt x="6408" y="15848"/>
                  </a:lnTo>
                  <a:lnTo>
                    <a:pt x="5806" y="15508"/>
                  </a:lnTo>
                  <a:lnTo>
                    <a:pt x="5126" y="15142"/>
                  </a:lnTo>
                  <a:lnTo>
                    <a:pt x="3714" y="14410"/>
                  </a:lnTo>
                  <a:lnTo>
                    <a:pt x="2563" y="13887"/>
                  </a:lnTo>
                  <a:lnTo>
                    <a:pt x="2093" y="13651"/>
                  </a:lnTo>
                  <a:lnTo>
                    <a:pt x="287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934150" y="3857750"/>
              <a:ext cx="272650" cy="269375"/>
            </a:xfrm>
            <a:custGeom>
              <a:avLst/>
              <a:gdLst/>
              <a:ahLst/>
              <a:cxnLst/>
              <a:rect l="l" t="t" r="r" b="b"/>
              <a:pathLst>
                <a:path w="10906" h="10775" extrusionOk="0">
                  <a:moveTo>
                    <a:pt x="10905" y="1"/>
                  </a:moveTo>
                  <a:lnTo>
                    <a:pt x="8081" y="1021"/>
                  </a:lnTo>
                  <a:lnTo>
                    <a:pt x="6407" y="6826"/>
                  </a:lnTo>
                  <a:lnTo>
                    <a:pt x="5675" y="7087"/>
                  </a:lnTo>
                  <a:lnTo>
                    <a:pt x="4864" y="7401"/>
                  </a:lnTo>
                  <a:lnTo>
                    <a:pt x="3923" y="7794"/>
                  </a:lnTo>
                  <a:lnTo>
                    <a:pt x="2877" y="8290"/>
                  </a:lnTo>
                  <a:lnTo>
                    <a:pt x="2354" y="8552"/>
                  </a:lnTo>
                  <a:lnTo>
                    <a:pt x="1857" y="8840"/>
                  </a:lnTo>
                  <a:lnTo>
                    <a:pt x="1386" y="9127"/>
                  </a:lnTo>
                  <a:lnTo>
                    <a:pt x="942" y="9441"/>
                  </a:lnTo>
                  <a:lnTo>
                    <a:pt x="550" y="9755"/>
                  </a:lnTo>
                  <a:lnTo>
                    <a:pt x="210" y="10095"/>
                  </a:lnTo>
                  <a:lnTo>
                    <a:pt x="79" y="10226"/>
                  </a:lnTo>
                  <a:lnTo>
                    <a:pt x="26" y="10382"/>
                  </a:lnTo>
                  <a:lnTo>
                    <a:pt x="0" y="10487"/>
                  </a:lnTo>
                  <a:lnTo>
                    <a:pt x="0" y="10592"/>
                  </a:lnTo>
                  <a:lnTo>
                    <a:pt x="79" y="10644"/>
                  </a:lnTo>
                  <a:lnTo>
                    <a:pt x="183" y="10722"/>
                  </a:lnTo>
                  <a:lnTo>
                    <a:pt x="314" y="10749"/>
                  </a:lnTo>
                  <a:lnTo>
                    <a:pt x="497" y="10775"/>
                  </a:lnTo>
                  <a:lnTo>
                    <a:pt x="706" y="10775"/>
                  </a:lnTo>
                  <a:lnTo>
                    <a:pt x="942" y="10749"/>
                  </a:lnTo>
                  <a:lnTo>
                    <a:pt x="1465" y="10696"/>
                  </a:lnTo>
                  <a:lnTo>
                    <a:pt x="2092" y="10566"/>
                  </a:lnTo>
                  <a:lnTo>
                    <a:pt x="2772" y="10356"/>
                  </a:lnTo>
                  <a:lnTo>
                    <a:pt x="3478" y="10121"/>
                  </a:lnTo>
                  <a:lnTo>
                    <a:pt x="4184" y="9833"/>
                  </a:lnTo>
                  <a:lnTo>
                    <a:pt x="4917" y="9519"/>
                  </a:lnTo>
                  <a:lnTo>
                    <a:pt x="5570" y="9153"/>
                  </a:lnTo>
                  <a:lnTo>
                    <a:pt x="5910" y="8970"/>
                  </a:lnTo>
                  <a:lnTo>
                    <a:pt x="6198" y="8761"/>
                  </a:lnTo>
                  <a:lnTo>
                    <a:pt x="6486" y="8552"/>
                  </a:lnTo>
                  <a:lnTo>
                    <a:pt x="6747" y="8343"/>
                  </a:lnTo>
                  <a:lnTo>
                    <a:pt x="6983" y="8107"/>
                  </a:lnTo>
                  <a:lnTo>
                    <a:pt x="7192" y="7872"/>
                  </a:lnTo>
                  <a:lnTo>
                    <a:pt x="7349" y="7637"/>
                  </a:lnTo>
                  <a:lnTo>
                    <a:pt x="7506" y="7401"/>
                  </a:lnTo>
                  <a:lnTo>
                    <a:pt x="8029" y="6355"/>
                  </a:lnTo>
                  <a:lnTo>
                    <a:pt x="8578" y="5178"/>
                  </a:lnTo>
                  <a:lnTo>
                    <a:pt x="9702" y="2746"/>
                  </a:lnTo>
                  <a:lnTo>
                    <a:pt x="10905"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108700" y="2267800"/>
              <a:ext cx="986575" cy="1659275"/>
            </a:xfrm>
            <a:custGeom>
              <a:avLst/>
              <a:gdLst/>
              <a:ahLst/>
              <a:cxnLst/>
              <a:rect l="l" t="t" r="r" b="b"/>
              <a:pathLst>
                <a:path w="39463" h="66371" extrusionOk="0">
                  <a:moveTo>
                    <a:pt x="20006" y="0"/>
                  </a:moveTo>
                  <a:lnTo>
                    <a:pt x="19117" y="157"/>
                  </a:lnTo>
                  <a:lnTo>
                    <a:pt x="19038" y="523"/>
                  </a:lnTo>
                  <a:lnTo>
                    <a:pt x="18829" y="1464"/>
                  </a:lnTo>
                  <a:lnTo>
                    <a:pt x="18698" y="2118"/>
                  </a:lnTo>
                  <a:lnTo>
                    <a:pt x="18594" y="2824"/>
                  </a:lnTo>
                  <a:lnTo>
                    <a:pt x="18489" y="3609"/>
                  </a:lnTo>
                  <a:lnTo>
                    <a:pt x="18385" y="4393"/>
                  </a:lnTo>
                  <a:lnTo>
                    <a:pt x="18332" y="5204"/>
                  </a:lnTo>
                  <a:lnTo>
                    <a:pt x="18332" y="6015"/>
                  </a:lnTo>
                  <a:lnTo>
                    <a:pt x="18358" y="6381"/>
                  </a:lnTo>
                  <a:lnTo>
                    <a:pt x="18385" y="6773"/>
                  </a:lnTo>
                  <a:lnTo>
                    <a:pt x="18437" y="7113"/>
                  </a:lnTo>
                  <a:lnTo>
                    <a:pt x="18515" y="7453"/>
                  </a:lnTo>
                  <a:lnTo>
                    <a:pt x="18594" y="7767"/>
                  </a:lnTo>
                  <a:lnTo>
                    <a:pt x="18698" y="8054"/>
                  </a:lnTo>
                  <a:lnTo>
                    <a:pt x="18829" y="8316"/>
                  </a:lnTo>
                  <a:lnTo>
                    <a:pt x="18986" y="8551"/>
                  </a:lnTo>
                  <a:lnTo>
                    <a:pt x="19143" y="8734"/>
                  </a:lnTo>
                  <a:lnTo>
                    <a:pt x="19352" y="8917"/>
                  </a:lnTo>
                  <a:lnTo>
                    <a:pt x="19588" y="9022"/>
                  </a:lnTo>
                  <a:lnTo>
                    <a:pt x="19849" y="9100"/>
                  </a:lnTo>
                  <a:lnTo>
                    <a:pt x="19771" y="9911"/>
                  </a:lnTo>
                  <a:lnTo>
                    <a:pt x="19744" y="10591"/>
                  </a:lnTo>
                  <a:lnTo>
                    <a:pt x="19718" y="11140"/>
                  </a:lnTo>
                  <a:lnTo>
                    <a:pt x="19718" y="11611"/>
                  </a:lnTo>
                  <a:lnTo>
                    <a:pt x="19771" y="12186"/>
                  </a:lnTo>
                  <a:lnTo>
                    <a:pt x="19771" y="12395"/>
                  </a:lnTo>
                  <a:lnTo>
                    <a:pt x="26465" y="11637"/>
                  </a:lnTo>
                  <a:lnTo>
                    <a:pt x="19771" y="13729"/>
                  </a:lnTo>
                  <a:lnTo>
                    <a:pt x="19849" y="14226"/>
                  </a:lnTo>
                  <a:lnTo>
                    <a:pt x="20058" y="15534"/>
                  </a:lnTo>
                  <a:lnTo>
                    <a:pt x="20189" y="16397"/>
                  </a:lnTo>
                  <a:lnTo>
                    <a:pt x="20398" y="17364"/>
                  </a:lnTo>
                  <a:lnTo>
                    <a:pt x="20634" y="18410"/>
                  </a:lnTo>
                  <a:lnTo>
                    <a:pt x="20895" y="19482"/>
                  </a:lnTo>
                  <a:lnTo>
                    <a:pt x="19823" y="20973"/>
                  </a:lnTo>
                  <a:lnTo>
                    <a:pt x="18803" y="22490"/>
                  </a:lnTo>
                  <a:lnTo>
                    <a:pt x="17783" y="24059"/>
                  </a:lnTo>
                  <a:lnTo>
                    <a:pt x="16789" y="25654"/>
                  </a:lnTo>
                  <a:lnTo>
                    <a:pt x="15822" y="27275"/>
                  </a:lnTo>
                  <a:lnTo>
                    <a:pt x="14880" y="28923"/>
                  </a:lnTo>
                  <a:lnTo>
                    <a:pt x="13965" y="30570"/>
                  </a:lnTo>
                  <a:lnTo>
                    <a:pt x="13076" y="32244"/>
                  </a:lnTo>
                  <a:lnTo>
                    <a:pt x="12213" y="33944"/>
                  </a:lnTo>
                  <a:lnTo>
                    <a:pt x="11376" y="35643"/>
                  </a:lnTo>
                  <a:lnTo>
                    <a:pt x="10539" y="37343"/>
                  </a:lnTo>
                  <a:lnTo>
                    <a:pt x="9755" y="39017"/>
                  </a:lnTo>
                  <a:lnTo>
                    <a:pt x="8996" y="40717"/>
                  </a:lnTo>
                  <a:lnTo>
                    <a:pt x="8264" y="42390"/>
                  </a:lnTo>
                  <a:lnTo>
                    <a:pt x="7558" y="44064"/>
                  </a:lnTo>
                  <a:lnTo>
                    <a:pt x="6878" y="45712"/>
                  </a:lnTo>
                  <a:lnTo>
                    <a:pt x="6225" y="47359"/>
                  </a:lnTo>
                  <a:lnTo>
                    <a:pt x="5597" y="48954"/>
                  </a:lnTo>
                  <a:lnTo>
                    <a:pt x="4446" y="52066"/>
                  </a:lnTo>
                  <a:lnTo>
                    <a:pt x="3400" y="55021"/>
                  </a:lnTo>
                  <a:lnTo>
                    <a:pt x="2459" y="57793"/>
                  </a:lnTo>
                  <a:lnTo>
                    <a:pt x="1648" y="60356"/>
                  </a:lnTo>
                  <a:lnTo>
                    <a:pt x="994" y="62657"/>
                  </a:lnTo>
                  <a:lnTo>
                    <a:pt x="419" y="64671"/>
                  </a:lnTo>
                  <a:lnTo>
                    <a:pt x="1" y="66371"/>
                  </a:lnTo>
                  <a:lnTo>
                    <a:pt x="1" y="66371"/>
                  </a:lnTo>
                  <a:lnTo>
                    <a:pt x="1517" y="66318"/>
                  </a:lnTo>
                  <a:lnTo>
                    <a:pt x="3060" y="66188"/>
                  </a:lnTo>
                  <a:lnTo>
                    <a:pt x="4603" y="66031"/>
                  </a:lnTo>
                  <a:lnTo>
                    <a:pt x="6198" y="65821"/>
                  </a:lnTo>
                  <a:lnTo>
                    <a:pt x="7794" y="65586"/>
                  </a:lnTo>
                  <a:lnTo>
                    <a:pt x="9389" y="65325"/>
                  </a:lnTo>
                  <a:lnTo>
                    <a:pt x="11010" y="65037"/>
                  </a:lnTo>
                  <a:lnTo>
                    <a:pt x="12631" y="64697"/>
                  </a:lnTo>
                  <a:lnTo>
                    <a:pt x="14227" y="64357"/>
                  </a:lnTo>
                  <a:lnTo>
                    <a:pt x="15822" y="63991"/>
                  </a:lnTo>
                  <a:lnTo>
                    <a:pt x="17417" y="63625"/>
                  </a:lnTo>
                  <a:lnTo>
                    <a:pt x="18986" y="63233"/>
                  </a:lnTo>
                  <a:lnTo>
                    <a:pt x="20503" y="62814"/>
                  </a:lnTo>
                  <a:lnTo>
                    <a:pt x="22020" y="62396"/>
                  </a:lnTo>
                  <a:lnTo>
                    <a:pt x="24896" y="61559"/>
                  </a:lnTo>
                  <a:lnTo>
                    <a:pt x="27616" y="60722"/>
                  </a:lnTo>
                  <a:lnTo>
                    <a:pt x="30100" y="59938"/>
                  </a:lnTo>
                  <a:lnTo>
                    <a:pt x="32297" y="59179"/>
                  </a:lnTo>
                  <a:lnTo>
                    <a:pt x="34206" y="58525"/>
                  </a:lnTo>
                  <a:lnTo>
                    <a:pt x="35749" y="57976"/>
                  </a:lnTo>
                  <a:lnTo>
                    <a:pt x="36926" y="57532"/>
                  </a:lnTo>
                  <a:lnTo>
                    <a:pt x="37893" y="57166"/>
                  </a:lnTo>
                  <a:lnTo>
                    <a:pt x="38102" y="54838"/>
                  </a:lnTo>
                  <a:lnTo>
                    <a:pt x="38285" y="52223"/>
                  </a:lnTo>
                  <a:lnTo>
                    <a:pt x="38547" y="48850"/>
                  </a:lnTo>
                  <a:lnTo>
                    <a:pt x="38808" y="44875"/>
                  </a:lnTo>
                  <a:lnTo>
                    <a:pt x="39070" y="40508"/>
                  </a:lnTo>
                  <a:lnTo>
                    <a:pt x="39279" y="35931"/>
                  </a:lnTo>
                  <a:lnTo>
                    <a:pt x="39384" y="33604"/>
                  </a:lnTo>
                  <a:lnTo>
                    <a:pt x="39436" y="31276"/>
                  </a:lnTo>
                  <a:lnTo>
                    <a:pt x="39462" y="30152"/>
                  </a:lnTo>
                  <a:lnTo>
                    <a:pt x="39410" y="29080"/>
                  </a:lnTo>
                  <a:lnTo>
                    <a:pt x="39305" y="28060"/>
                  </a:lnTo>
                  <a:lnTo>
                    <a:pt x="39148" y="27092"/>
                  </a:lnTo>
                  <a:lnTo>
                    <a:pt x="38939" y="26177"/>
                  </a:lnTo>
                  <a:lnTo>
                    <a:pt x="38704" y="25314"/>
                  </a:lnTo>
                  <a:lnTo>
                    <a:pt x="38442" y="24503"/>
                  </a:lnTo>
                  <a:lnTo>
                    <a:pt x="38129" y="23719"/>
                  </a:lnTo>
                  <a:lnTo>
                    <a:pt x="37789" y="23013"/>
                  </a:lnTo>
                  <a:lnTo>
                    <a:pt x="37422" y="22333"/>
                  </a:lnTo>
                  <a:lnTo>
                    <a:pt x="37056" y="21705"/>
                  </a:lnTo>
                  <a:lnTo>
                    <a:pt x="36638" y="21104"/>
                  </a:lnTo>
                  <a:lnTo>
                    <a:pt x="36219" y="20555"/>
                  </a:lnTo>
                  <a:lnTo>
                    <a:pt x="35801" y="20058"/>
                  </a:lnTo>
                  <a:lnTo>
                    <a:pt x="35357" y="19587"/>
                  </a:lnTo>
                  <a:lnTo>
                    <a:pt x="34912" y="19142"/>
                  </a:lnTo>
                  <a:lnTo>
                    <a:pt x="34467" y="18750"/>
                  </a:lnTo>
                  <a:lnTo>
                    <a:pt x="34023" y="18384"/>
                  </a:lnTo>
                  <a:lnTo>
                    <a:pt x="33578" y="18070"/>
                  </a:lnTo>
                  <a:lnTo>
                    <a:pt x="33160" y="17756"/>
                  </a:lnTo>
                  <a:lnTo>
                    <a:pt x="32741" y="17495"/>
                  </a:lnTo>
                  <a:lnTo>
                    <a:pt x="32349" y="17260"/>
                  </a:lnTo>
                  <a:lnTo>
                    <a:pt x="31617" y="16893"/>
                  </a:lnTo>
                  <a:lnTo>
                    <a:pt x="31015" y="16606"/>
                  </a:lnTo>
                  <a:lnTo>
                    <a:pt x="30519" y="16423"/>
                  </a:lnTo>
                  <a:lnTo>
                    <a:pt x="30126" y="16266"/>
                  </a:lnTo>
                  <a:lnTo>
                    <a:pt x="29577" y="11271"/>
                  </a:lnTo>
                  <a:lnTo>
                    <a:pt x="29603" y="11271"/>
                  </a:lnTo>
                  <a:lnTo>
                    <a:pt x="29551" y="9205"/>
                  </a:lnTo>
                  <a:lnTo>
                    <a:pt x="29656" y="9205"/>
                  </a:lnTo>
                  <a:lnTo>
                    <a:pt x="29917" y="9127"/>
                  </a:lnTo>
                  <a:lnTo>
                    <a:pt x="30074" y="9048"/>
                  </a:lnTo>
                  <a:lnTo>
                    <a:pt x="30257" y="8944"/>
                  </a:lnTo>
                  <a:lnTo>
                    <a:pt x="30466" y="8787"/>
                  </a:lnTo>
                  <a:lnTo>
                    <a:pt x="30649" y="8604"/>
                  </a:lnTo>
                  <a:lnTo>
                    <a:pt x="30859" y="8342"/>
                  </a:lnTo>
                  <a:lnTo>
                    <a:pt x="31042" y="8028"/>
                  </a:lnTo>
                  <a:lnTo>
                    <a:pt x="31199" y="7662"/>
                  </a:lnTo>
                  <a:lnTo>
                    <a:pt x="31329" y="7191"/>
                  </a:lnTo>
                  <a:lnTo>
                    <a:pt x="31460" y="6668"/>
                  </a:lnTo>
                  <a:lnTo>
                    <a:pt x="31512" y="6067"/>
                  </a:lnTo>
                  <a:lnTo>
                    <a:pt x="31538" y="5361"/>
                  </a:lnTo>
                  <a:lnTo>
                    <a:pt x="31512" y="4550"/>
                  </a:lnTo>
                  <a:lnTo>
                    <a:pt x="31512" y="3792"/>
                  </a:lnTo>
                  <a:lnTo>
                    <a:pt x="31565" y="3060"/>
                  </a:lnTo>
                  <a:lnTo>
                    <a:pt x="31617" y="2327"/>
                  </a:lnTo>
                  <a:lnTo>
                    <a:pt x="31695" y="1700"/>
                  </a:lnTo>
                  <a:lnTo>
                    <a:pt x="31826" y="706"/>
                  </a:lnTo>
                  <a:lnTo>
                    <a:pt x="31905" y="340"/>
                  </a:lnTo>
                  <a:lnTo>
                    <a:pt x="31512" y="105"/>
                  </a:lnTo>
                  <a:lnTo>
                    <a:pt x="31434" y="183"/>
                  </a:lnTo>
                  <a:lnTo>
                    <a:pt x="31277" y="445"/>
                  </a:lnTo>
                  <a:lnTo>
                    <a:pt x="30963" y="785"/>
                  </a:lnTo>
                  <a:lnTo>
                    <a:pt x="30780" y="968"/>
                  </a:lnTo>
                  <a:lnTo>
                    <a:pt x="30545" y="1177"/>
                  </a:lnTo>
                  <a:lnTo>
                    <a:pt x="30283" y="1386"/>
                  </a:lnTo>
                  <a:lnTo>
                    <a:pt x="29996" y="1595"/>
                  </a:lnTo>
                  <a:lnTo>
                    <a:pt x="29682" y="1804"/>
                  </a:lnTo>
                  <a:lnTo>
                    <a:pt x="29316" y="2014"/>
                  </a:lnTo>
                  <a:lnTo>
                    <a:pt x="28923" y="2171"/>
                  </a:lnTo>
                  <a:lnTo>
                    <a:pt x="28505" y="2327"/>
                  </a:lnTo>
                  <a:lnTo>
                    <a:pt x="28060" y="2458"/>
                  </a:lnTo>
                  <a:lnTo>
                    <a:pt x="27564" y="2563"/>
                  </a:lnTo>
                  <a:lnTo>
                    <a:pt x="27041" y="2589"/>
                  </a:lnTo>
                  <a:lnTo>
                    <a:pt x="26491" y="2589"/>
                  </a:lnTo>
                  <a:lnTo>
                    <a:pt x="25916" y="2511"/>
                  </a:lnTo>
                  <a:lnTo>
                    <a:pt x="25341" y="2406"/>
                  </a:lnTo>
                  <a:lnTo>
                    <a:pt x="24765" y="2275"/>
                  </a:lnTo>
                  <a:lnTo>
                    <a:pt x="24190" y="2092"/>
                  </a:lnTo>
                  <a:lnTo>
                    <a:pt x="23615" y="1909"/>
                  </a:lnTo>
                  <a:lnTo>
                    <a:pt x="23066" y="1700"/>
                  </a:lnTo>
                  <a:lnTo>
                    <a:pt x="22543" y="1464"/>
                  </a:lnTo>
                  <a:lnTo>
                    <a:pt x="22046" y="1229"/>
                  </a:lnTo>
                  <a:lnTo>
                    <a:pt x="21575" y="994"/>
                  </a:lnTo>
                  <a:lnTo>
                    <a:pt x="21157" y="758"/>
                  </a:lnTo>
                  <a:lnTo>
                    <a:pt x="20451" y="340"/>
                  </a:lnTo>
                  <a:lnTo>
                    <a:pt x="20189" y="157"/>
                  </a:lnTo>
                  <a:lnTo>
                    <a:pt x="200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538875" y="2271700"/>
              <a:ext cx="426300" cy="407325"/>
            </a:xfrm>
            <a:custGeom>
              <a:avLst/>
              <a:gdLst/>
              <a:ahLst/>
              <a:cxnLst/>
              <a:rect l="l" t="t" r="r" b="b"/>
              <a:pathLst>
                <a:path w="17052" h="16293" extrusionOk="0">
                  <a:moveTo>
                    <a:pt x="1910" y="1"/>
                  </a:moveTo>
                  <a:lnTo>
                    <a:pt x="1858" y="53"/>
                  </a:lnTo>
                  <a:lnTo>
                    <a:pt x="1753" y="184"/>
                  </a:lnTo>
                  <a:lnTo>
                    <a:pt x="1570" y="472"/>
                  </a:lnTo>
                  <a:lnTo>
                    <a:pt x="1465" y="707"/>
                  </a:lnTo>
                  <a:lnTo>
                    <a:pt x="1335" y="995"/>
                  </a:lnTo>
                  <a:lnTo>
                    <a:pt x="1204" y="1335"/>
                  </a:lnTo>
                  <a:lnTo>
                    <a:pt x="1073" y="1753"/>
                  </a:lnTo>
                  <a:lnTo>
                    <a:pt x="916" y="2250"/>
                  </a:lnTo>
                  <a:lnTo>
                    <a:pt x="785" y="2825"/>
                  </a:lnTo>
                  <a:lnTo>
                    <a:pt x="628" y="3479"/>
                  </a:lnTo>
                  <a:lnTo>
                    <a:pt x="498" y="4237"/>
                  </a:lnTo>
                  <a:lnTo>
                    <a:pt x="341" y="5100"/>
                  </a:lnTo>
                  <a:lnTo>
                    <a:pt x="210" y="6068"/>
                  </a:lnTo>
                  <a:lnTo>
                    <a:pt x="79" y="7088"/>
                  </a:lnTo>
                  <a:lnTo>
                    <a:pt x="27" y="8082"/>
                  </a:lnTo>
                  <a:lnTo>
                    <a:pt x="1" y="9049"/>
                  </a:lnTo>
                  <a:lnTo>
                    <a:pt x="1" y="9991"/>
                  </a:lnTo>
                  <a:lnTo>
                    <a:pt x="27" y="10880"/>
                  </a:lnTo>
                  <a:lnTo>
                    <a:pt x="79" y="11716"/>
                  </a:lnTo>
                  <a:lnTo>
                    <a:pt x="158" y="12501"/>
                  </a:lnTo>
                  <a:lnTo>
                    <a:pt x="262" y="13233"/>
                  </a:lnTo>
                  <a:lnTo>
                    <a:pt x="367" y="13913"/>
                  </a:lnTo>
                  <a:lnTo>
                    <a:pt x="472" y="14515"/>
                  </a:lnTo>
                  <a:lnTo>
                    <a:pt x="655" y="15482"/>
                  </a:lnTo>
                  <a:lnTo>
                    <a:pt x="812" y="16084"/>
                  </a:lnTo>
                  <a:lnTo>
                    <a:pt x="864" y="16293"/>
                  </a:lnTo>
                  <a:lnTo>
                    <a:pt x="16816" y="12004"/>
                  </a:lnTo>
                  <a:lnTo>
                    <a:pt x="17051" y="10592"/>
                  </a:lnTo>
                  <a:lnTo>
                    <a:pt x="2564" y="12239"/>
                  </a:lnTo>
                  <a:lnTo>
                    <a:pt x="2564" y="12239"/>
                  </a:lnTo>
                  <a:lnTo>
                    <a:pt x="3322" y="6512"/>
                  </a:lnTo>
                  <a:lnTo>
                    <a:pt x="191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877525" y="2276300"/>
              <a:ext cx="103325" cy="253025"/>
            </a:xfrm>
            <a:custGeom>
              <a:avLst/>
              <a:gdLst/>
              <a:ahLst/>
              <a:cxnLst/>
              <a:rect l="l" t="t" r="r" b="b"/>
              <a:pathLst>
                <a:path w="4133" h="10121" extrusionOk="0">
                  <a:moveTo>
                    <a:pt x="1152" y="0"/>
                  </a:moveTo>
                  <a:lnTo>
                    <a:pt x="1" y="3373"/>
                  </a:lnTo>
                  <a:lnTo>
                    <a:pt x="2590" y="10120"/>
                  </a:lnTo>
                  <a:lnTo>
                    <a:pt x="2695" y="9859"/>
                  </a:lnTo>
                  <a:lnTo>
                    <a:pt x="3034" y="9257"/>
                  </a:lnTo>
                  <a:lnTo>
                    <a:pt x="3270" y="8865"/>
                  </a:lnTo>
                  <a:lnTo>
                    <a:pt x="3531" y="8473"/>
                  </a:lnTo>
                  <a:lnTo>
                    <a:pt x="3819" y="8054"/>
                  </a:lnTo>
                  <a:lnTo>
                    <a:pt x="4133" y="7662"/>
                  </a:lnTo>
                  <a:lnTo>
                    <a:pt x="4002" y="6459"/>
                  </a:lnTo>
                  <a:lnTo>
                    <a:pt x="3819" y="5361"/>
                  </a:lnTo>
                  <a:lnTo>
                    <a:pt x="3610" y="4393"/>
                  </a:lnTo>
                  <a:lnTo>
                    <a:pt x="3401" y="3557"/>
                  </a:lnTo>
                  <a:lnTo>
                    <a:pt x="3139" y="2850"/>
                  </a:lnTo>
                  <a:lnTo>
                    <a:pt x="2904" y="2223"/>
                  </a:lnTo>
                  <a:lnTo>
                    <a:pt x="2642" y="1674"/>
                  </a:lnTo>
                  <a:lnTo>
                    <a:pt x="2381" y="1255"/>
                  </a:lnTo>
                  <a:lnTo>
                    <a:pt x="2145" y="889"/>
                  </a:lnTo>
                  <a:lnTo>
                    <a:pt x="1910" y="601"/>
                  </a:lnTo>
                  <a:lnTo>
                    <a:pt x="1701" y="392"/>
                  </a:lnTo>
                  <a:lnTo>
                    <a:pt x="1518" y="209"/>
                  </a:lnTo>
                  <a:lnTo>
                    <a:pt x="1361" y="105"/>
                  </a:lnTo>
                  <a:lnTo>
                    <a:pt x="1230" y="26"/>
                  </a:lnTo>
                  <a:lnTo>
                    <a:pt x="1152"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608825" y="2152075"/>
              <a:ext cx="297500" cy="196150"/>
            </a:xfrm>
            <a:custGeom>
              <a:avLst/>
              <a:gdLst/>
              <a:ahLst/>
              <a:cxnLst/>
              <a:rect l="l" t="t" r="r" b="b"/>
              <a:pathLst>
                <a:path w="11900" h="7846" extrusionOk="0">
                  <a:moveTo>
                    <a:pt x="7376" y="0"/>
                  </a:moveTo>
                  <a:lnTo>
                    <a:pt x="6277" y="131"/>
                  </a:lnTo>
                  <a:lnTo>
                    <a:pt x="5937" y="3792"/>
                  </a:lnTo>
                  <a:lnTo>
                    <a:pt x="1" y="4629"/>
                  </a:lnTo>
                  <a:lnTo>
                    <a:pt x="79" y="4760"/>
                  </a:lnTo>
                  <a:lnTo>
                    <a:pt x="289" y="5126"/>
                  </a:lnTo>
                  <a:lnTo>
                    <a:pt x="472" y="5361"/>
                  </a:lnTo>
                  <a:lnTo>
                    <a:pt x="681" y="5649"/>
                  </a:lnTo>
                  <a:lnTo>
                    <a:pt x="969" y="5937"/>
                  </a:lnTo>
                  <a:lnTo>
                    <a:pt x="1282" y="6224"/>
                  </a:lnTo>
                  <a:lnTo>
                    <a:pt x="1675" y="6538"/>
                  </a:lnTo>
                  <a:lnTo>
                    <a:pt x="2119" y="6826"/>
                  </a:lnTo>
                  <a:lnTo>
                    <a:pt x="2616" y="7087"/>
                  </a:lnTo>
                  <a:lnTo>
                    <a:pt x="3191" y="7349"/>
                  </a:lnTo>
                  <a:lnTo>
                    <a:pt x="3505" y="7453"/>
                  </a:lnTo>
                  <a:lnTo>
                    <a:pt x="3819" y="7558"/>
                  </a:lnTo>
                  <a:lnTo>
                    <a:pt x="4159" y="7636"/>
                  </a:lnTo>
                  <a:lnTo>
                    <a:pt x="4525" y="7715"/>
                  </a:lnTo>
                  <a:lnTo>
                    <a:pt x="4917" y="7767"/>
                  </a:lnTo>
                  <a:lnTo>
                    <a:pt x="5310" y="7819"/>
                  </a:lnTo>
                  <a:lnTo>
                    <a:pt x="5728" y="7846"/>
                  </a:lnTo>
                  <a:lnTo>
                    <a:pt x="6591" y="7846"/>
                  </a:lnTo>
                  <a:lnTo>
                    <a:pt x="7009" y="7819"/>
                  </a:lnTo>
                  <a:lnTo>
                    <a:pt x="7402" y="7767"/>
                  </a:lnTo>
                  <a:lnTo>
                    <a:pt x="7794" y="7715"/>
                  </a:lnTo>
                  <a:lnTo>
                    <a:pt x="8134" y="7663"/>
                  </a:lnTo>
                  <a:lnTo>
                    <a:pt x="8474" y="7584"/>
                  </a:lnTo>
                  <a:lnTo>
                    <a:pt x="9075" y="7401"/>
                  </a:lnTo>
                  <a:lnTo>
                    <a:pt x="9598" y="7166"/>
                  </a:lnTo>
                  <a:lnTo>
                    <a:pt x="10069" y="6930"/>
                  </a:lnTo>
                  <a:lnTo>
                    <a:pt x="10487" y="6669"/>
                  </a:lnTo>
                  <a:lnTo>
                    <a:pt x="10827" y="6407"/>
                  </a:lnTo>
                  <a:lnTo>
                    <a:pt x="11115" y="6120"/>
                  </a:lnTo>
                  <a:lnTo>
                    <a:pt x="11350" y="5858"/>
                  </a:lnTo>
                  <a:lnTo>
                    <a:pt x="11533" y="5623"/>
                  </a:lnTo>
                  <a:lnTo>
                    <a:pt x="11664" y="5414"/>
                  </a:lnTo>
                  <a:lnTo>
                    <a:pt x="11847" y="5074"/>
                  </a:lnTo>
                  <a:lnTo>
                    <a:pt x="11900" y="4969"/>
                  </a:lnTo>
                  <a:lnTo>
                    <a:pt x="7219" y="3688"/>
                  </a:lnTo>
                  <a:lnTo>
                    <a:pt x="7376"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5676175" y="1944175"/>
              <a:ext cx="192225" cy="287675"/>
            </a:xfrm>
            <a:custGeom>
              <a:avLst/>
              <a:gdLst/>
              <a:ahLst/>
              <a:cxnLst/>
              <a:rect l="l" t="t" r="r" b="b"/>
              <a:pathLst>
                <a:path w="7689" h="11507" extrusionOk="0">
                  <a:moveTo>
                    <a:pt x="4289" y="0"/>
                  </a:moveTo>
                  <a:lnTo>
                    <a:pt x="3949" y="27"/>
                  </a:lnTo>
                  <a:lnTo>
                    <a:pt x="3583" y="79"/>
                  </a:lnTo>
                  <a:lnTo>
                    <a:pt x="3217" y="210"/>
                  </a:lnTo>
                  <a:lnTo>
                    <a:pt x="2799" y="393"/>
                  </a:lnTo>
                  <a:lnTo>
                    <a:pt x="2380" y="654"/>
                  </a:lnTo>
                  <a:lnTo>
                    <a:pt x="1910" y="968"/>
                  </a:lnTo>
                  <a:lnTo>
                    <a:pt x="1439" y="1386"/>
                  </a:lnTo>
                  <a:lnTo>
                    <a:pt x="942" y="1857"/>
                  </a:lnTo>
                  <a:lnTo>
                    <a:pt x="733" y="2616"/>
                  </a:lnTo>
                  <a:lnTo>
                    <a:pt x="550" y="3478"/>
                  </a:lnTo>
                  <a:lnTo>
                    <a:pt x="340" y="4577"/>
                  </a:lnTo>
                  <a:lnTo>
                    <a:pt x="236" y="5178"/>
                  </a:lnTo>
                  <a:lnTo>
                    <a:pt x="157" y="5806"/>
                  </a:lnTo>
                  <a:lnTo>
                    <a:pt x="79" y="6434"/>
                  </a:lnTo>
                  <a:lnTo>
                    <a:pt x="27" y="7087"/>
                  </a:lnTo>
                  <a:lnTo>
                    <a:pt x="1" y="7741"/>
                  </a:lnTo>
                  <a:lnTo>
                    <a:pt x="1" y="8395"/>
                  </a:lnTo>
                  <a:lnTo>
                    <a:pt x="53" y="9022"/>
                  </a:lnTo>
                  <a:lnTo>
                    <a:pt x="131" y="9624"/>
                  </a:lnTo>
                  <a:lnTo>
                    <a:pt x="236" y="10173"/>
                  </a:lnTo>
                  <a:lnTo>
                    <a:pt x="340" y="10591"/>
                  </a:lnTo>
                  <a:lnTo>
                    <a:pt x="471" y="10958"/>
                  </a:lnTo>
                  <a:lnTo>
                    <a:pt x="628" y="11219"/>
                  </a:lnTo>
                  <a:lnTo>
                    <a:pt x="733" y="11324"/>
                  </a:lnTo>
                  <a:lnTo>
                    <a:pt x="811" y="11402"/>
                  </a:lnTo>
                  <a:lnTo>
                    <a:pt x="916" y="11454"/>
                  </a:lnTo>
                  <a:lnTo>
                    <a:pt x="994" y="11507"/>
                  </a:lnTo>
                  <a:lnTo>
                    <a:pt x="1334" y="11507"/>
                  </a:lnTo>
                  <a:lnTo>
                    <a:pt x="1465" y="11454"/>
                  </a:lnTo>
                  <a:lnTo>
                    <a:pt x="1726" y="11350"/>
                  </a:lnTo>
                  <a:lnTo>
                    <a:pt x="2014" y="11167"/>
                  </a:lnTo>
                  <a:lnTo>
                    <a:pt x="2354" y="10905"/>
                  </a:lnTo>
                  <a:lnTo>
                    <a:pt x="2694" y="10591"/>
                  </a:lnTo>
                  <a:lnTo>
                    <a:pt x="3086" y="10225"/>
                  </a:lnTo>
                  <a:lnTo>
                    <a:pt x="3479" y="9807"/>
                  </a:lnTo>
                  <a:lnTo>
                    <a:pt x="4420" y="8813"/>
                  </a:lnTo>
                  <a:lnTo>
                    <a:pt x="5335" y="7820"/>
                  </a:lnTo>
                  <a:lnTo>
                    <a:pt x="6041" y="6957"/>
                  </a:lnTo>
                  <a:lnTo>
                    <a:pt x="6617" y="6277"/>
                  </a:lnTo>
                  <a:lnTo>
                    <a:pt x="7035" y="5727"/>
                  </a:lnTo>
                  <a:lnTo>
                    <a:pt x="7349" y="5309"/>
                  </a:lnTo>
                  <a:lnTo>
                    <a:pt x="7532" y="5021"/>
                  </a:lnTo>
                  <a:lnTo>
                    <a:pt x="7689" y="4812"/>
                  </a:lnTo>
                  <a:lnTo>
                    <a:pt x="7610" y="4446"/>
                  </a:lnTo>
                  <a:lnTo>
                    <a:pt x="7532" y="4080"/>
                  </a:lnTo>
                  <a:lnTo>
                    <a:pt x="7401" y="3583"/>
                  </a:lnTo>
                  <a:lnTo>
                    <a:pt x="7218" y="3008"/>
                  </a:lnTo>
                  <a:lnTo>
                    <a:pt x="6983" y="2432"/>
                  </a:lnTo>
                  <a:lnTo>
                    <a:pt x="6695" y="1831"/>
                  </a:lnTo>
                  <a:lnTo>
                    <a:pt x="6538" y="1543"/>
                  </a:lnTo>
                  <a:lnTo>
                    <a:pt x="6355" y="1282"/>
                  </a:lnTo>
                  <a:lnTo>
                    <a:pt x="6172" y="1020"/>
                  </a:lnTo>
                  <a:lnTo>
                    <a:pt x="5963" y="785"/>
                  </a:lnTo>
                  <a:lnTo>
                    <a:pt x="5728" y="550"/>
                  </a:lnTo>
                  <a:lnTo>
                    <a:pt x="5466" y="367"/>
                  </a:lnTo>
                  <a:lnTo>
                    <a:pt x="5205" y="210"/>
                  </a:lnTo>
                  <a:lnTo>
                    <a:pt x="4917" y="105"/>
                  </a:lnTo>
                  <a:lnTo>
                    <a:pt x="4629" y="27"/>
                  </a:lnTo>
                  <a:lnTo>
                    <a:pt x="4289"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788625" y="2114150"/>
              <a:ext cx="75850" cy="44475"/>
            </a:xfrm>
            <a:custGeom>
              <a:avLst/>
              <a:gdLst/>
              <a:ahLst/>
              <a:cxnLst/>
              <a:rect l="l" t="t" r="r" b="b"/>
              <a:pathLst>
                <a:path w="3034" h="1779" extrusionOk="0">
                  <a:moveTo>
                    <a:pt x="1988" y="1"/>
                  </a:moveTo>
                  <a:lnTo>
                    <a:pt x="1753" y="53"/>
                  </a:lnTo>
                  <a:lnTo>
                    <a:pt x="1517" y="131"/>
                  </a:lnTo>
                  <a:lnTo>
                    <a:pt x="1256" y="262"/>
                  </a:lnTo>
                  <a:lnTo>
                    <a:pt x="707" y="550"/>
                  </a:lnTo>
                  <a:lnTo>
                    <a:pt x="419" y="733"/>
                  </a:lnTo>
                  <a:lnTo>
                    <a:pt x="184" y="916"/>
                  </a:lnTo>
                  <a:lnTo>
                    <a:pt x="79" y="994"/>
                  </a:lnTo>
                  <a:lnTo>
                    <a:pt x="27" y="1099"/>
                  </a:lnTo>
                  <a:lnTo>
                    <a:pt x="0" y="1177"/>
                  </a:lnTo>
                  <a:lnTo>
                    <a:pt x="27" y="1256"/>
                  </a:lnTo>
                  <a:lnTo>
                    <a:pt x="105" y="1334"/>
                  </a:lnTo>
                  <a:lnTo>
                    <a:pt x="236" y="1413"/>
                  </a:lnTo>
                  <a:lnTo>
                    <a:pt x="393" y="1491"/>
                  </a:lnTo>
                  <a:lnTo>
                    <a:pt x="602" y="1570"/>
                  </a:lnTo>
                  <a:lnTo>
                    <a:pt x="837" y="1648"/>
                  </a:lnTo>
                  <a:lnTo>
                    <a:pt x="1099" y="1700"/>
                  </a:lnTo>
                  <a:lnTo>
                    <a:pt x="1386" y="1753"/>
                  </a:lnTo>
                  <a:lnTo>
                    <a:pt x="1648" y="1779"/>
                  </a:lnTo>
                  <a:lnTo>
                    <a:pt x="1936" y="1779"/>
                  </a:lnTo>
                  <a:lnTo>
                    <a:pt x="2197" y="1753"/>
                  </a:lnTo>
                  <a:lnTo>
                    <a:pt x="2432" y="1727"/>
                  </a:lnTo>
                  <a:lnTo>
                    <a:pt x="2642" y="1622"/>
                  </a:lnTo>
                  <a:lnTo>
                    <a:pt x="2825" y="1517"/>
                  </a:lnTo>
                  <a:lnTo>
                    <a:pt x="2877" y="1439"/>
                  </a:lnTo>
                  <a:lnTo>
                    <a:pt x="2929" y="1360"/>
                  </a:lnTo>
                  <a:lnTo>
                    <a:pt x="2982" y="1282"/>
                  </a:lnTo>
                  <a:lnTo>
                    <a:pt x="3008" y="1177"/>
                  </a:lnTo>
                  <a:lnTo>
                    <a:pt x="3034" y="1047"/>
                  </a:lnTo>
                  <a:lnTo>
                    <a:pt x="3034" y="916"/>
                  </a:lnTo>
                  <a:lnTo>
                    <a:pt x="3008" y="681"/>
                  </a:lnTo>
                  <a:lnTo>
                    <a:pt x="2929" y="471"/>
                  </a:lnTo>
                  <a:lnTo>
                    <a:pt x="2851" y="314"/>
                  </a:lnTo>
                  <a:lnTo>
                    <a:pt x="2746" y="184"/>
                  </a:lnTo>
                  <a:lnTo>
                    <a:pt x="2642" y="105"/>
                  </a:lnTo>
                  <a:lnTo>
                    <a:pt x="2511" y="27"/>
                  </a:lnTo>
                  <a:lnTo>
                    <a:pt x="238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645450" y="2023925"/>
              <a:ext cx="46450" cy="64750"/>
            </a:xfrm>
            <a:custGeom>
              <a:avLst/>
              <a:gdLst/>
              <a:ahLst/>
              <a:cxnLst/>
              <a:rect l="l" t="t" r="r" b="b"/>
              <a:pathLst>
                <a:path w="1858" h="2590" extrusionOk="0">
                  <a:moveTo>
                    <a:pt x="707" y="1"/>
                  </a:moveTo>
                  <a:lnTo>
                    <a:pt x="523" y="27"/>
                  </a:lnTo>
                  <a:lnTo>
                    <a:pt x="393" y="105"/>
                  </a:lnTo>
                  <a:lnTo>
                    <a:pt x="262" y="236"/>
                  </a:lnTo>
                  <a:lnTo>
                    <a:pt x="157" y="393"/>
                  </a:lnTo>
                  <a:lnTo>
                    <a:pt x="79" y="576"/>
                  </a:lnTo>
                  <a:lnTo>
                    <a:pt x="27" y="785"/>
                  </a:lnTo>
                  <a:lnTo>
                    <a:pt x="0" y="995"/>
                  </a:lnTo>
                  <a:lnTo>
                    <a:pt x="0" y="1230"/>
                  </a:lnTo>
                  <a:lnTo>
                    <a:pt x="27" y="1465"/>
                  </a:lnTo>
                  <a:lnTo>
                    <a:pt x="105" y="1701"/>
                  </a:lnTo>
                  <a:lnTo>
                    <a:pt x="210" y="1910"/>
                  </a:lnTo>
                  <a:lnTo>
                    <a:pt x="340" y="2119"/>
                  </a:lnTo>
                  <a:lnTo>
                    <a:pt x="497" y="2302"/>
                  </a:lnTo>
                  <a:lnTo>
                    <a:pt x="707" y="2433"/>
                  </a:lnTo>
                  <a:lnTo>
                    <a:pt x="942" y="2537"/>
                  </a:lnTo>
                  <a:lnTo>
                    <a:pt x="1230" y="2590"/>
                  </a:lnTo>
                  <a:lnTo>
                    <a:pt x="1543" y="2590"/>
                  </a:lnTo>
                  <a:lnTo>
                    <a:pt x="1726" y="2354"/>
                  </a:lnTo>
                  <a:lnTo>
                    <a:pt x="1831" y="2145"/>
                  </a:lnTo>
                  <a:lnTo>
                    <a:pt x="1857" y="1988"/>
                  </a:lnTo>
                  <a:lnTo>
                    <a:pt x="1857" y="1858"/>
                  </a:lnTo>
                  <a:lnTo>
                    <a:pt x="1805" y="1753"/>
                  </a:lnTo>
                  <a:lnTo>
                    <a:pt x="1753" y="1701"/>
                  </a:lnTo>
                  <a:lnTo>
                    <a:pt x="1700" y="1648"/>
                  </a:lnTo>
                  <a:lnTo>
                    <a:pt x="1648" y="1361"/>
                  </a:lnTo>
                  <a:lnTo>
                    <a:pt x="1569" y="1047"/>
                  </a:lnTo>
                  <a:lnTo>
                    <a:pt x="1439" y="733"/>
                  </a:lnTo>
                  <a:lnTo>
                    <a:pt x="1282" y="419"/>
                  </a:lnTo>
                  <a:lnTo>
                    <a:pt x="1203" y="288"/>
                  </a:lnTo>
                  <a:lnTo>
                    <a:pt x="1099" y="158"/>
                  </a:lnTo>
                  <a:lnTo>
                    <a:pt x="968" y="79"/>
                  </a:lnTo>
                  <a:lnTo>
                    <a:pt x="837" y="27"/>
                  </a:lnTo>
                  <a:lnTo>
                    <a:pt x="70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699700" y="1898400"/>
              <a:ext cx="187025" cy="198125"/>
            </a:xfrm>
            <a:custGeom>
              <a:avLst/>
              <a:gdLst/>
              <a:ahLst/>
              <a:cxnLst/>
              <a:rect l="l" t="t" r="r" b="b"/>
              <a:pathLst>
                <a:path w="7481" h="7925" extrusionOk="0">
                  <a:moveTo>
                    <a:pt x="4499" y="1"/>
                  </a:moveTo>
                  <a:lnTo>
                    <a:pt x="4211" y="27"/>
                  </a:lnTo>
                  <a:lnTo>
                    <a:pt x="3924" y="79"/>
                  </a:lnTo>
                  <a:lnTo>
                    <a:pt x="3636" y="158"/>
                  </a:lnTo>
                  <a:lnTo>
                    <a:pt x="3348" y="289"/>
                  </a:lnTo>
                  <a:lnTo>
                    <a:pt x="3061" y="419"/>
                  </a:lnTo>
                  <a:lnTo>
                    <a:pt x="2747" y="602"/>
                  </a:lnTo>
                  <a:lnTo>
                    <a:pt x="2433" y="812"/>
                  </a:lnTo>
                  <a:lnTo>
                    <a:pt x="2145" y="1047"/>
                  </a:lnTo>
                  <a:lnTo>
                    <a:pt x="1832" y="1308"/>
                  </a:lnTo>
                  <a:lnTo>
                    <a:pt x="1518" y="1622"/>
                  </a:lnTo>
                  <a:lnTo>
                    <a:pt x="1204" y="1962"/>
                  </a:lnTo>
                  <a:lnTo>
                    <a:pt x="916" y="2328"/>
                  </a:lnTo>
                  <a:lnTo>
                    <a:pt x="602" y="2747"/>
                  </a:lnTo>
                  <a:lnTo>
                    <a:pt x="289" y="3191"/>
                  </a:lnTo>
                  <a:lnTo>
                    <a:pt x="1" y="3688"/>
                  </a:lnTo>
                  <a:lnTo>
                    <a:pt x="79" y="3610"/>
                  </a:lnTo>
                  <a:lnTo>
                    <a:pt x="367" y="3427"/>
                  </a:lnTo>
                  <a:lnTo>
                    <a:pt x="759" y="3165"/>
                  </a:lnTo>
                  <a:lnTo>
                    <a:pt x="995" y="3034"/>
                  </a:lnTo>
                  <a:lnTo>
                    <a:pt x="1282" y="2904"/>
                  </a:lnTo>
                  <a:lnTo>
                    <a:pt x="1570" y="2799"/>
                  </a:lnTo>
                  <a:lnTo>
                    <a:pt x="1858" y="2721"/>
                  </a:lnTo>
                  <a:lnTo>
                    <a:pt x="2198" y="2642"/>
                  </a:lnTo>
                  <a:lnTo>
                    <a:pt x="2511" y="2616"/>
                  </a:lnTo>
                  <a:lnTo>
                    <a:pt x="2825" y="2616"/>
                  </a:lnTo>
                  <a:lnTo>
                    <a:pt x="3165" y="2668"/>
                  </a:lnTo>
                  <a:lnTo>
                    <a:pt x="3479" y="2773"/>
                  </a:lnTo>
                  <a:lnTo>
                    <a:pt x="3819" y="2930"/>
                  </a:lnTo>
                  <a:lnTo>
                    <a:pt x="4107" y="3165"/>
                  </a:lnTo>
                  <a:lnTo>
                    <a:pt x="4368" y="3400"/>
                  </a:lnTo>
                  <a:lnTo>
                    <a:pt x="4630" y="3688"/>
                  </a:lnTo>
                  <a:lnTo>
                    <a:pt x="4839" y="3976"/>
                  </a:lnTo>
                  <a:lnTo>
                    <a:pt x="5022" y="4290"/>
                  </a:lnTo>
                  <a:lnTo>
                    <a:pt x="5179" y="4630"/>
                  </a:lnTo>
                  <a:lnTo>
                    <a:pt x="5336" y="4970"/>
                  </a:lnTo>
                  <a:lnTo>
                    <a:pt x="5440" y="5336"/>
                  </a:lnTo>
                  <a:lnTo>
                    <a:pt x="5545" y="5702"/>
                  </a:lnTo>
                  <a:lnTo>
                    <a:pt x="5623" y="6042"/>
                  </a:lnTo>
                  <a:lnTo>
                    <a:pt x="5676" y="6408"/>
                  </a:lnTo>
                  <a:lnTo>
                    <a:pt x="5702" y="6748"/>
                  </a:lnTo>
                  <a:lnTo>
                    <a:pt x="5728" y="7062"/>
                  </a:lnTo>
                  <a:lnTo>
                    <a:pt x="5728" y="7375"/>
                  </a:lnTo>
                  <a:lnTo>
                    <a:pt x="5728" y="7663"/>
                  </a:lnTo>
                  <a:lnTo>
                    <a:pt x="5702" y="7925"/>
                  </a:lnTo>
                  <a:lnTo>
                    <a:pt x="6016" y="7663"/>
                  </a:lnTo>
                  <a:lnTo>
                    <a:pt x="6199" y="7506"/>
                  </a:lnTo>
                  <a:lnTo>
                    <a:pt x="6382" y="7297"/>
                  </a:lnTo>
                  <a:lnTo>
                    <a:pt x="6539" y="7088"/>
                  </a:lnTo>
                  <a:lnTo>
                    <a:pt x="6722" y="6826"/>
                  </a:lnTo>
                  <a:lnTo>
                    <a:pt x="6879" y="6565"/>
                  </a:lnTo>
                  <a:lnTo>
                    <a:pt x="7009" y="6251"/>
                  </a:lnTo>
                  <a:lnTo>
                    <a:pt x="7140" y="5937"/>
                  </a:lnTo>
                  <a:lnTo>
                    <a:pt x="7271" y="5571"/>
                  </a:lnTo>
                  <a:lnTo>
                    <a:pt x="7349" y="5179"/>
                  </a:lnTo>
                  <a:lnTo>
                    <a:pt x="7428" y="4760"/>
                  </a:lnTo>
                  <a:lnTo>
                    <a:pt x="7480" y="4290"/>
                  </a:lnTo>
                  <a:lnTo>
                    <a:pt x="7480" y="3819"/>
                  </a:lnTo>
                  <a:lnTo>
                    <a:pt x="7480" y="3270"/>
                  </a:lnTo>
                  <a:lnTo>
                    <a:pt x="7428" y="2721"/>
                  </a:lnTo>
                  <a:lnTo>
                    <a:pt x="7375" y="2433"/>
                  </a:lnTo>
                  <a:lnTo>
                    <a:pt x="7297" y="2145"/>
                  </a:lnTo>
                  <a:lnTo>
                    <a:pt x="7219" y="1884"/>
                  </a:lnTo>
                  <a:lnTo>
                    <a:pt x="7114" y="1648"/>
                  </a:lnTo>
                  <a:lnTo>
                    <a:pt x="7009" y="1413"/>
                  </a:lnTo>
                  <a:lnTo>
                    <a:pt x="6852" y="1178"/>
                  </a:lnTo>
                  <a:lnTo>
                    <a:pt x="6722" y="968"/>
                  </a:lnTo>
                  <a:lnTo>
                    <a:pt x="6539" y="785"/>
                  </a:lnTo>
                  <a:lnTo>
                    <a:pt x="6356" y="628"/>
                  </a:lnTo>
                  <a:lnTo>
                    <a:pt x="6173" y="472"/>
                  </a:lnTo>
                  <a:lnTo>
                    <a:pt x="5963" y="341"/>
                  </a:lnTo>
                  <a:lnTo>
                    <a:pt x="5728" y="210"/>
                  </a:lnTo>
                  <a:lnTo>
                    <a:pt x="5519" y="132"/>
                  </a:lnTo>
                  <a:lnTo>
                    <a:pt x="5257" y="53"/>
                  </a:lnTo>
                  <a:lnTo>
                    <a:pt x="5022" y="27"/>
                  </a:lnTo>
                  <a:lnTo>
                    <a:pt x="4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67100" y="2549575"/>
              <a:ext cx="65400" cy="126200"/>
            </a:xfrm>
            <a:custGeom>
              <a:avLst/>
              <a:gdLst/>
              <a:ahLst/>
              <a:cxnLst/>
              <a:rect l="l" t="t" r="r" b="b"/>
              <a:pathLst>
                <a:path w="2616" h="5048" extrusionOk="0">
                  <a:moveTo>
                    <a:pt x="1334" y="0"/>
                  </a:moveTo>
                  <a:lnTo>
                    <a:pt x="1" y="2171"/>
                  </a:lnTo>
                  <a:lnTo>
                    <a:pt x="105" y="2327"/>
                  </a:lnTo>
                  <a:lnTo>
                    <a:pt x="236" y="2510"/>
                  </a:lnTo>
                  <a:lnTo>
                    <a:pt x="367" y="2772"/>
                  </a:lnTo>
                  <a:lnTo>
                    <a:pt x="471" y="3112"/>
                  </a:lnTo>
                  <a:lnTo>
                    <a:pt x="576" y="3504"/>
                  </a:lnTo>
                  <a:lnTo>
                    <a:pt x="654" y="3975"/>
                  </a:lnTo>
                  <a:lnTo>
                    <a:pt x="681" y="4236"/>
                  </a:lnTo>
                  <a:lnTo>
                    <a:pt x="681" y="4498"/>
                  </a:lnTo>
                  <a:lnTo>
                    <a:pt x="681" y="4733"/>
                  </a:lnTo>
                  <a:lnTo>
                    <a:pt x="707" y="4838"/>
                  </a:lnTo>
                  <a:lnTo>
                    <a:pt x="733" y="4916"/>
                  </a:lnTo>
                  <a:lnTo>
                    <a:pt x="785" y="4969"/>
                  </a:lnTo>
                  <a:lnTo>
                    <a:pt x="837" y="5021"/>
                  </a:lnTo>
                  <a:lnTo>
                    <a:pt x="916" y="5047"/>
                  </a:lnTo>
                  <a:lnTo>
                    <a:pt x="968" y="5047"/>
                  </a:lnTo>
                  <a:lnTo>
                    <a:pt x="1125" y="5021"/>
                  </a:lnTo>
                  <a:lnTo>
                    <a:pt x="1308" y="4969"/>
                  </a:lnTo>
                  <a:lnTo>
                    <a:pt x="1491" y="4838"/>
                  </a:lnTo>
                  <a:lnTo>
                    <a:pt x="1674" y="4655"/>
                  </a:lnTo>
                  <a:lnTo>
                    <a:pt x="1883" y="4472"/>
                  </a:lnTo>
                  <a:lnTo>
                    <a:pt x="2067" y="4210"/>
                  </a:lnTo>
                  <a:lnTo>
                    <a:pt x="2223" y="3949"/>
                  </a:lnTo>
                  <a:lnTo>
                    <a:pt x="2380" y="3661"/>
                  </a:lnTo>
                  <a:lnTo>
                    <a:pt x="2485" y="3347"/>
                  </a:lnTo>
                  <a:lnTo>
                    <a:pt x="2563" y="3007"/>
                  </a:lnTo>
                  <a:lnTo>
                    <a:pt x="2616" y="2667"/>
                  </a:lnTo>
                  <a:lnTo>
                    <a:pt x="2616" y="2327"/>
                  </a:lnTo>
                  <a:lnTo>
                    <a:pt x="2563" y="2014"/>
                  </a:lnTo>
                  <a:lnTo>
                    <a:pt x="2511" y="1700"/>
                  </a:lnTo>
                  <a:lnTo>
                    <a:pt x="2433" y="1438"/>
                  </a:lnTo>
                  <a:lnTo>
                    <a:pt x="2354" y="1203"/>
                  </a:lnTo>
                  <a:lnTo>
                    <a:pt x="2250" y="994"/>
                  </a:lnTo>
                  <a:lnTo>
                    <a:pt x="2145" y="785"/>
                  </a:lnTo>
                  <a:lnTo>
                    <a:pt x="1910" y="471"/>
                  </a:lnTo>
                  <a:lnTo>
                    <a:pt x="1700" y="262"/>
                  </a:lnTo>
                  <a:lnTo>
                    <a:pt x="1517" y="105"/>
                  </a:lnTo>
                  <a:lnTo>
                    <a:pt x="1334"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918075" y="2144225"/>
              <a:ext cx="189625" cy="520425"/>
            </a:xfrm>
            <a:custGeom>
              <a:avLst/>
              <a:gdLst/>
              <a:ahLst/>
              <a:cxnLst/>
              <a:rect l="l" t="t" r="r" b="b"/>
              <a:pathLst>
                <a:path w="7585" h="20817" extrusionOk="0">
                  <a:moveTo>
                    <a:pt x="4472" y="1"/>
                  </a:moveTo>
                  <a:lnTo>
                    <a:pt x="4394" y="27"/>
                  </a:lnTo>
                  <a:lnTo>
                    <a:pt x="4315" y="53"/>
                  </a:lnTo>
                  <a:lnTo>
                    <a:pt x="4237" y="105"/>
                  </a:lnTo>
                  <a:lnTo>
                    <a:pt x="4054" y="288"/>
                  </a:lnTo>
                  <a:lnTo>
                    <a:pt x="3923" y="550"/>
                  </a:lnTo>
                  <a:lnTo>
                    <a:pt x="3792" y="890"/>
                  </a:lnTo>
                  <a:lnTo>
                    <a:pt x="3688" y="1282"/>
                  </a:lnTo>
                  <a:lnTo>
                    <a:pt x="3583" y="1700"/>
                  </a:lnTo>
                  <a:lnTo>
                    <a:pt x="3426" y="2171"/>
                  </a:lnTo>
                  <a:lnTo>
                    <a:pt x="3138" y="3060"/>
                  </a:lnTo>
                  <a:lnTo>
                    <a:pt x="3060" y="3400"/>
                  </a:lnTo>
                  <a:lnTo>
                    <a:pt x="3034" y="3662"/>
                  </a:lnTo>
                  <a:lnTo>
                    <a:pt x="3034" y="3740"/>
                  </a:lnTo>
                  <a:lnTo>
                    <a:pt x="3086" y="3766"/>
                  </a:lnTo>
                  <a:lnTo>
                    <a:pt x="3138" y="3766"/>
                  </a:lnTo>
                  <a:lnTo>
                    <a:pt x="3243" y="3714"/>
                  </a:lnTo>
                  <a:lnTo>
                    <a:pt x="3452" y="3557"/>
                  </a:lnTo>
                  <a:lnTo>
                    <a:pt x="3609" y="3426"/>
                  </a:lnTo>
                  <a:lnTo>
                    <a:pt x="3714" y="3269"/>
                  </a:lnTo>
                  <a:lnTo>
                    <a:pt x="3792" y="3165"/>
                  </a:lnTo>
                  <a:lnTo>
                    <a:pt x="3897" y="2956"/>
                  </a:lnTo>
                  <a:lnTo>
                    <a:pt x="3897" y="2877"/>
                  </a:lnTo>
                  <a:lnTo>
                    <a:pt x="4786" y="4159"/>
                  </a:lnTo>
                  <a:lnTo>
                    <a:pt x="4394" y="4969"/>
                  </a:lnTo>
                  <a:lnTo>
                    <a:pt x="3949" y="5884"/>
                  </a:lnTo>
                  <a:lnTo>
                    <a:pt x="3400" y="7087"/>
                  </a:lnTo>
                  <a:lnTo>
                    <a:pt x="2772" y="8526"/>
                  </a:lnTo>
                  <a:lnTo>
                    <a:pt x="2092" y="10147"/>
                  </a:lnTo>
                  <a:lnTo>
                    <a:pt x="1439" y="11873"/>
                  </a:lnTo>
                  <a:lnTo>
                    <a:pt x="1099" y="12762"/>
                  </a:lnTo>
                  <a:lnTo>
                    <a:pt x="785" y="13651"/>
                  </a:lnTo>
                  <a:lnTo>
                    <a:pt x="523" y="14540"/>
                  </a:lnTo>
                  <a:lnTo>
                    <a:pt x="314" y="15351"/>
                  </a:lnTo>
                  <a:lnTo>
                    <a:pt x="183" y="16109"/>
                  </a:lnTo>
                  <a:lnTo>
                    <a:pt x="79" y="16815"/>
                  </a:lnTo>
                  <a:lnTo>
                    <a:pt x="26" y="17469"/>
                  </a:lnTo>
                  <a:lnTo>
                    <a:pt x="0" y="18045"/>
                  </a:lnTo>
                  <a:lnTo>
                    <a:pt x="26" y="18594"/>
                  </a:lnTo>
                  <a:lnTo>
                    <a:pt x="53" y="19064"/>
                  </a:lnTo>
                  <a:lnTo>
                    <a:pt x="105" y="19483"/>
                  </a:lnTo>
                  <a:lnTo>
                    <a:pt x="183" y="19823"/>
                  </a:lnTo>
                  <a:lnTo>
                    <a:pt x="262" y="20137"/>
                  </a:lnTo>
                  <a:lnTo>
                    <a:pt x="340" y="20398"/>
                  </a:lnTo>
                  <a:lnTo>
                    <a:pt x="471" y="20712"/>
                  </a:lnTo>
                  <a:lnTo>
                    <a:pt x="523" y="20817"/>
                  </a:lnTo>
                  <a:lnTo>
                    <a:pt x="706" y="20764"/>
                  </a:lnTo>
                  <a:lnTo>
                    <a:pt x="889" y="20712"/>
                  </a:lnTo>
                  <a:lnTo>
                    <a:pt x="1256" y="20529"/>
                  </a:lnTo>
                  <a:lnTo>
                    <a:pt x="1569" y="20267"/>
                  </a:lnTo>
                  <a:lnTo>
                    <a:pt x="1909" y="19980"/>
                  </a:lnTo>
                  <a:lnTo>
                    <a:pt x="2197" y="19640"/>
                  </a:lnTo>
                  <a:lnTo>
                    <a:pt x="2485" y="19274"/>
                  </a:lnTo>
                  <a:lnTo>
                    <a:pt x="2772" y="18829"/>
                  </a:lnTo>
                  <a:lnTo>
                    <a:pt x="3008" y="18358"/>
                  </a:lnTo>
                  <a:lnTo>
                    <a:pt x="3269" y="17862"/>
                  </a:lnTo>
                  <a:lnTo>
                    <a:pt x="3478" y="17338"/>
                  </a:lnTo>
                  <a:lnTo>
                    <a:pt x="3714" y="16789"/>
                  </a:lnTo>
                  <a:lnTo>
                    <a:pt x="3897" y="16188"/>
                  </a:lnTo>
                  <a:lnTo>
                    <a:pt x="4106" y="15586"/>
                  </a:lnTo>
                  <a:lnTo>
                    <a:pt x="4263" y="14959"/>
                  </a:lnTo>
                  <a:lnTo>
                    <a:pt x="4603" y="13677"/>
                  </a:lnTo>
                  <a:lnTo>
                    <a:pt x="4864" y="12370"/>
                  </a:lnTo>
                  <a:lnTo>
                    <a:pt x="5126" y="11062"/>
                  </a:lnTo>
                  <a:lnTo>
                    <a:pt x="5309" y="9781"/>
                  </a:lnTo>
                  <a:lnTo>
                    <a:pt x="5492" y="8552"/>
                  </a:lnTo>
                  <a:lnTo>
                    <a:pt x="5780" y="6355"/>
                  </a:lnTo>
                  <a:lnTo>
                    <a:pt x="5963" y="4708"/>
                  </a:lnTo>
                  <a:lnTo>
                    <a:pt x="6303" y="4159"/>
                  </a:lnTo>
                  <a:lnTo>
                    <a:pt x="6616" y="3609"/>
                  </a:lnTo>
                  <a:lnTo>
                    <a:pt x="6904" y="3060"/>
                  </a:lnTo>
                  <a:lnTo>
                    <a:pt x="7139" y="2537"/>
                  </a:lnTo>
                  <a:lnTo>
                    <a:pt x="7349" y="2093"/>
                  </a:lnTo>
                  <a:lnTo>
                    <a:pt x="7506" y="1700"/>
                  </a:lnTo>
                  <a:lnTo>
                    <a:pt x="7584" y="1413"/>
                  </a:lnTo>
                  <a:lnTo>
                    <a:pt x="7584" y="1282"/>
                  </a:lnTo>
                  <a:lnTo>
                    <a:pt x="7584" y="1203"/>
                  </a:lnTo>
                  <a:lnTo>
                    <a:pt x="7506" y="1099"/>
                  </a:lnTo>
                  <a:lnTo>
                    <a:pt x="7401" y="1020"/>
                  </a:lnTo>
                  <a:lnTo>
                    <a:pt x="7270" y="968"/>
                  </a:lnTo>
                  <a:lnTo>
                    <a:pt x="7113" y="942"/>
                  </a:lnTo>
                  <a:lnTo>
                    <a:pt x="6721" y="890"/>
                  </a:lnTo>
                  <a:lnTo>
                    <a:pt x="6303" y="837"/>
                  </a:lnTo>
                  <a:lnTo>
                    <a:pt x="6224" y="707"/>
                  </a:lnTo>
                  <a:lnTo>
                    <a:pt x="6120" y="602"/>
                  </a:lnTo>
                  <a:lnTo>
                    <a:pt x="5989" y="497"/>
                  </a:lnTo>
                  <a:lnTo>
                    <a:pt x="5832" y="419"/>
                  </a:lnTo>
                  <a:lnTo>
                    <a:pt x="5649" y="367"/>
                  </a:lnTo>
                  <a:lnTo>
                    <a:pt x="5440" y="341"/>
                  </a:lnTo>
                  <a:lnTo>
                    <a:pt x="5152" y="314"/>
                  </a:lnTo>
                  <a:lnTo>
                    <a:pt x="4864" y="314"/>
                  </a:lnTo>
                  <a:lnTo>
                    <a:pt x="4786" y="210"/>
                  </a:lnTo>
                  <a:lnTo>
                    <a:pt x="4707" y="105"/>
                  </a:lnTo>
                  <a:lnTo>
                    <a:pt x="4629" y="53"/>
                  </a:lnTo>
                  <a:lnTo>
                    <a:pt x="455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5697750" y="2078200"/>
              <a:ext cx="47100" cy="85000"/>
            </a:xfrm>
            <a:custGeom>
              <a:avLst/>
              <a:gdLst/>
              <a:ahLst/>
              <a:cxnLst/>
              <a:rect l="l" t="t" r="r" b="b"/>
              <a:pathLst>
                <a:path w="1884" h="3400" extrusionOk="0">
                  <a:moveTo>
                    <a:pt x="1883" y="3191"/>
                  </a:moveTo>
                  <a:lnTo>
                    <a:pt x="1857" y="3295"/>
                  </a:lnTo>
                  <a:lnTo>
                    <a:pt x="1831" y="3321"/>
                  </a:lnTo>
                  <a:lnTo>
                    <a:pt x="1805" y="3348"/>
                  </a:lnTo>
                  <a:lnTo>
                    <a:pt x="1857" y="3321"/>
                  </a:lnTo>
                  <a:lnTo>
                    <a:pt x="1883" y="3295"/>
                  </a:lnTo>
                  <a:lnTo>
                    <a:pt x="1883" y="3191"/>
                  </a:lnTo>
                  <a:close/>
                  <a:moveTo>
                    <a:pt x="1883" y="0"/>
                  </a:moveTo>
                  <a:lnTo>
                    <a:pt x="1674" y="628"/>
                  </a:lnTo>
                  <a:lnTo>
                    <a:pt x="1439" y="1256"/>
                  </a:lnTo>
                  <a:lnTo>
                    <a:pt x="1282" y="1569"/>
                  </a:lnTo>
                  <a:lnTo>
                    <a:pt x="1125" y="1857"/>
                  </a:lnTo>
                  <a:lnTo>
                    <a:pt x="942" y="2119"/>
                  </a:lnTo>
                  <a:lnTo>
                    <a:pt x="837" y="2249"/>
                  </a:lnTo>
                  <a:lnTo>
                    <a:pt x="733" y="2354"/>
                  </a:lnTo>
                  <a:lnTo>
                    <a:pt x="550" y="2328"/>
                  </a:lnTo>
                  <a:lnTo>
                    <a:pt x="367" y="2328"/>
                  </a:lnTo>
                  <a:lnTo>
                    <a:pt x="157" y="2354"/>
                  </a:lnTo>
                  <a:lnTo>
                    <a:pt x="53" y="2380"/>
                  </a:lnTo>
                  <a:lnTo>
                    <a:pt x="27" y="2432"/>
                  </a:lnTo>
                  <a:lnTo>
                    <a:pt x="0" y="2485"/>
                  </a:lnTo>
                  <a:lnTo>
                    <a:pt x="0" y="2537"/>
                  </a:lnTo>
                  <a:lnTo>
                    <a:pt x="0" y="2589"/>
                  </a:lnTo>
                  <a:lnTo>
                    <a:pt x="79" y="2668"/>
                  </a:lnTo>
                  <a:lnTo>
                    <a:pt x="210" y="2798"/>
                  </a:lnTo>
                  <a:lnTo>
                    <a:pt x="367" y="2903"/>
                  </a:lnTo>
                  <a:lnTo>
                    <a:pt x="550" y="3008"/>
                  </a:lnTo>
                  <a:lnTo>
                    <a:pt x="890" y="3165"/>
                  </a:lnTo>
                  <a:lnTo>
                    <a:pt x="1256" y="3321"/>
                  </a:lnTo>
                  <a:lnTo>
                    <a:pt x="1439" y="3374"/>
                  </a:lnTo>
                  <a:lnTo>
                    <a:pt x="1622" y="3400"/>
                  </a:lnTo>
                  <a:lnTo>
                    <a:pt x="1726" y="3400"/>
                  </a:lnTo>
                  <a:lnTo>
                    <a:pt x="1805" y="3348"/>
                  </a:lnTo>
                  <a:lnTo>
                    <a:pt x="1726" y="3374"/>
                  </a:lnTo>
                  <a:lnTo>
                    <a:pt x="1622" y="3374"/>
                  </a:lnTo>
                  <a:lnTo>
                    <a:pt x="1439" y="3348"/>
                  </a:lnTo>
                  <a:lnTo>
                    <a:pt x="1256" y="3295"/>
                  </a:lnTo>
                  <a:lnTo>
                    <a:pt x="916" y="3138"/>
                  </a:lnTo>
                  <a:lnTo>
                    <a:pt x="550" y="2955"/>
                  </a:lnTo>
                  <a:lnTo>
                    <a:pt x="393" y="2877"/>
                  </a:lnTo>
                  <a:lnTo>
                    <a:pt x="236" y="2772"/>
                  </a:lnTo>
                  <a:lnTo>
                    <a:pt x="105" y="2642"/>
                  </a:lnTo>
                  <a:lnTo>
                    <a:pt x="53" y="2563"/>
                  </a:lnTo>
                  <a:lnTo>
                    <a:pt x="53" y="2485"/>
                  </a:lnTo>
                  <a:lnTo>
                    <a:pt x="105" y="2432"/>
                  </a:lnTo>
                  <a:lnTo>
                    <a:pt x="184" y="2406"/>
                  </a:lnTo>
                  <a:lnTo>
                    <a:pt x="367" y="2380"/>
                  </a:lnTo>
                  <a:lnTo>
                    <a:pt x="550" y="2380"/>
                  </a:lnTo>
                  <a:lnTo>
                    <a:pt x="733" y="2406"/>
                  </a:lnTo>
                  <a:lnTo>
                    <a:pt x="759" y="2406"/>
                  </a:lnTo>
                  <a:lnTo>
                    <a:pt x="890" y="2275"/>
                  </a:lnTo>
                  <a:lnTo>
                    <a:pt x="994" y="2145"/>
                  </a:lnTo>
                  <a:lnTo>
                    <a:pt x="1177" y="1883"/>
                  </a:lnTo>
                  <a:lnTo>
                    <a:pt x="1334" y="1569"/>
                  </a:lnTo>
                  <a:lnTo>
                    <a:pt x="1465" y="1282"/>
                  </a:lnTo>
                  <a:lnTo>
                    <a:pt x="1700" y="654"/>
                  </a:lnTo>
                  <a:lnTo>
                    <a:pt x="1883"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709525" y="2179525"/>
              <a:ext cx="41850" cy="23575"/>
            </a:xfrm>
            <a:custGeom>
              <a:avLst/>
              <a:gdLst/>
              <a:ahLst/>
              <a:cxnLst/>
              <a:rect l="l" t="t" r="r" b="b"/>
              <a:pathLst>
                <a:path w="1674" h="943" extrusionOk="0">
                  <a:moveTo>
                    <a:pt x="0" y="1"/>
                  </a:moveTo>
                  <a:lnTo>
                    <a:pt x="0" y="158"/>
                  </a:lnTo>
                  <a:lnTo>
                    <a:pt x="0" y="315"/>
                  </a:lnTo>
                  <a:lnTo>
                    <a:pt x="53" y="471"/>
                  </a:lnTo>
                  <a:lnTo>
                    <a:pt x="105" y="654"/>
                  </a:lnTo>
                  <a:lnTo>
                    <a:pt x="183" y="785"/>
                  </a:lnTo>
                  <a:lnTo>
                    <a:pt x="236" y="864"/>
                  </a:lnTo>
                  <a:lnTo>
                    <a:pt x="314" y="916"/>
                  </a:lnTo>
                  <a:lnTo>
                    <a:pt x="419" y="942"/>
                  </a:lnTo>
                  <a:lnTo>
                    <a:pt x="497" y="942"/>
                  </a:lnTo>
                  <a:lnTo>
                    <a:pt x="680" y="916"/>
                  </a:lnTo>
                  <a:lnTo>
                    <a:pt x="837" y="864"/>
                  </a:lnTo>
                  <a:lnTo>
                    <a:pt x="994" y="759"/>
                  </a:lnTo>
                  <a:lnTo>
                    <a:pt x="1229" y="550"/>
                  </a:lnTo>
                  <a:lnTo>
                    <a:pt x="1465" y="315"/>
                  </a:lnTo>
                  <a:lnTo>
                    <a:pt x="1674" y="53"/>
                  </a:lnTo>
                  <a:lnTo>
                    <a:pt x="1439" y="288"/>
                  </a:lnTo>
                  <a:lnTo>
                    <a:pt x="1177" y="498"/>
                  </a:lnTo>
                  <a:lnTo>
                    <a:pt x="942" y="681"/>
                  </a:lnTo>
                  <a:lnTo>
                    <a:pt x="785" y="759"/>
                  </a:lnTo>
                  <a:lnTo>
                    <a:pt x="654" y="811"/>
                  </a:lnTo>
                  <a:lnTo>
                    <a:pt x="497" y="838"/>
                  </a:lnTo>
                  <a:lnTo>
                    <a:pt x="366" y="811"/>
                  </a:lnTo>
                  <a:lnTo>
                    <a:pt x="262" y="733"/>
                  </a:lnTo>
                  <a:lnTo>
                    <a:pt x="157" y="602"/>
                  </a:lnTo>
                  <a:lnTo>
                    <a:pt x="105" y="471"/>
                  </a:lnTo>
                  <a:lnTo>
                    <a:pt x="53" y="315"/>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720625" y="2065125"/>
              <a:ext cx="10500" cy="21600"/>
            </a:xfrm>
            <a:custGeom>
              <a:avLst/>
              <a:gdLst/>
              <a:ahLst/>
              <a:cxnLst/>
              <a:rect l="l" t="t" r="r" b="b"/>
              <a:pathLst>
                <a:path w="420" h="864" extrusionOk="0">
                  <a:moveTo>
                    <a:pt x="210" y="0"/>
                  </a:moveTo>
                  <a:lnTo>
                    <a:pt x="184" y="26"/>
                  </a:lnTo>
                  <a:lnTo>
                    <a:pt x="132" y="53"/>
                  </a:lnTo>
                  <a:lnTo>
                    <a:pt x="79" y="131"/>
                  </a:lnTo>
                  <a:lnTo>
                    <a:pt x="27" y="262"/>
                  </a:lnTo>
                  <a:lnTo>
                    <a:pt x="1" y="445"/>
                  </a:lnTo>
                  <a:lnTo>
                    <a:pt x="27" y="602"/>
                  </a:lnTo>
                  <a:lnTo>
                    <a:pt x="79" y="733"/>
                  </a:lnTo>
                  <a:lnTo>
                    <a:pt x="132" y="837"/>
                  </a:lnTo>
                  <a:lnTo>
                    <a:pt x="184" y="863"/>
                  </a:lnTo>
                  <a:lnTo>
                    <a:pt x="262" y="863"/>
                  </a:lnTo>
                  <a:lnTo>
                    <a:pt x="288" y="837"/>
                  </a:lnTo>
                  <a:lnTo>
                    <a:pt x="367" y="733"/>
                  </a:lnTo>
                  <a:lnTo>
                    <a:pt x="393" y="602"/>
                  </a:lnTo>
                  <a:lnTo>
                    <a:pt x="419" y="445"/>
                  </a:lnTo>
                  <a:lnTo>
                    <a:pt x="393" y="262"/>
                  </a:lnTo>
                  <a:lnTo>
                    <a:pt x="367" y="131"/>
                  </a:lnTo>
                  <a:lnTo>
                    <a:pt x="288" y="53"/>
                  </a:lnTo>
                  <a:lnTo>
                    <a:pt x="262" y="26"/>
                  </a:lnTo>
                  <a:lnTo>
                    <a:pt x="21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5755275" y="2089300"/>
              <a:ext cx="9850" cy="21600"/>
            </a:xfrm>
            <a:custGeom>
              <a:avLst/>
              <a:gdLst/>
              <a:ahLst/>
              <a:cxnLst/>
              <a:rect l="l" t="t" r="r" b="b"/>
              <a:pathLst>
                <a:path w="394" h="864" extrusionOk="0">
                  <a:moveTo>
                    <a:pt x="158" y="1"/>
                  </a:moveTo>
                  <a:lnTo>
                    <a:pt x="105" y="27"/>
                  </a:lnTo>
                  <a:lnTo>
                    <a:pt x="53" y="132"/>
                  </a:lnTo>
                  <a:lnTo>
                    <a:pt x="1" y="262"/>
                  </a:lnTo>
                  <a:lnTo>
                    <a:pt x="1" y="419"/>
                  </a:lnTo>
                  <a:lnTo>
                    <a:pt x="1" y="602"/>
                  </a:lnTo>
                  <a:lnTo>
                    <a:pt x="53" y="733"/>
                  </a:lnTo>
                  <a:lnTo>
                    <a:pt x="105" y="812"/>
                  </a:lnTo>
                  <a:lnTo>
                    <a:pt x="158" y="838"/>
                  </a:lnTo>
                  <a:lnTo>
                    <a:pt x="210" y="864"/>
                  </a:lnTo>
                  <a:lnTo>
                    <a:pt x="236" y="838"/>
                  </a:lnTo>
                  <a:lnTo>
                    <a:pt x="288" y="812"/>
                  </a:lnTo>
                  <a:lnTo>
                    <a:pt x="341" y="733"/>
                  </a:lnTo>
                  <a:lnTo>
                    <a:pt x="393" y="602"/>
                  </a:lnTo>
                  <a:lnTo>
                    <a:pt x="393" y="419"/>
                  </a:lnTo>
                  <a:lnTo>
                    <a:pt x="393" y="262"/>
                  </a:lnTo>
                  <a:lnTo>
                    <a:pt x="341" y="132"/>
                  </a:lnTo>
                  <a:lnTo>
                    <a:pt x="288" y="27"/>
                  </a:lnTo>
                  <a:lnTo>
                    <a:pt x="23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5709525" y="1999750"/>
              <a:ext cx="37275" cy="51675"/>
            </a:xfrm>
            <a:custGeom>
              <a:avLst/>
              <a:gdLst/>
              <a:ahLst/>
              <a:cxnLst/>
              <a:rect l="l" t="t" r="r" b="b"/>
              <a:pathLst>
                <a:path w="1491" h="2067" extrusionOk="0">
                  <a:moveTo>
                    <a:pt x="0" y="0"/>
                  </a:moveTo>
                  <a:lnTo>
                    <a:pt x="157" y="53"/>
                  </a:lnTo>
                  <a:lnTo>
                    <a:pt x="236" y="79"/>
                  </a:lnTo>
                  <a:lnTo>
                    <a:pt x="314" y="131"/>
                  </a:lnTo>
                  <a:lnTo>
                    <a:pt x="471" y="209"/>
                  </a:lnTo>
                  <a:lnTo>
                    <a:pt x="602" y="314"/>
                  </a:lnTo>
                  <a:lnTo>
                    <a:pt x="837" y="523"/>
                  </a:lnTo>
                  <a:lnTo>
                    <a:pt x="968" y="654"/>
                  </a:lnTo>
                  <a:lnTo>
                    <a:pt x="1046" y="811"/>
                  </a:lnTo>
                  <a:lnTo>
                    <a:pt x="1203" y="1099"/>
                  </a:lnTo>
                  <a:lnTo>
                    <a:pt x="1334" y="1412"/>
                  </a:lnTo>
                  <a:lnTo>
                    <a:pt x="1439" y="1726"/>
                  </a:lnTo>
                  <a:lnTo>
                    <a:pt x="1491" y="2066"/>
                  </a:lnTo>
                  <a:lnTo>
                    <a:pt x="1465" y="1726"/>
                  </a:lnTo>
                  <a:lnTo>
                    <a:pt x="1412" y="1386"/>
                  </a:lnTo>
                  <a:lnTo>
                    <a:pt x="1308" y="1046"/>
                  </a:lnTo>
                  <a:lnTo>
                    <a:pt x="1151" y="732"/>
                  </a:lnTo>
                  <a:lnTo>
                    <a:pt x="1046" y="602"/>
                  </a:lnTo>
                  <a:lnTo>
                    <a:pt x="915" y="471"/>
                  </a:lnTo>
                  <a:lnTo>
                    <a:pt x="785" y="340"/>
                  </a:lnTo>
                  <a:lnTo>
                    <a:pt x="654" y="236"/>
                  </a:lnTo>
                  <a:lnTo>
                    <a:pt x="497" y="157"/>
                  </a:lnTo>
                  <a:lnTo>
                    <a:pt x="340" y="79"/>
                  </a:lnTo>
                  <a:lnTo>
                    <a:pt x="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775550" y="2063150"/>
              <a:ext cx="45125" cy="32075"/>
            </a:xfrm>
            <a:custGeom>
              <a:avLst/>
              <a:gdLst/>
              <a:ahLst/>
              <a:cxnLst/>
              <a:rect l="l" t="t" r="r" b="b"/>
              <a:pathLst>
                <a:path w="1805" h="1283" extrusionOk="0">
                  <a:moveTo>
                    <a:pt x="131" y="1"/>
                  </a:moveTo>
                  <a:lnTo>
                    <a:pt x="0" y="53"/>
                  </a:lnTo>
                  <a:lnTo>
                    <a:pt x="131" y="27"/>
                  </a:lnTo>
                  <a:lnTo>
                    <a:pt x="288" y="53"/>
                  </a:lnTo>
                  <a:lnTo>
                    <a:pt x="419" y="79"/>
                  </a:lnTo>
                  <a:lnTo>
                    <a:pt x="550" y="132"/>
                  </a:lnTo>
                  <a:lnTo>
                    <a:pt x="811" y="262"/>
                  </a:lnTo>
                  <a:lnTo>
                    <a:pt x="1046" y="419"/>
                  </a:lnTo>
                  <a:lnTo>
                    <a:pt x="1256" y="602"/>
                  </a:lnTo>
                  <a:lnTo>
                    <a:pt x="1439" y="812"/>
                  </a:lnTo>
                  <a:lnTo>
                    <a:pt x="1622" y="1047"/>
                  </a:lnTo>
                  <a:lnTo>
                    <a:pt x="1805" y="1282"/>
                  </a:lnTo>
                  <a:lnTo>
                    <a:pt x="1674" y="1021"/>
                  </a:lnTo>
                  <a:lnTo>
                    <a:pt x="1517" y="759"/>
                  </a:lnTo>
                  <a:lnTo>
                    <a:pt x="1308" y="550"/>
                  </a:lnTo>
                  <a:lnTo>
                    <a:pt x="1203" y="445"/>
                  </a:lnTo>
                  <a:lnTo>
                    <a:pt x="1099" y="341"/>
                  </a:lnTo>
                  <a:lnTo>
                    <a:pt x="863" y="184"/>
                  </a:lnTo>
                  <a:lnTo>
                    <a:pt x="733" y="105"/>
                  </a:lnTo>
                  <a:lnTo>
                    <a:pt x="576" y="53"/>
                  </a:lnTo>
                  <a:lnTo>
                    <a:pt x="445" y="27"/>
                  </a:lnTo>
                  <a:lnTo>
                    <a:pt x="28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5802350" y="2125275"/>
              <a:ext cx="47100" cy="21600"/>
            </a:xfrm>
            <a:custGeom>
              <a:avLst/>
              <a:gdLst/>
              <a:ahLst/>
              <a:cxnLst/>
              <a:rect l="l" t="t" r="r" b="b"/>
              <a:pathLst>
                <a:path w="1884" h="864" extrusionOk="0">
                  <a:moveTo>
                    <a:pt x="1831" y="288"/>
                  </a:moveTo>
                  <a:lnTo>
                    <a:pt x="1857" y="392"/>
                  </a:lnTo>
                  <a:lnTo>
                    <a:pt x="1883" y="497"/>
                  </a:lnTo>
                  <a:lnTo>
                    <a:pt x="1883" y="392"/>
                  </a:lnTo>
                  <a:lnTo>
                    <a:pt x="1831" y="288"/>
                  </a:lnTo>
                  <a:close/>
                  <a:moveTo>
                    <a:pt x="1256" y="0"/>
                  </a:moveTo>
                  <a:lnTo>
                    <a:pt x="1021" y="52"/>
                  </a:lnTo>
                  <a:lnTo>
                    <a:pt x="811" y="157"/>
                  </a:lnTo>
                  <a:lnTo>
                    <a:pt x="628" y="262"/>
                  </a:lnTo>
                  <a:lnTo>
                    <a:pt x="419" y="392"/>
                  </a:lnTo>
                  <a:lnTo>
                    <a:pt x="393" y="392"/>
                  </a:lnTo>
                  <a:lnTo>
                    <a:pt x="419" y="419"/>
                  </a:lnTo>
                  <a:lnTo>
                    <a:pt x="471" y="497"/>
                  </a:lnTo>
                  <a:lnTo>
                    <a:pt x="497" y="602"/>
                  </a:lnTo>
                  <a:lnTo>
                    <a:pt x="471" y="680"/>
                  </a:lnTo>
                  <a:lnTo>
                    <a:pt x="393" y="759"/>
                  </a:lnTo>
                  <a:lnTo>
                    <a:pt x="314" y="811"/>
                  </a:lnTo>
                  <a:lnTo>
                    <a:pt x="210" y="837"/>
                  </a:lnTo>
                  <a:lnTo>
                    <a:pt x="105" y="837"/>
                  </a:lnTo>
                  <a:lnTo>
                    <a:pt x="1" y="811"/>
                  </a:lnTo>
                  <a:lnTo>
                    <a:pt x="105" y="863"/>
                  </a:lnTo>
                  <a:lnTo>
                    <a:pt x="210" y="863"/>
                  </a:lnTo>
                  <a:lnTo>
                    <a:pt x="314" y="837"/>
                  </a:lnTo>
                  <a:lnTo>
                    <a:pt x="419" y="785"/>
                  </a:lnTo>
                  <a:lnTo>
                    <a:pt x="497" y="706"/>
                  </a:lnTo>
                  <a:lnTo>
                    <a:pt x="524" y="654"/>
                  </a:lnTo>
                  <a:lnTo>
                    <a:pt x="550" y="602"/>
                  </a:lnTo>
                  <a:lnTo>
                    <a:pt x="524" y="497"/>
                  </a:lnTo>
                  <a:lnTo>
                    <a:pt x="459" y="411"/>
                  </a:lnTo>
                  <a:lnTo>
                    <a:pt x="654" y="314"/>
                  </a:lnTo>
                  <a:lnTo>
                    <a:pt x="837" y="209"/>
                  </a:lnTo>
                  <a:lnTo>
                    <a:pt x="1047" y="105"/>
                  </a:lnTo>
                  <a:lnTo>
                    <a:pt x="1256" y="52"/>
                  </a:lnTo>
                  <a:lnTo>
                    <a:pt x="1387" y="26"/>
                  </a:lnTo>
                  <a:lnTo>
                    <a:pt x="1491" y="52"/>
                  </a:lnTo>
                  <a:lnTo>
                    <a:pt x="1596" y="79"/>
                  </a:lnTo>
                  <a:lnTo>
                    <a:pt x="1674" y="131"/>
                  </a:lnTo>
                  <a:lnTo>
                    <a:pt x="1753" y="209"/>
                  </a:lnTo>
                  <a:lnTo>
                    <a:pt x="1831" y="288"/>
                  </a:lnTo>
                  <a:lnTo>
                    <a:pt x="1779" y="183"/>
                  </a:lnTo>
                  <a:lnTo>
                    <a:pt x="1700" y="105"/>
                  </a:lnTo>
                  <a:lnTo>
                    <a:pt x="1596" y="26"/>
                  </a:lnTo>
                  <a:lnTo>
                    <a:pt x="1491"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5657225" y="2046150"/>
              <a:ext cx="26175" cy="34675"/>
            </a:xfrm>
            <a:custGeom>
              <a:avLst/>
              <a:gdLst/>
              <a:ahLst/>
              <a:cxnLst/>
              <a:rect l="l" t="t" r="r" b="b"/>
              <a:pathLst>
                <a:path w="1047" h="1387" extrusionOk="0">
                  <a:moveTo>
                    <a:pt x="0" y="1"/>
                  </a:moveTo>
                  <a:lnTo>
                    <a:pt x="183" y="27"/>
                  </a:lnTo>
                  <a:lnTo>
                    <a:pt x="366" y="106"/>
                  </a:lnTo>
                  <a:lnTo>
                    <a:pt x="549" y="210"/>
                  </a:lnTo>
                  <a:lnTo>
                    <a:pt x="680" y="367"/>
                  </a:lnTo>
                  <a:lnTo>
                    <a:pt x="785" y="524"/>
                  </a:lnTo>
                  <a:lnTo>
                    <a:pt x="889" y="707"/>
                  </a:lnTo>
                  <a:lnTo>
                    <a:pt x="942" y="890"/>
                  </a:lnTo>
                  <a:lnTo>
                    <a:pt x="986" y="1047"/>
                  </a:lnTo>
                  <a:lnTo>
                    <a:pt x="942" y="1047"/>
                  </a:lnTo>
                  <a:lnTo>
                    <a:pt x="837" y="1073"/>
                  </a:lnTo>
                  <a:lnTo>
                    <a:pt x="811" y="1099"/>
                  </a:lnTo>
                  <a:lnTo>
                    <a:pt x="785" y="1125"/>
                  </a:lnTo>
                  <a:lnTo>
                    <a:pt x="759" y="1230"/>
                  </a:lnTo>
                  <a:lnTo>
                    <a:pt x="785" y="1308"/>
                  </a:lnTo>
                  <a:lnTo>
                    <a:pt x="811" y="1387"/>
                  </a:lnTo>
                  <a:lnTo>
                    <a:pt x="785" y="1230"/>
                  </a:lnTo>
                  <a:lnTo>
                    <a:pt x="811" y="1152"/>
                  </a:lnTo>
                  <a:lnTo>
                    <a:pt x="863" y="1099"/>
                  </a:lnTo>
                  <a:lnTo>
                    <a:pt x="1046" y="1099"/>
                  </a:lnTo>
                  <a:lnTo>
                    <a:pt x="1046" y="1073"/>
                  </a:lnTo>
                  <a:lnTo>
                    <a:pt x="994" y="864"/>
                  </a:lnTo>
                  <a:lnTo>
                    <a:pt x="942" y="681"/>
                  </a:lnTo>
                  <a:lnTo>
                    <a:pt x="837" y="498"/>
                  </a:lnTo>
                  <a:lnTo>
                    <a:pt x="706" y="315"/>
                  </a:lnTo>
                  <a:lnTo>
                    <a:pt x="575" y="184"/>
                  </a:lnTo>
                  <a:lnTo>
                    <a:pt x="392" y="79"/>
                  </a:lnTo>
                  <a:lnTo>
                    <a:pt x="20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817400" y="2150775"/>
              <a:ext cx="18975" cy="62125"/>
            </a:xfrm>
            <a:custGeom>
              <a:avLst/>
              <a:gdLst/>
              <a:ahLst/>
              <a:cxnLst/>
              <a:rect l="l" t="t" r="r" b="b"/>
              <a:pathLst>
                <a:path w="759" h="2485" extrusionOk="0">
                  <a:moveTo>
                    <a:pt x="392" y="0"/>
                  </a:moveTo>
                  <a:lnTo>
                    <a:pt x="314" y="131"/>
                  </a:lnTo>
                  <a:lnTo>
                    <a:pt x="209" y="288"/>
                  </a:lnTo>
                  <a:lnTo>
                    <a:pt x="131" y="497"/>
                  </a:lnTo>
                  <a:lnTo>
                    <a:pt x="52" y="758"/>
                  </a:lnTo>
                  <a:lnTo>
                    <a:pt x="26" y="1098"/>
                  </a:lnTo>
                  <a:lnTo>
                    <a:pt x="0" y="1517"/>
                  </a:lnTo>
                  <a:lnTo>
                    <a:pt x="52" y="1988"/>
                  </a:lnTo>
                  <a:lnTo>
                    <a:pt x="79" y="2223"/>
                  </a:lnTo>
                  <a:lnTo>
                    <a:pt x="131" y="2380"/>
                  </a:lnTo>
                  <a:lnTo>
                    <a:pt x="209" y="2458"/>
                  </a:lnTo>
                  <a:lnTo>
                    <a:pt x="288" y="2484"/>
                  </a:lnTo>
                  <a:lnTo>
                    <a:pt x="340" y="2484"/>
                  </a:lnTo>
                  <a:lnTo>
                    <a:pt x="392" y="2432"/>
                  </a:lnTo>
                  <a:lnTo>
                    <a:pt x="497" y="2249"/>
                  </a:lnTo>
                  <a:lnTo>
                    <a:pt x="575" y="2014"/>
                  </a:lnTo>
                  <a:lnTo>
                    <a:pt x="654" y="1700"/>
                  </a:lnTo>
                  <a:lnTo>
                    <a:pt x="706" y="1360"/>
                  </a:lnTo>
                  <a:lnTo>
                    <a:pt x="758" y="994"/>
                  </a:lnTo>
                  <a:lnTo>
                    <a:pt x="758" y="654"/>
                  </a:lnTo>
                  <a:lnTo>
                    <a:pt x="732" y="340"/>
                  </a:lnTo>
                  <a:lnTo>
                    <a:pt x="732" y="314"/>
                  </a:lnTo>
                  <a:lnTo>
                    <a:pt x="706" y="314"/>
                  </a:lnTo>
                  <a:lnTo>
                    <a:pt x="680" y="340"/>
                  </a:lnTo>
                  <a:lnTo>
                    <a:pt x="706" y="680"/>
                  </a:lnTo>
                  <a:lnTo>
                    <a:pt x="706" y="1020"/>
                  </a:lnTo>
                  <a:lnTo>
                    <a:pt x="654" y="1386"/>
                  </a:lnTo>
                  <a:lnTo>
                    <a:pt x="602" y="1700"/>
                  </a:lnTo>
                  <a:lnTo>
                    <a:pt x="523" y="1988"/>
                  </a:lnTo>
                  <a:lnTo>
                    <a:pt x="445" y="2223"/>
                  </a:lnTo>
                  <a:lnTo>
                    <a:pt x="366" y="2380"/>
                  </a:lnTo>
                  <a:lnTo>
                    <a:pt x="314" y="2432"/>
                  </a:lnTo>
                  <a:lnTo>
                    <a:pt x="262" y="2432"/>
                  </a:lnTo>
                  <a:lnTo>
                    <a:pt x="209" y="2380"/>
                  </a:lnTo>
                  <a:lnTo>
                    <a:pt x="157" y="2249"/>
                  </a:lnTo>
                  <a:lnTo>
                    <a:pt x="105" y="1988"/>
                  </a:lnTo>
                  <a:lnTo>
                    <a:pt x="52" y="1517"/>
                  </a:lnTo>
                  <a:lnTo>
                    <a:pt x="79" y="1098"/>
                  </a:lnTo>
                  <a:lnTo>
                    <a:pt x="105" y="785"/>
                  </a:lnTo>
                  <a:lnTo>
                    <a:pt x="183" y="523"/>
                  </a:lnTo>
                  <a:lnTo>
                    <a:pt x="262" y="314"/>
                  </a:lnTo>
                  <a:lnTo>
                    <a:pt x="340" y="157"/>
                  </a:lnTo>
                  <a:lnTo>
                    <a:pt x="419" y="52"/>
                  </a:lnTo>
                  <a:lnTo>
                    <a:pt x="419"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655250" y="2076900"/>
              <a:ext cx="15075" cy="47750"/>
            </a:xfrm>
            <a:custGeom>
              <a:avLst/>
              <a:gdLst/>
              <a:ahLst/>
              <a:cxnLst/>
              <a:rect l="l" t="t" r="r" b="b"/>
              <a:pathLst>
                <a:path w="603" h="1910" extrusionOk="0">
                  <a:moveTo>
                    <a:pt x="262" y="0"/>
                  </a:moveTo>
                  <a:lnTo>
                    <a:pt x="210" y="157"/>
                  </a:lnTo>
                  <a:lnTo>
                    <a:pt x="105" y="523"/>
                  </a:lnTo>
                  <a:lnTo>
                    <a:pt x="53" y="758"/>
                  </a:lnTo>
                  <a:lnTo>
                    <a:pt x="27" y="1020"/>
                  </a:lnTo>
                  <a:lnTo>
                    <a:pt x="1" y="1308"/>
                  </a:lnTo>
                  <a:lnTo>
                    <a:pt x="27" y="1569"/>
                  </a:lnTo>
                  <a:lnTo>
                    <a:pt x="53" y="1752"/>
                  </a:lnTo>
                  <a:lnTo>
                    <a:pt x="105" y="1857"/>
                  </a:lnTo>
                  <a:lnTo>
                    <a:pt x="158" y="1909"/>
                  </a:lnTo>
                  <a:lnTo>
                    <a:pt x="210" y="1909"/>
                  </a:lnTo>
                  <a:lnTo>
                    <a:pt x="262" y="1883"/>
                  </a:lnTo>
                  <a:lnTo>
                    <a:pt x="341" y="1804"/>
                  </a:lnTo>
                  <a:lnTo>
                    <a:pt x="419" y="1674"/>
                  </a:lnTo>
                  <a:lnTo>
                    <a:pt x="471" y="1491"/>
                  </a:lnTo>
                  <a:lnTo>
                    <a:pt x="524" y="1281"/>
                  </a:lnTo>
                  <a:lnTo>
                    <a:pt x="576" y="1046"/>
                  </a:lnTo>
                  <a:lnTo>
                    <a:pt x="602" y="732"/>
                  </a:lnTo>
                  <a:lnTo>
                    <a:pt x="602" y="418"/>
                  </a:lnTo>
                  <a:lnTo>
                    <a:pt x="576" y="392"/>
                  </a:lnTo>
                  <a:lnTo>
                    <a:pt x="550" y="418"/>
                  </a:lnTo>
                  <a:lnTo>
                    <a:pt x="550" y="758"/>
                  </a:lnTo>
                  <a:lnTo>
                    <a:pt x="524" y="1046"/>
                  </a:lnTo>
                  <a:lnTo>
                    <a:pt x="471" y="1281"/>
                  </a:lnTo>
                  <a:lnTo>
                    <a:pt x="419" y="1491"/>
                  </a:lnTo>
                  <a:lnTo>
                    <a:pt x="367" y="1648"/>
                  </a:lnTo>
                  <a:lnTo>
                    <a:pt x="315" y="1778"/>
                  </a:lnTo>
                  <a:lnTo>
                    <a:pt x="236" y="1831"/>
                  </a:lnTo>
                  <a:lnTo>
                    <a:pt x="184" y="1857"/>
                  </a:lnTo>
                  <a:lnTo>
                    <a:pt x="158" y="1857"/>
                  </a:lnTo>
                  <a:lnTo>
                    <a:pt x="131" y="1804"/>
                  </a:lnTo>
                  <a:lnTo>
                    <a:pt x="79" y="1700"/>
                  </a:lnTo>
                  <a:lnTo>
                    <a:pt x="79" y="1569"/>
                  </a:lnTo>
                  <a:lnTo>
                    <a:pt x="53" y="1308"/>
                  </a:lnTo>
                  <a:lnTo>
                    <a:pt x="79" y="1020"/>
                  </a:lnTo>
                  <a:lnTo>
                    <a:pt x="105" y="785"/>
                  </a:lnTo>
                  <a:lnTo>
                    <a:pt x="158" y="523"/>
                  </a:lnTo>
                  <a:lnTo>
                    <a:pt x="262" y="157"/>
                  </a:lnTo>
                  <a:lnTo>
                    <a:pt x="315" y="26"/>
                  </a:lnTo>
                  <a:lnTo>
                    <a:pt x="288"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5980175" y="2561975"/>
              <a:ext cx="31400" cy="65400"/>
            </a:xfrm>
            <a:custGeom>
              <a:avLst/>
              <a:gdLst/>
              <a:ahLst/>
              <a:cxnLst/>
              <a:rect l="l" t="t" r="r" b="b"/>
              <a:pathLst>
                <a:path w="1256" h="2616" extrusionOk="0">
                  <a:moveTo>
                    <a:pt x="1256" y="1"/>
                  </a:moveTo>
                  <a:lnTo>
                    <a:pt x="994" y="681"/>
                  </a:lnTo>
                  <a:lnTo>
                    <a:pt x="707" y="1335"/>
                  </a:lnTo>
                  <a:lnTo>
                    <a:pt x="393" y="1988"/>
                  </a:lnTo>
                  <a:lnTo>
                    <a:pt x="210" y="2328"/>
                  </a:lnTo>
                  <a:lnTo>
                    <a:pt x="1" y="2616"/>
                  </a:lnTo>
                  <a:lnTo>
                    <a:pt x="236" y="2328"/>
                  </a:lnTo>
                  <a:lnTo>
                    <a:pt x="419" y="2014"/>
                  </a:lnTo>
                  <a:lnTo>
                    <a:pt x="602" y="1701"/>
                  </a:lnTo>
                  <a:lnTo>
                    <a:pt x="759" y="1361"/>
                  </a:lnTo>
                  <a:lnTo>
                    <a:pt x="1021" y="681"/>
                  </a:lnTo>
                  <a:lnTo>
                    <a:pt x="125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5917500" y="2399850"/>
              <a:ext cx="52900" cy="182400"/>
            </a:xfrm>
            <a:custGeom>
              <a:avLst/>
              <a:gdLst/>
              <a:ahLst/>
              <a:cxnLst/>
              <a:rect l="l" t="t" r="r" b="b"/>
              <a:pathLst>
                <a:path w="2116" h="7296" extrusionOk="0">
                  <a:moveTo>
                    <a:pt x="2115" y="0"/>
                  </a:moveTo>
                  <a:lnTo>
                    <a:pt x="1723" y="863"/>
                  </a:lnTo>
                  <a:lnTo>
                    <a:pt x="1383" y="1753"/>
                  </a:lnTo>
                  <a:lnTo>
                    <a:pt x="1069" y="2668"/>
                  </a:lnTo>
                  <a:lnTo>
                    <a:pt x="756" y="3583"/>
                  </a:lnTo>
                  <a:lnTo>
                    <a:pt x="520" y="4498"/>
                  </a:lnTo>
                  <a:lnTo>
                    <a:pt x="285" y="5440"/>
                  </a:lnTo>
                  <a:lnTo>
                    <a:pt x="102" y="6381"/>
                  </a:lnTo>
                  <a:lnTo>
                    <a:pt x="49" y="6852"/>
                  </a:lnTo>
                  <a:lnTo>
                    <a:pt x="128" y="6381"/>
                  </a:lnTo>
                  <a:lnTo>
                    <a:pt x="233" y="5911"/>
                  </a:lnTo>
                  <a:lnTo>
                    <a:pt x="337" y="5440"/>
                  </a:lnTo>
                  <a:lnTo>
                    <a:pt x="546" y="4498"/>
                  </a:lnTo>
                  <a:lnTo>
                    <a:pt x="808" y="3583"/>
                  </a:lnTo>
                  <a:lnTo>
                    <a:pt x="1096" y="2668"/>
                  </a:lnTo>
                  <a:lnTo>
                    <a:pt x="1409" y="1779"/>
                  </a:lnTo>
                  <a:lnTo>
                    <a:pt x="1749" y="890"/>
                  </a:lnTo>
                  <a:lnTo>
                    <a:pt x="2115" y="0"/>
                  </a:lnTo>
                  <a:close/>
                  <a:moveTo>
                    <a:pt x="49" y="6852"/>
                  </a:moveTo>
                  <a:lnTo>
                    <a:pt x="49" y="6852"/>
                  </a:lnTo>
                  <a:lnTo>
                    <a:pt x="0" y="7295"/>
                  </a:lnTo>
                  <a:lnTo>
                    <a:pt x="49" y="6852"/>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5993900" y="2615600"/>
              <a:ext cx="6575" cy="60175"/>
            </a:xfrm>
            <a:custGeom>
              <a:avLst/>
              <a:gdLst/>
              <a:ahLst/>
              <a:cxnLst/>
              <a:rect l="l" t="t" r="r" b="b"/>
              <a:pathLst>
                <a:path w="263" h="2407" extrusionOk="0">
                  <a:moveTo>
                    <a:pt x="236" y="0"/>
                  </a:moveTo>
                  <a:lnTo>
                    <a:pt x="236" y="602"/>
                  </a:lnTo>
                  <a:lnTo>
                    <a:pt x="184" y="1229"/>
                  </a:lnTo>
                  <a:lnTo>
                    <a:pt x="132" y="1831"/>
                  </a:lnTo>
                  <a:lnTo>
                    <a:pt x="79" y="2118"/>
                  </a:lnTo>
                  <a:lnTo>
                    <a:pt x="1" y="2406"/>
                  </a:lnTo>
                  <a:lnTo>
                    <a:pt x="105" y="2118"/>
                  </a:lnTo>
                  <a:lnTo>
                    <a:pt x="184" y="1831"/>
                  </a:lnTo>
                  <a:lnTo>
                    <a:pt x="210" y="1517"/>
                  </a:lnTo>
                  <a:lnTo>
                    <a:pt x="236" y="1229"/>
                  </a:lnTo>
                  <a:lnTo>
                    <a:pt x="262" y="602"/>
                  </a:lnTo>
                  <a:lnTo>
                    <a:pt x="236"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011550" y="2596625"/>
              <a:ext cx="3300" cy="68025"/>
            </a:xfrm>
            <a:custGeom>
              <a:avLst/>
              <a:gdLst/>
              <a:ahLst/>
              <a:cxnLst/>
              <a:rect l="l" t="t" r="r" b="b"/>
              <a:pathLst>
                <a:path w="132" h="2721" extrusionOk="0">
                  <a:moveTo>
                    <a:pt x="79" y="1"/>
                  </a:moveTo>
                  <a:lnTo>
                    <a:pt x="79" y="681"/>
                  </a:lnTo>
                  <a:lnTo>
                    <a:pt x="79" y="1361"/>
                  </a:lnTo>
                  <a:lnTo>
                    <a:pt x="79" y="2041"/>
                  </a:lnTo>
                  <a:lnTo>
                    <a:pt x="1" y="2721"/>
                  </a:lnTo>
                  <a:lnTo>
                    <a:pt x="79" y="2381"/>
                  </a:lnTo>
                  <a:lnTo>
                    <a:pt x="105" y="2041"/>
                  </a:lnTo>
                  <a:lnTo>
                    <a:pt x="132" y="1361"/>
                  </a:lnTo>
                  <a:lnTo>
                    <a:pt x="132" y="681"/>
                  </a:lnTo>
                  <a:lnTo>
                    <a:pt x="7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024625" y="2591400"/>
              <a:ext cx="2650" cy="50375"/>
            </a:xfrm>
            <a:custGeom>
              <a:avLst/>
              <a:gdLst/>
              <a:ahLst/>
              <a:cxnLst/>
              <a:rect l="l" t="t" r="r" b="b"/>
              <a:pathLst>
                <a:path w="106" h="2015" extrusionOk="0">
                  <a:moveTo>
                    <a:pt x="1" y="1"/>
                  </a:moveTo>
                  <a:lnTo>
                    <a:pt x="53" y="1021"/>
                  </a:lnTo>
                  <a:lnTo>
                    <a:pt x="53" y="1517"/>
                  </a:lnTo>
                  <a:lnTo>
                    <a:pt x="53" y="2014"/>
                  </a:lnTo>
                  <a:lnTo>
                    <a:pt x="106" y="1517"/>
                  </a:lnTo>
                  <a:lnTo>
                    <a:pt x="106" y="1021"/>
                  </a:lnTo>
                  <a:lnTo>
                    <a:pt x="53" y="498"/>
                  </a:lnTo>
                  <a:lnTo>
                    <a:pt x="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6014825" y="2171025"/>
              <a:ext cx="74550" cy="50375"/>
            </a:xfrm>
            <a:custGeom>
              <a:avLst/>
              <a:gdLst/>
              <a:ahLst/>
              <a:cxnLst/>
              <a:rect l="l" t="t" r="r" b="b"/>
              <a:pathLst>
                <a:path w="2982" h="2015" extrusionOk="0">
                  <a:moveTo>
                    <a:pt x="471" y="1"/>
                  </a:moveTo>
                  <a:lnTo>
                    <a:pt x="236" y="890"/>
                  </a:lnTo>
                  <a:lnTo>
                    <a:pt x="27" y="1805"/>
                  </a:lnTo>
                  <a:lnTo>
                    <a:pt x="1" y="1831"/>
                  </a:lnTo>
                  <a:lnTo>
                    <a:pt x="27" y="1831"/>
                  </a:lnTo>
                  <a:lnTo>
                    <a:pt x="184" y="1857"/>
                  </a:lnTo>
                  <a:lnTo>
                    <a:pt x="314" y="1831"/>
                  </a:lnTo>
                  <a:lnTo>
                    <a:pt x="393" y="1805"/>
                  </a:lnTo>
                  <a:lnTo>
                    <a:pt x="445" y="1779"/>
                  </a:lnTo>
                  <a:lnTo>
                    <a:pt x="498" y="1727"/>
                  </a:lnTo>
                  <a:lnTo>
                    <a:pt x="518" y="1695"/>
                  </a:lnTo>
                  <a:lnTo>
                    <a:pt x="518" y="1695"/>
                  </a:lnTo>
                  <a:lnTo>
                    <a:pt x="550" y="1727"/>
                  </a:lnTo>
                  <a:lnTo>
                    <a:pt x="628" y="1753"/>
                  </a:lnTo>
                  <a:lnTo>
                    <a:pt x="707" y="1779"/>
                  </a:lnTo>
                  <a:lnTo>
                    <a:pt x="785" y="1779"/>
                  </a:lnTo>
                  <a:lnTo>
                    <a:pt x="916" y="1753"/>
                  </a:lnTo>
                  <a:lnTo>
                    <a:pt x="1029" y="1715"/>
                  </a:lnTo>
                  <a:lnTo>
                    <a:pt x="1029" y="1715"/>
                  </a:lnTo>
                  <a:lnTo>
                    <a:pt x="1047" y="1805"/>
                  </a:lnTo>
                  <a:lnTo>
                    <a:pt x="1099" y="1910"/>
                  </a:lnTo>
                  <a:lnTo>
                    <a:pt x="1125" y="1962"/>
                  </a:lnTo>
                  <a:lnTo>
                    <a:pt x="1177" y="1988"/>
                  </a:lnTo>
                  <a:lnTo>
                    <a:pt x="1230" y="2014"/>
                  </a:lnTo>
                  <a:lnTo>
                    <a:pt x="1282" y="2014"/>
                  </a:lnTo>
                  <a:lnTo>
                    <a:pt x="1439" y="1988"/>
                  </a:lnTo>
                  <a:lnTo>
                    <a:pt x="1570" y="1962"/>
                  </a:lnTo>
                  <a:lnTo>
                    <a:pt x="1805" y="1831"/>
                  </a:lnTo>
                  <a:lnTo>
                    <a:pt x="2040" y="1701"/>
                  </a:lnTo>
                  <a:lnTo>
                    <a:pt x="2250" y="1517"/>
                  </a:lnTo>
                  <a:lnTo>
                    <a:pt x="2642" y="1151"/>
                  </a:lnTo>
                  <a:lnTo>
                    <a:pt x="2982" y="733"/>
                  </a:lnTo>
                  <a:lnTo>
                    <a:pt x="2616" y="1125"/>
                  </a:lnTo>
                  <a:lnTo>
                    <a:pt x="2223" y="1491"/>
                  </a:lnTo>
                  <a:lnTo>
                    <a:pt x="2014" y="1674"/>
                  </a:lnTo>
                  <a:lnTo>
                    <a:pt x="1779" y="1805"/>
                  </a:lnTo>
                  <a:lnTo>
                    <a:pt x="1544" y="1910"/>
                  </a:lnTo>
                  <a:lnTo>
                    <a:pt x="1413" y="1962"/>
                  </a:lnTo>
                  <a:lnTo>
                    <a:pt x="1204" y="1962"/>
                  </a:lnTo>
                  <a:lnTo>
                    <a:pt x="1125" y="1884"/>
                  </a:lnTo>
                  <a:lnTo>
                    <a:pt x="1099" y="1779"/>
                  </a:lnTo>
                  <a:lnTo>
                    <a:pt x="1073" y="1674"/>
                  </a:lnTo>
                  <a:lnTo>
                    <a:pt x="1073" y="1648"/>
                  </a:lnTo>
                  <a:lnTo>
                    <a:pt x="1047" y="1648"/>
                  </a:lnTo>
                  <a:lnTo>
                    <a:pt x="916" y="1701"/>
                  </a:lnTo>
                  <a:lnTo>
                    <a:pt x="785" y="1727"/>
                  </a:lnTo>
                  <a:lnTo>
                    <a:pt x="628" y="1701"/>
                  </a:lnTo>
                  <a:lnTo>
                    <a:pt x="576" y="1674"/>
                  </a:lnTo>
                  <a:lnTo>
                    <a:pt x="550" y="1648"/>
                  </a:lnTo>
                  <a:lnTo>
                    <a:pt x="524" y="1596"/>
                  </a:lnTo>
                  <a:lnTo>
                    <a:pt x="498" y="1648"/>
                  </a:lnTo>
                  <a:lnTo>
                    <a:pt x="471" y="1701"/>
                  </a:lnTo>
                  <a:lnTo>
                    <a:pt x="419" y="1727"/>
                  </a:lnTo>
                  <a:lnTo>
                    <a:pt x="314" y="1805"/>
                  </a:lnTo>
                  <a:lnTo>
                    <a:pt x="184" y="1805"/>
                  </a:lnTo>
                  <a:lnTo>
                    <a:pt x="60" y="1780"/>
                  </a:lnTo>
                  <a:lnTo>
                    <a:pt x="60" y="1780"/>
                  </a:lnTo>
                  <a:lnTo>
                    <a:pt x="288" y="916"/>
                  </a:lnTo>
                  <a:lnTo>
                    <a:pt x="47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040975" y="2171675"/>
              <a:ext cx="32725" cy="41225"/>
            </a:xfrm>
            <a:custGeom>
              <a:avLst/>
              <a:gdLst/>
              <a:ahLst/>
              <a:cxnLst/>
              <a:rect l="l" t="t" r="r" b="b"/>
              <a:pathLst>
                <a:path w="1309" h="1649" extrusionOk="0">
                  <a:moveTo>
                    <a:pt x="1308" y="1"/>
                  </a:moveTo>
                  <a:lnTo>
                    <a:pt x="968" y="393"/>
                  </a:lnTo>
                  <a:lnTo>
                    <a:pt x="628" y="812"/>
                  </a:lnTo>
                  <a:lnTo>
                    <a:pt x="314" y="1230"/>
                  </a:lnTo>
                  <a:lnTo>
                    <a:pt x="1" y="1648"/>
                  </a:lnTo>
                  <a:lnTo>
                    <a:pt x="341" y="1256"/>
                  </a:lnTo>
                  <a:lnTo>
                    <a:pt x="681" y="838"/>
                  </a:lnTo>
                  <a:lnTo>
                    <a:pt x="994" y="419"/>
                  </a:lnTo>
                  <a:lnTo>
                    <a:pt x="130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027900" y="2167750"/>
              <a:ext cx="21600" cy="44500"/>
            </a:xfrm>
            <a:custGeom>
              <a:avLst/>
              <a:gdLst/>
              <a:ahLst/>
              <a:cxnLst/>
              <a:rect l="l" t="t" r="r" b="b"/>
              <a:pathLst>
                <a:path w="864" h="1780" extrusionOk="0">
                  <a:moveTo>
                    <a:pt x="864" y="1"/>
                  </a:moveTo>
                  <a:lnTo>
                    <a:pt x="628" y="419"/>
                  </a:lnTo>
                  <a:lnTo>
                    <a:pt x="419" y="864"/>
                  </a:lnTo>
                  <a:lnTo>
                    <a:pt x="184" y="1335"/>
                  </a:lnTo>
                  <a:lnTo>
                    <a:pt x="1" y="1779"/>
                  </a:lnTo>
                  <a:lnTo>
                    <a:pt x="1" y="1779"/>
                  </a:lnTo>
                  <a:lnTo>
                    <a:pt x="236" y="1335"/>
                  </a:lnTo>
                  <a:lnTo>
                    <a:pt x="445" y="890"/>
                  </a:lnTo>
                  <a:lnTo>
                    <a:pt x="681" y="446"/>
                  </a:lnTo>
                  <a:lnTo>
                    <a:pt x="86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816075" y="2539750"/>
              <a:ext cx="82400" cy="75875"/>
            </a:xfrm>
            <a:custGeom>
              <a:avLst/>
              <a:gdLst/>
              <a:ahLst/>
              <a:cxnLst/>
              <a:rect l="l" t="t" r="r" b="b"/>
              <a:pathLst>
                <a:path w="3296" h="3035" extrusionOk="0">
                  <a:moveTo>
                    <a:pt x="3243" y="1"/>
                  </a:moveTo>
                  <a:lnTo>
                    <a:pt x="53" y="471"/>
                  </a:lnTo>
                  <a:lnTo>
                    <a:pt x="1" y="3034"/>
                  </a:lnTo>
                  <a:lnTo>
                    <a:pt x="1" y="3034"/>
                  </a:lnTo>
                  <a:lnTo>
                    <a:pt x="3296" y="2224"/>
                  </a:lnTo>
                  <a:lnTo>
                    <a:pt x="3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979525" y="2271050"/>
              <a:ext cx="87625" cy="138625"/>
            </a:xfrm>
            <a:custGeom>
              <a:avLst/>
              <a:gdLst/>
              <a:ahLst/>
              <a:cxnLst/>
              <a:rect l="l" t="t" r="r" b="b"/>
              <a:pathLst>
                <a:path w="3505" h="5545" extrusionOk="0">
                  <a:moveTo>
                    <a:pt x="1622" y="1"/>
                  </a:moveTo>
                  <a:lnTo>
                    <a:pt x="1" y="3191"/>
                  </a:lnTo>
                  <a:lnTo>
                    <a:pt x="2982" y="5545"/>
                  </a:lnTo>
                  <a:lnTo>
                    <a:pt x="3505" y="1361"/>
                  </a:lnTo>
                  <a:lnTo>
                    <a:pt x="1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999800" y="4049300"/>
              <a:ext cx="168025" cy="77175"/>
            </a:xfrm>
            <a:custGeom>
              <a:avLst/>
              <a:gdLst/>
              <a:ahLst/>
              <a:cxnLst/>
              <a:rect l="l" t="t" r="r" b="b"/>
              <a:pathLst>
                <a:path w="6721" h="3087" extrusionOk="0">
                  <a:moveTo>
                    <a:pt x="0" y="1"/>
                  </a:moveTo>
                  <a:lnTo>
                    <a:pt x="26" y="602"/>
                  </a:lnTo>
                  <a:lnTo>
                    <a:pt x="288" y="759"/>
                  </a:lnTo>
                  <a:lnTo>
                    <a:pt x="994" y="1178"/>
                  </a:lnTo>
                  <a:lnTo>
                    <a:pt x="2092" y="1753"/>
                  </a:lnTo>
                  <a:lnTo>
                    <a:pt x="2798" y="2093"/>
                  </a:lnTo>
                  <a:lnTo>
                    <a:pt x="3583" y="2459"/>
                  </a:lnTo>
                  <a:lnTo>
                    <a:pt x="4210" y="2668"/>
                  </a:lnTo>
                  <a:lnTo>
                    <a:pt x="4760" y="2825"/>
                  </a:lnTo>
                  <a:lnTo>
                    <a:pt x="5230" y="2956"/>
                  </a:lnTo>
                  <a:lnTo>
                    <a:pt x="5649" y="3034"/>
                  </a:lnTo>
                  <a:lnTo>
                    <a:pt x="5963" y="3060"/>
                  </a:lnTo>
                  <a:lnTo>
                    <a:pt x="6250" y="3087"/>
                  </a:lnTo>
                  <a:lnTo>
                    <a:pt x="6459" y="3060"/>
                  </a:lnTo>
                  <a:lnTo>
                    <a:pt x="6590" y="3008"/>
                  </a:lnTo>
                  <a:lnTo>
                    <a:pt x="6695" y="2930"/>
                  </a:lnTo>
                  <a:lnTo>
                    <a:pt x="6721" y="2825"/>
                  </a:lnTo>
                  <a:lnTo>
                    <a:pt x="6721" y="2720"/>
                  </a:lnTo>
                  <a:lnTo>
                    <a:pt x="6669" y="2590"/>
                  </a:lnTo>
                  <a:lnTo>
                    <a:pt x="6590" y="2459"/>
                  </a:lnTo>
                  <a:lnTo>
                    <a:pt x="6459" y="2302"/>
                  </a:lnTo>
                  <a:lnTo>
                    <a:pt x="6303" y="2145"/>
                  </a:lnTo>
                  <a:lnTo>
                    <a:pt x="6119" y="1988"/>
                  </a:lnTo>
                  <a:lnTo>
                    <a:pt x="5936" y="2093"/>
                  </a:lnTo>
                  <a:lnTo>
                    <a:pt x="5727" y="2171"/>
                  </a:lnTo>
                  <a:lnTo>
                    <a:pt x="5518" y="2224"/>
                  </a:lnTo>
                  <a:lnTo>
                    <a:pt x="5283" y="2250"/>
                  </a:lnTo>
                  <a:lnTo>
                    <a:pt x="5021" y="2276"/>
                  </a:lnTo>
                  <a:lnTo>
                    <a:pt x="4733" y="2250"/>
                  </a:lnTo>
                  <a:lnTo>
                    <a:pt x="4446" y="2197"/>
                  </a:lnTo>
                  <a:lnTo>
                    <a:pt x="4132" y="2093"/>
                  </a:lnTo>
                  <a:lnTo>
                    <a:pt x="3661" y="1910"/>
                  </a:lnTo>
                  <a:lnTo>
                    <a:pt x="3112" y="1674"/>
                  </a:lnTo>
                  <a:lnTo>
                    <a:pt x="1988" y="1073"/>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4934150" y="4052575"/>
              <a:ext cx="181125" cy="74550"/>
            </a:xfrm>
            <a:custGeom>
              <a:avLst/>
              <a:gdLst/>
              <a:ahLst/>
              <a:cxnLst/>
              <a:rect l="l" t="t" r="r" b="b"/>
              <a:pathLst>
                <a:path w="7245" h="2982" extrusionOk="0">
                  <a:moveTo>
                    <a:pt x="7244" y="1"/>
                  </a:moveTo>
                  <a:lnTo>
                    <a:pt x="6146" y="550"/>
                  </a:lnTo>
                  <a:lnTo>
                    <a:pt x="4812" y="1125"/>
                  </a:lnTo>
                  <a:lnTo>
                    <a:pt x="4158" y="1413"/>
                  </a:lnTo>
                  <a:lnTo>
                    <a:pt x="3505" y="1648"/>
                  </a:lnTo>
                  <a:lnTo>
                    <a:pt x="2903" y="1857"/>
                  </a:lnTo>
                  <a:lnTo>
                    <a:pt x="2615" y="1910"/>
                  </a:lnTo>
                  <a:lnTo>
                    <a:pt x="2354" y="1962"/>
                  </a:lnTo>
                  <a:lnTo>
                    <a:pt x="2092" y="1988"/>
                  </a:lnTo>
                  <a:lnTo>
                    <a:pt x="1857" y="1988"/>
                  </a:lnTo>
                  <a:lnTo>
                    <a:pt x="1674" y="1936"/>
                  </a:lnTo>
                  <a:lnTo>
                    <a:pt x="1543" y="1883"/>
                  </a:lnTo>
                  <a:lnTo>
                    <a:pt x="1412" y="1805"/>
                  </a:lnTo>
                  <a:lnTo>
                    <a:pt x="1334" y="1700"/>
                  </a:lnTo>
                  <a:lnTo>
                    <a:pt x="1256" y="1570"/>
                  </a:lnTo>
                  <a:lnTo>
                    <a:pt x="1203" y="1439"/>
                  </a:lnTo>
                  <a:lnTo>
                    <a:pt x="942" y="1648"/>
                  </a:lnTo>
                  <a:lnTo>
                    <a:pt x="654" y="1857"/>
                  </a:lnTo>
                  <a:lnTo>
                    <a:pt x="419" y="2066"/>
                  </a:lnTo>
                  <a:lnTo>
                    <a:pt x="210" y="2302"/>
                  </a:lnTo>
                  <a:lnTo>
                    <a:pt x="105" y="2433"/>
                  </a:lnTo>
                  <a:lnTo>
                    <a:pt x="26" y="2563"/>
                  </a:lnTo>
                  <a:lnTo>
                    <a:pt x="0" y="2668"/>
                  </a:lnTo>
                  <a:lnTo>
                    <a:pt x="0" y="2773"/>
                  </a:lnTo>
                  <a:lnTo>
                    <a:pt x="53" y="2851"/>
                  </a:lnTo>
                  <a:lnTo>
                    <a:pt x="131" y="2903"/>
                  </a:lnTo>
                  <a:lnTo>
                    <a:pt x="262" y="2956"/>
                  </a:lnTo>
                  <a:lnTo>
                    <a:pt x="419" y="2982"/>
                  </a:lnTo>
                  <a:lnTo>
                    <a:pt x="811" y="2982"/>
                  </a:lnTo>
                  <a:lnTo>
                    <a:pt x="1308" y="2929"/>
                  </a:lnTo>
                  <a:lnTo>
                    <a:pt x="1857" y="2825"/>
                  </a:lnTo>
                  <a:lnTo>
                    <a:pt x="2485" y="2668"/>
                  </a:lnTo>
                  <a:lnTo>
                    <a:pt x="3138" y="2459"/>
                  </a:lnTo>
                  <a:lnTo>
                    <a:pt x="3818" y="2197"/>
                  </a:lnTo>
                  <a:lnTo>
                    <a:pt x="4498" y="1910"/>
                  </a:lnTo>
                  <a:lnTo>
                    <a:pt x="5178" y="1596"/>
                  </a:lnTo>
                  <a:lnTo>
                    <a:pt x="5806" y="1230"/>
                  </a:lnTo>
                  <a:lnTo>
                    <a:pt x="6355" y="837"/>
                  </a:lnTo>
                  <a:lnTo>
                    <a:pt x="6616" y="654"/>
                  </a:lnTo>
                  <a:lnTo>
                    <a:pt x="6852" y="445"/>
                  </a:lnTo>
                  <a:lnTo>
                    <a:pt x="7061" y="210"/>
                  </a:lnTo>
                  <a:lnTo>
                    <a:pt x="724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424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BB9EFCC-0B5C-33CA-FA86-D1A47D4DE92B}"/>
              </a:ext>
            </a:extLst>
          </p:cNvPr>
          <p:cNvSpPr>
            <a:spLocks noGrp="1"/>
          </p:cNvSpPr>
          <p:nvPr>
            <p:ph type="body" idx="1"/>
          </p:nvPr>
        </p:nvSpPr>
        <p:spPr>
          <a:xfrm>
            <a:off x="1279071" y="542091"/>
            <a:ext cx="6585857" cy="3804721"/>
          </a:xfrm>
        </p:spPr>
        <p:txBody>
          <a:bodyPr/>
          <a:lstStyle/>
          <a:p>
            <a:pPr marL="482600" indent="-342900">
              <a:lnSpc>
                <a:spcPct val="150000"/>
              </a:lnSpc>
              <a:buFont typeface="+mj-lt"/>
              <a:buAutoNum type="arabicPeriod"/>
            </a:pPr>
            <a:r>
              <a:rPr lang="en-US" sz="1600" dirty="0"/>
              <a:t>Regularly monitor and analyze performance metrics.</a:t>
            </a:r>
          </a:p>
          <a:p>
            <a:pPr marL="482600" indent="-342900">
              <a:lnSpc>
                <a:spcPct val="150000"/>
              </a:lnSpc>
              <a:buFont typeface="+mj-lt"/>
              <a:buAutoNum type="arabicPeriod"/>
            </a:pPr>
            <a:r>
              <a:rPr lang="en-US" sz="1600" dirty="0"/>
              <a:t>Develop compelling and informative titles.</a:t>
            </a:r>
          </a:p>
          <a:p>
            <a:pPr marL="482600" indent="-342900">
              <a:lnSpc>
                <a:spcPct val="150000"/>
              </a:lnSpc>
              <a:buFont typeface="+mj-lt"/>
              <a:buAutoNum type="arabicPeriod"/>
            </a:pPr>
            <a:r>
              <a:rPr lang="en-US" sz="1600" dirty="0"/>
              <a:t>Share videos in online communities and forums.</a:t>
            </a:r>
          </a:p>
          <a:p>
            <a:pPr marL="482600" indent="-342900">
              <a:lnSpc>
                <a:spcPct val="150000"/>
              </a:lnSpc>
              <a:buFont typeface="+mj-lt"/>
              <a:buAutoNum type="arabicPeriod"/>
            </a:pPr>
            <a:r>
              <a:rPr lang="en-US" sz="1600" dirty="0"/>
              <a:t>Foster viewer engagement through interactive polls and Q&amp;A sessions.</a:t>
            </a:r>
          </a:p>
          <a:p>
            <a:pPr marL="482600" indent="-342900">
              <a:lnSpc>
                <a:spcPct val="150000"/>
              </a:lnSpc>
              <a:buFont typeface="+mj-lt"/>
              <a:buAutoNum type="arabicPeriod"/>
            </a:pPr>
            <a:r>
              <a:rPr lang="en-US" sz="1600" dirty="0"/>
              <a:t>Use relevant tags for search visibility.</a:t>
            </a:r>
          </a:p>
          <a:p>
            <a:pPr marL="482600" indent="-342900">
              <a:lnSpc>
                <a:spcPct val="150000"/>
              </a:lnSpc>
              <a:buFont typeface="+mj-lt"/>
              <a:buAutoNum type="arabicPeriod"/>
            </a:pPr>
            <a:r>
              <a:rPr lang="en-US" sz="1600" dirty="0"/>
              <a:t>Design visually appealing thumbnails.</a:t>
            </a:r>
          </a:p>
          <a:p>
            <a:pPr marL="482600" indent="-342900">
              <a:lnSpc>
                <a:spcPct val="150000"/>
              </a:lnSpc>
              <a:buFont typeface="+mj-lt"/>
              <a:buAutoNum type="arabicPeriod"/>
            </a:pPr>
            <a:r>
              <a:rPr lang="en-US" sz="1600" dirty="0"/>
              <a:t>Collaborate with influencers or brands.</a:t>
            </a:r>
          </a:p>
          <a:p>
            <a:pPr marL="482600" indent="-342900">
              <a:lnSpc>
                <a:spcPct val="150000"/>
              </a:lnSpc>
              <a:buFont typeface="+mj-lt"/>
              <a:buAutoNum type="arabicPeriod"/>
            </a:pPr>
            <a:r>
              <a:rPr lang="en-US" sz="1600" dirty="0"/>
              <a:t>Encourage viewers to subscribe, like, and share the content.</a:t>
            </a:r>
          </a:p>
          <a:p>
            <a:pPr marL="482600" indent="-342900">
              <a:lnSpc>
                <a:spcPct val="150000"/>
              </a:lnSpc>
              <a:buFont typeface="+mj-lt"/>
              <a:buAutoNum type="arabicPeriod"/>
            </a:pPr>
            <a:r>
              <a:rPr lang="en-US" sz="1600" dirty="0"/>
              <a:t>Structure content into playlists to increase viewing duration.</a:t>
            </a:r>
          </a:p>
          <a:p>
            <a:pPr>
              <a:lnSpc>
                <a:spcPct val="150000"/>
              </a:lnSpc>
            </a:pPr>
            <a:endParaRPr lang="en-US" sz="1600" dirty="0"/>
          </a:p>
          <a:p>
            <a:pPr>
              <a:lnSpc>
                <a:spcPct val="150000"/>
              </a:lnSpc>
            </a:pPr>
            <a:endParaRPr lang="en-US" sz="1600" dirty="0"/>
          </a:p>
          <a:p>
            <a:pPr>
              <a:lnSpc>
                <a:spcPct val="150000"/>
              </a:lnSpc>
            </a:pPr>
            <a:endParaRPr lang="en-US" sz="1600" dirty="0"/>
          </a:p>
        </p:txBody>
      </p:sp>
    </p:spTree>
    <p:extLst>
      <p:ext uri="{BB962C8B-B14F-4D97-AF65-F5344CB8AC3E}">
        <p14:creationId xmlns:p14="http://schemas.microsoft.com/office/powerpoint/2010/main" val="308017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2"/>
          <p:cNvSpPr txBox="1">
            <a:spLocks noGrp="1"/>
          </p:cNvSpPr>
          <p:nvPr>
            <p:ph type="title"/>
          </p:nvPr>
        </p:nvSpPr>
        <p:spPr>
          <a:xfrm>
            <a:off x="3921098" y="1931371"/>
            <a:ext cx="4275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800" dirty="0"/>
              <a:t>Thank You</a:t>
            </a:r>
            <a:endParaRPr sz="4800" dirty="0"/>
          </a:p>
        </p:txBody>
      </p:sp>
      <p:grpSp>
        <p:nvGrpSpPr>
          <p:cNvPr id="725" name="Google Shape;725;p42"/>
          <p:cNvGrpSpPr/>
          <p:nvPr/>
        </p:nvGrpSpPr>
        <p:grpSpPr>
          <a:xfrm flipH="1">
            <a:off x="719998" y="499902"/>
            <a:ext cx="3276133" cy="6779403"/>
            <a:chOff x="10271008" y="509652"/>
            <a:chExt cx="3276133" cy="6779403"/>
          </a:xfrm>
        </p:grpSpPr>
        <p:sp>
          <p:nvSpPr>
            <p:cNvPr id="726" name="Google Shape;726;p42"/>
            <p:cNvSpPr/>
            <p:nvPr/>
          </p:nvSpPr>
          <p:spPr>
            <a:xfrm flipH="1">
              <a:off x="11137180" y="1460480"/>
              <a:ext cx="769489" cy="525144"/>
            </a:xfrm>
            <a:custGeom>
              <a:avLst/>
              <a:gdLst/>
              <a:ahLst/>
              <a:cxnLst/>
              <a:rect l="l" t="t" r="r" b="b"/>
              <a:pathLst>
                <a:path w="8317" h="5676" extrusionOk="0">
                  <a:moveTo>
                    <a:pt x="732" y="0"/>
                  </a:moveTo>
                  <a:lnTo>
                    <a:pt x="0" y="3008"/>
                  </a:lnTo>
                  <a:lnTo>
                    <a:pt x="889" y="3191"/>
                  </a:lnTo>
                  <a:lnTo>
                    <a:pt x="1778" y="3400"/>
                  </a:lnTo>
                  <a:lnTo>
                    <a:pt x="2589" y="3609"/>
                  </a:lnTo>
                  <a:lnTo>
                    <a:pt x="3374" y="3818"/>
                  </a:lnTo>
                  <a:lnTo>
                    <a:pt x="4106" y="4054"/>
                  </a:lnTo>
                  <a:lnTo>
                    <a:pt x="4786" y="4263"/>
                  </a:lnTo>
                  <a:lnTo>
                    <a:pt x="6015" y="4708"/>
                  </a:lnTo>
                  <a:lnTo>
                    <a:pt x="6982" y="5074"/>
                  </a:lnTo>
                  <a:lnTo>
                    <a:pt x="7715" y="5388"/>
                  </a:lnTo>
                  <a:lnTo>
                    <a:pt x="8316" y="5675"/>
                  </a:lnTo>
                  <a:lnTo>
                    <a:pt x="8159" y="5204"/>
                  </a:lnTo>
                  <a:lnTo>
                    <a:pt x="7767" y="3949"/>
                  </a:lnTo>
                  <a:lnTo>
                    <a:pt x="7479" y="3165"/>
                  </a:lnTo>
                  <a:lnTo>
                    <a:pt x="7139" y="2276"/>
                  </a:lnTo>
                  <a:lnTo>
                    <a:pt x="6773" y="1386"/>
                  </a:lnTo>
                  <a:lnTo>
                    <a:pt x="6355" y="497"/>
                  </a:lnTo>
                  <a:lnTo>
                    <a:pt x="6041" y="419"/>
                  </a:lnTo>
                  <a:lnTo>
                    <a:pt x="5675" y="340"/>
                  </a:lnTo>
                  <a:lnTo>
                    <a:pt x="4838" y="210"/>
                  </a:lnTo>
                  <a:lnTo>
                    <a:pt x="3923" y="105"/>
                  </a:lnTo>
                  <a:lnTo>
                    <a:pt x="2981" y="53"/>
                  </a:lnTo>
                  <a:lnTo>
                    <a:pt x="1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flipH="1">
              <a:off x="11483205" y="3592048"/>
              <a:ext cx="1763894" cy="3259110"/>
            </a:xfrm>
            <a:custGeom>
              <a:avLst/>
              <a:gdLst/>
              <a:ahLst/>
              <a:cxnLst/>
              <a:rect l="l" t="t" r="r" b="b"/>
              <a:pathLst>
                <a:path w="19065" h="35226" extrusionOk="0">
                  <a:moveTo>
                    <a:pt x="5963" y="0"/>
                  </a:moveTo>
                  <a:lnTo>
                    <a:pt x="968" y="4498"/>
                  </a:lnTo>
                  <a:lnTo>
                    <a:pt x="1" y="11271"/>
                  </a:lnTo>
                  <a:lnTo>
                    <a:pt x="759" y="14592"/>
                  </a:lnTo>
                  <a:lnTo>
                    <a:pt x="2380" y="21967"/>
                  </a:lnTo>
                  <a:lnTo>
                    <a:pt x="3217" y="25942"/>
                  </a:lnTo>
                  <a:lnTo>
                    <a:pt x="3949" y="29472"/>
                  </a:lnTo>
                  <a:lnTo>
                    <a:pt x="4211" y="30910"/>
                  </a:lnTo>
                  <a:lnTo>
                    <a:pt x="4420" y="32061"/>
                  </a:lnTo>
                  <a:lnTo>
                    <a:pt x="4525" y="32846"/>
                  </a:lnTo>
                  <a:lnTo>
                    <a:pt x="4551" y="33107"/>
                  </a:lnTo>
                  <a:lnTo>
                    <a:pt x="4525" y="33238"/>
                  </a:lnTo>
                  <a:lnTo>
                    <a:pt x="5048" y="33264"/>
                  </a:lnTo>
                  <a:lnTo>
                    <a:pt x="5911" y="33369"/>
                  </a:lnTo>
                  <a:lnTo>
                    <a:pt x="7087" y="33499"/>
                  </a:lnTo>
                  <a:lnTo>
                    <a:pt x="6983" y="33290"/>
                  </a:lnTo>
                  <a:lnTo>
                    <a:pt x="6878" y="33029"/>
                  </a:lnTo>
                  <a:lnTo>
                    <a:pt x="6800" y="32741"/>
                  </a:lnTo>
                  <a:lnTo>
                    <a:pt x="6747" y="32427"/>
                  </a:lnTo>
                  <a:lnTo>
                    <a:pt x="6721" y="32270"/>
                  </a:lnTo>
                  <a:lnTo>
                    <a:pt x="6721" y="32113"/>
                  </a:lnTo>
                  <a:lnTo>
                    <a:pt x="6774" y="31956"/>
                  </a:lnTo>
                  <a:lnTo>
                    <a:pt x="6826" y="31826"/>
                  </a:lnTo>
                  <a:lnTo>
                    <a:pt x="6904" y="31721"/>
                  </a:lnTo>
                  <a:lnTo>
                    <a:pt x="7009" y="31616"/>
                  </a:lnTo>
                  <a:lnTo>
                    <a:pt x="7114" y="31512"/>
                  </a:lnTo>
                  <a:lnTo>
                    <a:pt x="7192" y="31407"/>
                  </a:lnTo>
                  <a:lnTo>
                    <a:pt x="7244" y="31250"/>
                  </a:lnTo>
                  <a:lnTo>
                    <a:pt x="7244" y="31120"/>
                  </a:lnTo>
                  <a:lnTo>
                    <a:pt x="7244" y="30937"/>
                  </a:lnTo>
                  <a:lnTo>
                    <a:pt x="7244" y="30727"/>
                  </a:lnTo>
                  <a:lnTo>
                    <a:pt x="7140" y="30283"/>
                  </a:lnTo>
                  <a:lnTo>
                    <a:pt x="6983" y="29734"/>
                  </a:lnTo>
                  <a:lnTo>
                    <a:pt x="6774" y="29106"/>
                  </a:lnTo>
                  <a:lnTo>
                    <a:pt x="6564" y="28374"/>
                  </a:lnTo>
                  <a:lnTo>
                    <a:pt x="6329" y="27537"/>
                  </a:lnTo>
                  <a:lnTo>
                    <a:pt x="6277" y="27275"/>
                  </a:lnTo>
                  <a:lnTo>
                    <a:pt x="6251" y="26988"/>
                  </a:lnTo>
                  <a:lnTo>
                    <a:pt x="6198" y="26308"/>
                  </a:lnTo>
                  <a:lnTo>
                    <a:pt x="6146" y="25471"/>
                  </a:lnTo>
                  <a:lnTo>
                    <a:pt x="6146" y="24530"/>
                  </a:lnTo>
                  <a:lnTo>
                    <a:pt x="6172" y="23510"/>
                  </a:lnTo>
                  <a:lnTo>
                    <a:pt x="6198" y="22438"/>
                  </a:lnTo>
                  <a:lnTo>
                    <a:pt x="6303" y="20241"/>
                  </a:lnTo>
                  <a:lnTo>
                    <a:pt x="6434" y="18149"/>
                  </a:lnTo>
                  <a:lnTo>
                    <a:pt x="6564" y="16397"/>
                  </a:lnTo>
                  <a:lnTo>
                    <a:pt x="6721" y="14723"/>
                  </a:lnTo>
                  <a:lnTo>
                    <a:pt x="8081" y="17155"/>
                  </a:lnTo>
                  <a:lnTo>
                    <a:pt x="11115" y="22647"/>
                  </a:lnTo>
                  <a:lnTo>
                    <a:pt x="12762" y="25680"/>
                  </a:lnTo>
                  <a:lnTo>
                    <a:pt x="14253" y="28452"/>
                  </a:lnTo>
                  <a:lnTo>
                    <a:pt x="15351" y="30597"/>
                  </a:lnTo>
                  <a:lnTo>
                    <a:pt x="15717" y="31355"/>
                  </a:lnTo>
                  <a:lnTo>
                    <a:pt x="15926" y="31800"/>
                  </a:lnTo>
                  <a:lnTo>
                    <a:pt x="16005" y="32087"/>
                  </a:lnTo>
                  <a:lnTo>
                    <a:pt x="16083" y="32375"/>
                  </a:lnTo>
                  <a:lnTo>
                    <a:pt x="16109" y="32663"/>
                  </a:lnTo>
                  <a:lnTo>
                    <a:pt x="16136" y="32924"/>
                  </a:lnTo>
                  <a:lnTo>
                    <a:pt x="16109" y="33421"/>
                  </a:lnTo>
                  <a:lnTo>
                    <a:pt x="16083" y="33865"/>
                  </a:lnTo>
                  <a:lnTo>
                    <a:pt x="16057" y="34284"/>
                  </a:lnTo>
                  <a:lnTo>
                    <a:pt x="16057" y="34467"/>
                  </a:lnTo>
                  <a:lnTo>
                    <a:pt x="16083" y="34624"/>
                  </a:lnTo>
                  <a:lnTo>
                    <a:pt x="16109" y="34807"/>
                  </a:lnTo>
                  <a:lnTo>
                    <a:pt x="16188" y="34938"/>
                  </a:lnTo>
                  <a:lnTo>
                    <a:pt x="16266" y="35095"/>
                  </a:lnTo>
                  <a:lnTo>
                    <a:pt x="16397" y="35225"/>
                  </a:lnTo>
                  <a:lnTo>
                    <a:pt x="16711" y="35016"/>
                  </a:lnTo>
                  <a:lnTo>
                    <a:pt x="17103" y="34781"/>
                  </a:lnTo>
                  <a:lnTo>
                    <a:pt x="17522" y="34572"/>
                  </a:lnTo>
                  <a:lnTo>
                    <a:pt x="17966" y="34388"/>
                  </a:lnTo>
                  <a:lnTo>
                    <a:pt x="18725" y="34101"/>
                  </a:lnTo>
                  <a:lnTo>
                    <a:pt x="19065" y="33996"/>
                  </a:lnTo>
                  <a:lnTo>
                    <a:pt x="18908" y="32140"/>
                  </a:lnTo>
                  <a:lnTo>
                    <a:pt x="18568" y="27563"/>
                  </a:lnTo>
                  <a:lnTo>
                    <a:pt x="18385" y="24713"/>
                  </a:lnTo>
                  <a:lnTo>
                    <a:pt x="18202" y="21758"/>
                  </a:lnTo>
                  <a:lnTo>
                    <a:pt x="18045" y="18855"/>
                  </a:lnTo>
                  <a:lnTo>
                    <a:pt x="17966" y="16214"/>
                  </a:lnTo>
                  <a:lnTo>
                    <a:pt x="17940" y="15926"/>
                  </a:lnTo>
                  <a:lnTo>
                    <a:pt x="17914" y="15612"/>
                  </a:lnTo>
                  <a:lnTo>
                    <a:pt x="17809" y="14958"/>
                  </a:lnTo>
                  <a:lnTo>
                    <a:pt x="17626" y="14305"/>
                  </a:lnTo>
                  <a:lnTo>
                    <a:pt x="17417" y="13651"/>
                  </a:lnTo>
                  <a:lnTo>
                    <a:pt x="17129" y="12971"/>
                  </a:lnTo>
                  <a:lnTo>
                    <a:pt x="16816" y="12291"/>
                  </a:lnTo>
                  <a:lnTo>
                    <a:pt x="16423" y="11611"/>
                  </a:lnTo>
                  <a:lnTo>
                    <a:pt x="16031" y="10931"/>
                  </a:lnTo>
                  <a:lnTo>
                    <a:pt x="15586" y="10251"/>
                  </a:lnTo>
                  <a:lnTo>
                    <a:pt x="15116" y="9571"/>
                  </a:lnTo>
                  <a:lnTo>
                    <a:pt x="14619" y="8892"/>
                  </a:lnTo>
                  <a:lnTo>
                    <a:pt x="14096" y="8212"/>
                  </a:lnTo>
                  <a:lnTo>
                    <a:pt x="13573" y="7558"/>
                  </a:lnTo>
                  <a:lnTo>
                    <a:pt x="13024" y="6904"/>
                  </a:lnTo>
                  <a:lnTo>
                    <a:pt x="11899" y="5675"/>
                  </a:lnTo>
                  <a:lnTo>
                    <a:pt x="10801" y="4498"/>
                  </a:lnTo>
                  <a:lnTo>
                    <a:pt x="9729" y="3426"/>
                  </a:lnTo>
                  <a:lnTo>
                    <a:pt x="8709" y="2458"/>
                  </a:lnTo>
                  <a:lnTo>
                    <a:pt x="7820" y="1622"/>
                  </a:lnTo>
                  <a:lnTo>
                    <a:pt x="6460" y="445"/>
                  </a:lnTo>
                  <a:lnTo>
                    <a:pt x="5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flipH="1">
              <a:off x="12385645" y="599119"/>
              <a:ext cx="776798" cy="817877"/>
            </a:xfrm>
            <a:custGeom>
              <a:avLst/>
              <a:gdLst/>
              <a:ahLst/>
              <a:cxnLst/>
              <a:rect l="l" t="t" r="r" b="b"/>
              <a:pathLst>
                <a:path w="8396" h="8840" extrusionOk="0">
                  <a:moveTo>
                    <a:pt x="3871" y="1"/>
                  </a:moveTo>
                  <a:lnTo>
                    <a:pt x="3662" y="27"/>
                  </a:lnTo>
                  <a:lnTo>
                    <a:pt x="3505" y="105"/>
                  </a:lnTo>
                  <a:lnTo>
                    <a:pt x="3427" y="158"/>
                  </a:lnTo>
                  <a:lnTo>
                    <a:pt x="3348" y="236"/>
                  </a:lnTo>
                  <a:lnTo>
                    <a:pt x="3296" y="315"/>
                  </a:lnTo>
                  <a:lnTo>
                    <a:pt x="3270" y="393"/>
                  </a:lnTo>
                  <a:lnTo>
                    <a:pt x="3270" y="498"/>
                  </a:lnTo>
                  <a:lnTo>
                    <a:pt x="3270" y="628"/>
                  </a:lnTo>
                  <a:lnTo>
                    <a:pt x="3322" y="733"/>
                  </a:lnTo>
                  <a:lnTo>
                    <a:pt x="3374" y="838"/>
                  </a:lnTo>
                  <a:lnTo>
                    <a:pt x="3531" y="1021"/>
                  </a:lnTo>
                  <a:lnTo>
                    <a:pt x="3714" y="1204"/>
                  </a:lnTo>
                  <a:lnTo>
                    <a:pt x="3950" y="1465"/>
                  </a:lnTo>
                  <a:lnTo>
                    <a:pt x="4159" y="1753"/>
                  </a:lnTo>
                  <a:lnTo>
                    <a:pt x="4342" y="2067"/>
                  </a:lnTo>
                  <a:lnTo>
                    <a:pt x="4499" y="2381"/>
                  </a:lnTo>
                  <a:lnTo>
                    <a:pt x="4603" y="2720"/>
                  </a:lnTo>
                  <a:lnTo>
                    <a:pt x="4708" y="3060"/>
                  </a:lnTo>
                  <a:lnTo>
                    <a:pt x="4760" y="3427"/>
                  </a:lnTo>
                  <a:lnTo>
                    <a:pt x="4786" y="3793"/>
                  </a:lnTo>
                  <a:lnTo>
                    <a:pt x="4630" y="3400"/>
                  </a:lnTo>
                  <a:lnTo>
                    <a:pt x="4551" y="3191"/>
                  </a:lnTo>
                  <a:lnTo>
                    <a:pt x="4420" y="3034"/>
                  </a:lnTo>
                  <a:lnTo>
                    <a:pt x="4263" y="2877"/>
                  </a:lnTo>
                  <a:lnTo>
                    <a:pt x="4080" y="2773"/>
                  </a:lnTo>
                  <a:lnTo>
                    <a:pt x="3897" y="2720"/>
                  </a:lnTo>
                  <a:lnTo>
                    <a:pt x="3793" y="2720"/>
                  </a:lnTo>
                  <a:lnTo>
                    <a:pt x="3688" y="2747"/>
                  </a:lnTo>
                  <a:lnTo>
                    <a:pt x="3557" y="2799"/>
                  </a:lnTo>
                  <a:lnTo>
                    <a:pt x="3427" y="2877"/>
                  </a:lnTo>
                  <a:lnTo>
                    <a:pt x="3348" y="2982"/>
                  </a:lnTo>
                  <a:lnTo>
                    <a:pt x="3270" y="3113"/>
                  </a:lnTo>
                  <a:lnTo>
                    <a:pt x="3191" y="3243"/>
                  </a:lnTo>
                  <a:lnTo>
                    <a:pt x="3139" y="3400"/>
                  </a:lnTo>
                  <a:lnTo>
                    <a:pt x="3061" y="3688"/>
                  </a:lnTo>
                  <a:lnTo>
                    <a:pt x="3061" y="3610"/>
                  </a:lnTo>
                  <a:lnTo>
                    <a:pt x="3034" y="3505"/>
                  </a:lnTo>
                  <a:lnTo>
                    <a:pt x="2982" y="3427"/>
                  </a:lnTo>
                  <a:lnTo>
                    <a:pt x="2904" y="3348"/>
                  </a:lnTo>
                  <a:lnTo>
                    <a:pt x="2825" y="3270"/>
                  </a:lnTo>
                  <a:lnTo>
                    <a:pt x="2747" y="3217"/>
                  </a:lnTo>
                  <a:lnTo>
                    <a:pt x="2642" y="3191"/>
                  </a:lnTo>
                  <a:lnTo>
                    <a:pt x="2537" y="3191"/>
                  </a:lnTo>
                  <a:lnTo>
                    <a:pt x="2433" y="3217"/>
                  </a:lnTo>
                  <a:lnTo>
                    <a:pt x="2328" y="3243"/>
                  </a:lnTo>
                  <a:lnTo>
                    <a:pt x="2171" y="3374"/>
                  </a:lnTo>
                  <a:lnTo>
                    <a:pt x="2014" y="3531"/>
                  </a:lnTo>
                  <a:lnTo>
                    <a:pt x="1936" y="3714"/>
                  </a:lnTo>
                  <a:lnTo>
                    <a:pt x="1884" y="3897"/>
                  </a:lnTo>
                  <a:lnTo>
                    <a:pt x="1858" y="4106"/>
                  </a:lnTo>
                  <a:lnTo>
                    <a:pt x="1858" y="4316"/>
                  </a:lnTo>
                  <a:lnTo>
                    <a:pt x="1858" y="4525"/>
                  </a:lnTo>
                  <a:lnTo>
                    <a:pt x="1753" y="4368"/>
                  </a:lnTo>
                  <a:lnTo>
                    <a:pt x="1622" y="4263"/>
                  </a:lnTo>
                  <a:lnTo>
                    <a:pt x="1465" y="4159"/>
                  </a:lnTo>
                  <a:lnTo>
                    <a:pt x="1282" y="4080"/>
                  </a:lnTo>
                  <a:lnTo>
                    <a:pt x="1099" y="4028"/>
                  </a:lnTo>
                  <a:lnTo>
                    <a:pt x="916" y="4002"/>
                  </a:lnTo>
                  <a:lnTo>
                    <a:pt x="733" y="4028"/>
                  </a:lnTo>
                  <a:lnTo>
                    <a:pt x="550" y="4080"/>
                  </a:lnTo>
                  <a:lnTo>
                    <a:pt x="445" y="4159"/>
                  </a:lnTo>
                  <a:lnTo>
                    <a:pt x="341" y="4237"/>
                  </a:lnTo>
                  <a:lnTo>
                    <a:pt x="236" y="4342"/>
                  </a:lnTo>
                  <a:lnTo>
                    <a:pt x="158" y="4446"/>
                  </a:lnTo>
                  <a:lnTo>
                    <a:pt x="105" y="4577"/>
                  </a:lnTo>
                  <a:lnTo>
                    <a:pt x="53" y="4682"/>
                  </a:lnTo>
                  <a:lnTo>
                    <a:pt x="1" y="4813"/>
                  </a:lnTo>
                  <a:lnTo>
                    <a:pt x="1" y="4969"/>
                  </a:lnTo>
                  <a:lnTo>
                    <a:pt x="1" y="5074"/>
                  </a:lnTo>
                  <a:lnTo>
                    <a:pt x="53" y="5179"/>
                  </a:lnTo>
                  <a:lnTo>
                    <a:pt x="132" y="5283"/>
                  </a:lnTo>
                  <a:lnTo>
                    <a:pt x="236" y="5309"/>
                  </a:lnTo>
                  <a:lnTo>
                    <a:pt x="367" y="5336"/>
                  </a:lnTo>
                  <a:lnTo>
                    <a:pt x="472" y="5309"/>
                  </a:lnTo>
                  <a:lnTo>
                    <a:pt x="655" y="5205"/>
                  </a:lnTo>
                  <a:lnTo>
                    <a:pt x="759" y="5152"/>
                  </a:lnTo>
                  <a:lnTo>
                    <a:pt x="864" y="5100"/>
                  </a:lnTo>
                  <a:lnTo>
                    <a:pt x="995" y="5100"/>
                  </a:lnTo>
                  <a:lnTo>
                    <a:pt x="1151" y="5126"/>
                  </a:lnTo>
                  <a:lnTo>
                    <a:pt x="1387" y="5231"/>
                  </a:lnTo>
                  <a:lnTo>
                    <a:pt x="1596" y="5362"/>
                  </a:lnTo>
                  <a:lnTo>
                    <a:pt x="1701" y="5466"/>
                  </a:lnTo>
                  <a:lnTo>
                    <a:pt x="1779" y="5571"/>
                  </a:lnTo>
                  <a:lnTo>
                    <a:pt x="1858" y="5676"/>
                  </a:lnTo>
                  <a:lnTo>
                    <a:pt x="1910" y="5780"/>
                  </a:lnTo>
                  <a:lnTo>
                    <a:pt x="1988" y="6094"/>
                  </a:lnTo>
                  <a:lnTo>
                    <a:pt x="2067" y="6382"/>
                  </a:lnTo>
                  <a:lnTo>
                    <a:pt x="2145" y="6565"/>
                  </a:lnTo>
                  <a:lnTo>
                    <a:pt x="2250" y="6748"/>
                  </a:lnTo>
                  <a:lnTo>
                    <a:pt x="2381" y="6905"/>
                  </a:lnTo>
                  <a:lnTo>
                    <a:pt x="2537" y="7035"/>
                  </a:lnTo>
                  <a:lnTo>
                    <a:pt x="2721" y="7166"/>
                  </a:lnTo>
                  <a:lnTo>
                    <a:pt x="2904" y="7245"/>
                  </a:lnTo>
                  <a:lnTo>
                    <a:pt x="3087" y="7297"/>
                  </a:lnTo>
                  <a:lnTo>
                    <a:pt x="3296" y="7349"/>
                  </a:lnTo>
                  <a:lnTo>
                    <a:pt x="3217" y="7375"/>
                  </a:lnTo>
                  <a:lnTo>
                    <a:pt x="3165" y="7454"/>
                  </a:lnTo>
                  <a:lnTo>
                    <a:pt x="3008" y="7741"/>
                  </a:lnTo>
                  <a:lnTo>
                    <a:pt x="2904" y="8055"/>
                  </a:lnTo>
                  <a:lnTo>
                    <a:pt x="2877" y="8186"/>
                  </a:lnTo>
                  <a:lnTo>
                    <a:pt x="2851" y="8264"/>
                  </a:lnTo>
                  <a:lnTo>
                    <a:pt x="2877" y="8369"/>
                  </a:lnTo>
                  <a:lnTo>
                    <a:pt x="2956" y="8474"/>
                  </a:lnTo>
                  <a:lnTo>
                    <a:pt x="3034" y="8578"/>
                  </a:lnTo>
                  <a:lnTo>
                    <a:pt x="3139" y="8657"/>
                  </a:lnTo>
                  <a:lnTo>
                    <a:pt x="3244" y="8735"/>
                  </a:lnTo>
                  <a:lnTo>
                    <a:pt x="3348" y="8787"/>
                  </a:lnTo>
                  <a:lnTo>
                    <a:pt x="3479" y="8840"/>
                  </a:lnTo>
                  <a:lnTo>
                    <a:pt x="3793" y="8840"/>
                  </a:lnTo>
                  <a:lnTo>
                    <a:pt x="3950" y="8814"/>
                  </a:lnTo>
                  <a:lnTo>
                    <a:pt x="4054" y="8735"/>
                  </a:lnTo>
                  <a:lnTo>
                    <a:pt x="4133" y="8604"/>
                  </a:lnTo>
                  <a:lnTo>
                    <a:pt x="4159" y="8474"/>
                  </a:lnTo>
                  <a:lnTo>
                    <a:pt x="4211" y="8317"/>
                  </a:lnTo>
                  <a:lnTo>
                    <a:pt x="4237" y="7977"/>
                  </a:lnTo>
                  <a:lnTo>
                    <a:pt x="4290" y="7741"/>
                  </a:lnTo>
                  <a:lnTo>
                    <a:pt x="4368" y="7506"/>
                  </a:lnTo>
                  <a:lnTo>
                    <a:pt x="4473" y="7271"/>
                  </a:lnTo>
                  <a:lnTo>
                    <a:pt x="4603" y="7035"/>
                  </a:lnTo>
                  <a:lnTo>
                    <a:pt x="4734" y="6826"/>
                  </a:lnTo>
                  <a:lnTo>
                    <a:pt x="4917" y="6643"/>
                  </a:lnTo>
                  <a:lnTo>
                    <a:pt x="5100" y="6434"/>
                  </a:lnTo>
                  <a:lnTo>
                    <a:pt x="5283" y="6277"/>
                  </a:lnTo>
                  <a:lnTo>
                    <a:pt x="5728" y="5937"/>
                  </a:lnTo>
                  <a:lnTo>
                    <a:pt x="6172" y="5676"/>
                  </a:lnTo>
                  <a:lnTo>
                    <a:pt x="6643" y="5440"/>
                  </a:lnTo>
                  <a:lnTo>
                    <a:pt x="7114" y="5257"/>
                  </a:lnTo>
                  <a:lnTo>
                    <a:pt x="7611" y="5100"/>
                  </a:lnTo>
                  <a:lnTo>
                    <a:pt x="8134" y="4943"/>
                  </a:lnTo>
                  <a:lnTo>
                    <a:pt x="8212" y="4917"/>
                  </a:lnTo>
                  <a:lnTo>
                    <a:pt x="8291" y="4865"/>
                  </a:lnTo>
                  <a:lnTo>
                    <a:pt x="8369" y="4813"/>
                  </a:lnTo>
                  <a:lnTo>
                    <a:pt x="8395" y="4734"/>
                  </a:lnTo>
                  <a:lnTo>
                    <a:pt x="8395" y="4656"/>
                  </a:lnTo>
                  <a:lnTo>
                    <a:pt x="8343" y="4577"/>
                  </a:lnTo>
                  <a:lnTo>
                    <a:pt x="8265" y="4499"/>
                  </a:lnTo>
                  <a:lnTo>
                    <a:pt x="8186" y="4446"/>
                  </a:lnTo>
                  <a:lnTo>
                    <a:pt x="7977" y="4368"/>
                  </a:lnTo>
                  <a:lnTo>
                    <a:pt x="7794" y="4316"/>
                  </a:lnTo>
                  <a:lnTo>
                    <a:pt x="7585" y="4263"/>
                  </a:lnTo>
                  <a:lnTo>
                    <a:pt x="7192" y="4263"/>
                  </a:lnTo>
                  <a:lnTo>
                    <a:pt x="6983" y="4290"/>
                  </a:lnTo>
                  <a:lnTo>
                    <a:pt x="6800" y="4316"/>
                  </a:lnTo>
                  <a:lnTo>
                    <a:pt x="6591" y="4368"/>
                  </a:lnTo>
                  <a:lnTo>
                    <a:pt x="6408" y="4446"/>
                  </a:lnTo>
                  <a:lnTo>
                    <a:pt x="6225" y="4551"/>
                  </a:lnTo>
                  <a:lnTo>
                    <a:pt x="6042" y="4656"/>
                  </a:lnTo>
                  <a:lnTo>
                    <a:pt x="5885" y="4786"/>
                  </a:lnTo>
                  <a:lnTo>
                    <a:pt x="5754" y="4917"/>
                  </a:lnTo>
                  <a:lnTo>
                    <a:pt x="5623" y="5074"/>
                  </a:lnTo>
                  <a:lnTo>
                    <a:pt x="5493" y="5231"/>
                  </a:lnTo>
                  <a:lnTo>
                    <a:pt x="5414" y="5414"/>
                  </a:lnTo>
                  <a:lnTo>
                    <a:pt x="5545" y="4760"/>
                  </a:lnTo>
                  <a:lnTo>
                    <a:pt x="5649" y="4080"/>
                  </a:lnTo>
                  <a:lnTo>
                    <a:pt x="5676" y="3767"/>
                  </a:lnTo>
                  <a:lnTo>
                    <a:pt x="5702" y="3427"/>
                  </a:lnTo>
                  <a:lnTo>
                    <a:pt x="5702" y="3087"/>
                  </a:lnTo>
                  <a:lnTo>
                    <a:pt x="5676" y="2747"/>
                  </a:lnTo>
                  <a:lnTo>
                    <a:pt x="5623" y="2407"/>
                  </a:lnTo>
                  <a:lnTo>
                    <a:pt x="5545" y="2093"/>
                  </a:lnTo>
                  <a:lnTo>
                    <a:pt x="5440" y="1753"/>
                  </a:lnTo>
                  <a:lnTo>
                    <a:pt x="5336" y="1439"/>
                  </a:lnTo>
                  <a:lnTo>
                    <a:pt x="5179" y="1151"/>
                  </a:lnTo>
                  <a:lnTo>
                    <a:pt x="4996" y="864"/>
                  </a:lnTo>
                  <a:lnTo>
                    <a:pt x="4786" y="602"/>
                  </a:lnTo>
                  <a:lnTo>
                    <a:pt x="4551" y="367"/>
                  </a:lnTo>
                  <a:lnTo>
                    <a:pt x="4394" y="236"/>
                  </a:lnTo>
                  <a:lnTo>
                    <a:pt x="4237" y="132"/>
                  </a:lnTo>
                  <a:lnTo>
                    <a:pt x="4054" y="53"/>
                  </a:lnTo>
                  <a:lnTo>
                    <a:pt x="387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flipH="1">
              <a:off x="12102627" y="1283859"/>
              <a:ext cx="1096084" cy="1952635"/>
            </a:xfrm>
            <a:custGeom>
              <a:avLst/>
              <a:gdLst/>
              <a:ahLst/>
              <a:cxnLst/>
              <a:rect l="l" t="t" r="r" b="b"/>
              <a:pathLst>
                <a:path w="11847" h="21105" extrusionOk="0">
                  <a:moveTo>
                    <a:pt x="2119" y="0"/>
                  </a:moveTo>
                  <a:lnTo>
                    <a:pt x="1910" y="53"/>
                  </a:lnTo>
                  <a:lnTo>
                    <a:pt x="1753" y="314"/>
                  </a:lnTo>
                  <a:lnTo>
                    <a:pt x="1570" y="628"/>
                  </a:lnTo>
                  <a:lnTo>
                    <a:pt x="1413" y="968"/>
                  </a:lnTo>
                  <a:lnTo>
                    <a:pt x="1282" y="1360"/>
                  </a:lnTo>
                  <a:lnTo>
                    <a:pt x="1125" y="1779"/>
                  </a:lnTo>
                  <a:lnTo>
                    <a:pt x="994" y="2223"/>
                  </a:lnTo>
                  <a:lnTo>
                    <a:pt x="733" y="3217"/>
                  </a:lnTo>
                  <a:lnTo>
                    <a:pt x="524" y="4289"/>
                  </a:lnTo>
                  <a:lnTo>
                    <a:pt x="341" y="5414"/>
                  </a:lnTo>
                  <a:lnTo>
                    <a:pt x="184" y="6617"/>
                  </a:lnTo>
                  <a:lnTo>
                    <a:pt x="79" y="7846"/>
                  </a:lnTo>
                  <a:lnTo>
                    <a:pt x="27" y="9075"/>
                  </a:lnTo>
                  <a:lnTo>
                    <a:pt x="1" y="10304"/>
                  </a:lnTo>
                  <a:lnTo>
                    <a:pt x="53" y="11481"/>
                  </a:lnTo>
                  <a:lnTo>
                    <a:pt x="131" y="12605"/>
                  </a:lnTo>
                  <a:lnTo>
                    <a:pt x="184" y="13128"/>
                  </a:lnTo>
                  <a:lnTo>
                    <a:pt x="262" y="13651"/>
                  </a:lnTo>
                  <a:lnTo>
                    <a:pt x="367" y="14148"/>
                  </a:lnTo>
                  <a:lnTo>
                    <a:pt x="471" y="14593"/>
                  </a:lnTo>
                  <a:lnTo>
                    <a:pt x="602" y="15037"/>
                  </a:lnTo>
                  <a:lnTo>
                    <a:pt x="733" y="15429"/>
                  </a:lnTo>
                  <a:lnTo>
                    <a:pt x="890" y="15795"/>
                  </a:lnTo>
                  <a:lnTo>
                    <a:pt x="1073" y="16109"/>
                  </a:lnTo>
                  <a:lnTo>
                    <a:pt x="1439" y="16685"/>
                  </a:lnTo>
                  <a:lnTo>
                    <a:pt x="1805" y="17260"/>
                  </a:lnTo>
                  <a:lnTo>
                    <a:pt x="2171" y="17757"/>
                  </a:lnTo>
                  <a:lnTo>
                    <a:pt x="2563" y="18254"/>
                  </a:lnTo>
                  <a:lnTo>
                    <a:pt x="2929" y="18698"/>
                  </a:lnTo>
                  <a:lnTo>
                    <a:pt x="3269" y="19117"/>
                  </a:lnTo>
                  <a:lnTo>
                    <a:pt x="3949" y="19823"/>
                  </a:lnTo>
                  <a:lnTo>
                    <a:pt x="4525" y="20372"/>
                  </a:lnTo>
                  <a:lnTo>
                    <a:pt x="4969" y="20764"/>
                  </a:lnTo>
                  <a:lnTo>
                    <a:pt x="5362" y="21104"/>
                  </a:lnTo>
                  <a:lnTo>
                    <a:pt x="11585" y="17417"/>
                  </a:lnTo>
                  <a:lnTo>
                    <a:pt x="11847" y="14985"/>
                  </a:lnTo>
                  <a:lnTo>
                    <a:pt x="11533" y="14854"/>
                  </a:lnTo>
                  <a:lnTo>
                    <a:pt x="11193" y="14723"/>
                  </a:lnTo>
                  <a:lnTo>
                    <a:pt x="10749" y="14540"/>
                  </a:lnTo>
                  <a:lnTo>
                    <a:pt x="10226" y="14279"/>
                  </a:lnTo>
                  <a:lnTo>
                    <a:pt x="9650" y="13965"/>
                  </a:lnTo>
                  <a:lnTo>
                    <a:pt x="9023" y="13599"/>
                  </a:lnTo>
                  <a:lnTo>
                    <a:pt x="8395" y="13154"/>
                  </a:lnTo>
                  <a:lnTo>
                    <a:pt x="7767" y="12657"/>
                  </a:lnTo>
                  <a:lnTo>
                    <a:pt x="7454" y="12396"/>
                  </a:lnTo>
                  <a:lnTo>
                    <a:pt x="7140" y="12108"/>
                  </a:lnTo>
                  <a:lnTo>
                    <a:pt x="6852" y="11821"/>
                  </a:lnTo>
                  <a:lnTo>
                    <a:pt x="6564" y="11481"/>
                  </a:lnTo>
                  <a:lnTo>
                    <a:pt x="6303" y="11167"/>
                  </a:lnTo>
                  <a:lnTo>
                    <a:pt x="6068" y="10801"/>
                  </a:lnTo>
                  <a:lnTo>
                    <a:pt x="5832" y="10435"/>
                  </a:lnTo>
                  <a:lnTo>
                    <a:pt x="5623" y="10068"/>
                  </a:lnTo>
                  <a:lnTo>
                    <a:pt x="5466" y="9650"/>
                  </a:lnTo>
                  <a:lnTo>
                    <a:pt x="5309" y="9258"/>
                  </a:lnTo>
                  <a:lnTo>
                    <a:pt x="5205" y="8813"/>
                  </a:lnTo>
                  <a:lnTo>
                    <a:pt x="5126" y="8369"/>
                  </a:lnTo>
                  <a:lnTo>
                    <a:pt x="5074" y="7898"/>
                  </a:lnTo>
                  <a:lnTo>
                    <a:pt x="5074" y="7427"/>
                  </a:lnTo>
                  <a:lnTo>
                    <a:pt x="5126" y="5649"/>
                  </a:lnTo>
                  <a:lnTo>
                    <a:pt x="5205" y="4237"/>
                  </a:lnTo>
                  <a:lnTo>
                    <a:pt x="5283" y="3139"/>
                  </a:lnTo>
                  <a:lnTo>
                    <a:pt x="5362" y="2328"/>
                  </a:lnTo>
                  <a:lnTo>
                    <a:pt x="5414" y="1753"/>
                  </a:lnTo>
                  <a:lnTo>
                    <a:pt x="5466" y="1386"/>
                  </a:lnTo>
                  <a:lnTo>
                    <a:pt x="5518" y="1125"/>
                  </a:lnTo>
                  <a:lnTo>
                    <a:pt x="5100" y="916"/>
                  </a:lnTo>
                  <a:lnTo>
                    <a:pt x="4655" y="707"/>
                  </a:lnTo>
                  <a:lnTo>
                    <a:pt x="4106" y="471"/>
                  </a:lnTo>
                  <a:lnTo>
                    <a:pt x="3505" y="262"/>
                  </a:lnTo>
                  <a:lnTo>
                    <a:pt x="2903" y="79"/>
                  </a:lnTo>
                  <a:lnTo>
                    <a:pt x="2616" y="27"/>
                  </a:lnTo>
                  <a:lnTo>
                    <a:pt x="2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flipH="1">
              <a:off x="10563834" y="2667774"/>
              <a:ext cx="2707413" cy="2424394"/>
            </a:xfrm>
            <a:custGeom>
              <a:avLst/>
              <a:gdLst/>
              <a:ahLst/>
              <a:cxnLst/>
              <a:rect l="l" t="t" r="r" b="b"/>
              <a:pathLst>
                <a:path w="29263" h="26204" extrusionOk="0">
                  <a:moveTo>
                    <a:pt x="21836" y="1"/>
                  </a:moveTo>
                  <a:lnTo>
                    <a:pt x="12579" y="27"/>
                  </a:lnTo>
                  <a:lnTo>
                    <a:pt x="11951" y="367"/>
                  </a:lnTo>
                  <a:lnTo>
                    <a:pt x="11219" y="785"/>
                  </a:lnTo>
                  <a:lnTo>
                    <a:pt x="10303" y="1387"/>
                  </a:lnTo>
                  <a:lnTo>
                    <a:pt x="9231" y="2171"/>
                  </a:lnTo>
                  <a:lnTo>
                    <a:pt x="8656" y="2616"/>
                  </a:lnTo>
                  <a:lnTo>
                    <a:pt x="8028" y="3086"/>
                  </a:lnTo>
                  <a:lnTo>
                    <a:pt x="7427" y="3609"/>
                  </a:lnTo>
                  <a:lnTo>
                    <a:pt x="6773" y="4185"/>
                  </a:lnTo>
                  <a:lnTo>
                    <a:pt x="6146" y="4786"/>
                  </a:lnTo>
                  <a:lnTo>
                    <a:pt x="5518" y="5440"/>
                  </a:lnTo>
                  <a:lnTo>
                    <a:pt x="4890" y="6146"/>
                  </a:lnTo>
                  <a:lnTo>
                    <a:pt x="4263" y="6878"/>
                  </a:lnTo>
                  <a:lnTo>
                    <a:pt x="3661" y="7637"/>
                  </a:lnTo>
                  <a:lnTo>
                    <a:pt x="3086" y="8447"/>
                  </a:lnTo>
                  <a:lnTo>
                    <a:pt x="2563" y="9310"/>
                  </a:lnTo>
                  <a:lnTo>
                    <a:pt x="2040" y="10199"/>
                  </a:lnTo>
                  <a:lnTo>
                    <a:pt x="1595" y="11115"/>
                  </a:lnTo>
                  <a:lnTo>
                    <a:pt x="1360" y="11612"/>
                  </a:lnTo>
                  <a:lnTo>
                    <a:pt x="1177" y="12082"/>
                  </a:lnTo>
                  <a:lnTo>
                    <a:pt x="968" y="12579"/>
                  </a:lnTo>
                  <a:lnTo>
                    <a:pt x="811" y="13102"/>
                  </a:lnTo>
                  <a:lnTo>
                    <a:pt x="654" y="13625"/>
                  </a:lnTo>
                  <a:lnTo>
                    <a:pt x="497" y="14148"/>
                  </a:lnTo>
                  <a:lnTo>
                    <a:pt x="366" y="14697"/>
                  </a:lnTo>
                  <a:lnTo>
                    <a:pt x="262" y="15247"/>
                  </a:lnTo>
                  <a:lnTo>
                    <a:pt x="183" y="15796"/>
                  </a:lnTo>
                  <a:lnTo>
                    <a:pt x="105" y="16371"/>
                  </a:lnTo>
                  <a:lnTo>
                    <a:pt x="52" y="16946"/>
                  </a:lnTo>
                  <a:lnTo>
                    <a:pt x="0" y="17522"/>
                  </a:lnTo>
                  <a:lnTo>
                    <a:pt x="0" y="18123"/>
                  </a:lnTo>
                  <a:lnTo>
                    <a:pt x="0" y="18725"/>
                  </a:lnTo>
                  <a:lnTo>
                    <a:pt x="26" y="19352"/>
                  </a:lnTo>
                  <a:lnTo>
                    <a:pt x="79" y="19980"/>
                  </a:lnTo>
                  <a:lnTo>
                    <a:pt x="157" y="20607"/>
                  </a:lnTo>
                  <a:lnTo>
                    <a:pt x="262" y="21261"/>
                  </a:lnTo>
                  <a:lnTo>
                    <a:pt x="314" y="20974"/>
                  </a:lnTo>
                  <a:lnTo>
                    <a:pt x="392" y="20686"/>
                  </a:lnTo>
                  <a:lnTo>
                    <a:pt x="628" y="20084"/>
                  </a:lnTo>
                  <a:lnTo>
                    <a:pt x="915" y="19405"/>
                  </a:lnTo>
                  <a:lnTo>
                    <a:pt x="1281" y="18698"/>
                  </a:lnTo>
                  <a:lnTo>
                    <a:pt x="1700" y="17966"/>
                  </a:lnTo>
                  <a:lnTo>
                    <a:pt x="2144" y="17234"/>
                  </a:lnTo>
                  <a:lnTo>
                    <a:pt x="2615" y="16502"/>
                  </a:lnTo>
                  <a:lnTo>
                    <a:pt x="3086" y="15796"/>
                  </a:lnTo>
                  <a:lnTo>
                    <a:pt x="4001" y="14488"/>
                  </a:lnTo>
                  <a:lnTo>
                    <a:pt x="4786" y="13390"/>
                  </a:lnTo>
                  <a:lnTo>
                    <a:pt x="5544" y="12396"/>
                  </a:lnTo>
                  <a:lnTo>
                    <a:pt x="5753" y="12841"/>
                  </a:lnTo>
                  <a:lnTo>
                    <a:pt x="5989" y="13390"/>
                  </a:lnTo>
                  <a:lnTo>
                    <a:pt x="6329" y="14070"/>
                  </a:lnTo>
                  <a:lnTo>
                    <a:pt x="6773" y="14907"/>
                  </a:lnTo>
                  <a:lnTo>
                    <a:pt x="7296" y="15848"/>
                  </a:lnTo>
                  <a:lnTo>
                    <a:pt x="7950" y="16894"/>
                  </a:lnTo>
                  <a:lnTo>
                    <a:pt x="8682" y="17992"/>
                  </a:lnTo>
                  <a:lnTo>
                    <a:pt x="9074" y="18568"/>
                  </a:lnTo>
                  <a:lnTo>
                    <a:pt x="9519" y="19143"/>
                  </a:lnTo>
                  <a:lnTo>
                    <a:pt x="9964" y="19744"/>
                  </a:lnTo>
                  <a:lnTo>
                    <a:pt x="10460" y="20320"/>
                  </a:lnTo>
                  <a:lnTo>
                    <a:pt x="10957" y="20895"/>
                  </a:lnTo>
                  <a:lnTo>
                    <a:pt x="11506" y="21470"/>
                  </a:lnTo>
                  <a:lnTo>
                    <a:pt x="12056" y="22046"/>
                  </a:lnTo>
                  <a:lnTo>
                    <a:pt x="12631" y="22595"/>
                  </a:lnTo>
                  <a:lnTo>
                    <a:pt x="13232" y="23118"/>
                  </a:lnTo>
                  <a:lnTo>
                    <a:pt x="13886" y="23641"/>
                  </a:lnTo>
                  <a:lnTo>
                    <a:pt x="14540" y="24138"/>
                  </a:lnTo>
                  <a:lnTo>
                    <a:pt x="15220" y="24609"/>
                  </a:lnTo>
                  <a:lnTo>
                    <a:pt x="15926" y="25079"/>
                  </a:lnTo>
                  <a:lnTo>
                    <a:pt x="16684" y="25471"/>
                  </a:lnTo>
                  <a:lnTo>
                    <a:pt x="17443" y="25864"/>
                  </a:lnTo>
                  <a:lnTo>
                    <a:pt x="18227" y="26204"/>
                  </a:lnTo>
                  <a:lnTo>
                    <a:pt x="18410" y="23406"/>
                  </a:lnTo>
                  <a:lnTo>
                    <a:pt x="18593" y="21000"/>
                  </a:lnTo>
                  <a:lnTo>
                    <a:pt x="18803" y="19012"/>
                  </a:lnTo>
                  <a:lnTo>
                    <a:pt x="18986" y="17391"/>
                  </a:lnTo>
                  <a:lnTo>
                    <a:pt x="19169" y="16162"/>
                  </a:lnTo>
                  <a:lnTo>
                    <a:pt x="19299" y="15299"/>
                  </a:lnTo>
                  <a:lnTo>
                    <a:pt x="19404" y="14619"/>
                  </a:lnTo>
                  <a:lnTo>
                    <a:pt x="19509" y="14802"/>
                  </a:lnTo>
                  <a:lnTo>
                    <a:pt x="19822" y="15220"/>
                  </a:lnTo>
                  <a:lnTo>
                    <a:pt x="20058" y="15482"/>
                  </a:lnTo>
                  <a:lnTo>
                    <a:pt x="20345" y="15796"/>
                  </a:lnTo>
                  <a:lnTo>
                    <a:pt x="20712" y="16110"/>
                  </a:lnTo>
                  <a:lnTo>
                    <a:pt x="21104" y="16423"/>
                  </a:lnTo>
                  <a:lnTo>
                    <a:pt x="21574" y="16737"/>
                  </a:lnTo>
                  <a:lnTo>
                    <a:pt x="22098" y="17025"/>
                  </a:lnTo>
                  <a:lnTo>
                    <a:pt x="22385" y="17156"/>
                  </a:lnTo>
                  <a:lnTo>
                    <a:pt x="22699" y="17286"/>
                  </a:lnTo>
                  <a:lnTo>
                    <a:pt x="23013" y="17391"/>
                  </a:lnTo>
                  <a:lnTo>
                    <a:pt x="23353" y="17496"/>
                  </a:lnTo>
                  <a:lnTo>
                    <a:pt x="23693" y="17574"/>
                  </a:lnTo>
                  <a:lnTo>
                    <a:pt x="24085" y="17652"/>
                  </a:lnTo>
                  <a:lnTo>
                    <a:pt x="24451" y="17705"/>
                  </a:lnTo>
                  <a:lnTo>
                    <a:pt x="24869" y="17731"/>
                  </a:lnTo>
                  <a:lnTo>
                    <a:pt x="25706" y="17731"/>
                  </a:lnTo>
                  <a:lnTo>
                    <a:pt x="26177" y="17705"/>
                  </a:lnTo>
                  <a:lnTo>
                    <a:pt x="26648" y="17626"/>
                  </a:lnTo>
                  <a:lnTo>
                    <a:pt x="27092" y="17548"/>
                  </a:lnTo>
                  <a:lnTo>
                    <a:pt x="27511" y="17391"/>
                  </a:lnTo>
                  <a:lnTo>
                    <a:pt x="27851" y="17208"/>
                  </a:lnTo>
                  <a:lnTo>
                    <a:pt x="28165" y="16972"/>
                  </a:lnTo>
                  <a:lnTo>
                    <a:pt x="28426" y="16711"/>
                  </a:lnTo>
                  <a:lnTo>
                    <a:pt x="28661" y="16397"/>
                  </a:lnTo>
                  <a:lnTo>
                    <a:pt x="28844" y="16057"/>
                  </a:lnTo>
                  <a:lnTo>
                    <a:pt x="29001" y="15717"/>
                  </a:lnTo>
                  <a:lnTo>
                    <a:pt x="29106" y="15325"/>
                  </a:lnTo>
                  <a:lnTo>
                    <a:pt x="29184" y="14907"/>
                  </a:lnTo>
                  <a:lnTo>
                    <a:pt x="29237" y="14488"/>
                  </a:lnTo>
                  <a:lnTo>
                    <a:pt x="29263" y="14044"/>
                  </a:lnTo>
                  <a:lnTo>
                    <a:pt x="29263" y="13599"/>
                  </a:lnTo>
                  <a:lnTo>
                    <a:pt x="29263" y="13154"/>
                  </a:lnTo>
                  <a:lnTo>
                    <a:pt x="29211" y="12684"/>
                  </a:lnTo>
                  <a:lnTo>
                    <a:pt x="29158" y="12213"/>
                  </a:lnTo>
                  <a:lnTo>
                    <a:pt x="29001" y="11298"/>
                  </a:lnTo>
                  <a:lnTo>
                    <a:pt x="28818" y="10435"/>
                  </a:lnTo>
                  <a:lnTo>
                    <a:pt x="28583" y="9598"/>
                  </a:lnTo>
                  <a:lnTo>
                    <a:pt x="28374" y="8866"/>
                  </a:lnTo>
                  <a:lnTo>
                    <a:pt x="28165" y="8264"/>
                  </a:lnTo>
                  <a:lnTo>
                    <a:pt x="28008" y="7794"/>
                  </a:lnTo>
                  <a:lnTo>
                    <a:pt x="27825" y="7375"/>
                  </a:lnTo>
                  <a:lnTo>
                    <a:pt x="25732" y="5885"/>
                  </a:lnTo>
                  <a:lnTo>
                    <a:pt x="25654" y="6303"/>
                  </a:lnTo>
                  <a:lnTo>
                    <a:pt x="25445" y="7349"/>
                  </a:lnTo>
                  <a:lnTo>
                    <a:pt x="25314" y="7977"/>
                  </a:lnTo>
                  <a:lnTo>
                    <a:pt x="25157" y="8552"/>
                  </a:lnTo>
                  <a:lnTo>
                    <a:pt x="24974" y="9075"/>
                  </a:lnTo>
                  <a:lnTo>
                    <a:pt x="24896" y="9310"/>
                  </a:lnTo>
                  <a:lnTo>
                    <a:pt x="24817" y="9493"/>
                  </a:lnTo>
                  <a:lnTo>
                    <a:pt x="24608" y="9232"/>
                  </a:lnTo>
                  <a:lnTo>
                    <a:pt x="24425" y="8970"/>
                  </a:lnTo>
                  <a:lnTo>
                    <a:pt x="24242" y="8683"/>
                  </a:lnTo>
                  <a:lnTo>
                    <a:pt x="24085" y="8369"/>
                  </a:lnTo>
                  <a:lnTo>
                    <a:pt x="23745" y="7689"/>
                  </a:lnTo>
                  <a:lnTo>
                    <a:pt x="23457" y="6957"/>
                  </a:lnTo>
                  <a:lnTo>
                    <a:pt x="23196" y="6198"/>
                  </a:lnTo>
                  <a:lnTo>
                    <a:pt x="22934" y="5414"/>
                  </a:lnTo>
                  <a:lnTo>
                    <a:pt x="22725" y="4603"/>
                  </a:lnTo>
                  <a:lnTo>
                    <a:pt x="22542" y="3819"/>
                  </a:lnTo>
                  <a:lnTo>
                    <a:pt x="22228" y="2354"/>
                  </a:lnTo>
                  <a:lnTo>
                    <a:pt x="21993" y="1125"/>
                  </a:lnTo>
                  <a:lnTo>
                    <a:pt x="21862" y="314"/>
                  </a:lnTo>
                  <a:lnTo>
                    <a:pt x="21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flipH="1">
              <a:off x="11737265" y="2728282"/>
              <a:ext cx="718695" cy="583154"/>
            </a:xfrm>
            <a:custGeom>
              <a:avLst/>
              <a:gdLst/>
              <a:ahLst/>
              <a:cxnLst/>
              <a:rect l="l" t="t" r="r" b="b"/>
              <a:pathLst>
                <a:path w="7768" h="6303" extrusionOk="0">
                  <a:moveTo>
                    <a:pt x="5989" y="0"/>
                  </a:moveTo>
                  <a:lnTo>
                    <a:pt x="3688" y="393"/>
                  </a:lnTo>
                  <a:lnTo>
                    <a:pt x="1" y="6303"/>
                  </a:lnTo>
                  <a:lnTo>
                    <a:pt x="3819" y="3923"/>
                  </a:lnTo>
                  <a:lnTo>
                    <a:pt x="6460" y="2276"/>
                  </a:lnTo>
                  <a:lnTo>
                    <a:pt x="7375" y="1726"/>
                  </a:lnTo>
                  <a:lnTo>
                    <a:pt x="7637" y="1596"/>
                  </a:lnTo>
                  <a:lnTo>
                    <a:pt x="7768" y="1543"/>
                  </a:lnTo>
                  <a:lnTo>
                    <a:pt x="5989" y="0"/>
                  </a:lnTo>
                  <a:close/>
                </a:path>
              </a:pathLst>
            </a:custGeom>
            <a:solidFill>
              <a:srgbClr val="E3D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flipH="1">
              <a:off x="11543713" y="2670179"/>
              <a:ext cx="706575" cy="452608"/>
            </a:xfrm>
            <a:custGeom>
              <a:avLst/>
              <a:gdLst/>
              <a:ahLst/>
              <a:cxnLst/>
              <a:rect l="l" t="t" r="r" b="b"/>
              <a:pathLst>
                <a:path w="7637" h="4892" extrusionOk="0">
                  <a:moveTo>
                    <a:pt x="1596" y="1"/>
                  </a:moveTo>
                  <a:lnTo>
                    <a:pt x="1517" y="27"/>
                  </a:lnTo>
                  <a:lnTo>
                    <a:pt x="1439" y="132"/>
                  </a:lnTo>
                  <a:lnTo>
                    <a:pt x="1204" y="419"/>
                  </a:lnTo>
                  <a:lnTo>
                    <a:pt x="942" y="838"/>
                  </a:lnTo>
                  <a:lnTo>
                    <a:pt x="681" y="1282"/>
                  </a:lnTo>
                  <a:lnTo>
                    <a:pt x="210" y="2145"/>
                  </a:lnTo>
                  <a:lnTo>
                    <a:pt x="1" y="2537"/>
                  </a:lnTo>
                  <a:lnTo>
                    <a:pt x="3191" y="1518"/>
                  </a:lnTo>
                  <a:lnTo>
                    <a:pt x="3243" y="4891"/>
                  </a:lnTo>
                  <a:lnTo>
                    <a:pt x="7637" y="1387"/>
                  </a:lnTo>
                  <a:lnTo>
                    <a:pt x="1596" y="1"/>
                  </a:lnTo>
                  <a:close/>
                </a:path>
              </a:pathLst>
            </a:custGeom>
            <a:solidFill>
              <a:srgbClr val="E3D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flipH="1">
              <a:off x="11526782" y="2670179"/>
              <a:ext cx="733128" cy="471945"/>
            </a:xfrm>
            <a:custGeom>
              <a:avLst/>
              <a:gdLst/>
              <a:ahLst/>
              <a:cxnLst/>
              <a:rect l="l" t="t" r="r" b="b"/>
              <a:pathLst>
                <a:path w="7924" h="5101" extrusionOk="0">
                  <a:moveTo>
                    <a:pt x="1700" y="1"/>
                  </a:moveTo>
                  <a:lnTo>
                    <a:pt x="1621" y="27"/>
                  </a:lnTo>
                  <a:lnTo>
                    <a:pt x="1543" y="105"/>
                  </a:lnTo>
                  <a:lnTo>
                    <a:pt x="1621" y="53"/>
                  </a:lnTo>
                  <a:lnTo>
                    <a:pt x="1700" y="1"/>
                  </a:lnTo>
                  <a:close/>
                  <a:moveTo>
                    <a:pt x="1700" y="1"/>
                  </a:moveTo>
                  <a:lnTo>
                    <a:pt x="3217" y="367"/>
                  </a:lnTo>
                  <a:lnTo>
                    <a:pt x="4707" y="733"/>
                  </a:lnTo>
                  <a:lnTo>
                    <a:pt x="7575" y="1425"/>
                  </a:lnTo>
                  <a:lnTo>
                    <a:pt x="7575" y="1425"/>
                  </a:lnTo>
                  <a:lnTo>
                    <a:pt x="5492" y="3087"/>
                  </a:lnTo>
                  <a:lnTo>
                    <a:pt x="4393" y="3950"/>
                  </a:lnTo>
                  <a:lnTo>
                    <a:pt x="3448" y="4715"/>
                  </a:lnTo>
                  <a:lnTo>
                    <a:pt x="3374" y="1518"/>
                  </a:lnTo>
                  <a:lnTo>
                    <a:pt x="3374" y="1413"/>
                  </a:lnTo>
                  <a:lnTo>
                    <a:pt x="3269" y="1439"/>
                  </a:lnTo>
                  <a:lnTo>
                    <a:pt x="219" y="2439"/>
                  </a:lnTo>
                  <a:lnTo>
                    <a:pt x="497" y="1884"/>
                  </a:lnTo>
                  <a:lnTo>
                    <a:pt x="837" y="1230"/>
                  </a:lnTo>
                  <a:lnTo>
                    <a:pt x="1229" y="576"/>
                  </a:lnTo>
                  <a:lnTo>
                    <a:pt x="1438" y="262"/>
                  </a:lnTo>
                  <a:lnTo>
                    <a:pt x="1543" y="105"/>
                  </a:lnTo>
                  <a:lnTo>
                    <a:pt x="1412" y="262"/>
                  </a:lnTo>
                  <a:lnTo>
                    <a:pt x="1203" y="550"/>
                  </a:lnTo>
                  <a:lnTo>
                    <a:pt x="811" y="1204"/>
                  </a:lnTo>
                  <a:lnTo>
                    <a:pt x="419" y="1858"/>
                  </a:lnTo>
                  <a:lnTo>
                    <a:pt x="52" y="2511"/>
                  </a:lnTo>
                  <a:lnTo>
                    <a:pt x="0" y="2616"/>
                  </a:lnTo>
                  <a:lnTo>
                    <a:pt x="131" y="2590"/>
                  </a:lnTo>
                  <a:lnTo>
                    <a:pt x="3218" y="1628"/>
                  </a:lnTo>
                  <a:lnTo>
                    <a:pt x="3269" y="4891"/>
                  </a:lnTo>
                  <a:lnTo>
                    <a:pt x="3269" y="5100"/>
                  </a:lnTo>
                  <a:lnTo>
                    <a:pt x="3400" y="4969"/>
                  </a:lnTo>
                  <a:lnTo>
                    <a:pt x="4524" y="4106"/>
                  </a:lnTo>
                  <a:lnTo>
                    <a:pt x="5596" y="3217"/>
                  </a:lnTo>
                  <a:lnTo>
                    <a:pt x="7793" y="1465"/>
                  </a:lnTo>
                  <a:lnTo>
                    <a:pt x="7924" y="1361"/>
                  </a:lnTo>
                  <a:lnTo>
                    <a:pt x="7767" y="1308"/>
                  </a:lnTo>
                  <a:lnTo>
                    <a:pt x="4733" y="655"/>
                  </a:lnTo>
                  <a:lnTo>
                    <a:pt x="3217" y="315"/>
                  </a:lnTo>
                  <a:lnTo>
                    <a:pt x="1700" y="1"/>
                  </a:lnTo>
                  <a:close/>
                </a:path>
              </a:pathLst>
            </a:custGeom>
            <a:solidFill>
              <a:srgbClr val="E0D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flipH="1">
              <a:off x="11071861" y="1697609"/>
              <a:ext cx="1030858" cy="1171118"/>
            </a:xfrm>
            <a:custGeom>
              <a:avLst/>
              <a:gdLst/>
              <a:ahLst/>
              <a:cxnLst/>
              <a:rect l="l" t="t" r="r" b="b"/>
              <a:pathLst>
                <a:path w="11142" h="12658" extrusionOk="0">
                  <a:moveTo>
                    <a:pt x="3845" y="0"/>
                  </a:moveTo>
                  <a:lnTo>
                    <a:pt x="3453" y="1203"/>
                  </a:lnTo>
                  <a:lnTo>
                    <a:pt x="2459" y="4080"/>
                  </a:lnTo>
                  <a:lnTo>
                    <a:pt x="1831" y="5806"/>
                  </a:lnTo>
                  <a:lnTo>
                    <a:pt x="1204" y="7532"/>
                  </a:lnTo>
                  <a:lnTo>
                    <a:pt x="576" y="9153"/>
                  </a:lnTo>
                  <a:lnTo>
                    <a:pt x="1" y="10513"/>
                  </a:lnTo>
                  <a:lnTo>
                    <a:pt x="236" y="10879"/>
                  </a:lnTo>
                  <a:lnTo>
                    <a:pt x="524" y="11219"/>
                  </a:lnTo>
                  <a:lnTo>
                    <a:pt x="812" y="11507"/>
                  </a:lnTo>
                  <a:lnTo>
                    <a:pt x="1099" y="11768"/>
                  </a:lnTo>
                  <a:lnTo>
                    <a:pt x="1439" y="12003"/>
                  </a:lnTo>
                  <a:lnTo>
                    <a:pt x="1779" y="12186"/>
                  </a:lnTo>
                  <a:lnTo>
                    <a:pt x="2119" y="12317"/>
                  </a:lnTo>
                  <a:lnTo>
                    <a:pt x="2485" y="12448"/>
                  </a:lnTo>
                  <a:lnTo>
                    <a:pt x="2851" y="12526"/>
                  </a:lnTo>
                  <a:lnTo>
                    <a:pt x="3217" y="12605"/>
                  </a:lnTo>
                  <a:lnTo>
                    <a:pt x="3584" y="12631"/>
                  </a:lnTo>
                  <a:lnTo>
                    <a:pt x="3976" y="12657"/>
                  </a:lnTo>
                  <a:lnTo>
                    <a:pt x="4342" y="12657"/>
                  </a:lnTo>
                  <a:lnTo>
                    <a:pt x="4708" y="12631"/>
                  </a:lnTo>
                  <a:lnTo>
                    <a:pt x="5100" y="12579"/>
                  </a:lnTo>
                  <a:lnTo>
                    <a:pt x="5466" y="12526"/>
                  </a:lnTo>
                  <a:lnTo>
                    <a:pt x="6173" y="12370"/>
                  </a:lnTo>
                  <a:lnTo>
                    <a:pt x="6826" y="12186"/>
                  </a:lnTo>
                  <a:lnTo>
                    <a:pt x="7428" y="12003"/>
                  </a:lnTo>
                  <a:lnTo>
                    <a:pt x="7951" y="11794"/>
                  </a:lnTo>
                  <a:lnTo>
                    <a:pt x="8395" y="11611"/>
                  </a:lnTo>
                  <a:lnTo>
                    <a:pt x="8735" y="11454"/>
                  </a:lnTo>
                  <a:lnTo>
                    <a:pt x="9023" y="11323"/>
                  </a:lnTo>
                  <a:lnTo>
                    <a:pt x="9337" y="11036"/>
                  </a:lnTo>
                  <a:lnTo>
                    <a:pt x="9703" y="10722"/>
                  </a:lnTo>
                  <a:lnTo>
                    <a:pt x="10069" y="10277"/>
                  </a:lnTo>
                  <a:lnTo>
                    <a:pt x="10278" y="10042"/>
                  </a:lnTo>
                  <a:lnTo>
                    <a:pt x="10461" y="9781"/>
                  </a:lnTo>
                  <a:lnTo>
                    <a:pt x="10644" y="9519"/>
                  </a:lnTo>
                  <a:lnTo>
                    <a:pt x="10801" y="9231"/>
                  </a:lnTo>
                  <a:lnTo>
                    <a:pt x="10958" y="8918"/>
                  </a:lnTo>
                  <a:lnTo>
                    <a:pt x="11063" y="8604"/>
                  </a:lnTo>
                  <a:lnTo>
                    <a:pt x="11115" y="8290"/>
                  </a:lnTo>
                  <a:lnTo>
                    <a:pt x="11141" y="7976"/>
                  </a:lnTo>
                  <a:lnTo>
                    <a:pt x="11141" y="7610"/>
                  </a:lnTo>
                  <a:lnTo>
                    <a:pt x="11089" y="7218"/>
                  </a:lnTo>
                  <a:lnTo>
                    <a:pt x="10932" y="6303"/>
                  </a:lnTo>
                  <a:lnTo>
                    <a:pt x="10723" y="5309"/>
                  </a:lnTo>
                  <a:lnTo>
                    <a:pt x="10487" y="4315"/>
                  </a:lnTo>
                  <a:lnTo>
                    <a:pt x="10043" y="2641"/>
                  </a:lnTo>
                  <a:lnTo>
                    <a:pt x="9834" y="1935"/>
                  </a:lnTo>
                  <a:lnTo>
                    <a:pt x="9781" y="1883"/>
                  </a:lnTo>
                  <a:lnTo>
                    <a:pt x="9703" y="1831"/>
                  </a:lnTo>
                  <a:lnTo>
                    <a:pt x="9468" y="1700"/>
                  </a:lnTo>
                  <a:lnTo>
                    <a:pt x="9154" y="1543"/>
                  </a:lnTo>
                  <a:lnTo>
                    <a:pt x="8735" y="1412"/>
                  </a:lnTo>
                  <a:lnTo>
                    <a:pt x="7768" y="1072"/>
                  </a:lnTo>
                  <a:lnTo>
                    <a:pt x="6696" y="759"/>
                  </a:lnTo>
                  <a:lnTo>
                    <a:pt x="4734" y="236"/>
                  </a:lnTo>
                  <a:lnTo>
                    <a:pt x="3845"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flipH="1">
              <a:off x="11669540" y="1680678"/>
              <a:ext cx="249249" cy="430681"/>
            </a:xfrm>
            <a:custGeom>
              <a:avLst/>
              <a:gdLst/>
              <a:ahLst/>
              <a:cxnLst/>
              <a:rect l="l" t="t" r="r" b="b"/>
              <a:pathLst>
                <a:path w="2694" h="4655" extrusionOk="0">
                  <a:moveTo>
                    <a:pt x="837" y="0"/>
                  </a:moveTo>
                  <a:lnTo>
                    <a:pt x="0" y="4655"/>
                  </a:lnTo>
                  <a:lnTo>
                    <a:pt x="1308" y="3792"/>
                  </a:lnTo>
                  <a:lnTo>
                    <a:pt x="2694" y="654"/>
                  </a:lnTo>
                  <a:lnTo>
                    <a:pt x="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flipH="1">
              <a:off x="11826732" y="1975817"/>
              <a:ext cx="193644" cy="275895"/>
            </a:xfrm>
            <a:custGeom>
              <a:avLst/>
              <a:gdLst/>
              <a:ahLst/>
              <a:cxnLst/>
              <a:rect l="l" t="t" r="r" b="b"/>
              <a:pathLst>
                <a:path w="2093" h="2982" extrusionOk="0">
                  <a:moveTo>
                    <a:pt x="968" y="1"/>
                  </a:moveTo>
                  <a:lnTo>
                    <a:pt x="785" y="53"/>
                  </a:lnTo>
                  <a:lnTo>
                    <a:pt x="575" y="157"/>
                  </a:lnTo>
                  <a:lnTo>
                    <a:pt x="471" y="210"/>
                  </a:lnTo>
                  <a:lnTo>
                    <a:pt x="366" y="314"/>
                  </a:lnTo>
                  <a:lnTo>
                    <a:pt x="235" y="497"/>
                  </a:lnTo>
                  <a:lnTo>
                    <a:pt x="105" y="733"/>
                  </a:lnTo>
                  <a:lnTo>
                    <a:pt x="26" y="968"/>
                  </a:lnTo>
                  <a:lnTo>
                    <a:pt x="0" y="1256"/>
                  </a:lnTo>
                  <a:lnTo>
                    <a:pt x="0" y="1517"/>
                  </a:lnTo>
                  <a:lnTo>
                    <a:pt x="26" y="1805"/>
                  </a:lnTo>
                  <a:lnTo>
                    <a:pt x="78" y="2066"/>
                  </a:lnTo>
                  <a:lnTo>
                    <a:pt x="157" y="2302"/>
                  </a:lnTo>
                  <a:lnTo>
                    <a:pt x="288" y="2537"/>
                  </a:lnTo>
                  <a:lnTo>
                    <a:pt x="418" y="2720"/>
                  </a:lnTo>
                  <a:lnTo>
                    <a:pt x="575" y="2851"/>
                  </a:lnTo>
                  <a:lnTo>
                    <a:pt x="758" y="2956"/>
                  </a:lnTo>
                  <a:lnTo>
                    <a:pt x="863" y="2982"/>
                  </a:lnTo>
                  <a:lnTo>
                    <a:pt x="1072" y="2982"/>
                  </a:lnTo>
                  <a:lnTo>
                    <a:pt x="1203" y="2956"/>
                  </a:lnTo>
                  <a:lnTo>
                    <a:pt x="1308" y="2903"/>
                  </a:lnTo>
                  <a:lnTo>
                    <a:pt x="1438" y="2825"/>
                  </a:lnTo>
                  <a:lnTo>
                    <a:pt x="2092" y="1413"/>
                  </a:lnTo>
                  <a:lnTo>
                    <a:pt x="2014" y="1125"/>
                  </a:lnTo>
                  <a:lnTo>
                    <a:pt x="1909" y="837"/>
                  </a:lnTo>
                  <a:lnTo>
                    <a:pt x="1778" y="524"/>
                  </a:lnTo>
                  <a:lnTo>
                    <a:pt x="1674" y="367"/>
                  </a:lnTo>
                  <a:lnTo>
                    <a:pt x="1569" y="236"/>
                  </a:lnTo>
                  <a:lnTo>
                    <a:pt x="1438" y="131"/>
                  </a:lnTo>
                  <a:lnTo>
                    <a:pt x="1308" y="53"/>
                  </a:lnTo>
                  <a:lnTo>
                    <a:pt x="115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flipH="1">
              <a:off x="11154111" y="1564473"/>
              <a:ext cx="740530" cy="365454"/>
            </a:xfrm>
            <a:custGeom>
              <a:avLst/>
              <a:gdLst/>
              <a:ahLst/>
              <a:cxnLst/>
              <a:rect l="l" t="t" r="r" b="b"/>
              <a:pathLst>
                <a:path w="8004" h="3950" extrusionOk="0">
                  <a:moveTo>
                    <a:pt x="315" y="1"/>
                  </a:moveTo>
                  <a:lnTo>
                    <a:pt x="1" y="1282"/>
                  </a:lnTo>
                  <a:lnTo>
                    <a:pt x="419" y="1361"/>
                  </a:lnTo>
                  <a:lnTo>
                    <a:pt x="916" y="1492"/>
                  </a:lnTo>
                  <a:lnTo>
                    <a:pt x="2041" y="1831"/>
                  </a:lnTo>
                  <a:lnTo>
                    <a:pt x="3322" y="2250"/>
                  </a:lnTo>
                  <a:lnTo>
                    <a:pt x="4603" y="2694"/>
                  </a:lnTo>
                  <a:lnTo>
                    <a:pt x="6879" y="3531"/>
                  </a:lnTo>
                  <a:lnTo>
                    <a:pt x="8003" y="3950"/>
                  </a:lnTo>
                  <a:lnTo>
                    <a:pt x="7637" y="2825"/>
                  </a:lnTo>
                  <a:lnTo>
                    <a:pt x="7375" y="2119"/>
                  </a:lnTo>
                  <a:lnTo>
                    <a:pt x="7088" y="1335"/>
                  </a:lnTo>
                  <a:lnTo>
                    <a:pt x="6617" y="1178"/>
                  </a:lnTo>
                  <a:lnTo>
                    <a:pt x="6146" y="1021"/>
                  </a:lnTo>
                  <a:lnTo>
                    <a:pt x="5179" y="759"/>
                  </a:lnTo>
                  <a:lnTo>
                    <a:pt x="4211" y="550"/>
                  </a:lnTo>
                  <a:lnTo>
                    <a:pt x="3244" y="367"/>
                  </a:lnTo>
                  <a:lnTo>
                    <a:pt x="2354" y="236"/>
                  </a:lnTo>
                  <a:lnTo>
                    <a:pt x="1570" y="132"/>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flipH="1">
              <a:off x="10658204" y="6737358"/>
              <a:ext cx="1071844" cy="551697"/>
            </a:xfrm>
            <a:custGeom>
              <a:avLst/>
              <a:gdLst/>
              <a:ahLst/>
              <a:cxnLst/>
              <a:rect l="l" t="t" r="r" b="b"/>
              <a:pathLst>
                <a:path w="11585" h="5963" extrusionOk="0">
                  <a:moveTo>
                    <a:pt x="2668" y="0"/>
                  </a:moveTo>
                  <a:lnTo>
                    <a:pt x="1125" y="706"/>
                  </a:lnTo>
                  <a:lnTo>
                    <a:pt x="0" y="1229"/>
                  </a:lnTo>
                  <a:lnTo>
                    <a:pt x="366" y="2458"/>
                  </a:lnTo>
                  <a:lnTo>
                    <a:pt x="11585" y="5963"/>
                  </a:lnTo>
                  <a:lnTo>
                    <a:pt x="11507" y="5780"/>
                  </a:lnTo>
                  <a:lnTo>
                    <a:pt x="11402" y="5544"/>
                  </a:lnTo>
                  <a:lnTo>
                    <a:pt x="11219" y="5283"/>
                  </a:lnTo>
                  <a:lnTo>
                    <a:pt x="10931" y="4943"/>
                  </a:lnTo>
                  <a:lnTo>
                    <a:pt x="10748" y="4760"/>
                  </a:lnTo>
                  <a:lnTo>
                    <a:pt x="10539" y="4577"/>
                  </a:lnTo>
                  <a:lnTo>
                    <a:pt x="10277" y="4367"/>
                  </a:lnTo>
                  <a:lnTo>
                    <a:pt x="9990" y="4184"/>
                  </a:lnTo>
                  <a:lnTo>
                    <a:pt x="9676" y="3975"/>
                  </a:lnTo>
                  <a:lnTo>
                    <a:pt x="9310" y="3792"/>
                  </a:lnTo>
                  <a:lnTo>
                    <a:pt x="8421" y="3321"/>
                  </a:lnTo>
                  <a:lnTo>
                    <a:pt x="7375" y="2746"/>
                  </a:lnTo>
                  <a:lnTo>
                    <a:pt x="5204" y="1491"/>
                  </a:lnTo>
                  <a:lnTo>
                    <a:pt x="3400" y="445"/>
                  </a:lnTo>
                  <a:lnTo>
                    <a:pt x="2668" y="0"/>
                  </a:lnTo>
                  <a:close/>
                </a:path>
              </a:pathLst>
            </a:custGeom>
            <a:solidFill>
              <a:srgbClr val="8D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flipH="1">
              <a:off x="12564671" y="6667136"/>
              <a:ext cx="982470" cy="271084"/>
            </a:xfrm>
            <a:custGeom>
              <a:avLst/>
              <a:gdLst/>
              <a:ahLst/>
              <a:cxnLst/>
              <a:rect l="l" t="t" r="r" b="b"/>
              <a:pathLst>
                <a:path w="10619" h="2930" extrusionOk="0">
                  <a:moveTo>
                    <a:pt x="7768" y="1"/>
                  </a:moveTo>
                  <a:lnTo>
                    <a:pt x="1" y="2930"/>
                  </a:lnTo>
                  <a:lnTo>
                    <a:pt x="10618" y="1413"/>
                  </a:lnTo>
                  <a:lnTo>
                    <a:pt x="10330" y="262"/>
                  </a:lnTo>
                  <a:lnTo>
                    <a:pt x="7768" y="1"/>
                  </a:lnTo>
                  <a:close/>
                </a:path>
              </a:pathLst>
            </a:custGeom>
            <a:solidFill>
              <a:srgbClr val="8D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flipH="1">
              <a:off x="10271008" y="3337989"/>
              <a:ext cx="341306" cy="104085"/>
            </a:xfrm>
            <a:custGeom>
              <a:avLst/>
              <a:gdLst/>
              <a:ahLst/>
              <a:cxnLst/>
              <a:rect l="l" t="t" r="r" b="b"/>
              <a:pathLst>
                <a:path w="3689" h="1125" extrusionOk="0">
                  <a:moveTo>
                    <a:pt x="3400" y="0"/>
                  </a:moveTo>
                  <a:lnTo>
                    <a:pt x="3034" y="53"/>
                  </a:lnTo>
                  <a:lnTo>
                    <a:pt x="2642" y="105"/>
                  </a:lnTo>
                  <a:lnTo>
                    <a:pt x="2276" y="157"/>
                  </a:lnTo>
                  <a:lnTo>
                    <a:pt x="1884" y="210"/>
                  </a:lnTo>
                  <a:lnTo>
                    <a:pt x="1701" y="210"/>
                  </a:lnTo>
                  <a:lnTo>
                    <a:pt x="1518" y="183"/>
                  </a:lnTo>
                  <a:lnTo>
                    <a:pt x="1125" y="105"/>
                  </a:lnTo>
                  <a:lnTo>
                    <a:pt x="916" y="53"/>
                  </a:lnTo>
                  <a:lnTo>
                    <a:pt x="733" y="27"/>
                  </a:lnTo>
                  <a:lnTo>
                    <a:pt x="550" y="27"/>
                  </a:lnTo>
                  <a:lnTo>
                    <a:pt x="367" y="79"/>
                  </a:lnTo>
                  <a:lnTo>
                    <a:pt x="210" y="157"/>
                  </a:lnTo>
                  <a:lnTo>
                    <a:pt x="79" y="210"/>
                  </a:lnTo>
                  <a:lnTo>
                    <a:pt x="27" y="288"/>
                  </a:lnTo>
                  <a:lnTo>
                    <a:pt x="1" y="367"/>
                  </a:lnTo>
                  <a:lnTo>
                    <a:pt x="27" y="445"/>
                  </a:lnTo>
                  <a:lnTo>
                    <a:pt x="79" y="523"/>
                  </a:lnTo>
                  <a:lnTo>
                    <a:pt x="132" y="602"/>
                  </a:lnTo>
                  <a:lnTo>
                    <a:pt x="236" y="680"/>
                  </a:lnTo>
                  <a:lnTo>
                    <a:pt x="472" y="837"/>
                  </a:lnTo>
                  <a:lnTo>
                    <a:pt x="733" y="942"/>
                  </a:lnTo>
                  <a:lnTo>
                    <a:pt x="968" y="1046"/>
                  </a:lnTo>
                  <a:lnTo>
                    <a:pt x="1178" y="1073"/>
                  </a:lnTo>
                  <a:lnTo>
                    <a:pt x="1491" y="1125"/>
                  </a:lnTo>
                  <a:lnTo>
                    <a:pt x="2093" y="1125"/>
                  </a:lnTo>
                  <a:lnTo>
                    <a:pt x="2407" y="1099"/>
                  </a:lnTo>
                  <a:lnTo>
                    <a:pt x="2721" y="1020"/>
                  </a:lnTo>
                  <a:lnTo>
                    <a:pt x="3008" y="916"/>
                  </a:lnTo>
                  <a:lnTo>
                    <a:pt x="3270" y="759"/>
                  </a:lnTo>
                  <a:lnTo>
                    <a:pt x="3531" y="550"/>
                  </a:lnTo>
                  <a:lnTo>
                    <a:pt x="3610" y="445"/>
                  </a:lnTo>
                  <a:lnTo>
                    <a:pt x="3662" y="367"/>
                  </a:lnTo>
                  <a:lnTo>
                    <a:pt x="3688" y="288"/>
                  </a:lnTo>
                  <a:lnTo>
                    <a:pt x="3688" y="210"/>
                  </a:lnTo>
                  <a:lnTo>
                    <a:pt x="3662" y="131"/>
                  </a:lnTo>
                  <a:lnTo>
                    <a:pt x="3636" y="79"/>
                  </a:lnTo>
                  <a:lnTo>
                    <a:pt x="3557" y="27"/>
                  </a:lnTo>
                  <a:lnTo>
                    <a:pt x="3479"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flipH="1">
              <a:off x="10413766" y="2672585"/>
              <a:ext cx="842117" cy="972755"/>
            </a:xfrm>
            <a:custGeom>
              <a:avLst/>
              <a:gdLst/>
              <a:ahLst/>
              <a:cxnLst/>
              <a:rect l="l" t="t" r="r" b="b"/>
              <a:pathLst>
                <a:path w="9102" h="10514" extrusionOk="0">
                  <a:moveTo>
                    <a:pt x="2224" y="1"/>
                  </a:moveTo>
                  <a:lnTo>
                    <a:pt x="1857" y="53"/>
                  </a:lnTo>
                  <a:lnTo>
                    <a:pt x="1517" y="132"/>
                  </a:lnTo>
                  <a:lnTo>
                    <a:pt x="1177" y="236"/>
                  </a:lnTo>
                  <a:lnTo>
                    <a:pt x="864" y="419"/>
                  </a:lnTo>
                  <a:lnTo>
                    <a:pt x="576" y="629"/>
                  </a:lnTo>
                  <a:lnTo>
                    <a:pt x="445" y="733"/>
                  </a:lnTo>
                  <a:lnTo>
                    <a:pt x="341" y="864"/>
                  </a:lnTo>
                  <a:lnTo>
                    <a:pt x="236" y="1021"/>
                  </a:lnTo>
                  <a:lnTo>
                    <a:pt x="158" y="1152"/>
                  </a:lnTo>
                  <a:lnTo>
                    <a:pt x="105" y="1309"/>
                  </a:lnTo>
                  <a:lnTo>
                    <a:pt x="53" y="1492"/>
                  </a:lnTo>
                  <a:lnTo>
                    <a:pt x="1" y="1675"/>
                  </a:lnTo>
                  <a:lnTo>
                    <a:pt x="1" y="1858"/>
                  </a:lnTo>
                  <a:lnTo>
                    <a:pt x="1" y="2041"/>
                  </a:lnTo>
                  <a:lnTo>
                    <a:pt x="27" y="2250"/>
                  </a:lnTo>
                  <a:lnTo>
                    <a:pt x="131" y="2642"/>
                  </a:lnTo>
                  <a:lnTo>
                    <a:pt x="262" y="3008"/>
                  </a:lnTo>
                  <a:lnTo>
                    <a:pt x="393" y="3296"/>
                  </a:lnTo>
                  <a:lnTo>
                    <a:pt x="576" y="3557"/>
                  </a:lnTo>
                  <a:lnTo>
                    <a:pt x="759" y="3793"/>
                  </a:lnTo>
                  <a:lnTo>
                    <a:pt x="942" y="3976"/>
                  </a:lnTo>
                  <a:lnTo>
                    <a:pt x="1151" y="4133"/>
                  </a:lnTo>
                  <a:lnTo>
                    <a:pt x="1334" y="4237"/>
                  </a:lnTo>
                  <a:lnTo>
                    <a:pt x="1517" y="4342"/>
                  </a:lnTo>
                  <a:lnTo>
                    <a:pt x="1701" y="4420"/>
                  </a:lnTo>
                  <a:lnTo>
                    <a:pt x="2014" y="4499"/>
                  </a:lnTo>
                  <a:lnTo>
                    <a:pt x="2224" y="4525"/>
                  </a:lnTo>
                  <a:lnTo>
                    <a:pt x="2302" y="4551"/>
                  </a:lnTo>
                  <a:lnTo>
                    <a:pt x="8160" y="10514"/>
                  </a:lnTo>
                  <a:lnTo>
                    <a:pt x="9101" y="9807"/>
                  </a:lnTo>
                  <a:lnTo>
                    <a:pt x="4394" y="3218"/>
                  </a:lnTo>
                  <a:lnTo>
                    <a:pt x="4420" y="3061"/>
                  </a:lnTo>
                  <a:lnTo>
                    <a:pt x="4446" y="2851"/>
                  </a:lnTo>
                  <a:lnTo>
                    <a:pt x="4420" y="2590"/>
                  </a:lnTo>
                  <a:lnTo>
                    <a:pt x="4394" y="2250"/>
                  </a:lnTo>
                  <a:lnTo>
                    <a:pt x="4289" y="1832"/>
                  </a:lnTo>
                  <a:lnTo>
                    <a:pt x="4133" y="1361"/>
                  </a:lnTo>
                  <a:lnTo>
                    <a:pt x="3897" y="812"/>
                  </a:lnTo>
                  <a:lnTo>
                    <a:pt x="3819" y="681"/>
                  </a:lnTo>
                  <a:lnTo>
                    <a:pt x="3714" y="550"/>
                  </a:lnTo>
                  <a:lnTo>
                    <a:pt x="3610" y="446"/>
                  </a:lnTo>
                  <a:lnTo>
                    <a:pt x="3479" y="341"/>
                  </a:lnTo>
                  <a:lnTo>
                    <a:pt x="3348" y="262"/>
                  </a:lnTo>
                  <a:lnTo>
                    <a:pt x="3217" y="184"/>
                  </a:lnTo>
                  <a:lnTo>
                    <a:pt x="2903" y="79"/>
                  </a:lnTo>
                  <a:lnTo>
                    <a:pt x="2563" y="27"/>
                  </a:lnTo>
                  <a:lnTo>
                    <a:pt x="2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flipH="1">
              <a:off x="10549308" y="3076712"/>
              <a:ext cx="406533" cy="343619"/>
            </a:xfrm>
            <a:custGeom>
              <a:avLst/>
              <a:gdLst/>
              <a:ahLst/>
              <a:cxnLst/>
              <a:rect l="l" t="t" r="r" b="b"/>
              <a:pathLst>
                <a:path w="4394" h="3714" extrusionOk="0">
                  <a:moveTo>
                    <a:pt x="2903" y="0"/>
                  </a:moveTo>
                  <a:lnTo>
                    <a:pt x="2694" y="52"/>
                  </a:lnTo>
                  <a:lnTo>
                    <a:pt x="2459" y="131"/>
                  </a:lnTo>
                  <a:lnTo>
                    <a:pt x="2249" y="236"/>
                  </a:lnTo>
                  <a:lnTo>
                    <a:pt x="1779" y="497"/>
                  </a:lnTo>
                  <a:lnTo>
                    <a:pt x="890" y="1072"/>
                  </a:lnTo>
                  <a:lnTo>
                    <a:pt x="628" y="1229"/>
                  </a:lnTo>
                  <a:lnTo>
                    <a:pt x="471" y="1360"/>
                  </a:lnTo>
                  <a:lnTo>
                    <a:pt x="314" y="1465"/>
                  </a:lnTo>
                  <a:lnTo>
                    <a:pt x="183" y="1595"/>
                  </a:lnTo>
                  <a:lnTo>
                    <a:pt x="79" y="1752"/>
                  </a:lnTo>
                  <a:lnTo>
                    <a:pt x="27" y="1909"/>
                  </a:lnTo>
                  <a:lnTo>
                    <a:pt x="0" y="1988"/>
                  </a:lnTo>
                  <a:lnTo>
                    <a:pt x="27" y="2066"/>
                  </a:lnTo>
                  <a:lnTo>
                    <a:pt x="53" y="2197"/>
                  </a:lnTo>
                  <a:lnTo>
                    <a:pt x="105" y="2301"/>
                  </a:lnTo>
                  <a:lnTo>
                    <a:pt x="157" y="2380"/>
                  </a:lnTo>
                  <a:lnTo>
                    <a:pt x="262" y="2432"/>
                  </a:lnTo>
                  <a:lnTo>
                    <a:pt x="340" y="2484"/>
                  </a:lnTo>
                  <a:lnTo>
                    <a:pt x="445" y="2537"/>
                  </a:lnTo>
                  <a:lnTo>
                    <a:pt x="680" y="2563"/>
                  </a:lnTo>
                  <a:lnTo>
                    <a:pt x="916" y="2563"/>
                  </a:lnTo>
                  <a:lnTo>
                    <a:pt x="1177" y="2537"/>
                  </a:lnTo>
                  <a:lnTo>
                    <a:pt x="1386" y="2484"/>
                  </a:lnTo>
                  <a:lnTo>
                    <a:pt x="1569" y="2406"/>
                  </a:lnTo>
                  <a:lnTo>
                    <a:pt x="1308" y="2537"/>
                  </a:lnTo>
                  <a:lnTo>
                    <a:pt x="1177" y="2615"/>
                  </a:lnTo>
                  <a:lnTo>
                    <a:pt x="1099" y="2720"/>
                  </a:lnTo>
                  <a:lnTo>
                    <a:pt x="1073" y="2772"/>
                  </a:lnTo>
                  <a:lnTo>
                    <a:pt x="1073" y="2798"/>
                  </a:lnTo>
                  <a:lnTo>
                    <a:pt x="1151" y="2877"/>
                  </a:lnTo>
                  <a:lnTo>
                    <a:pt x="1229" y="2929"/>
                  </a:lnTo>
                  <a:lnTo>
                    <a:pt x="1334" y="2955"/>
                  </a:lnTo>
                  <a:lnTo>
                    <a:pt x="1753" y="2955"/>
                  </a:lnTo>
                  <a:lnTo>
                    <a:pt x="1936" y="2903"/>
                  </a:lnTo>
                  <a:lnTo>
                    <a:pt x="2145" y="2824"/>
                  </a:lnTo>
                  <a:lnTo>
                    <a:pt x="1988" y="2955"/>
                  </a:lnTo>
                  <a:lnTo>
                    <a:pt x="1857" y="3112"/>
                  </a:lnTo>
                  <a:lnTo>
                    <a:pt x="1831" y="3191"/>
                  </a:lnTo>
                  <a:lnTo>
                    <a:pt x="1805" y="3295"/>
                  </a:lnTo>
                  <a:lnTo>
                    <a:pt x="1779" y="3374"/>
                  </a:lnTo>
                  <a:lnTo>
                    <a:pt x="1805" y="3478"/>
                  </a:lnTo>
                  <a:lnTo>
                    <a:pt x="1857" y="3557"/>
                  </a:lnTo>
                  <a:lnTo>
                    <a:pt x="1936" y="3635"/>
                  </a:lnTo>
                  <a:lnTo>
                    <a:pt x="2040" y="3661"/>
                  </a:lnTo>
                  <a:lnTo>
                    <a:pt x="2145" y="3687"/>
                  </a:lnTo>
                  <a:lnTo>
                    <a:pt x="2249" y="3714"/>
                  </a:lnTo>
                  <a:lnTo>
                    <a:pt x="2354" y="3687"/>
                  </a:lnTo>
                  <a:lnTo>
                    <a:pt x="2589" y="3635"/>
                  </a:lnTo>
                  <a:lnTo>
                    <a:pt x="2772" y="3530"/>
                  </a:lnTo>
                  <a:lnTo>
                    <a:pt x="2955" y="3426"/>
                  </a:lnTo>
                  <a:lnTo>
                    <a:pt x="3165" y="3295"/>
                  </a:lnTo>
                  <a:lnTo>
                    <a:pt x="3348" y="3138"/>
                  </a:lnTo>
                  <a:lnTo>
                    <a:pt x="3531" y="2955"/>
                  </a:lnTo>
                  <a:lnTo>
                    <a:pt x="3688" y="2772"/>
                  </a:lnTo>
                  <a:lnTo>
                    <a:pt x="4001" y="2380"/>
                  </a:lnTo>
                  <a:lnTo>
                    <a:pt x="4263" y="1961"/>
                  </a:lnTo>
                  <a:lnTo>
                    <a:pt x="4368" y="1805"/>
                  </a:lnTo>
                  <a:lnTo>
                    <a:pt x="4394" y="1726"/>
                  </a:lnTo>
                  <a:lnTo>
                    <a:pt x="4394" y="1648"/>
                  </a:lnTo>
                  <a:lnTo>
                    <a:pt x="4341" y="1543"/>
                  </a:lnTo>
                  <a:lnTo>
                    <a:pt x="4289" y="1465"/>
                  </a:lnTo>
                  <a:lnTo>
                    <a:pt x="4185" y="1412"/>
                  </a:lnTo>
                  <a:lnTo>
                    <a:pt x="3975" y="1412"/>
                  </a:lnTo>
                  <a:lnTo>
                    <a:pt x="3871" y="1438"/>
                  </a:lnTo>
                  <a:lnTo>
                    <a:pt x="3662" y="1543"/>
                  </a:lnTo>
                  <a:lnTo>
                    <a:pt x="3191" y="1752"/>
                  </a:lnTo>
                  <a:lnTo>
                    <a:pt x="3635" y="1282"/>
                  </a:lnTo>
                  <a:lnTo>
                    <a:pt x="3714" y="1177"/>
                  </a:lnTo>
                  <a:lnTo>
                    <a:pt x="3766" y="1072"/>
                  </a:lnTo>
                  <a:lnTo>
                    <a:pt x="3792" y="968"/>
                  </a:lnTo>
                  <a:lnTo>
                    <a:pt x="3792" y="863"/>
                  </a:lnTo>
                  <a:lnTo>
                    <a:pt x="3740" y="811"/>
                  </a:lnTo>
                  <a:lnTo>
                    <a:pt x="3714" y="785"/>
                  </a:lnTo>
                  <a:lnTo>
                    <a:pt x="3583" y="732"/>
                  </a:lnTo>
                  <a:lnTo>
                    <a:pt x="3452" y="732"/>
                  </a:lnTo>
                  <a:lnTo>
                    <a:pt x="3295" y="759"/>
                  </a:lnTo>
                  <a:lnTo>
                    <a:pt x="3112" y="811"/>
                  </a:lnTo>
                  <a:lnTo>
                    <a:pt x="2903" y="889"/>
                  </a:lnTo>
                  <a:lnTo>
                    <a:pt x="2720" y="968"/>
                  </a:lnTo>
                  <a:lnTo>
                    <a:pt x="2537" y="1072"/>
                  </a:lnTo>
                  <a:lnTo>
                    <a:pt x="2537" y="1072"/>
                  </a:lnTo>
                  <a:lnTo>
                    <a:pt x="2720" y="942"/>
                  </a:lnTo>
                  <a:lnTo>
                    <a:pt x="2929" y="785"/>
                  </a:lnTo>
                  <a:lnTo>
                    <a:pt x="3034" y="706"/>
                  </a:lnTo>
                  <a:lnTo>
                    <a:pt x="3112" y="628"/>
                  </a:lnTo>
                  <a:lnTo>
                    <a:pt x="3165" y="523"/>
                  </a:lnTo>
                  <a:lnTo>
                    <a:pt x="3191" y="392"/>
                  </a:lnTo>
                  <a:lnTo>
                    <a:pt x="3217" y="262"/>
                  </a:lnTo>
                  <a:lnTo>
                    <a:pt x="3191" y="157"/>
                  </a:lnTo>
                  <a:lnTo>
                    <a:pt x="3139" y="105"/>
                  </a:lnTo>
                  <a:lnTo>
                    <a:pt x="3086" y="52"/>
                  </a:lnTo>
                  <a:lnTo>
                    <a:pt x="3008" y="26"/>
                  </a:lnTo>
                  <a:lnTo>
                    <a:pt x="2903"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flipH="1">
              <a:off x="11737265" y="2694419"/>
              <a:ext cx="653376" cy="571033"/>
            </a:xfrm>
            <a:custGeom>
              <a:avLst/>
              <a:gdLst/>
              <a:ahLst/>
              <a:cxnLst/>
              <a:rect l="l" t="t" r="r" b="b"/>
              <a:pathLst>
                <a:path w="7062" h="6172" extrusionOk="0">
                  <a:moveTo>
                    <a:pt x="2015" y="0"/>
                  </a:moveTo>
                  <a:lnTo>
                    <a:pt x="1" y="2145"/>
                  </a:lnTo>
                  <a:lnTo>
                    <a:pt x="3505" y="2851"/>
                  </a:lnTo>
                  <a:lnTo>
                    <a:pt x="5074" y="6172"/>
                  </a:lnTo>
                  <a:lnTo>
                    <a:pt x="7062" y="3740"/>
                  </a:lnTo>
                  <a:lnTo>
                    <a:pt x="3741" y="2223"/>
                  </a:lnTo>
                  <a:lnTo>
                    <a:pt x="2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flipH="1">
              <a:off x="12455868" y="3328274"/>
              <a:ext cx="297637" cy="500996"/>
            </a:xfrm>
            <a:custGeom>
              <a:avLst/>
              <a:gdLst/>
              <a:ahLst/>
              <a:cxnLst/>
              <a:rect l="l" t="t" r="r" b="b"/>
              <a:pathLst>
                <a:path w="3217" h="5415" extrusionOk="0">
                  <a:moveTo>
                    <a:pt x="3217" y="1"/>
                  </a:moveTo>
                  <a:lnTo>
                    <a:pt x="2694" y="602"/>
                  </a:lnTo>
                  <a:lnTo>
                    <a:pt x="2223" y="1230"/>
                  </a:lnTo>
                  <a:lnTo>
                    <a:pt x="1752" y="1884"/>
                  </a:lnTo>
                  <a:lnTo>
                    <a:pt x="1334" y="2537"/>
                  </a:lnTo>
                  <a:lnTo>
                    <a:pt x="916" y="3217"/>
                  </a:lnTo>
                  <a:lnTo>
                    <a:pt x="550" y="3923"/>
                  </a:lnTo>
                  <a:lnTo>
                    <a:pt x="366" y="4290"/>
                  </a:lnTo>
                  <a:lnTo>
                    <a:pt x="210" y="4656"/>
                  </a:lnTo>
                  <a:lnTo>
                    <a:pt x="79" y="5022"/>
                  </a:lnTo>
                  <a:lnTo>
                    <a:pt x="0" y="5414"/>
                  </a:lnTo>
                  <a:lnTo>
                    <a:pt x="131" y="5048"/>
                  </a:lnTo>
                  <a:lnTo>
                    <a:pt x="288" y="4682"/>
                  </a:lnTo>
                  <a:lnTo>
                    <a:pt x="680" y="4002"/>
                  </a:lnTo>
                  <a:lnTo>
                    <a:pt x="863" y="3662"/>
                  </a:lnTo>
                  <a:lnTo>
                    <a:pt x="1073" y="3322"/>
                  </a:lnTo>
                  <a:lnTo>
                    <a:pt x="1282" y="2982"/>
                  </a:lnTo>
                  <a:lnTo>
                    <a:pt x="1491" y="2642"/>
                  </a:lnTo>
                  <a:lnTo>
                    <a:pt x="2354" y="1308"/>
                  </a:lnTo>
                  <a:lnTo>
                    <a:pt x="3217"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flipH="1">
              <a:off x="11369498" y="3364634"/>
              <a:ext cx="106583" cy="655689"/>
            </a:xfrm>
            <a:custGeom>
              <a:avLst/>
              <a:gdLst/>
              <a:ahLst/>
              <a:cxnLst/>
              <a:rect l="l" t="t" r="r" b="b"/>
              <a:pathLst>
                <a:path w="1152" h="7087" extrusionOk="0">
                  <a:moveTo>
                    <a:pt x="1152" y="0"/>
                  </a:moveTo>
                  <a:lnTo>
                    <a:pt x="942" y="889"/>
                  </a:lnTo>
                  <a:lnTo>
                    <a:pt x="759" y="1752"/>
                  </a:lnTo>
                  <a:lnTo>
                    <a:pt x="446" y="3530"/>
                  </a:lnTo>
                  <a:lnTo>
                    <a:pt x="315" y="4420"/>
                  </a:lnTo>
                  <a:lnTo>
                    <a:pt x="184" y="5309"/>
                  </a:lnTo>
                  <a:lnTo>
                    <a:pt x="79" y="6198"/>
                  </a:lnTo>
                  <a:lnTo>
                    <a:pt x="1" y="7087"/>
                  </a:lnTo>
                  <a:lnTo>
                    <a:pt x="341" y="5335"/>
                  </a:lnTo>
                  <a:lnTo>
                    <a:pt x="498" y="4446"/>
                  </a:lnTo>
                  <a:lnTo>
                    <a:pt x="629" y="3557"/>
                  </a:lnTo>
                  <a:lnTo>
                    <a:pt x="916" y="1778"/>
                  </a:lnTo>
                  <a:lnTo>
                    <a:pt x="1021" y="889"/>
                  </a:lnTo>
                  <a:lnTo>
                    <a:pt x="1152"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flipH="1">
              <a:off x="12419508" y="2929050"/>
              <a:ext cx="353334" cy="251747"/>
            </a:xfrm>
            <a:custGeom>
              <a:avLst/>
              <a:gdLst/>
              <a:ahLst/>
              <a:cxnLst/>
              <a:rect l="l" t="t" r="r" b="b"/>
              <a:pathLst>
                <a:path w="3819" h="2721" extrusionOk="0">
                  <a:moveTo>
                    <a:pt x="3818" y="1"/>
                  </a:moveTo>
                  <a:lnTo>
                    <a:pt x="3295" y="262"/>
                  </a:lnTo>
                  <a:lnTo>
                    <a:pt x="2798" y="576"/>
                  </a:lnTo>
                  <a:lnTo>
                    <a:pt x="2301" y="864"/>
                  </a:lnTo>
                  <a:lnTo>
                    <a:pt x="1805" y="1204"/>
                  </a:lnTo>
                  <a:lnTo>
                    <a:pt x="1334" y="1544"/>
                  </a:lnTo>
                  <a:lnTo>
                    <a:pt x="863" y="1910"/>
                  </a:lnTo>
                  <a:lnTo>
                    <a:pt x="419" y="2302"/>
                  </a:lnTo>
                  <a:lnTo>
                    <a:pt x="0" y="2721"/>
                  </a:lnTo>
                  <a:lnTo>
                    <a:pt x="968" y="2041"/>
                  </a:lnTo>
                  <a:lnTo>
                    <a:pt x="1909" y="1361"/>
                  </a:lnTo>
                  <a:lnTo>
                    <a:pt x="2877" y="681"/>
                  </a:lnTo>
                  <a:lnTo>
                    <a:pt x="381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flipH="1">
              <a:off x="10975085" y="3546066"/>
              <a:ext cx="108989" cy="290420"/>
            </a:xfrm>
            <a:custGeom>
              <a:avLst/>
              <a:gdLst/>
              <a:ahLst/>
              <a:cxnLst/>
              <a:rect l="l" t="t" r="r" b="b"/>
              <a:pathLst>
                <a:path w="1178" h="3139" extrusionOk="0">
                  <a:moveTo>
                    <a:pt x="1177" y="0"/>
                  </a:moveTo>
                  <a:lnTo>
                    <a:pt x="994" y="366"/>
                  </a:lnTo>
                  <a:lnTo>
                    <a:pt x="837" y="759"/>
                  </a:lnTo>
                  <a:lnTo>
                    <a:pt x="550" y="1543"/>
                  </a:lnTo>
                  <a:lnTo>
                    <a:pt x="393" y="1962"/>
                  </a:lnTo>
                  <a:lnTo>
                    <a:pt x="262" y="2354"/>
                  </a:lnTo>
                  <a:lnTo>
                    <a:pt x="131" y="2746"/>
                  </a:lnTo>
                  <a:lnTo>
                    <a:pt x="0" y="3138"/>
                  </a:lnTo>
                  <a:lnTo>
                    <a:pt x="105" y="2955"/>
                  </a:lnTo>
                  <a:lnTo>
                    <a:pt x="236" y="2772"/>
                  </a:lnTo>
                  <a:lnTo>
                    <a:pt x="419" y="2406"/>
                  </a:lnTo>
                  <a:lnTo>
                    <a:pt x="576" y="2014"/>
                  </a:lnTo>
                  <a:lnTo>
                    <a:pt x="733" y="1622"/>
                  </a:lnTo>
                  <a:lnTo>
                    <a:pt x="968" y="811"/>
                  </a:lnTo>
                  <a:lnTo>
                    <a:pt x="1073" y="393"/>
                  </a:lnTo>
                  <a:lnTo>
                    <a:pt x="1177"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flipH="1">
              <a:off x="11405766" y="2270955"/>
              <a:ext cx="365454" cy="372763"/>
            </a:xfrm>
            <a:custGeom>
              <a:avLst/>
              <a:gdLst/>
              <a:ahLst/>
              <a:cxnLst/>
              <a:rect l="l" t="t" r="r" b="b"/>
              <a:pathLst>
                <a:path w="3950" h="4029" extrusionOk="0">
                  <a:moveTo>
                    <a:pt x="680" y="1"/>
                  </a:moveTo>
                  <a:lnTo>
                    <a:pt x="497" y="262"/>
                  </a:lnTo>
                  <a:lnTo>
                    <a:pt x="341" y="602"/>
                  </a:lnTo>
                  <a:lnTo>
                    <a:pt x="210" y="995"/>
                  </a:lnTo>
                  <a:lnTo>
                    <a:pt x="105" y="1413"/>
                  </a:lnTo>
                  <a:lnTo>
                    <a:pt x="27" y="1832"/>
                  </a:lnTo>
                  <a:lnTo>
                    <a:pt x="1" y="2276"/>
                  </a:lnTo>
                  <a:lnTo>
                    <a:pt x="53" y="2694"/>
                  </a:lnTo>
                  <a:lnTo>
                    <a:pt x="79" y="2904"/>
                  </a:lnTo>
                  <a:lnTo>
                    <a:pt x="131" y="3087"/>
                  </a:lnTo>
                  <a:lnTo>
                    <a:pt x="210" y="3270"/>
                  </a:lnTo>
                  <a:lnTo>
                    <a:pt x="288" y="3427"/>
                  </a:lnTo>
                  <a:lnTo>
                    <a:pt x="393" y="3584"/>
                  </a:lnTo>
                  <a:lnTo>
                    <a:pt x="524" y="3714"/>
                  </a:lnTo>
                  <a:lnTo>
                    <a:pt x="680" y="3819"/>
                  </a:lnTo>
                  <a:lnTo>
                    <a:pt x="864" y="3897"/>
                  </a:lnTo>
                  <a:lnTo>
                    <a:pt x="1047" y="3976"/>
                  </a:lnTo>
                  <a:lnTo>
                    <a:pt x="1256" y="4028"/>
                  </a:lnTo>
                  <a:lnTo>
                    <a:pt x="1491" y="4028"/>
                  </a:lnTo>
                  <a:lnTo>
                    <a:pt x="1753" y="4002"/>
                  </a:lnTo>
                  <a:lnTo>
                    <a:pt x="2066" y="3976"/>
                  </a:lnTo>
                  <a:lnTo>
                    <a:pt x="2380" y="3897"/>
                  </a:lnTo>
                  <a:lnTo>
                    <a:pt x="2720" y="3767"/>
                  </a:lnTo>
                  <a:lnTo>
                    <a:pt x="3086" y="3610"/>
                  </a:lnTo>
                  <a:lnTo>
                    <a:pt x="3505" y="3427"/>
                  </a:lnTo>
                  <a:lnTo>
                    <a:pt x="3949" y="3191"/>
                  </a:lnTo>
                  <a:lnTo>
                    <a:pt x="2485" y="1858"/>
                  </a:lnTo>
                  <a:lnTo>
                    <a:pt x="1387" y="785"/>
                  </a:lnTo>
                  <a:lnTo>
                    <a:pt x="968" y="341"/>
                  </a:lnTo>
                  <a:lnTo>
                    <a:pt x="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flipH="1">
              <a:off x="11463868" y="2270955"/>
              <a:ext cx="288015" cy="266273"/>
            </a:xfrm>
            <a:custGeom>
              <a:avLst/>
              <a:gdLst/>
              <a:ahLst/>
              <a:cxnLst/>
              <a:rect l="l" t="t" r="r" b="b"/>
              <a:pathLst>
                <a:path w="3113" h="2878" extrusionOk="0">
                  <a:moveTo>
                    <a:pt x="471" y="1"/>
                  </a:moveTo>
                  <a:lnTo>
                    <a:pt x="341" y="210"/>
                  </a:lnTo>
                  <a:lnTo>
                    <a:pt x="210" y="419"/>
                  </a:lnTo>
                  <a:lnTo>
                    <a:pt x="79" y="707"/>
                  </a:lnTo>
                  <a:lnTo>
                    <a:pt x="1" y="995"/>
                  </a:lnTo>
                  <a:lnTo>
                    <a:pt x="2799" y="2878"/>
                  </a:lnTo>
                  <a:lnTo>
                    <a:pt x="3113" y="2616"/>
                  </a:lnTo>
                  <a:lnTo>
                    <a:pt x="2381" y="1962"/>
                  </a:lnTo>
                  <a:lnTo>
                    <a:pt x="1596" y="1204"/>
                  </a:lnTo>
                  <a:lnTo>
                    <a:pt x="916" y="498"/>
                  </a:lnTo>
                  <a:lnTo>
                    <a:pt x="655" y="210"/>
                  </a:lnTo>
                  <a:lnTo>
                    <a:pt x="471" y="1"/>
                  </a:lnTo>
                  <a:close/>
                </a:path>
              </a:pathLst>
            </a:custGeom>
            <a:solidFill>
              <a:srgbClr val="E3D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flipH="1">
              <a:off x="11163826" y="2116169"/>
              <a:ext cx="212981" cy="445299"/>
            </a:xfrm>
            <a:custGeom>
              <a:avLst/>
              <a:gdLst/>
              <a:ahLst/>
              <a:cxnLst/>
              <a:rect l="l" t="t" r="r" b="b"/>
              <a:pathLst>
                <a:path w="2302" h="4813" extrusionOk="0">
                  <a:moveTo>
                    <a:pt x="209" y="0"/>
                  </a:moveTo>
                  <a:lnTo>
                    <a:pt x="340" y="628"/>
                  </a:lnTo>
                  <a:lnTo>
                    <a:pt x="471" y="1229"/>
                  </a:lnTo>
                  <a:lnTo>
                    <a:pt x="654" y="1805"/>
                  </a:lnTo>
                  <a:lnTo>
                    <a:pt x="732" y="2092"/>
                  </a:lnTo>
                  <a:lnTo>
                    <a:pt x="837" y="2406"/>
                  </a:lnTo>
                  <a:lnTo>
                    <a:pt x="1072" y="2981"/>
                  </a:lnTo>
                  <a:lnTo>
                    <a:pt x="1308" y="3531"/>
                  </a:lnTo>
                  <a:lnTo>
                    <a:pt x="1595" y="4080"/>
                  </a:lnTo>
                  <a:lnTo>
                    <a:pt x="1751" y="4325"/>
                  </a:lnTo>
                  <a:lnTo>
                    <a:pt x="1517" y="4184"/>
                  </a:lnTo>
                  <a:lnTo>
                    <a:pt x="994" y="3818"/>
                  </a:lnTo>
                  <a:lnTo>
                    <a:pt x="497" y="3452"/>
                  </a:lnTo>
                  <a:lnTo>
                    <a:pt x="0" y="3060"/>
                  </a:lnTo>
                  <a:lnTo>
                    <a:pt x="445" y="3505"/>
                  </a:lnTo>
                  <a:lnTo>
                    <a:pt x="942" y="3923"/>
                  </a:lnTo>
                  <a:lnTo>
                    <a:pt x="1438" y="4289"/>
                  </a:lnTo>
                  <a:lnTo>
                    <a:pt x="1700" y="4472"/>
                  </a:lnTo>
                  <a:lnTo>
                    <a:pt x="1988" y="4629"/>
                  </a:lnTo>
                  <a:lnTo>
                    <a:pt x="2301" y="4812"/>
                  </a:lnTo>
                  <a:lnTo>
                    <a:pt x="2092" y="4524"/>
                  </a:lnTo>
                  <a:lnTo>
                    <a:pt x="1778" y="4001"/>
                  </a:lnTo>
                  <a:lnTo>
                    <a:pt x="1491" y="3452"/>
                  </a:lnTo>
                  <a:lnTo>
                    <a:pt x="1229" y="2903"/>
                  </a:lnTo>
                  <a:lnTo>
                    <a:pt x="994" y="2328"/>
                  </a:lnTo>
                  <a:lnTo>
                    <a:pt x="785" y="1752"/>
                  </a:lnTo>
                  <a:lnTo>
                    <a:pt x="602" y="1177"/>
                  </a:lnTo>
                  <a:lnTo>
                    <a:pt x="497" y="889"/>
                  </a:lnTo>
                  <a:lnTo>
                    <a:pt x="392" y="602"/>
                  </a:lnTo>
                  <a:lnTo>
                    <a:pt x="209" y="0"/>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flipH="1">
              <a:off x="11867903" y="2038730"/>
              <a:ext cx="106583" cy="162188"/>
            </a:xfrm>
            <a:custGeom>
              <a:avLst/>
              <a:gdLst/>
              <a:ahLst/>
              <a:cxnLst/>
              <a:rect l="l" t="t" r="r" b="b"/>
              <a:pathLst>
                <a:path w="1152" h="1753" extrusionOk="0">
                  <a:moveTo>
                    <a:pt x="262" y="0"/>
                  </a:moveTo>
                  <a:lnTo>
                    <a:pt x="132" y="27"/>
                  </a:lnTo>
                  <a:lnTo>
                    <a:pt x="1" y="53"/>
                  </a:lnTo>
                  <a:lnTo>
                    <a:pt x="132" y="53"/>
                  </a:lnTo>
                  <a:lnTo>
                    <a:pt x="262" y="79"/>
                  </a:lnTo>
                  <a:lnTo>
                    <a:pt x="393" y="105"/>
                  </a:lnTo>
                  <a:lnTo>
                    <a:pt x="445" y="105"/>
                  </a:lnTo>
                  <a:lnTo>
                    <a:pt x="498" y="131"/>
                  </a:lnTo>
                  <a:lnTo>
                    <a:pt x="602" y="210"/>
                  </a:lnTo>
                  <a:lnTo>
                    <a:pt x="681" y="288"/>
                  </a:lnTo>
                  <a:lnTo>
                    <a:pt x="759" y="367"/>
                  </a:lnTo>
                  <a:lnTo>
                    <a:pt x="812" y="471"/>
                  </a:lnTo>
                  <a:lnTo>
                    <a:pt x="838" y="523"/>
                  </a:lnTo>
                  <a:lnTo>
                    <a:pt x="864" y="602"/>
                  </a:lnTo>
                  <a:lnTo>
                    <a:pt x="890" y="707"/>
                  </a:lnTo>
                  <a:lnTo>
                    <a:pt x="942" y="942"/>
                  </a:lnTo>
                  <a:lnTo>
                    <a:pt x="968" y="1203"/>
                  </a:lnTo>
                  <a:lnTo>
                    <a:pt x="984" y="1361"/>
                  </a:lnTo>
                  <a:lnTo>
                    <a:pt x="864" y="1334"/>
                  </a:lnTo>
                  <a:lnTo>
                    <a:pt x="629" y="1334"/>
                  </a:lnTo>
                  <a:lnTo>
                    <a:pt x="576" y="1360"/>
                  </a:lnTo>
                  <a:lnTo>
                    <a:pt x="550" y="1413"/>
                  </a:lnTo>
                  <a:lnTo>
                    <a:pt x="550" y="1439"/>
                  </a:lnTo>
                  <a:lnTo>
                    <a:pt x="550" y="1491"/>
                  </a:lnTo>
                  <a:lnTo>
                    <a:pt x="602" y="1596"/>
                  </a:lnTo>
                  <a:lnTo>
                    <a:pt x="681" y="1674"/>
                  </a:lnTo>
                  <a:lnTo>
                    <a:pt x="785" y="1753"/>
                  </a:lnTo>
                  <a:lnTo>
                    <a:pt x="655" y="1570"/>
                  </a:lnTo>
                  <a:lnTo>
                    <a:pt x="629" y="1465"/>
                  </a:lnTo>
                  <a:lnTo>
                    <a:pt x="655" y="1439"/>
                  </a:lnTo>
                  <a:lnTo>
                    <a:pt x="733" y="1439"/>
                  </a:lnTo>
                  <a:lnTo>
                    <a:pt x="838" y="1465"/>
                  </a:lnTo>
                  <a:lnTo>
                    <a:pt x="1047" y="1543"/>
                  </a:lnTo>
                  <a:lnTo>
                    <a:pt x="1152" y="1570"/>
                  </a:lnTo>
                  <a:lnTo>
                    <a:pt x="1152" y="1465"/>
                  </a:lnTo>
                  <a:lnTo>
                    <a:pt x="1152" y="1203"/>
                  </a:lnTo>
                  <a:lnTo>
                    <a:pt x="1125" y="916"/>
                  </a:lnTo>
                  <a:lnTo>
                    <a:pt x="1099" y="785"/>
                  </a:lnTo>
                  <a:lnTo>
                    <a:pt x="1073" y="654"/>
                  </a:lnTo>
                  <a:lnTo>
                    <a:pt x="1021" y="523"/>
                  </a:lnTo>
                  <a:lnTo>
                    <a:pt x="995" y="471"/>
                  </a:lnTo>
                  <a:lnTo>
                    <a:pt x="968" y="393"/>
                  </a:lnTo>
                  <a:lnTo>
                    <a:pt x="890" y="288"/>
                  </a:lnTo>
                  <a:lnTo>
                    <a:pt x="785" y="184"/>
                  </a:lnTo>
                  <a:lnTo>
                    <a:pt x="681" y="79"/>
                  </a:lnTo>
                  <a:lnTo>
                    <a:pt x="550" y="27"/>
                  </a:lnTo>
                  <a:lnTo>
                    <a:pt x="419" y="0"/>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flipH="1">
              <a:off x="11468679" y="2082307"/>
              <a:ext cx="150067" cy="87154"/>
            </a:xfrm>
            <a:custGeom>
              <a:avLst/>
              <a:gdLst/>
              <a:ahLst/>
              <a:cxnLst/>
              <a:rect l="l" t="t" r="r" b="b"/>
              <a:pathLst>
                <a:path w="1622" h="942" extrusionOk="0">
                  <a:moveTo>
                    <a:pt x="0" y="0"/>
                  </a:moveTo>
                  <a:lnTo>
                    <a:pt x="79" y="236"/>
                  </a:lnTo>
                  <a:lnTo>
                    <a:pt x="235" y="471"/>
                  </a:lnTo>
                  <a:lnTo>
                    <a:pt x="418" y="680"/>
                  </a:lnTo>
                  <a:lnTo>
                    <a:pt x="523" y="785"/>
                  </a:lnTo>
                  <a:lnTo>
                    <a:pt x="654" y="863"/>
                  </a:lnTo>
                  <a:lnTo>
                    <a:pt x="785" y="915"/>
                  </a:lnTo>
                  <a:lnTo>
                    <a:pt x="942" y="942"/>
                  </a:lnTo>
                  <a:lnTo>
                    <a:pt x="1072" y="915"/>
                  </a:lnTo>
                  <a:lnTo>
                    <a:pt x="1229" y="863"/>
                  </a:lnTo>
                  <a:lnTo>
                    <a:pt x="1360" y="811"/>
                  </a:lnTo>
                  <a:lnTo>
                    <a:pt x="1465" y="706"/>
                  </a:lnTo>
                  <a:lnTo>
                    <a:pt x="1543" y="602"/>
                  </a:lnTo>
                  <a:lnTo>
                    <a:pt x="1621" y="497"/>
                  </a:lnTo>
                  <a:lnTo>
                    <a:pt x="1412" y="628"/>
                  </a:lnTo>
                  <a:lnTo>
                    <a:pt x="1281" y="706"/>
                  </a:lnTo>
                  <a:lnTo>
                    <a:pt x="1177" y="732"/>
                  </a:lnTo>
                  <a:lnTo>
                    <a:pt x="1046" y="759"/>
                  </a:lnTo>
                  <a:lnTo>
                    <a:pt x="942" y="759"/>
                  </a:lnTo>
                  <a:lnTo>
                    <a:pt x="837" y="732"/>
                  </a:lnTo>
                  <a:lnTo>
                    <a:pt x="732" y="680"/>
                  </a:lnTo>
                  <a:lnTo>
                    <a:pt x="523" y="549"/>
                  </a:lnTo>
                  <a:lnTo>
                    <a:pt x="340" y="39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flipH="1">
              <a:off x="11178352" y="2227471"/>
              <a:ext cx="84748" cy="63006"/>
            </a:xfrm>
            <a:custGeom>
              <a:avLst/>
              <a:gdLst/>
              <a:ahLst/>
              <a:cxnLst/>
              <a:rect l="l" t="t" r="r" b="b"/>
              <a:pathLst>
                <a:path w="916" h="681" extrusionOk="0">
                  <a:moveTo>
                    <a:pt x="0" y="0"/>
                  </a:moveTo>
                  <a:lnTo>
                    <a:pt x="53" y="183"/>
                  </a:lnTo>
                  <a:lnTo>
                    <a:pt x="105" y="340"/>
                  </a:lnTo>
                  <a:lnTo>
                    <a:pt x="209" y="497"/>
                  </a:lnTo>
                  <a:lnTo>
                    <a:pt x="288" y="576"/>
                  </a:lnTo>
                  <a:lnTo>
                    <a:pt x="366" y="628"/>
                  </a:lnTo>
                  <a:lnTo>
                    <a:pt x="471" y="680"/>
                  </a:lnTo>
                  <a:lnTo>
                    <a:pt x="602" y="680"/>
                  </a:lnTo>
                  <a:lnTo>
                    <a:pt x="706" y="628"/>
                  </a:lnTo>
                  <a:lnTo>
                    <a:pt x="785" y="549"/>
                  </a:lnTo>
                  <a:lnTo>
                    <a:pt x="837" y="471"/>
                  </a:lnTo>
                  <a:lnTo>
                    <a:pt x="863" y="392"/>
                  </a:lnTo>
                  <a:lnTo>
                    <a:pt x="916" y="209"/>
                  </a:lnTo>
                  <a:lnTo>
                    <a:pt x="785" y="340"/>
                  </a:lnTo>
                  <a:lnTo>
                    <a:pt x="680" y="445"/>
                  </a:lnTo>
                  <a:lnTo>
                    <a:pt x="628" y="497"/>
                  </a:lnTo>
                  <a:lnTo>
                    <a:pt x="523" y="497"/>
                  </a:lnTo>
                  <a:lnTo>
                    <a:pt x="471" y="471"/>
                  </a:lnTo>
                  <a:lnTo>
                    <a:pt x="340" y="392"/>
                  </a:lnTo>
                  <a:lnTo>
                    <a:pt x="236"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flipH="1">
              <a:off x="11451748" y="1917714"/>
              <a:ext cx="193644" cy="104178"/>
            </a:xfrm>
            <a:custGeom>
              <a:avLst/>
              <a:gdLst/>
              <a:ahLst/>
              <a:cxnLst/>
              <a:rect l="l" t="t" r="r" b="b"/>
              <a:pathLst>
                <a:path w="2093" h="1126" extrusionOk="0">
                  <a:moveTo>
                    <a:pt x="576" y="1"/>
                  </a:moveTo>
                  <a:lnTo>
                    <a:pt x="419" y="27"/>
                  </a:lnTo>
                  <a:lnTo>
                    <a:pt x="262" y="106"/>
                  </a:lnTo>
                  <a:lnTo>
                    <a:pt x="131" y="236"/>
                  </a:lnTo>
                  <a:lnTo>
                    <a:pt x="0" y="446"/>
                  </a:lnTo>
                  <a:lnTo>
                    <a:pt x="2092" y="1125"/>
                  </a:lnTo>
                  <a:lnTo>
                    <a:pt x="1831" y="838"/>
                  </a:lnTo>
                  <a:lnTo>
                    <a:pt x="1569" y="550"/>
                  </a:lnTo>
                  <a:lnTo>
                    <a:pt x="1256" y="289"/>
                  </a:lnTo>
                  <a:lnTo>
                    <a:pt x="1099" y="158"/>
                  </a:lnTo>
                  <a:lnTo>
                    <a:pt x="916" y="79"/>
                  </a:ln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flipH="1">
              <a:off x="11451748" y="1917714"/>
              <a:ext cx="193644" cy="104178"/>
            </a:xfrm>
            <a:custGeom>
              <a:avLst/>
              <a:gdLst/>
              <a:ahLst/>
              <a:cxnLst/>
              <a:rect l="l" t="t" r="r" b="b"/>
              <a:pathLst>
                <a:path w="2093" h="1126" fill="none" extrusionOk="0">
                  <a:moveTo>
                    <a:pt x="2092" y="1125"/>
                  </a:moveTo>
                  <a:lnTo>
                    <a:pt x="2092" y="1125"/>
                  </a:lnTo>
                  <a:lnTo>
                    <a:pt x="1831" y="838"/>
                  </a:lnTo>
                  <a:lnTo>
                    <a:pt x="1569" y="550"/>
                  </a:lnTo>
                  <a:lnTo>
                    <a:pt x="1256" y="289"/>
                  </a:lnTo>
                  <a:lnTo>
                    <a:pt x="1099" y="158"/>
                  </a:lnTo>
                  <a:lnTo>
                    <a:pt x="916" y="79"/>
                  </a:lnTo>
                  <a:lnTo>
                    <a:pt x="759" y="1"/>
                  </a:lnTo>
                  <a:lnTo>
                    <a:pt x="576" y="1"/>
                  </a:lnTo>
                  <a:lnTo>
                    <a:pt x="419" y="27"/>
                  </a:lnTo>
                  <a:lnTo>
                    <a:pt x="262" y="106"/>
                  </a:lnTo>
                  <a:lnTo>
                    <a:pt x="131" y="236"/>
                  </a:lnTo>
                  <a:lnTo>
                    <a:pt x="0" y="446"/>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flipH="1">
              <a:off x="11166232" y="2055661"/>
              <a:ext cx="147662" cy="99274"/>
            </a:xfrm>
            <a:custGeom>
              <a:avLst/>
              <a:gdLst/>
              <a:ahLst/>
              <a:cxnLst/>
              <a:rect l="l" t="t" r="r" b="b"/>
              <a:pathLst>
                <a:path w="1596" h="1073" extrusionOk="0">
                  <a:moveTo>
                    <a:pt x="523" y="1"/>
                  </a:moveTo>
                  <a:lnTo>
                    <a:pt x="418" y="53"/>
                  </a:lnTo>
                  <a:lnTo>
                    <a:pt x="314" y="105"/>
                  </a:lnTo>
                  <a:lnTo>
                    <a:pt x="157" y="236"/>
                  </a:lnTo>
                  <a:lnTo>
                    <a:pt x="52" y="367"/>
                  </a:lnTo>
                  <a:lnTo>
                    <a:pt x="0" y="419"/>
                  </a:lnTo>
                  <a:lnTo>
                    <a:pt x="1595" y="1073"/>
                  </a:lnTo>
                  <a:lnTo>
                    <a:pt x="1438" y="733"/>
                  </a:lnTo>
                  <a:lnTo>
                    <a:pt x="1308" y="471"/>
                  </a:lnTo>
                  <a:lnTo>
                    <a:pt x="1177" y="288"/>
                  </a:lnTo>
                  <a:lnTo>
                    <a:pt x="1020" y="131"/>
                  </a:lnTo>
                  <a:lnTo>
                    <a:pt x="889" y="53"/>
                  </a:lnTo>
                  <a:lnTo>
                    <a:pt x="7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flipH="1">
              <a:off x="11166232" y="2055661"/>
              <a:ext cx="147662" cy="99274"/>
            </a:xfrm>
            <a:custGeom>
              <a:avLst/>
              <a:gdLst/>
              <a:ahLst/>
              <a:cxnLst/>
              <a:rect l="l" t="t" r="r" b="b"/>
              <a:pathLst>
                <a:path w="1596" h="1073" fill="none" extrusionOk="0">
                  <a:moveTo>
                    <a:pt x="0" y="419"/>
                  </a:moveTo>
                  <a:lnTo>
                    <a:pt x="0" y="419"/>
                  </a:lnTo>
                  <a:lnTo>
                    <a:pt x="52" y="367"/>
                  </a:lnTo>
                  <a:lnTo>
                    <a:pt x="157" y="236"/>
                  </a:lnTo>
                  <a:lnTo>
                    <a:pt x="314" y="105"/>
                  </a:lnTo>
                  <a:lnTo>
                    <a:pt x="418" y="53"/>
                  </a:lnTo>
                  <a:lnTo>
                    <a:pt x="523" y="1"/>
                  </a:lnTo>
                  <a:lnTo>
                    <a:pt x="628" y="1"/>
                  </a:lnTo>
                  <a:lnTo>
                    <a:pt x="758" y="1"/>
                  </a:lnTo>
                  <a:lnTo>
                    <a:pt x="889" y="53"/>
                  </a:lnTo>
                  <a:lnTo>
                    <a:pt x="1020" y="131"/>
                  </a:lnTo>
                  <a:lnTo>
                    <a:pt x="1177" y="288"/>
                  </a:lnTo>
                  <a:lnTo>
                    <a:pt x="1308" y="471"/>
                  </a:lnTo>
                  <a:lnTo>
                    <a:pt x="1438" y="733"/>
                  </a:lnTo>
                  <a:lnTo>
                    <a:pt x="1595" y="10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flipH="1">
              <a:off x="12780058" y="947549"/>
              <a:ext cx="210576" cy="150067"/>
            </a:xfrm>
            <a:custGeom>
              <a:avLst/>
              <a:gdLst/>
              <a:ahLst/>
              <a:cxnLst/>
              <a:rect l="l" t="t" r="r" b="b"/>
              <a:pathLst>
                <a:path w="2276" h="1622" extrusionOk="0">
                  <a:moveTo>
                    <a:pt x="2040" y="1"/>
                  </a:moveTo>
                  <a:lnTo>
                    <a:pt x="1988" y="53"/>
                  </a:lnTo>
                  <a:lnTo>
                    <a:pt x="1910" y="157"/>
                  </a:lnTo>
                  <a:lnTo>
                    <a:pt x="1857" y="262"/>
                  </a:lnTo>
                  <a:lnTo>
                    <a:pt x="1805" y="497"/>
                  </a:lnTo>
                  <a:lnTo>
                    <a:pt x="1727" y="994"/>
                  </a:lnTo>
                  <a:lnTo>
                    <a:pt x="1700" y="1230"/>
                  </a:lnTo>
                  <a:lnTo>
                    <a:pt x="1674" y="1334"/>
                  </a:lnTo>
                  <a:lnTo>
                    <a:pt x="1643" y="1366"/>
                  </a:lnTo>
                  <a:lnTo>
                    <a:pt x="1643" y="1366"/>
                  </a:lnTo>
                  <a:lnTo>
                    <a:pt x="1517" y="1282"/>
                  </a:lnTo>
                  <a:lnTo>
                    <a:pt x="1413" y="1151"/>
                  </a:lnTo>
                  <a:lnTo>
                    <a:pt x="1308" y="1020"/>
                  </a:lnTo>
                  <a:lnTo>
                    <a:pt x="1230" y="863"/>
                  </a:lnTo>
                  <a:lnTo>
                    <a:pt x="1177" y="680"/>
                  </a:lnTo>
                  <a:lnTo>
                    <a:pt x="1125" y="497"/>
                  </a:lnTo>
                  <a:lnTo>
                    <a:pt x="1073" y="131"/>
                  </a:lnTo>
                  <a:lnTo>
                    <a:pt x="1047" y="105"/>
                  </a:lnTo>
                  <a:lnTo>
                    <a:pt x="1020" y="79"/>
                  </a:lnTo>
                  <a:lnTo>
                    <a:pt x="968" y="105"/>
                  </a:lnTo>
                  <a:lnTo>
                    <a:pt x="942" y="131"/>
                  </a:lnTo>
                  <a:lnTo>
                    <a:pt x="837" y="785"/>
                  </a:lnTo>
                  <a:lnTo>
                    <a:pt x="759" y="1099"/>
                  </a:lnTo>
                  <a:lnTo>
                    <a:pt x="707" y="1282"/>
                  </a:lnTo>
                  <a:lnTo>
                    <a:pt x="680" y="1413"/>
                  </a:lnTo>
                  <a:lnTo>
                    <a:pt x="628" y="1491"/>
                  </a:lnTo>
                  <a:lnTo>
                    <a:pt x="576" y="1543"/>
                  </a:lnTo>
                  <a:lnTo>
                    <a:pt x="524" y="1570"/>
                  </a:lnTo>
                  <a:lnTo>
                    <a:pt x="445" y="1570"/>
                  </a:lnTo>
                  <a:lnTo>
                    <a:pt x="367" y="1543"/>
                  </a:lnTo>
                  <a:lnTo>
                    <a:pt x="314" y="1517"/>
                  </a:lnTo>
                  <a:lnTo>
                    <a:pt x="184" y="1386"/>
                  </a:lnTo>
                  <a:lnTo>
                    <a:pt x="105" y="1256"/>
                  </a:lnTo>
                  <a:lnTo>
                    <a:pt x="53" y="1099"/>
                  </a:lnTo>
                  <a:lnTo>
                    <a:pt x="1" y="942"/>
                  </a:lnTo>
                  <a:lnTo>
                    <a:pt x="27" y="1125"/>
                  </a:lnTo>
                  <a:lnTo>
                    <a:pt x="79" y="1282"/>
                  </a:lnTo>
                  <a:lnTo>
                    <a:pt x="157" y="1439"/>
                  </a:lnTo>
                  <a:lnTo>
                    <a:pt x="210" y="1491"/>
                  </a:lnTo>
                  <a:lnTo>
                    <a:pt x="262" y="1570"/>
                  </a:lnTo>
                  <a:lnTo>
                    <a:pt x="341" y="1596"/>
                  </a:lnTo>
                  <a:lnTo>
                    <a:pt x="445" y="1622"/>
                  </a:lnTo>
                  <a:lnTo>
                    <a:pt x="524" y="1622"/>
                  </a:lnTo>
                  <a:lnTo>
                    <a:pt x="628" y="1596"/>
                  </a:lnTo>
                  <a:lnTo>
                    <a:pt x="707" y="1543"/>
                  </a:lnTo>
                  <a:lnTo>
                    <a:pt x="733" y="1465"/>
                  </a:lnTo>
                  <a:lnTo>
                    <a:pt x="811" y="1282"/>
                  </a:lnTo>
                  <a:lnTo>
                    <a:pt x="837" y="1125"/>
                  </a:lnTo>
                  <a:lnTo>
                    <a:pt x="942" y="811"/>
                  </a:lnTo>
                  <a:lnTo>
                    <a:pt x="1010" y="473"/>
                  </a:lnTo>
                  <a:lnTo>
                    <a:pt x="1020" y="524"/>
                  </a:lnTo>
                  <a:lnTo>
                    <a:pt x="1073" y="707"/>
                  </a:lnTo>
                  <a:lnTo>
                    <a:pt x="1125" y="890"/>
                  </a:lnTo>
                  <a:lnTo>
                    <a:pt x="1204" y="1073"/>
                  </a:lnTo>
                  <a:lnTo>
                    <a:pt x="1308" y="1230"/>
                  </a:lnTo>
                  <a:lnTo>
                    <a:pt x="1465" y="1360"/>
                  </a:lnTo>
                  <a:lnTo>
                    <a:pt x="1622" y="1491"/>
                  </a:lnTo>
                  <a:lnTo>
                    <a:pt x="1674" y="1491"/>
                  </a:lnTo>
                  <a:lnTo>
                    <a:pt x="1727" y="1439"/>
                  </a:lnTo>
                  <a:lnTo>
                    <a:pt x="1779" y="1360"/>
                  </a:lnTo>
                  <a:lnTo>
                    <a:pt x="1805" y="1230"/>
                  </a:lnTo>
                  <a:lnTo>
                    <a:pt x="1831" y="994"/>
                  </a:lnTo>
                  <a:lnTo>
                    <a:pt x="1883" y="524"/>
                  </a:lnTo>
                  <a:lnTo>
                    <a:pt x="1910" y="288"/>
                  </a:lnTo>
                  <a:lnTo>
                    <a:pt x="1936" y="157"/>
                  </a:lnTo>
                  <a:lnTo>
                    <a:pt x="2014" y="79"/>
                  </a:lnTo>
                  <a:lnTo>
                    <a:pt x="2040" y="27"/>
                  </a:lnTo>
                  <a:lnTo>
                    <a:pt x="2093" y="27"/>
                  </a:lnTo>
                  <a:lnTo>
                    <a:pt x="2145" y="53"/>
                  </a:lnTo>
                  <a:lnTo>
                    <a:pt x="2197" y="79"/>
                  </a:lnTo>
                  <a:lnTo>
                    <a:pt x="2276" y="157"/>
                  </a:lnTo>
                  <a:lnTo>
                    <a:pt x="2223" y="53"/>
                  </a:lnTo>
                  <a:lnTo>
                    <a:pt x="2171" y="27"/>
                  </a:lnTo>
                  <a:lnTo>
                    <a:pt x="2093" y="1"/>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flipH="1">
              <a:off x="10692067" y="3151653"/>
              <a:ext cx="142851" cy="111394"/>
            </a:xfrm>
            <a:custGeom>
              <a:avLst/>
              <a:gdLst/>
              <a:ahLst/>
              <a:cxnLst/>
              <a:rect l="l" t="t" r="r" b="b"/>
              <a:pathLst>
                <a:path w="1544" h="1204" extrusionOk="0">
                  <a:moveTo>
                    <a:pt x="1544" y="1"/>
                  </a:moveTo>
                  <a:lnTo>
                    <a:pt x="1152" y="262"/>
                  </a:lnTo>
                  <a:lnTo>
                    <a:pt x="759" y="576"/>
                  </a:lnTo>
                  <a:lnTo>
                    <a:pt x="367" y="890"/>
                  </a:lnTo>
                  <a:lnTo>
                    <a:pt x="1" y="1204"/>
                  </a:lnTo>
                  <a:lnTo>
                    <a:pt x="236" y="1099"/>
                  </a:lnTo>
                  <a:lnTo>
                    <a:pt x="419" y="968"/>
                  </a:lnTo>
                  <a:lnTo>
                    <a:pt x="838" y="655"/>
                  </a:lnTo>
                  <a:lnTo>
                    <a:pt x="1204" y="341"/>
                  </a:lnTo>
                  <a:lnTo>
                    <a:pt x="1361" y="184"/>
                  </a:lnTo>
                  <a:lnTo>
                    <a:pt x="1544" y="1"/>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flipH="1">
              <a:off x="10663015" y="3241213"/>
              <a:ext cx="137947" cy="101679"/>
            </a:xfrm>
            <a:custGeom>
              <a:avLst/>
              <a:gdLst/>
              <a:ahLst/>
              <a:cxnLst/>
              <a:rect l="l" t="t" r="r" b="b"/>
              <a:pathLst>
                <a:path w="1491" h="1099" extrusionOk="0">
                  <a:moveTo>
                    <a:pt x="1491" y="0"/>
                  </a:moveTo>
                  <a:lnTo>
                    <a:pt x="1125" y="262"/>
                  </a:lnTo>
                  <a:lnTo>
                    <a:pt x="732" y="550"/>
                  </a:lnTo>
                  <a:lnTo>
                    <a:pt x="366" y="811"/>
                  </a:lnTo>
                  <a:lnTo>
                    <a:pt x="0" y="1099"/>
                  </a:lnTo>
                  <a:lnTo>
                    <a:pt x="209" y="1020"/>
                  </a:lnTo>
                  <a:lnTo>
                    <a:pt x="418" y="890"/>
                  </a:lnTo>
                  <a:lnTo>
                    <a:pt x="811" y="628"/>
                  </a:lnTo>
                  <a:lnTo>
                    <a:pt x="1177" y="340"/>
                  </a:lnTo>
                  <a:lnTo>
                    <a:pt x="1334" y="157"/>
                  </a:lnTo>
                  <a:lnTo>
                    <a:pt x="1491" y="0"/>
                  </a:lnTo>
                  <a:close/>
                </a:path>
              </a:pathLst>
            </a:custGeom>
            <a:solidFill>
              <a:srgbClr val="56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flipH="1">
              <a:off x="12584101" y="509652"/>
              <a:ext cx="24240" cy="130731"/>
            </a:xfrm>
            <a:custGeom>
              <a:avLst/>
              <a:gdLst/>
              <a:ahLst/>
              <a:cxnLst/>
              <a:rect l="l" t="t" r="r" b="b"/>
              <a:pathLst>
                <a:path w="262" h="1413" extrusionOk="0">
                  <a:moveTo>
                    <a:pt x="183" y="0"/>
                  </a:moveTo>
                  <a:lnTo>
                    <a:pt x="0" y="26"/>
                  </a:lnTo>
                  <a:lnTo>
                    <a:pt x="27" y="366"/>
                  </a:lnTo>
                  <a:lnTo>
                    <a:pt x="53" y="706"/>
                  </a:lnTo>
                  <a:lnTo>
                    <a:pt x="79" y="1046"/>
                  </a:lnTo>
                  <a:lnTo>
                    <a:pt x="53" y="1386"/>
                  </a:lnTo>
                  <a:lnTo>
                    <a:pt x="236" y="1412"/>
                  </a:lnTo>
                  <a:lnTo>
                    <a:pt x="262" y="1046"/>
                  </a:lnTo>
                  <a:lnTo>
                    <a:pt x="262" y="706"/>
                  </a:lnTo>
                  <a:lnTo>
                    <a:pt x="236" y="34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flipH="1">
              <a:off x="12361497" y="579782"/>
              <a:ext cx="113800" cy="140445"/>
            </a:xfrm>
            <a:custGeom>
              <a:avLst/>
              <a:gdLst/>
              <a:ahLst/>
              <a:cxnLst/>
              <a:rect l="l" t="t" r="r" b="b"/>
              <a:pathLst>
                <a:path w="1230" h="1518" extrusionOk="0">
                  <a:moveTo>
                    <a:pt x="1073" y="1"/>
                  </a:moveTo>
                  <a:lnTo>
                    <a:pt x="838" y="393"/>
                  </a:lnTo>
                  <a:lnTo>
                    <a:pt x="576" y="733"/>
                  </a:lnTo>
                  <a:lnTo>
                    <a:pt x="288" y="1073"/>
                  </a:lnTo>
                  <a:lnTo>
                    <a:pt x="1" y="1387"/>
                  </a:lnTo>
                  <a:lnTo>
                    <a:pt x="131" y="1517"/>
                  </a:lnTo>
                  <a:lnTo>
                    <a:pt x="445" y="1204"/>
                  </a:lnTo>
                  <a:lnTo>
                    <a:pt x="733" y="864"/>
                  </a:lnTo>
                  <a:lnTo>
                    <a:pt x="994" y="497"/>
                  </a:lnTo>
                  <a:lnTo>
                    <a:pt x="1230" y="105"/>
                  </a:lnTo>
                  <a:lnTo>
                    <a:pt x="10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flipH="1">
              <a:off x="12267127" y="812100"/>
              <a:ext cx="128325" cy="29051"/>
            </a:xfrm>
            <a:custGeom>
              <a:avLst/>
              <a:gdLst/>
              <a:ahLst/>
              <a:cxnLst/>
              <a:rect l="l" t="t" r="r" b="b"/>
              <a:pathLst>
                <a:path w="1387" h="314" extrusionOk="0">
                  <a:moveTo>
                    <a:pt x="1334" y="0"/>
                  </a:moveTo>
                  <a:lnTo>
                    <a:pt x="994" y="52"/>
                  </a:lnTo>
                  <a:lnTo>
                    <a:pt x="681" y="105"/>
                  </a:lnTo>
                  <a:lnTo>
                    <a:pt x="1" y="105"/>
                  </a:lnTo>
                  <a:lnTo>
                    <a:pt x="1" y="288"/>
                  </a:lnTo>
                  <a:lnTo>
                    <a:pt x="341" y="314"/>
                  </a:lnTo>
                  <a:lnTo>
                    <a:pt x="864" y="288"/>
                  </a:lnTo>
                  <a:lnTo>
                    <a:pt x="1387" y="183"/>
                  </a:lnTo>
                  <a:lnTo>
                    <a:pt x="1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flipH="1">
              <a:off x="10955749" y="1651626"/>
              <a:ext cx="1154187" cy="408938"/>
            </a:xfrm>
            <a:custGeom>
              <a:avLst/>
              <a:gdLst/>
              <a:ahLst/>
              <a:cxnLst/>
              <a:rect l="l" t="t" r="r" b="b"/>
              <a:pathLst>
                <a:path w="12475" h="4420" extrusionOk="0">
                  <a:moveTo>
                    <a:pt x="131" y="0"/>
                  </a:moveTo>
                  <a:lnTo>
                    <a:pt x="53" y="53"/>
                  </a:lnTo>
                  <a:lnTo>
                    <a:pt x="0" y="105"/>
                  </a:lnTo>
                  <a:lnTo>
                    <a:pt x="0" y="157"/>
                  </a:lnTo>
                  <a:lnTo>
                    <a:pt x="27" y="236"/>
                  </a:lnTo>
                  <a:lnTo>
                    <a:pt x="184" y="419"/>
                  </a:lnTo>
                  <a:lnTo>
                    <a:pt x="340" y="576"/>
                  </a:lnTo>
                  <a:lnTo>
                    <a:pt x="550" y="733"/>
                  </a:lnTo>
                  <a:lnTo>
                    <a:pt x="759" y="863"/>
                  </a:lnTo>
                  <a:lnTo>
                    <a:pt x="994" y="994"/>
                  </a:lnTo>
                  <a:lnTo>
                    <a:pt x="1230" y="1099"/>
                  </a:lnTo>
                  <a:lnTo>
                    <a:pt x="1726" y="1308"/>
                  </a:lnTo>
                  <a:lnTo>
                    <a:pt x="2197" y="1439"/>
                  </a:lnTo>
                  <a:lnTo>
                    <a:pt x="2563" y="1543"/>
                  </a:lnTo>
                  <a:lnTo>
                    <a:pt x="2929" y="1622"/>
                  </a:lnTo>
                  <a:lnTo>
                    <a:pt x="3086" y="1648"/>
                  </a:lnTo>
                  <a:lnTo>
                    <a:pt x="3557" y="1779"/>
                  </a:lnTo>
                  <a:lnTo>
                    <a:pt x="4891" y="2145"/>
                  </a:lnTo>
                  <a:lnTo>
                    <a:pt x="5858" y="2406"/>
                  </a:lnTo>
                  <a:lnTo>
                    <a:pt x="7009" y="2772"/>
                  </a:lnTo>
                  <a:lnTo>
                    <a:pt x="8343" y="3217"/>
                  </a:lnTo>
                  <a:lnTo>
                    <a:pt x="9833" y="3740"/>
                  </a:lnTo>
                  <a:lnTo>
                    <a:pt x="10565" y="3975"/>
                  </a:lnTo>
                  <a:lnTo>
                    <a:pt x="11167" y="4184"/>
                  </a:lnTo>
                  <a:lnTo>
                    <a:pt x="11638" y="4315"/>
                  </a:lnTo>
                  <a:lnTo>
                    <a:pt x="12004" y="4394"/>
                  </a:lnTo>
                  <a:lnTo>
                    <a:pt x="12265" y="4420"/>
                  </a:lnTo>
                  <a:lnTo>
                    <a:pt x="12448" y="4420"/>
                  </a:lnTo>
                  <a:lnTo>
                    <a:pt x="12474" y="4368"/>
                  </a:lnTo>
                  <a:lnTo>
                    <a:pt x="12474" y="4341"/>
                  </a:lnTo>
                  <a:lnTo>
                    <a:pt x="12448" y="4289"/>
                  </a:lnTo>
                  <a:lnTo>
                    <a:pt x="12317" y="4184"/>
                  </a:lnTo>
                  <a:lnTo>
                    <a:pt x="12134" y="4028"/>
                  </a:lnTo>
                  <a:lnTo>
                    <a:pt x="11559" y="3661"/>
                  </a:lnTo>
                  <a:lnTo>
                    <a:pt x="10722" y="3217"/>
                  </a:lnTo>
                  <a:lnTo>
                    <a:pt x="9729" y="2720"/>
                  </a:lnTo>
                  <a:lnTo>
                    <a:pt x="9127" y="2459"/>
                  </a:lnTo>
                  <a:lnTo>
                    <a:pt x="8447" y="2171"/>
                  </a:lnTo>
                  <a:lnTo>
                    <a:pt x="7689" y="1883"/>
                  </a:lnTo>
                  <a:lnTo>
                    <a:pt x="6878" y="1622"/>
                  </a:lnTo>
                  <a:lnTo>
                    <a:pt x="5204" y="1073"/>
                  </a:lnTo>
                  <a:lnTo>
                    <a:pt x="3531" y="602"/>
                  </a:lnTo>
                  <a:lnTo>
                    <a:pt x="2746" y="393"/>
                  </a:lnTo>
                  <a:lnTo>
                    <a:pt x="2040" y="236"/>
                  </a:lnTo>
                  <a:lnTo>
                    <a:pt x="1386" y="105"/>
                  </a:lnTo>
                  <a:lnTo>
                    <a:pt x="863" y="27"/>
                  </a:lnTo>
                  <a:lnTo>
                    <a:pt x="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2"/>
          <p:cNvSpPr/>
          <p:nvPr/>
        </p:nvSpPr>
        <p:spPr>
          <a:xfrm>
            <a:off x="4459531" y="4034102"/>
            <a:ext cx="469060" cy="636389"/>
          </a:xfrm>
          <a:custGeom>
            <a:avLst/>
            <a:gdLst/>
            <a:ahLst/>
            <a:cxnLst/>
            <a:rect l="l" t="t" r="r" b="b"/>
            <a:pathLst>
              <a:path w="9559" h="12969" extrusionOk="0">
                <a:moveTo>
                  <a:pt x="8841" y="1"/>
                </a:moveTo>
                <a:lnTo>
                  <a:pt x="7450" y="539"/>
                </a:lnTo>
                <a:lnTo>
                  <a:pt x="5341" y="1392"/>
                </a:lnTo>
                <a:lnTo>
                  <a:pt x="3815" y="2065"/>
                </a:lnTo>
                <a:lnTo>
                  <a:pt x="3052" y="2424"/>
                </a:lnTo>
                <a:lnTo>
                  <a:pt x="2289" y="2783"/>
                </a:lnTo>
                <a:lnTo>
                  <a:pt x="2289" y="3052"/>
                </a:lnTo>
                <a:lnTo>
                  <a:pt x="2334" y="3456"/>
                </a:lnTo>
                <a:lnTo>
                  <a:pt x="2424" y="4578"/>
                </a:lnTo>
                <a:lnTo>
                  <a:pt x="2603" y="6597"/>
                </a:lnTo>
                <a:lnTo>
                  <a:pt x="2738" y="8482"/>
                </a:lnTo>
                <a:lnTo>
                  <a:pt x="2738" y="8930"/>
                </a:lnTo>
                <a:lnTo>
                  <a:pt x="2783" y="9424"/>
                </a:lnTo>
                <a:lnTo>
                  <a:pt x="2783" y="9424"/>
                </a:lnTo>
                <a:lnTo>
                  <a:pt x="2469" y="9379"/>
                </a:lnTo>
                <a:lnTo>
                  <a:pt x="2155" y="9424"/>
                </a:lnTo>
                <a:lnTo>
                  <a:pt x="1841" y="9514"/>
                </a:lnTo>
                <a:lnTo>
                  <a:pt x="1571" y="9603"/>
                </a:lnTo>
                <a:lnTo>
                  <a:pt x="1257" y="9783"/>
                </a:lnTo>
                <a:lnTo>
                  <a:pt x="988" y="9962"/>
                </a:lnTo>
                <a:lnTo>
                  <a:pt x="764" y="10187"/>
                </a:lnTo>
                <a:lnTo>
                  <a:pt x="539" y="10366"/>
                </a:lnTo>
                <a:lnTo>
                  <a:pt x="360" y="10680"/>
                </a:lnTo>
                <a:lnTo>
                  <a:pt x="180" y="10994"/>
                </a:lnTo>
                <a:lnTo>
                  <a:pt x="46" y="11353"/>
                </a:lnTo>
                <a:lnTo>
                  <a:pt x="1" y="11712"/>
                </a:lnTo>
                <a:lnTo>
                  <a:pt x="1" y="12071"/>
                </a:lnTo>
                <a:lnTo>
                  <a:pt x="46" y="12251"/>
                </a:lnTo>
                <a:lnTo>
                  <a:pt x="91" y="12385"/>
                </a:lnTo>
                <a:lnTo>
                  <a:pt x="180" y="12565"/>
                </a:lnTo>
                <a:lnTo>
                  <a:pt x="315" y="12700"/>
                </a:lnTo>
                <a:lnTo>
                  <a:pt x="450" y="12789"/>
                </a:lnTo>
                <a:lnTo>
                  <a:pt x="674" y="12879"/>
                </a:lnTo>
                <a:lnTo>
                  <a:pt x="853" y="12969"/>
                </a:lnTo>
                <a:lnTo>
                  <a:pt x="1392" y="12969"/>
                </a:lnTo>
                <a:lnTo>
                  <a:pt x="1796" y="12879"/>
                </a:lnTo>
                <a:lnTo>
                  <a:pt x="2155" y="12744"/>
                </a:lnTo>
                <a:lnTo>
                  <a:pt x="2469" y="12520"/>
                </a:lnTo>
                <a:lnTo>
                  <a:pt x="2783" y="12251"/>
                </a:lnTo>
                <a:lnTo>
                  <a:pt x="3052" y="11982"/>
                </a:lnTo>
                <a:lnTo>
                  <a:pt x="3321" y="11712"/>
                </a:lnTo>
                <a:lnTo>
                  <a:pt x="3501" y="11353"/>
                </a:lnTo>
                <a:lnTo>
                  <a:pt x="3636" y="10994"/>
                </a:lnTo>
                <a:lnTo>
                  <a:pt x="3725" y="10635"/>
                </a:lnTo>
                <a:lnTo>
                  <a:pt x="3770" y="10232"/>
                </a:lnTo>
                <a:lnTo>
                  <a:pt x="3770" y="10007"/>
                </a:lnTo>
                <a:lnTo>
                  <a:pt x="3725" y="9783"/>
                </a:lnTo>
                <a:lnTo>
                  <a:pt x="3636" y="9603"/>
                </a:lnTo>
                <a:lnTo>
                  <a:pt x="3456" y="9379"/>
                </a:lnTo>
                <a:lnTo>
                  <a:pt x="3232" y="6597"/>
                </a:lnTo>
                <a:lnTo>
                  <a:pt x="3007" y="4578"/>
                </a:lnTo>
                <a:lnTo>
                  <a:pt x="3366" y="4443"/>
                </a:lnTo>
                <a:lnTo>
                  <a:pt x="3770" y="4308"/>
                </a:lnTo>
                <a:lnTo>
                  <a:pt x="4533" y="3949"/>
                </a:lnTo>
                <a:lnTo>
                  <a:pt x="6014" y="3231"/>
                </a:lnTo>
                <a:lnTo>
                  <a:pt x="7270" y="2648"/>
                </a:lnTo>
                <a:lnTo>
                  <a:pt x="8527" y="2065"/>
                </a:lnTo>
                <a:lnTo>
                  <a:pt x="8661" y="3815"/>
                </a:lnTo>
                <a:lnTo>
                  <a:pt x="8841" y="5565"/>
                </a:lnTo>
                <a:lnTo>
                  <a:pt x="9020" y="7315"/>
                </a:lnTo>
                <a:lnTo>
                  <a:pt x="8706" y="7225"/>
                </a:lnTo>
                <a:lnTo>
                  <a:pt x="8392" y="7225"/>
                </a:lnTo>
                <a:lnTo>
                  <a:pt x="8078" y="7270"/>
                </a:lnTo>
                <a:lnTo>
                  <a:pt x="7719" y="7405"/>
                </a:lnTo>
                <a:lnTo>
                  <a:pt x="7405" y="7539"/>
                </a:lnTo>
                <a:lnTo>
                  <a:pt x="7091" y="7674"/>
                </a:lnTo>
                <a:lnTo>
                  <a:pt x="6597" y="8033"/>
                </a:lnTo>
                <a:lnTo>
                  <a:pt x="6328" y="8257"/>
                </a:lnTo>
                <a:lnTo>
                  <a:pt x="6148" y="8526"/>
                </a:lnTo>
                <a:lnTo>
                  <a:pt x="6014" y="8796"/>
                </a:lnTo>
                <a:lnTo>
                  <a:pt x="5879" y="9110"/>
                </a:lnTo>
                <a:lnTo>
                  <a:pt x="5879" y="9424"/>
                </a:lnTo>
                <a:lnTo>
                  <a:pt x="5924" y="9738"/>
                </a:lnTo>
                <a:lnTo>
                  <a:pt x="6059" y="10007"/>
                </a:lnTo>
                <a:lnTo>
                  <a:pt x="6283" y="10276"/>
                </a:lnTo>
                <a:lnTo>
                  <a:pt x="6597" y="10456"/>
                </a:lnTo>
                <a:lnTo>
                  <a:pt x="6911" y="10546"/>
                </a:lnTo>
                <a:lnTo>
                  <a:pt x="7270" y="10591"/>
                </a:lnTo>
                <a:lnTo>
                  <a:pt x="7629" y="10546"/>
                </a:lnTo>
                <a:lnTo>
                  <a:pt x="7988" y="10456"/>
                </a:lnTo>
                <a:lnTo>
                  <a:pt x="8302" y="10321"/>
                </a:lnTo>
                <a:lnTo>
                  <a:pt x="8616" y="10097"/>
                </a:lnTo>
                <a:lnTo>
                  <a:pt x="8886" y="9873"/>
                </a:lnTo>
                <a:lnTo>
                  <a:pt x="9020" y="9693"/>
                </a:lnTo>
                <a:lnTo>
                  <a:pt x="9200" y="9469"/>
                </a:lnTo>
                <a:lnTo>
                  <a:pt x="9334" y="9199"/>
                </a:lnTo>
                <a:lnTo>
                  <a:pt x="9469" y="8885"/>
                </a:lnTo>
                <a:lnTo>
                  <a:pt x="9559" y="8616"/>
                </a:lnTo>
                <a:lnTo>
                  <a:pt x="9559" y="8302"/>
                </a:lnTo>
                <a:lnTo>
                  <a:pt x="9559" y="8033"/>
                </a:lnTo>
                <a:lnTo>
                  <a:pt x="9424" y="7764"/>
                </a:lnTo>
                <a:lnTo>
                  <a:pt x="9334" y="6014"/>
                </a:lnTo>
                <a:lnTo>
                  <a:pt x="9155" y="3411"/>
                </a:lnTo>
                <a:lnTo>
                  <a:pt x="8931" y="1033"/>
                </a:lnTo>
                <a:lnTo>
                  <a:pt x="88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3495637" y="1027186"/>
            <a:ext cx="345796" cy="502084"/>
          </a:xfrm>
          <a:custGeom>
            <a:avLst/>
            <a:gdLst/>
            <a:ahLst/>
            <a:cxnLst/>
            <a:rect l="l" t="t" r="r" b="b"/>
            <a:pathLst>
              <a:path w="7047" h="10232" extrusionOk="0">
                <a:moveTo>
                  <a:pt x="1482" y="1"/>
                </a:moveTo>
                <a:lnTo>
                  <a:pt x="1257" y="46"/>
                </a:lnTo>
                <a:lnTo>
                  <a:pt x="988" y="135"/>
                </a:lnTo>
                <a:lnTo>
                  <a:pt x="764" y="225"/>
                </a:lnTo>
                <a:lnTo>
                  <a:pt x="584" y="360"/>
                </a:lnTo>
                <a:lnTo>
                  <a:pt x="405" y="539"/>
                </a:lnTo>
                <a:lnTo>
                  <a:pt x="180" y="853"/>
                </a:lnTo>
                <a:lnTo>
                  <a:pt x="46" y="1257"/>
                </a:lnTo>
                <a:lnTo>
                  <a:pt x="1" y="1437"/>
                </a:lnTo>
                <a:lnTo>
                  <a:pt x="1" y="1661"/>
                </a:lnTo>
                <a:lnTo>
                  <a:pt x="46" y="1841"/>
                </a:lnTo>
                <a:lnTo>
                  <a:pt x="136" y="2020"/>
                </a:lnTo>
                <a:lnTo>
                  <a:pt x="225" y="3142"/>
                </a:lnTo>
                <a:lnTo>
                  <a:pt x="450" y="4802"/>
                </a:lnTo>
                <a:lnTo>
                  <a:pt x="854" y="7629"/>
                </a:lnTo>
                <a:lnTo>
                  <a:pt x="988" y="9020"/>
                </a:lnTo>
                <a:lnTo>
                  <a:pt x="1078" y="9783"/>
                </a:lnTo>
                <a:lnTo>
                  <a:pt x="1123" y="9962"/>
                </a:lnTo>
                <a:lnTo>
                  <a:pt x="1168" y="10097"/>
                </a:lnTo>
                <a:lnTo>
                  <a:pt x="1257" y="10232"/>
                </a:lnTo>
                <a:lnTo>
                  <a:pt x="1302" y="10232"/>
                </a:lnTo>
                <a:lnTo>
                  <a:pt x="1392" y="10187"/>
                </a:lnTo>
                <a:lnTo>
                  <a:pt x="2514" y="9738"/>
                </a:lnTo>
                <a:lnTo>
                  <a:pt x="3591" y="9289"/>
                </a:lnTo>
                <a:lnTo>
                  <a:pt x="4623" y="8841"/>
                </a:lnTo>
                <a:lnTo>
                  <a:pt x="5700" y="8347"/>
                </a:lnTo>
                <a:lnTo>
                  <a:pt x="5700" y="8302"/>
                </a:lnTo>
                <a:lnTo>
                  <a:pt x="5745" y="8123"/>
                </a:lnTo>
                <a:lnTo>
                  <a:pt x="5700" y="7584"/>
                </a:lnTo>
                <a:lnTo>
                  <a:pt x="5520" y="6059"/>
                </a:lnTo>
                <a:lnTo>
                  <a:pt x="5161" y="3680"/>
                </a:lnTo>
                <a:lnTo>
                  <a:pt x="5341" y="3680"/>
                </a:lnTo>
                <a:lnTo>
                  <a:pt x="5565" y="3635"/>
                </a:lnTo>
                <a:lnTo>
                  <a:pt x="5790" y="3591"/>
                </a:lnTo>
                <a:lnTo>
                  <a:pt x="5969" y="3501"/>
                </a:lnTo>
                <a:lnTo>
                  <a:pt x="6373" y="3232"/>
                </a:lnTo>
                <a:lnTo>
                  <a:pt x="6687" y="2962"/>
                </a:lnTo>
                <a:lnTo>
                  <a:pt x="6822" y="2738"/>
                </a:lnTo>
                <a:lnTo>
                  <a:pt x="6911" y="2514"/>
                </a:lnTo>
                <a:lnTo>
                  <a:pt x="7001" y="2244"/>
                </a:lnTo>
                <a:lnTo>
                  <a:pt x="7046" y="2020"/>
                </a:lnTo>
                <a:lnTo>
                  <a:pt x="7001" y="1751"/>
                </a:lnTo>
                <a:lnTo>
                  <a:pt x="6911" y="1526"/>
                </a:lnTo>
                <a:lnTo>
                  <a:pt x="6777" y="1347"/>
                </a:lnTo>
                <a:lnTo>
                  <a:pt x="6552" y="1212"/>
                </a:lnTo>
                <a:lnTo>
                  <a:pt x="6283" y="1167"/>
                </a:lnTo>
                <a:lnTo>
                  <a:pt x="6014" y="1167"/>
                </a:lnTo>
                <a:lnTo>
                  <a:pt x="5745" y="1257"/>
                </a:lnTo>
                <a:lnTo>
                  <a:pt x="5520" y="1347"/>
                </a:lnTo>
                <a:lnTo>
                  <a:pt x="5296" y="1526"/>
                </a:lnTo>
                <a:lnTo>
                  <a:pt x="5072" y="1706"/>
                </a:lnTo>
                <a:lnTo>
                  <a:pt x="4892" y="1885"/>
                </a:lnTo>
                <a:lnTo>
                  <a:pt x="4758" y="2110"/>
                </a:lnTo>
                <a:lnTo>
                  <a:pt x="4623" y="2334"/>
                </a:lnTo>
                <a:lnTo>
                  <a:pt x="4533" y="2603"/>
                </a:lnTo>
                <a:lnTo>
                  <a:pt x="4443" y="2873"/>
                </a:lnTo>
                <a:lnTo>
                  <a:pt x="4443" y="3142"/>
                </a:lnTo>
                <a:lnTo>
                  <a:pt x="4443" y="3276"/>
                </a:lnTo>
                <a:lnTo>
                  <a:pt x="4488" y="3411"/>
                </a:lnTo>
                <a:lnTo>
                  <a:pt x="4578" y="3546"/>
                </a:lnTo>
                <a:lnTo>
                  <a:pt x="4713" y="3635"/>
                </a:lnTo>
                <a:lnTo>
                  <a:pt x="5116" y="7001"/>
                </a:lnTo>
                <a:lnTo>
                  <a:pt x="4578" y="7225"/>
                </a:lnTo>
                <a:lnTo>
                  <a:pt x="4084" y="7494"/>
                </a:lnTo>
                <a:lnTo>
                  <a:pt x="3052" y="7988"/>
                </a:lnTo>
                <a:lnTo>
                  <a:pt x="2200" y="8482"/>
                </a:lnTo>
                <a:lnTo>
                  <a:pt x="1392" y="8975"/>
                </a:lnTo>
                <a:lnTo>
                  <a:pt x="1213" y="7674"/>
                </a:lnTo>
                <a:lnTo>
                  <a:pt x="898" y="5026"/>
                </a:lnTo>
                <a:lnTo>
                  <a:pt x="584" y="2334"/>
                </a:lnTo>
                <a:lnTo>
                  <a:pt x="764" y="2379"/>
                </a:lnTo>
                <a:lnTo>
                  <a:pt x="988" y="2379"/>
                </a:lnTo>
                <a:lnTo>
                  <a:pt x="1168" y="2334"/>
                </a:lnTo>
                <a:lnTo>
                  <a:pt x="1347" y="2244"/>
                </a:lnTo>
                <a:lnTo>
                  <a:pt x="1706" y="2020"/>
                </a:lnTo>
                <a:lnTo>
                  <a:pt x="2020" y="1751"/>
                </a:lnTo>
                <a:lnTo>
                  <a:pt x="2200" y="1616"/>
                </a:lnTo>
                <a:lnTo>
                  <a:pt x="2334" y="1437"/>
                </a:lnTo>
                <a:lnTo>
                  <a:pt x="2424" y="1212"/>
                </a:lnTo>
                <a:lnTo>
                  <a:pt x="2469" y="988"/>
                </a:lnTo>
                <a:lnTo>
                  <a:pt x="2469" y="808"/>
                </a:lnTo>
                <a:lnTo>
                  <a:pt x="2469" y="584"/>
                </a:lnTo>
                <a:lnTo>
                  <a:pt x="2334" y="405"/>
                </a:lnTo>
                <a:lnTo>
                  <a:pt x="2200" y="225"/>
                </a:lnTo>
                <a:lnTo>
                  <a:pt x="1975" y="90"/>
                </a:lnTo>
                <a:lnTo>
                  <a:pt x="1751" y="46"/>
                </a:lnTo>
                <a:lnTo>
                  <a:pt x="1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grpSp>
        <p:nvGrpSpPr>
          <p:cNvPr id="771" name="Google Shape;771;p43"/>
          <p:cNvGrpSpPr/>
          <p:nvPr/>
        </p:nvGrpSpPr>
        <p:grpSpPr>
          <a:xfrm flipH="1">
            <a:off x="5204473" y="1310956"/>
            <a:ext cx="1518761" cy="1005752"/>
            <a:chOff x="2788903" y="1320156"/>
            <a:chExt cx="1518761" cy="1005752"/>
          </a:xfrm>
        </p:grpSpPr>
        <p:sp>
          <p:nvSpPr>
            <p:cNvPr id="772" name="Google Shape;772;p43"/>
            <p:cNvSpPr/>
            <p:nvPr/>
          </p:nvSpPr>
          <p:spPr>
            <a:xfrm>
              <a:off x="3016390" y="1320156"/>
              <a:ext cx="138158" cy="96712"/>
            </a:xfrm>
            <a:custGeom>
              <a:avLst/>
              <a:gdLst/>
              <a:ahLst/>
              <a:cxnLst/>
              <a:rect l="l" t="t" r="r" b="b"/>
              <a:pathLst>
                <a:path w="25994" h="18196" extrusionOk="0">
                  <a:moveTo>
                    <a:pt x="1387" y="0"/>
                  </a:moveTo>
                  <a:lnTo>
                    <a:pt x="867" y="173"/>
                  </a:lnTo>
                  <a:lnTo>
                    <a:pt x="521" y="347"/>
                  </a:lnTo>
                  <a:lnTo>
                    <a:pt x="174" y="866"/>
                  </a:lnTo>
                  <a:lnTo>
                    <a:pt x="1" y="1386"/>
                  </a:lnTo>
                  <a:lnTo>
                    <a:pt x="1" y="18195"/>
                  </a:lnTo>
                  <a:lnTo>
                    <a:pt x="25994" y="18195"/>
                  </a:lnTo>
                  <a:lnTo>
                    <a:pt x="25994" y="1386"/>
                  </a:lnTo>
                  <a:lnTo>
                    <a:pt x="25821" y="866"/>
                  </a:lnTo>
                  <a:lnTo>
                    <a:pt x="25647" y="347"/>
                  </a:lnTo>
                  <a:lnTo>
                    <a:pt x="25127" y="173"/>
                  </a:lnTo>
                  <a:lnTo>
                    <a:pt x="2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016390" y="1443571"/>
              <a:ext cx="138158" cy="57110"/>
            </a:xfrm>
            <a:custGeom>
              <a:avLst/>
              <a:gdLst/>
              <a:ahLst/>
              <a:cxnLst/>
              <a:rect l="l" t="t" r="r" b="b"/>
              <a:pathLst>
                <a:path w="25994" h="10745" extrusionOk="0">
                  <a:moveTo>
                    <a:pt x="1" y="0"/>
                  </a:moveTo>
                  <a:lnTo>
                    <a:pt x="1" y="10744"/>
                  </a:lnTo>
                  <a:lnTo>
                    <a:pt x="25994" y="10744"/>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016390" y="1527383"/>
              <a:ext cx="138158" cy="699980"/>
            </a:xfrm>
            <a:custGeom>
              <a:avLst/>
              <a:gdLst/>
              <a:ahLst/>
              <a:cxnLst/>
              <a:rect l="l" t="t" r="r" b="b"/>
              <a:pathLst>
                <a:path w="25994" h="131699" extrusionOk="0">
                  <a:moveTo>
                    <a:pt x="1" y="0"/>
                  </a:moveTo>
                  <a:lnTo>
                    <a:pt x="1" y="15076"/>
                  </a:lnTo>
                  <a:lnTo>
                    <a:pt x="1" y="131698"/>
                  </a:lnTo>
                  <a:lnTo>
                    <a:pt x="25994" y="131698"/>
                  </a:lnTo>
                  <a:lnTo>
                    <a:pt x="25994" y="15076"/>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598479" y="1634220"/>
              <a:ext cx="145525" cy="74607"/>
            </a:xfrm>
            <a:custGeom>
              <a:avLst/>
              <a:gdLst/>
              <a:ahLst/>
              <a:cxnLst/>
              <a:rect l="l" t="t" r="r" b="b"/>
              <a:pathLst>
                <a:path w="27380" h="14037" extrusionOk="0">
                  <a:moveTo>
                    <a:pt x="25993" y="1"/>
                  </a:moveTo>
                  <a:lnTo>
                    <a:pt x="0" y="3466"/>
                  </a:lnTo>
                  <a:lnTo>
                    <a:pt x="1386" y="14037"/>
                  </a:lnTo>
                  <a:lnTo>
                    <a:pt x="27379" y="10571"/>
                  </a:lnTo>
                  <a:lnTo>
                    <a:pt x="25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580976" y="1492384"/>
              <a:ext cx="152897" cy="133555"/>
            </a:xfrm>
            <a:custGeom>
              <a:avLst/>
              <a:gdLst/>
              <a:ahLst/>
              <a:cxnLst/>
              <a:rect l="l" t="t" r="r" b="b"/>
              <a:pathLst>
                <a:path w="28767" h="25128" extrusionOk="0">
                  <a:moveTo>
                    <a:pt x="24261" y="1"/>
                  </a:moveTo>
                  <a:lnTo>
                    <a:pt x="1560" y="2946"/>
                  </a:lnTo>
                  <a:lnTo>
                    <a:pt x="867" y="3120"/>
                  </a:lnTo>
                  <a:lnTo>
                    <a:pt x="347" y="3640"/>
                  </a:lnTo>
                  <a:lnTo>
                    <a:pt x="174" y="4159"/>
                  </a:lnTo>
                  <a:lnTo>
                    <a:pt x="1" y="4853"/>
                  </a:lnTo>
                  <a:lnTo>
                    <a:pt x="2600" y="25127"/>
                  </a:lnTo>
                  <a:lnTo>
                    <a:pt x="28766" y="21661"/>
                  </a:lnTo>
                  <a:lnTo>
                    <a:pt x="26167" y="1560"/>
                  </a:lnTo>
                  <a:lnTo>
                    <a:pt x="25820" y="867"/>
                  </a:lnTo>
                  <a:lnTo>
                    <a:pt x="25474" y="347"/>
                  </a:lnTo>
                  <a:lnTo>
                    <a:pt x="24954" y="174"/>
                  </a:lnTo>
                  <a:lnTo>
                    <a:pt x="24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609528" y="1717112"/>
              <a:ext cx="201710" cy="515778"/>
            </a:xfrm>
            <a:custGeom>
              <a:avLst/>
              <a:gdLst/>
              <a:ahLst/>
              <a:cxnLst/>
              <a:rect l="l" t="t" r="r" b="b"/>
              <a:pathLst>
                <a:path w="37951" h="97042" extrusionOk="0">
                  <a:moveTo>
                    <a:pt x="25994" y="1"/>
                  </a:moveTo>
                  <a:lnTo>
                    <a:pt x="1" y="3466"/>
                  </a:lnTo>
                  <a:lnTo>
                    <a:pt x="1214" y="13863"/>
                  </a:lnTo>
                  <a:lnTo>
                    <a:pt x="11957" y="97041"/>
                  </a:lnTo>
                  <a:lnTo>
                    <a:pt x="37950" y="93749"/>
                  </a:lnTo>
                  <a:lnTo>
                    <a:pt x="27380" y="10398"/>
                  </a:lnTo>
                  <a:lnTo>
                    <a:pt x="25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788903" y="2233805"/>
              <a:ext cx="1518761" cy="92104"/>
            </a:xfrm>
            <a:custGeom>
              <a:avLst/>
              <a:gdLst/>
              <a:ahLst/>
              <a:cxnLst/>
              <a:rect l="l" t="t" r="r" b="b"/>
              <a:pathLst>
                <a:path w="285750" h="17329" extrusionOk="0">
                  <a:moveTo>
                    <a:pt x="0" y="0"/>
                  </a:moveTo>
                  <a:lnTo>
                    <a:pt x="0" y="17329"/>
                  </a:lnTo>
                  <a:lnTo>
                    <a:pt x="285750" y="1732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842319" y="2253146"/>
              <a:ext cx="53426" cy="54346"/>
            </a:xfrm>
            <a:custGeom>
              <a:avLst/>
              <a:gdLst/>
              <a:ahLst/>
              <a:cxnLst/>
              <a:rect l="l" t="t" r="r" b="b"/>
              <a:pathLst>
                <a:path w="10052" h="10225" extrusionOk="0">
                  <a:moveTo>
                    <a:pt x="3986" y="0"/>
                  </a:moveTo>
                  <a:lnTo>
                    <a:pt x="3120" y="347"/>
                  </a:lnTo>
                  <a:lnTo>
                    <a:pt x="2253" y="867"/>
                  </a:lnTo>
                  <a:lnTo>
                    <a:pt x="1387" y="1387"/>
                  </a:lnTo>
                  <a:lnTo>
                    <a:pt x="867" y="2253"/>
                  </a:lnTo>
                  <a:lnTo>
                    <a:pt x="347" y="3120"/>
                  </a:lnTo>
                  <a:lnTo>
                    <a:pt x="1" y="3986"/>
                  </a:lnTo>
                  <a:lnTo>
                    <a:pt x="1" y="5026"/>
                  </a:lnTo>
                  <a:lnTo>
                    <a:pt x="1" y="6065"/>
                  </a:lnTo>
                  <a:lnTo>
                    <a:pt x="347" y="7105"/>
                  </a:lnTo>
                  <a:lnTo>
                    <a:pt x="867" y="7972"/>
                  </a:lnTo>
                  <a:lnTo>
                    <a:pt x="1387" y="8665"/>
                  </a:lnTo>
                  <a:lnTo>
                    <a:pt x="2253" y="9185"/>
                  </a:lnTo>
                  <a:lnTo>
                    <a:pt x="3120" y="9704"/>
                  </a:lnTo>
                  <a:lnTo>
                    <a:pt x="3986" y="10051"/>
                  </a:lnTo>
                  <a:lnTo>
                    <a:pt x="5026" y="10224"/>
                  </a:lnTo>
                  <a:lnTo>
                    <a:pt x="6066" y="10051"/>
                  </a:lnTo>
                  <a:lnTo>
                    <a:pt x="6932" y="9704"/>
                  </a:lnTo>
                  <a:lnTo>
                    <a:pt x="7799" y="9185"/>
                  </a:lnTo>
                  <a:lnTo>
                    <a:pt x="8665" y="8665"/>
                  </a:lnTo>
                  <a:lnTo>
                    <a:pt x="9185" y="7972"/>
                  </a:lnTo>
                  <a:lnTo>
                    <a:pt x="9705" y="7105"/>
                  </a:lnTo>
                  <a:lnTo>
                    <a:pt x="10051" y="6065"/>
                  </a:lnTo>
                  <a:lnTo>
                    <a:pt x="10051" y="5026"/>
                  </a:lnTo>
                  <a:lnTo>
                    <a:pt x="10051" y="3986"/>
                  </a:lnTo>
                  <a:lnTo>
                    <a:pt x="9705" y="3120"/>
                  </a:lnTo>
                  <a:lnTo>
                    <a:pt x="9185" y="2253"/>
                  </a:lnTo>
                  <a:lnTo>
                    <a:pt x="8665" y="1387"/>
                  </a:lnTo>
                  <a:lnTo>
                    <a:pt x="7799" y="867"/>
                  </a:lnTo>
                  <a:lnTo>
                    <a:pt x="6932" y="347"/>
                  </a:lnTo>
                  <a:lnTo>
                    <a:pt x="6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4173195" y="2253146"/>
              <a:ext cx="54346" cy="54346"/>
            </a:xfrm>
            <a:custGeom>
              <a:avLst/>
              <a:gdLst/>
              <a:ahLst/>
              <a:cxnLst/>
              <a:rect l="l" t="t" r="r" b="b"/>
              <a:pathLst>
                <a:path w="10225" h="10225" extrusionOk="0">
                  <a:moveTo>
                    <a:pt x="3986" y="0"/>
                  </a:moveTo>
                  <a:lnTo>
                    <a:pt x="3119" y="347"/>
                  </a:lnTo>
                  <a:lnTo>
                    <a:pt x="2253" y="867"/>
                  </a:lnTo>
                  <a:lnTo>
                    <a:pt x="1560" y="1387"/>
                  </a:lnTo>
                  <a:lnTo>
                    <a:pt x="867" y="2253"/>
                  </a:lnTo>
                  <a:lnTo>
                    <a:pt x="347" y="3120"/>
                  </a:lnTo>
                  <a:lnTo>
                    <a:pt x="173" y="3986"/>
                  </a:lnTo>
                  <a:lnTo>
                    <a:pt x="0" y="5026"/>
                  </a:lnTo>
                  <a:lnTo>
                    <a:pt x="173" y="6065"/>
                  </a:lnTo>
                  <a:lnTo>
                    <a:pt x="347" y="7105"/>
                  </a:lnTo>
                  <a:lnTo>
                    <a:pt x="867" y="7972"/>
                  </a:lnTo>
                  <a:lnTo>
                    <a:pt x="1560" y="8665"/>
                  </a:lnTo>
                  <a:lnTo>
                    <a:pt x="2253" y="9185"/>
                  </a:lnTo>
                  <a:lnTo>
                    <a:pt x="3119" y="9704"/>
                  </a:lnTo>
                  <a:lnTo>
                    <a:pt x="3986" y="10051"/>
                  </a:lnTo>
                  <a:lnTo>
                    <a:pt x="5025" y="10224"/>
                  </a:lnTo>
                  <a:lnTo>
                    <a:pt x="6065" y="10051"/>
                  </a:lnTo>
                  <a:lnTo>
                    <a:pt x="7105" y="9704"/>
                  </a:lnTo>
                  <a:lnTo>
                    <a:pt x="7971" y="9185"/>
                  </a:lnTo>
                  <a:lnTo>
                    <a:pt x="8664" y="8665"/>
                  </a:lnTo>
                  <a:lnTo>
                    <a:pt x="9358" y="7972"/>
                  </a:lnTo>
                  <a:lnTo>
                    <a:pt x="9704" y="7105"/>
                  </a:lnTo>
                  <a:lnTo>
                    <a:pt x="10051" y="6065"/>
                  </a:lnTo>
                  <a:lnTo>
                    <a:pt x="10224" y="5026"/>
                  </a:lnTo>
                  <a:lnTo>
                    <a:pt x="10051" y="3986"/>
                  </a:lnTo>
                  <a:lnTo>
                    <a:pt x="9704" y="3120"/>
                  </a:lnTo>
                  <a:lnTo>
                    <a:pt x="9358" y="2253"/>
                  </a:lnTo>
                  <a:lnTo>
                    <a:pt x="8664" y="1387"/>
                  </a:lnTo>
                  <a:lnTo>
                    <a:pt x="7971" y="867"/>
                  </a:lnTo>
                  <a:lnTo>
                    <a:pt x="7105" y="347"/>
                  </a:lnTo>
                  <a:lnTo>
                    <a:pt x="6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016390" y="1416863"/>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016390" y="1500675"/>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594790" y="1607512"/>
              <a:ext cx="141847" cy="45135"/>
            </a:xfrm>
            <a:custGeom>
              <a:avLst/>
              <a:gdLst/>
              <a:ahLst/>
              <a:cxnLst/>
              <a:rect l="l" t="t" r="r" b="b"/>
              <a:pathLst>
                <a:path w="26688" h="8492" extrusionOk="0">
                  <a:moveTo>
                    <a:pt x="26167" y="0"/>
                  </a:moveTo>
                  <a:lnTo>
                    <a:pt x="1" y="3466"/>
                  </a:lnTo>
                  <a:lnTo>
                    <a:pt x="694" y="8491"/>
                  </a:lnTo>
                  <a:lnTo>
                    <a:pt x="26687" y="5026"/>
                  </a:lnTo>
                  <a:lnTo>
                    <a:pt x="26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605845" y="1690405"/>
              <a:ext cx="141841" cy="45135"/>
            </a:xfrm>
            <a:custGeom>
              <a:avLst/>
              <a:gdLst/>
              <a:ahLst/>
              <a:cxnLst/>
              <a:rect l="l" t="t" r="r" b="b"/>
              <a:pathLst>
                <a:path w="26687" h="8492" extrusionOk="0">
                  <a:moveTo>
                    <a:pt x="25993" y="0"/>
                  </a:moveTo>
                  <a:lnTo>
                    <a:pt x="0" y="3466"/>
                  </a:lnTo>
                  <a:lnTo>
                    <a:pt x="694" y="8491"/>
                  </a:lnTo>
                  <a:lnTo>
                    <a:pt x="26687" y="5026"/>
                  </a:lnTo>
                  <a:lnTo>
                    <a:pt x="25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3684130" y="2116832"/>
              <a:ext cx="93028" cy="35929"/>
            </a:xfrm>
            <a:custGeom>
              <a:avLst/>
              <a:gdLst/>
              <a:ahLst/>
              <a:cxnLst/>
              <a:rect l="l" t="t" r="r" b="b"/>
              <a:pathLst>
                <a:path w="17503" h="6760" extrusionOk="0">
                  <a:moveTo>
                    <a:pt x="14557" y="1"/>
                  </a:moveTo>
                  <a:lnTo>
                    <a:pt x="2254" y="1561"/>
                  </a:lnTo>
                  <a:lnTo>
                    <a:pt x="1734" y="1734"/>
                  </a:lnTo>
                  <a:lnTo>
                    <a:pt x="1387" y="1907"/>
                  </a:lnTo>
                  <a:lnTo>
                    <a:pt x="521" y="2600"/>
                  </a:lnTo>
                  <a:lnTo>
                    <a:pt x="174" y="3467"/>
                  </a:lnTo>
                  <a:lnTo>
                    <a:pt x="1" y="3987"/>
                  </a:lnTo>
                  <a:lnTo>
                    <a:pt x="1" y="4506"/>
                  </a:lnTo>
                  <a:lnTo>
                    <a:pt x="174" y="5026"/>
                  </a:lnTo>
                  <a:lnTo>
                    <a:pt x="347" y="5373"/>
                  </a:lnTo>
                  <a:lnTo>
                    <a:pt x="1041" y="6239"/>
                  </a:lnTo>
                  <a:lnTo>
                    <a:pt x="1907" y="6586"/>
                  </a:lnTo>
                  <a:lnTo>
                    <a:pt x="2427" y="6759"/>
                  </a:lnTo>
                  <a:lnTo>
                    <a:pt x="2947" y="6759"/>
                  </a:lnTo>
                  <a:lnTo>
                    <a:pt x="15250" y="5026"/>
                  </a:lnTo>
                  <a:lnTo>
                    <a:pt x="15770" y="5026"/>
                  </a:lnTo>
                  <a:lnTo>
                    <a:pt x="16116" y="4853"/>
                  </a:lnTo>
                  <a:lnTo>
                    <a:pt x="16983" y="4160"/>
                  </a:lnTo>
                  <a:lnTo>
                    <a:pt x="17330" y="3293"/>
                  </a:lnTo>
                  <a:lnTo>
                    <a:pt x="17503" y="2774"/>
                  </a:lnTo>
                  <a:lnTo>
                    <a:pt x="17503" y="2254"/>
                  </a:lnTo>
                  <a:lnTo>
                    <a:pt x="17330"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3677683" y="2065256"/>
              <a:ext cx="93028" cy="35929"/>
            </a:xfrm>
            <a:custGeom>
              <a:avLst/>
              <a:gdLst/>
              <a:ahLst/>
              <a:cxnLst/>
              <a:rect l="l" t="t" r="r" b="b"/>
              <a:pathLst>
                <a:path w="17503" h="6760" extrusionOk="0">
                  <a:moveTo>
                    <a:pt x="14557" y="1"/>
                  </a:moveTo>
                  <a:lnTo>
                    <a:pt x="2254" y="1734"/>
                  </a:lnTo>
                  <a:lnTo>
                    <a:pt x="1734" y="1734"/>
                  </a:lnTo>
                  <a:lnTo>
                    <a:pt x="1214" y="1907"/>
                  </a:lnTo>
                  <a:lnTo>
                    <a:pt x="521" y="2600"/>
                  </a:lnTo>
                  <a:lnTo>
                    <a:pt x="174" y="3467"/>
                  </a:lnTo>
                  <a:lnTo>
                    <a:pt x="1" y="3986"/>
                  </a:lnTo>
                  <a:lnTo>
                    <a:pt x="1" y="4506"/>
                  </a:lnTo>
                  <a:lnTo>
                    <a:pt x="174" y="5026"/>
                  </a:lnTo>
                  <a:lnTo>
                    <a:pt x="347" y="5546"/>
                  </a:lnTo>
                  <a:lnTo>
                    <a:pt x="1041" y="6239"/>
                  </a:lnTo>
                  <a:lnTo>
                    <a:pt x="1907" y="6586"/>
                  </a:lnTo>
                  <a:lnTo>
                    <a:pt x="2427" y="6759"/>
                  </a:lnTo>
                  <a:lnTo>
                    <a:pt x="2947" y="6759"/>
                  </a:lnTo>
                  <a:lnTo>
                    <a:pt x="15250" y="5199"/>
                  </a:lnTo>
                  <a:lnTo>
                    <a:pt x="15770" y="5026"/>
                  </a:lnTo>
                  <a:lnTo>
                    <a:pt x="16116" y="4853"/>
                  </a:lnTo>
                  <a:lnTo>
                    <a:pt x="16983" y="4160"/>
                  </a:lnTo>
                  <a:lnTo>
                    <a:pt x="17329" y="3293"/>
                  </a:lnTo>
                  <a:lnTo>
                    <a:pt x="17503" y="2773"/>
                  </a:lnTo>
                  <a:lnTo>
                    <a:pt x="17503" y="2254"/>
                  </a:lnTo>
                  <a:lnTo>
                    <a:pt x="17329"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3416116" y="1320156"/>
              <a:ext cx="164866" cy="907207"/>
            </a:xfrm>
            <a:custGeom>
              <a:avLst/>
              <a:gdLst/>
              <a:ahLst/>
              <a:cxnLst/>
              <a:rect l="l" t="t" r="r" b="b"/>
              <a:pathLst>
                <a:path w="31019" h="170688" extrusionOk="0">
                  <a:moveTo>
                    <a:pt x="1733" y="0"/>
                  </a:moveTo>
                  <a:lnTo>
                    <a:pt x="1040" y="173"/>
                  </a:lnTo>
                  <a:lnTo>
                    <a:pt x="520" y="520"/>
                  </a:lnTo>
                  <a:lnTo>
                    <a:pt x="174" y="1040"/>
                  </a:lnTo>
                  <a:lnTo>
                    <a:pt x="0" y="1560"/>
                  </a:lnTo>
                  <a:lnTo>
                    <a:pt x="0" y="170687"/>
                  </a:lnTo>
                  <a:lnTo>
                    <a:pt x="31019" y="170687"/>
                  </a:lnTo>
                  <a:lnTo>
                    <a:pt x="31019" y="1560"/>
                  </a:lnTo>
                  <a:lnTo>
                    <a:pt x="30845" y="1040"/>
                  </a:lnTo>
                  <a:lnTo>
                    <a:pt x="30499" y="520"/>
                  </a:lnTo>
                  <a:lnTo>
                    <a:pt x="29979" y="173"/>
                  </a:lnTo>
                  <a:lnTo>
                    <a:pt x="2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440060" y="1376336"/>
              <a:ext cx="120661" cy="27638"/>
            </a:xfrm>
            <a:custGeom>
              <a:avLst/>
              <a:gdLst/>
              <a:ahLst/>
              <a:cxnLst/>
              <a:rect l="l" t="t" r="r" b="b"/>
              <a:pathLst>
                <a:path w="22702" h="5200" extrusionOk="0">
                  <a:moveTo>
                    <a:pt x="2600" y="0"/>
                  </a:moveTo>
                  <a:lnTo>
                    <a:pt x="2080" y="174"/>
                  </a:lnTo>
                  <a:lnTo>
                    <a:pt x="1560" y="174"/>
                  </a:lnTo>
                  <a:lnTo>
                    <a:pt x="694" y="867"/>
                  </a:lnTo>
                  <a:lnTo>
                    <a:pt x="174" y="1560"/>
                  </a:lnTo>
                  <a:lnTo>
                    <a:pt x="1" y="2080"/>
                  </a:lnTo>
                  <a:lnTo>
                    <a:pt x="1" y="2600"/>
                  </a:lnTo>
                  <a:lnTo>
                    <a:pt x="1" y="3120"/>
                  </a:lnTo>
                  <a:lnTo>
                    <a:pt x="174" y="3640"/>
                  </a:lnTo>
                  <a:lnTo>
                    <a:pt x="694" y="4333"/>
                  </a:lnTo>
                  <a:lnTo>
                    <a:pt x="1560" y="4853"/>
                  </a:lnTo>
                  <a:lnTo>
                    <a:pt x="2080" y="5026"/>
                  </a:lnTo>
                  <a:lnTo>
                    <a:pt x="2600" y="5199"/>
                  </a:lnTo>
                  <a:lnTo>
                    <a:pt x="20102" y="5199"/>
                  </a:lnTo>
                  <a:lnTo>
                    <a:pt x="20622" y="5026"/>
                  </a:lnTo>
                  <a:lnTo>
                    <a:pt x="21142" y="4853"/>
                  </a:lnTo>
                  <a:lnTo>
                    <a:pt x="21835" y="4333"/>
                  </a:lnTo>
                  <a:lnTo>
                    <a:pt x="22355" y="3640"/>
                  </a:lnTo>
                  <a:lnTo>
                    <a:pt x="22528" y="3120"/>
                  </a:lnTo>
                  <a:lnTo>
                    <a:pt x="22701" y="2600"/>
                  </a:lnTo>
                  <a:lnTo>
                    <a:pt x="22528" y="2080"/>
                  </a:lnTo>
                  <a:lnTo>
                    <a:pt x="22355" y="1560"/>
                  </a:lnTo>
                  <a:lnTo>
                    <a:pt x="21835" y="867"/>
                  </a:lnTo>
                  <a:lnTo>
                    <a:pt x="21142" y="174"/>
                  </a:lnTo>
                  <a:lnTo>
                    <a:pt x="20622" y="174"/>
                  </a:lnTo>
                  <a:lnTo>
                    <a:pt x="201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3440060" y="1426068"/>
              <a:ext cx="120661" cy="26719"/>
            </a:xfrm>
            <a:custGeom>
              <a:avLst/>
              <a:gdLst/>
              <a:ahLst/>
              <a:cxnLst/>
              <a:rect l="l" t="t" r="r" b="b"/>
              <a:pathLst>
                <a:path w="22702" h="5027" extrusionOk="0">
                  <a:moveTo>
                    <a:pt x="2080" y="1"/>
                  </a:moveTo>
                  <a:lnTo>
                    <a:pt x="1560" y="174"/>
                  </a:lnTo>
                  <a:lnTo>
                    <a:pt x="694" y="694"/>
                  </a:lnTo>
                  <a:lnTo>
                    <a:pt x="174" y="1561"/>
                  </a:lnTo>
                  <a:lnTo>
                    <a:pt x="1" y="1907"/>
                  </a:lnTo>
                  <a:lnTo>
                    <a:pt x="1" y="2427"/>
                  </a:lnTo>
                  <a:lnTo>
                    <a:pt x="1" y="2947"/>
                  </a:lnTo>
                  <a:lnTo>
                    <a:pt x="174" y="3467"/>
                  </a:lnTo>
                  <a:lnTo>
                    <a:pt x="694" y="4333"/>
                  </a:lnTo>
                  <a:lnTo>
                    <a:pt x="1560" y="4853"/>
                  </a:lnTo>
                  <a:lnTo>
                    <a:pt x="2080" y="5026"/>
                  </a:lnTo>
                  <a:lnTo>
                    <a:pt x="20622" y="5026"/>
                  </a:lnTo>
                  <a:lnTo>
                    <a:pt x="21142" y="4853"/>
                  </a:lnTo>
                  <a:lnTo>
                    <a:pt x="21835" y="4333"/>
                  </a:lnTo>
                  <a:lnTo>
                    <a:pt x="22355" y="3467"/>
                  </a:lnTo>
                  <a:lnTo>
                    <a:pt x="22528" y="2947"/>
                  </a:lnTo>
                  <a:lnTo>
                    <a:pt x="22701" y="2427"/>
                  </a:lnTo>
                  <a:lnTo>
                    <a:pt x="22528" y="1907"/>
                  </a:lnTo>
                  <a:lnTo>
                    <a:pt x="22355" y="1561"/>
                  </a:lnTo>
                  <a:lnTo>
                    <a:pt x="21835" y="694"/>
                  </a:lnTo>
                  <a:lnTo>
                    <a:pt x="21142" y="174"/>
                  </a:lnTo>
                  <a:lnTo>
                    <a:pt x="20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826661" y="1494228"/>
              <a:ext cx="186971" cy="736818"/>
            </a:xfrm>
            <a:custGeom>
              <a:avLst/>
              <a:gdLst/>
              <a:ahLst/>
              <a:cxnLst/>
              <a:rect l="l" t="t" r="r" b="b"/>
              <a:pathLst>
                <a:path w="35178" h="138630" extrusionOk="0">
                  <a:moveTo>
                    <a:pt x="10571" y="0"/>
                  </a:moveTo>
                  <a:lnTo>
                    <a:pt x="10051" y="173"/>
                  </a:lnTo>
                  <a:lnTo>
                    <a:pt x="9532" y="347"/>
                  </a:lnTo>
                  <a:lnTo>
                    <a:pt x="9012" y="867"/>
                  </a:lnTo>
                  <a:lnTo>
                    <a:pt x="8838" y="1560"/>
                  </a:lnTo>
                  <a:lnTo>
                    <a:pt x="1" y="136897"/>
                  </a:lnTo>
                  <a:lnTo>
                    <a:pt x="26167" y="138629"/>
                  </a:lnTo>
                  <a:lnTo>
                    <a:pt x="35178" y="3293"/>
                  </a:lnTo>
                  <a:lnTo>
                    <a:pt x="35005" y="2599"/>
                  </a:lnTo>
                  <a:lnTo>
                    <a:pt x="34658" y="2080"/>
                  </a:lnTo>
                  <a:lnTo>
                    <a:pt x="34312" y="1733"/>
                  </a:lnTo>
                  <a:lnTo>
                    <a:pt x="33618" y="1560"/>
                  </a:lnTo>
                  <a:lnTo>
                    <a:pt x="105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855213" y="2120521"/>
              <a:ext cx="93028" cy="31316"/>
            </a:xfrm>
            <a:custGeom>
              <a:avLst/>
              <a:gdLst/>
              <a:ahLst/>
              <a:cxnLst/>
              <a:rect l="l" t="t" r="r" b="b"/>
              <a:pathLst>
                <a:path w="17503" h="5892" extrusionOk="0">
                  <a:moveTo>
                    <a:pt x="2253" y="0"/>
                  </a:moveTo>
                  <a:lnTo>
                    <a:pt x="1734" y="173"/>
                  </a:lnTo>
                  <a:lnTo>
                    <a:pt x="867" y="693"/>
                  </a:lnTo>
                  <a:lnTo>
                    <a:pt x="347" y="1386"/>
                  </a:lnTo>
                  <a:lnTo>
                    <a:pt x="174" y="1906"/>
                  </a:lnTo>
                  <a:lnTo>
                    <a:pt x="1" y="2426"/>
                  </a:lnTo>
                  <a:lnTo>
                    <a:pt x="1" y="2946"/>
                  </a:lnTo>
                  <a:lnTo>
                    <a:pt x="174" y="3466"/>
                  </a:lnTo>
                  <a:lnTo>
                    <a:pt x="694" y="4332"/>
                  </a:lnTo>
                  <a:lnTo>
                    <a:pt x="1387" y="4852"/>
                  </a:lnTo>
                  <a:lnTo>
                    <a:pt x="1907" y="5025"/>
                  </a:lnTo>
                  <a:lnTo>
                    <a:pt x="2427" y="5199"/>
                  </a:lnTo>
                  <a:lnTo>
                    <a:pt x="14730" y="5892"/>
                  </a:lnTo>
                  <a:lnTo>
                    <a:pt x="15250" y="5892"/>
                  </a:lnTo>
                  <a:lnTo>
                    <a:pt x="15770" y="5719"/>
                  </a:lnTo>
                  <a:lnTo>
                    <a:pt x="16636" y="5372"/>
                  </a:lnTo>
                  <a:lnTo>
                    <a:pt x="17329" y="4506"/>
                  </a:lnTo>
                  <a:lnTo>
                    <a:pt x="17503" y="4159"/>
                  </a:lnTo>
                  <a:lnTo>
                    <a:pt x="17503" y="3639"/>
                  </a:lnTo>
                  <a:lnTo>
                    <a:pt x="17503" y="3119"/>
                  </a:lnTo>
                  <a:lnTo>
                    <a:pt x="17329" y="2599"/>
                  </a:lnTo>
                  <a:lnTo>
                    <a:pt x="16809" y="1733"/>
                  </a:lnTo>
                  <a:lnTo>
                    <a:pt x="16116" y="1213"/>
                  </a:lnTo>
                  <a:lnTo>
                    <a:pt x="15596" y="867"/>
                  </a:lnTo>
                  <a:lnTo>
                    <a:pt x="15077" y="867"/>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2858896" y="2068944"/>
              <a:ext cx="93028" cy="31316"/>
            </a:xfrm>
            <a:custGeom>
              <a:avLst/>
              <a:gdLst/>
              <a:ahLst/>
              <a:cxnLst/>
              <a:rect l="l" t="t" r="r" b="b"/>
              <a:pathLst>
                <a:path w="17503" h="5892" extrusionOk="0">
                  <a:moveTo>
                    <a:pt x="2254" y="0"/>
                  </a:moveTo>
                  <a:lnTo>
                    <a:pt x="1734" y="173"/>
                  </a:lnTo>
                  <a:lnTo>
                    <a:pt x="867" y="693"/>
                  </a:lnTo>
                  <a:lnTo>
                    <a:pt x="347" y="1386"/>
                  </a:lnTo>
                  <a:lnTo>
                    <a:pt x="1" y="1906"/>
                  </a:lnTo>
                  <a:lnTo>
                    <a:pt x="1" y="2426"/>
                  </a:lnTo>
                  <a:lnTo>
                    <a:pt x="1" y="2946"/>
                  </a:lnTo>
                  <a:lnTo>
                    <a:pt x="174" y="3292"/>
                  </a:lnTo>
                  <a:lnTo>
                    <a:pt x="694" y="4159"/>
                  </a:lnTo>
                  <a:lnTo>
                    <a:pt x="1387" y="4852"/>
                  </a:lnTo>
                  <a:lnTo>
                    <a:pt x="1907" y="5025"/>
                  </a:lnTo>
                  <a:lnTo>
                    <a:pt x="2427" y="5025"/>
                  </a:lnTo>
                  <a:lnTo>
                    <a:pt x="14730" y="5892"/>
                  </a:lnTo>
                  <a:lnTo>
                    <a:pt x="15250" y="5892"/>
                  </a:lnTo>
                  <a:lnTo>
                    <a:pt x="15770" y="5718"/>
                  </a:lnTo>
                  <a:lnTo>
                    <a:pt x="16636" y="5199"/>
                  </a:lnTo>
                  <a:lnTo>
                    <a:pt x="17156" y="4505"/>
                  </a:lnTo>
                  <a:lnTo>
                    <a:pt x="17329" y="3986"/>
                  </a:lnTo>
                  <a:lnTo>
                    <a:pt x="17503" y="3466"/>
                  </a:lnTo>
                  <a:lnTo>
                    <a:pt x="17503" y="2946"/>
                  </a:lnTo>
                  <a:lnTo>
                    <a:pt x="17329" y="2599"/>
                  </a:lnTo>
                  <a:lnTo>
                    <a:pt x="16810" y="1733"/>
                  </a:lnTo>
                  <a:lnTo>
                    <a:pt x="16116" y="1040"/>
                  </a:lnTo>
                  <a:lnTo>
                    <a:pt x="15597" y="866"/>
                  </a:lnTo>
                  <a:lnTo>
                    <a:pt x="15077" y="866"/>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882846" y="1550408"/>
              <a:ext cx="105923" cy="156580"/>
            </a:xfrm>
            <a:custGeom>
              <a:avLst/>
              <a:gdLst/>
              <a:ahLst/>
              <a:cxnLst/>
              <a:rect l="l" t="t" r="r" b="b"/>
              <a:pathLst>
                <a:path w="19929" h="29460" extrusionOk="0">
                  <a:moveTo>
                    <a:pt x="1733" y="1"/>
                  </a:moveTo>
                  <a:lnTo>
                    <a:pt x="0" y="28246"/>
                  </a:lnTo>
                  <a:lnTo>
                    <a:pt x="18022" y="29459"/>
                  </a:lnTo>
                  <a:lnTo>
                    <a:pt x="19928" y="1214"/>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3160990"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7" y="867"/>
                  </a:lnTo>
                  <a:lnTo>
                    <a:pt x="40550" y="520"/>
                  </a:lnTo>
                  <a:lnTo>
                    <a:pt x="40203" y="174"/>
                  </a:lnTo>
                  <a:lnTo>
                    <a:pt x="39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3195990" y="1607512"/>
              <a:ext cx="146450" cy="26713"/>
            </a:xfrm>
            <a:custGeom>
              <a:avLst/>
              <a:gdLst/>
              <a:ahLst/>
              <a:cxnLst/>
              <a:rect l="l" t="t" r="r" b="b"/>
              <a:pathLst>
                <a:path w="27554" h="5026" extrusionOk="0">
                  <a:moveTo>
                    <a:pt x="2080" y="0"/>
                  </a:moveTo>
                  <a:lnTo>
                    <a:pt x="1560" y="174"/>
                  </a:lnTo>
                  <a:lnTo>
                    <a:pt x="694" y="694"/>
                  </a:lnTo>
                  <a:lnTo>
                    <a:pt x="174" y="1560"/>
                  </a:lnTo>
                  <a:lnTo>
                    <a:pt x="1" y="2080"/>
                  </a:lnTo>
                  <a:lnTo>
                    <a:pt x="1" y="2600"/>
                  </a:lnTo>
                  <a:lnTo>
                    <a:pt x="1" y="3120"/>
                  </a:lnTo>
                  <a:lnTo>
                    <a:pt x="174" y="3466"/>
                  </a:lnTo>
                  <a:lnTo>
                    <a:pt x="694" y="4333"/>
                  </a:lnTo>
                  <a:lnTo>
                    <a:pt x="1560" y="4852"/>
                  </a:lnTo>
                  <a:lnTo>
                    <a:pt x="2080" y="5026"/>
                  </a:lnTo>
                  <a:lnTo>
                    <a:pt x="25474" y="5026"/>
                  </a:lnTo>
                  <a:lnTo>
                    <a:pt x="25994" y="4852"/>
                  </a:lnTo>
                  <a:lnTo>
                    <a:pt x="26860" y="4333"/>
                  </a:lnTo>
                  <a:lnTo>
                    <a:pt x="27380" y="3466"/>
                  </a:lnTo>
                  <a:lnTo>
                    <a:pt x="27553" y="3120"/>
                  </a:lnTo>
                  <a:lnTo>
                    <a:pt x="27553" y="2600"/>
                  </a:lnTo>
                  <a:lnTo>
                    <a:pt x="27553" y="2080"/>
                  </a:lnTo>
                  <a:lnTo>
                    <a:pt x="27380" y="1560"/>
                  </a:lnTo>
                  <a:lnTo>
                    <a:pt x="26860" y="694"/>
                  </a:lnTo>
                  <a:lnTo>
                    <a:pt x="25994" y="174"/>
                  </a:lnTo>
                  <a:lnTo>
                    <a:pt x="25474"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3195990" y="1416863"/>
              <a:ext cx="146450" cy="150127"/>
            </a:xfrm>
            <a:custGeom>
              <a:avLst/>
              <a:gdLst/>
              <a:ahLst/>
              <a:cxnLst/>
              <a:rect l="l" t="t" r="r" b="b"/>
              <a:pathLst>
                <a:path w="27554" h="28246" extrusionOk="0">
                  <a:moveTo>
                    <a:pt x="1" y="0"/>
                  </a:moveTo>
                  <a:lnTo>
                    <a:pt x="1" y="28246"/>
                  </a:lnTo>
                  <a:lnTo>
                    <a:pt x="27553" y="28246"/>
                  </a:lnTo>
                  <a:lnTo>
                    <a:pt x="27553"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056222" y="1416863"/>
              <a:ext cx="164871" cy="810500"/>
            </a:xfrm>
            <a:custGeom>
              <a:avLst/>
              <a:gdLst/>
              <a:ahLst/>
              <a:cxnLst/>
              <a:rect l="l" t="t" r="r" b="b"/>
              <a:pathLst>
                <a:path w="31020" h="152493" extrusionOk="0">
                  <a:moveTo>
                    <a:pt x="1734" y="0"/>
                  </a:moveTo>
                  <a:lnTo>
                    <a:pt x="1040" y="173"/>
                  </a:lnTo>
                  <a:lnTo>
                    <a:pt x="521" y="347"/>
                  </a:lnTo>
                  <a:lnTo>
                    <a:pt x="174" y="867"/>
                  </a:lnTo>
                  <a:lnTo>
                    <a:pt x="1" y="1386"/>
                  </a:lnTo>
                  <a:lnTo>
                    <a:pt x="1" y="152492"/>
                  </a:lnTo>
                  <a:lnTo>
                    <a:pt x="31019" y="152492"/>
                  </a:lnTo>
                  <a:lnTo>
                    <a:pt x="31019" y="1386"/>
                  </a:lnTo>
                  <a:lnTo>
                    <a:pt x="30846" y="867"/>
                  </a:lnTo>
                  <a:lnTo>
                    <a:pt x="30499" y="347"/>
                  </a:lnTo>
                  <a:lnTo>
                    <a:pt x="29979" y="173"/>
                  </a:lnTo>
                  <a:lnTo>
                    <a:pt x="29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080172" y="2062497"/>
              <a:ext cx="119736" cy="27633"/>
            </a:xfrm>
            <a:custGeom>
              <a:avLst/>
              <a:gdLst/>
              <a:ahLst/>
              <a:cxnLst/>
              <a:rect l="l" t="t" r="r" b="b"/>
              <a:pathLst>
                <a:path w="22528" h="5199" extrusionOk="0">
                  <a:moveTo>
                    <a:pt x="2426" y="0"/>
                  </a:moveTo>
                  <a:lnTo>
                    <a:pt x="1906" y="173"/>
                  </a:lnTo>
                  <a:lnTo>
                    <a:pt x="1560" y="347"/>
                  </a:lnTo>
                  <a:lnTo>
                    <a:pt x="693" y="866"/>
                  </a:lnTo>
                  <a:lnTo>
                    <a:pt x="173" y="1560"/>
                  </a:lnTo>
                  <a:lnTo>
                    <a:pt x="0" y="2079"/>
                  </a:lnTo>
                  <a:lnTo>
                    <a:pt x="0" y="2599"/>
                  </a:lnTo>
                  <a:lnTo>
                    <a:pt x="0" y="3119"/>
                  </a:lnTo>
                  <a:lnTo>
                    <a:pt x="173" y="3639"/>
                  </a:lnTo>
                  <a:lnTo>
                    <a:pt x="693" y="4332"/>
                  </a:lnTo>
                  <a:lnTo>
                    <a:pt x="1560" y="5025"/>
                  </a:lnTo>
                  <a:lnTo>
                    <a:pt x="1906" y="5025"/>
                  </a:lnTo>
                  <a:lnTo>
                    <a:pt x="2426" y="5199"/>
                  </a:lnTo>
                  <a:lnTo>
                    <a:pt x="19928" y="5199"/>
                  </a:lnTo>
                  <a:lnTo>
                    <a:pt x="20448" y="5025"/>
                  </a:lnTo>
                  <a:lnTo>
                    <a:pt x="20968" y="5025"/>
                  </a:lnTo>
                  <a:lnTo>
                    <a:pt x="21834" y="4332"/>
                  </a:lnTo>
                  <a:lnTo>
                    <a:pt x="22354" y="3639"/>
                  </a:lnTo>
                  <a:lnTo>
                    <a:pt x="22527" y="3119"/>
                  </a:lnTo>
                  <a:lnTo>
                    <a:pt x="22527" y="2599"/>
                  </a:lnTo>
                  <a:lnTo>
                    <a:pt x="22527" y="2079"/>
                  </a:lnTo>
                  <a:lnTo>
                    <a:pt x="22354" y="1560"/>
                  </a:lnTo>
                  <a:lnTo>
                    <a:pt x="21834" y="866"/>
                  </a:lnTo>
                  <a:lnTo>
                    <a:pt x="20968" y="347"/>
                  </a:lnTo>
                  <a:lnTo>
                    <a:pt x="20448" y="173"/>
                  </a:lnTo>
                  <a:lnTo>
                    <a:pt x="19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080172" y="2112230"/>
              <a:ext cx="119736" cy="26713"/>
            </a:xfrm>
            <a:custGeom>
              <a:avLst/>
              <a:gdLst/>
              <a:ahLst/>
              <a:cxnLst/>
              <a:rect l="l" t="t" r="r" b="b"/>
              <a:pathLst>
                <a:path w="22528" h="5026" extrusionOk="0">
                  <a:moveTo>
                    <a:pt x="1906" y="1"/>
                  </a:moveTo>
                  <a:lnTo>
                    <a:pt x="1560" y="174"/>
                  </a:lnTo>
                  <a:lnTo>
                    <a:pt x="693" y="694"/>
                  </a:lnTo>
                  <a:lnTo>
                    <a:pt x="173" y="1560"/>
                  </a:lnTo>
                  <a:lnTo>
                    <a:pt x="0" y="2080"/>
                  </a:lnTo>
                  <a:lnTo>
                    <a:pt x="0" y="2600"/>
                  </a:lnTo>
                  <a:lnTo>
                    <a:pt x="0" y="2946"/>
                  </a:lnTo>
                  <a:lnTo>
                    <a:pt x="173" y="3466"/>
                  </a:lnTo>
                  <a:lnTo>
                    <a:pt x="693" y="4333"/>
                  </a:lnTo>
                  <a:lnTo>
                    <a:pt x="1560" y="4853"/>
                  </a:lnTo>
                  <a:lnTo>
                    <a:pt x="1906" y="5026"/>
                  </a:lnTo>
                  <a:lnTo>
                    <a:pt x="20448" y="5026"/>
                  </a:lnTo>
                  <a:lnTo>
                    <a:pt x="20968" y="4853"/>
                  </a:lnTo>
                  <a:lnTo>
                    <a:pt x="21834" y="4333"/>
                  </a:lnTo>
                  <a:lnTo>
                    <a:pt x="22354" y="3466"/>
                  </a:lnTo>
                  <a:lnTo>
                    <a:pt x="22527" y="2946"/>
                  </a:lnTo>
                  <a:lnTo>
                    <a:pt x="22527" y="2600"/>
                  </a:lnTo>
                  <a:lnTo>
                    <a:pt x="22527" y="2080"/>
                  </a:lnTo>
                  <a:lnTo>
                    <a:pt x="22354" y="1560"/>
                  </a:lnTo>
                  <a:lnTo>
                    <a:pt x="21834" y="694"/>
                  </a:lnTo>
                  <a:lnTo>
                    <a:pt x="20968" y="174"/>
                  </a:lnTo>
                  <a:lnTo>
                    <a:pt x="20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081091" y="1481334"/>
              <a:ext cx="118817" cy="27633"/>
            </a:xfrm>
            <a:custGeom>
              <a:avLst/>
              <a:gdLst/>
              <a:ahLst/>
              <a:cxnLst/>
              <a:rect l="l" t="t" r="r" b="b"/>
              <a:pathLst>
                <a:path w="22355" h="5199" extrusionOk="0">
                  <a:moveTo>
                    <a:pt x="1733" y="0"/>
                  </a:moveTo>
                  <a:lnTo>
                    <a:pt x="1387" y="173"/>
                  </a:lnTo>
                  <a:lnTo>
                    <a:pt x="694" y="693"/>
                  </a:lnTo>
                  <a:lnTo>
                    <a:pt x="174" y="1560"/>
                  </a:lnTo>
                  <a:lnTo>
                    <a:pt x="0" y="2599"/>
                  </a:lnTo>
                  <a:lnTo>
                    <a:pt x="174" y="3639"/>
                  </a:lnTo>
                  <a:lnTo>
                    <a:pt x="694" y="4506"/>
                  </a:lnTo>
                  <a:lnTo>
                    <a:pt x="1387" y="5025"/>
                  </a:lnTo>
                  <a:lnTo>
                    <a:pt x="1733" y="5199"/>
                  </a:lnTo>
                  <a:lnTo>
                    <a:pt x="20795" y="5199"/>
                  </a:lnTo>
                  <a:lnTo>
                    <a:pt x="21141" y="5025"/>
                  </a:lnTo>
                  <a:lnTo>
                    <a:pt x="21835" y="4506"/>
                  </a:lnTo>
                  <a:lnTo>
                    <a:pt x="22181" y="3639"/>
                  </a:lnTo>
                  <a:lnTo>
                    <a:pt x="22354" y="2599"/>
                  </a:lnTo>
                  <a:lnTo>
                    <a:pt x="22181" y="1560"/>
                  </a:lnTo>
                  <a:lnTo>
                    <a:pt x="21835" y="693"/>
                  </a:lnTo>
                  <a:lnTo>
                    <a:pt x="21141" y="173"/>
                  </a:lnTo>
                  <a:lnTo>
                    <a:pt x="2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18599"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6" y="867"/>
                  </a:lnTo>
                  <a:lnTo>
                    <a:pt x="40550" y="520"/>
                  </a:lnTo>
                  <a:lnTo>
                    <a:pt x="40030" y="174"/>
                  </a:lnTo>
                  <a:lnTo>
                    <a:pt x="39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853599" y="1416863"/>
              <a:ext cx="146450" cy="150127"/>
            </a:xfrm>
            <a:custGeom>
              <a:avLst/>
              <a:gdLst/>
              <a:ahLst/>
              <a:cxnLst/>
              <a:rect l="l" t="t" r="r" b="b"/>
              <a:pathLst>
                <a:path w="27554" h="28246" extrusionOk="0">
                  <a:moveTo>
                    <a:pt x="12304" y="0"/>
                  </a:moveTo>
                  <a:lnTo>
                    <a:pt x="10918" y="347"/>
                  </a:lnTo>
                  <a:lnTo>
                    <a:pt x="9705" y="693"/>
                  </a:lnTo>
                  <a:lnTo>
                    <a:pt x="8318" y="1040"/>
                  </a:lnTo>
                  <a:lnTo>
                    <a:pt x="7279" y="1733"/>
                  </a:lnTo>
                  <a:lnTo>
                    <a:pt x="6066" y="2426"/>
                  </a:lnTo>
                  <a:lnTo>
                    <a:pt x="5026" y="3119"/>
                  </a:lnTo>
                  <a:lnTo>
                    <a:pt x="3986" y="3986"/>
                  </a:lnTo>
                  <a:lnTo>
                    <a:pt x="3120" y="5025"/>
                  </a:lnTo>
                  <a:lnTo>
                    <a:pt x="2427" y="6065"/>
                  </a:lnTo>
                  <a:lnTo>
                    <a:pt x="1733" y="7278"/>
                  </a:lnTo>
                  <a:lnTo>
                    <a:pt x="1040" y="8491"/>
                  </a:lnTo>
                  <a:lnTo>
                    <a:pt x="694" y="9704"/>
                  </a:lnTo>
                  <a:lnTo>
                    <a:pt x="347" y="10917"/>
                  </a:lnTo>
                  <a:lnTo>
                    <a:pt x="1" y="12303"/>
                  </a:lnTo>
                  <a:lnTo>
                    <a:pt x="1" y="13690"/>
                  </a:lnTo>
                  <a:lnTo>
                    <a:pt x="1" y="14383"/>
                  </a:lnTo>
                  <a:lnTo>
                    <a:pt x="1" y="15769"/>
                  </a:lnTo>
                  <a:lnTo>
                    <a:pt x="347" y="17155"/>
                  </a:lnTo>
                  <a:lnTo>
                    <a:pt x="694" y="18542"/>
                  </a:lnTo>
                  <a:lnTo>
                    <a:pt x="1040" y="19755"/>
                  </a:lnTo>
                  <a:lnTo>
                    <a:pt x="1733" y="20968"/>
                  </a:lnTo>
                  <a:lnTo>
                    <a:pt x="2427" y="22181"/>
                  </a:lnTo>
                  <a:lnTo>
                    <a:pt x="3120" y="23221"/>
                  </a:lnTo>
                  <a:lnTo>
                    <a:pt x="3986" y="24087"/>
                  </a:lnTo>
                  <a:lnTo>
                    <a:pt x="5026" y="25127"/>
                  </a:lnTo>
                  <a:lnTo>
                    <a:pt x="6066" y="25820"/>
                  </a:lnTo>
                  <a:lnTo>
                    <a:pt x="7279" y="26513"/>
                  </a:lnTo>
                  <a:lnTo>
                    <a:pt x="8318" y="27033"/>
                  </a:lnTo>
                  <a:lnTo>
                    <a:pt x="9705" y="27553"/>
                  </a:lnTo>
                  <a:lnTo>
                    <a:pt x="10918" y="27899"/>
                  </a:lnTo>
                  <a:lnTo>
                    <a:pt x="12304" y="28073"/>
                  </a:lnTo>
                  <a:lnTo>
                    <a:pt x="13690" y="28246"/>
                  </a:lnTo>
                  <a:lnTo>
                    <a:pt x="15250" y="28073"/>
                  </a:lnTo>
                  <a:lnTo>
                    <a:pt x="16463" y="27899"/>
                  </a:lnTo>
                  <a:lnTo>
                    <a:pt x="17849" y="27553"/>
                  </a:lnTo>
                  <a:lnTo>
                    <a:pt x="19062" y="27033"/>
                  </a:lnTo>
                  <a:lnTo>
                    <a:pt x="20275" y="26513"/>
                  </a:lnTo>
                  <a:lnTo>
                    <a:pt x="21488" y="25820"/>
                  </a:lnTo>
                  <a:lnTo>
                    <a:pt x="22528" y="25127"/>
                  </a:lnTo>
                  <a:lnTo>
                    <a:pt x="23568" y="24087"/>
                  </a:lnTo>
                  <a:lnTo>
                    <a:pt x="24434" y="23221"/>
                  </a:lnTo>
                  <a:lnTo>
                    <a:pt x="25127" y="22181"/>
                  </a:lnTo>
                  <a:lnTo>
                    <a:pt x="25820" y="20968"/>
                  </a:lnTo>
                  <a:lnTo>
                    <a:pt x="26513" y="19755"/>
                  </a:lnTo>
                  <a:lnTo>
                    <a:pt x="26860" y="18542"/>
                  </a:lnTo>
                  <a:lnTo>
                    <a:pt x="27207" y="17155"/>
                  </a:lnTo>
                  <a:lnTo>
                    <a:pt x="27380" y="15769"/>
                  </a:lnTo>
                  <a:lnTo>
                    <a:pt x="27553" y="14383"/>
                  </a:lnTo>
                  <a:lnTo>
                    <a:pt x="27553" y="13690"/>
                  </a:lnTo>
                  <a:lnTo>
                    <a:pt x="27380" y="12303"/>
                  </a:lnTo>
                  <a:lnTo>
                    <a:pt x="27207" y="10917"/>
                  </a:lnTo>
                  <a:lnTo>
                    <a:pt x="26860" y="9704"/>
                  </a:lnTo>
                  <a:lnTo>
                    <a:pt x="26513" y="8491"/>
                  </a:lnTo>
                  <a:lnTo>
                    <a:pt x="25820" y="7278"/>
                  </a:lnTo>
                  <a:lnTo>
                    <a:pt x="25127" y="6065"/>
                  </a:lnTo>
                  <a:lnTo>
                    <a:pt x="24434" y="5025"/>
                  </a:lnTo>
                  <a:lnTo>
                    <a:pt x="23568" y="3986"/>
                  </a:lnTo>
                  <a:lnTo>
                    <a:pt x="22528" y="3119"/>
                  </a:lnTo>
                  <a:lnTo>
                    <a:pt x="21488" y="2426"/>
                  </a:lnTo>
                  <a:lnTo>
                    <a:pt x="20275" y="1733"/>
                  </a:lnTo>
                  <a:lnTo>
                    <a:pt x="19062" y="1040"/>
                  </a:lnTo>
                  <a:lnTo>
                    <a:pt x="17849" y="693"/>
                  </a:lnTo>
                  <a:lnTo>
                    <a:pt x="16463" y="347"/>
                  </a:lnTo>
                  <a:lnTo>
                    <a:pt x="15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848071" y="2050522"/>
              <a:ext cx="157499" cy="35924"/>
            </a:xfrm>
            <a:custGeom>
              <a:avLst/>
              <a:gdLst/>
              <a:ahLst/>
              <a:cxnLst/>
              <a:rect l="l" t="t" r="r" b="b"/>
              <a:pathLst>
                <a:path w="29633" h="6759" extrusionOk="0">
                  <a:moveTo>
                    <a:pt x="3293" y="0"/>
                  </a:moveTo>
                  <a:lnTo>
                    <a:pt x="2600" y="174"/>
                  </a:lnTo>
                  <a:lnTo>
                    <a:pt x="1907" y="347"/>
                  </a:lnTo>
                  <a:lnTo>
                    <a:pt x="1387" y="693"/>
                  </a:lnTo>
                  <a:lnTo>
                    <a:pt x="867" y="1040"/>
                  </a:lnTo>
                  <a:lnTo>
                    <a:pt x="521" y="1560"/>
                  </a:lnTo>
                  <a:lnTo>
                    <a:pt x="174" y="2080"/>
                  </a:lnTo>
                  <a:lnTo>
                    <a:pt x="1" y="2773"/>
                  </a:lnTo>
                  <a:lnTo>
                    <a:pt x="1" y="3466"/>
                  </a:lnTo>
                  <a:lnTo>
                    <a:pt x="1" y="3986"/>
                  </a:lnTo>
                  <a:lnTo>
                    <a:pt x="174" y="4679"/>
                  </a:lnTo>
                  <a:lnTo>
                    <a:pt x="521" y="5199"/>
                  </a:lnTo>
                  <a:lnTo>
                    <a:pt x="867" y="5719"/>
                  </a:lnTo>
                  <a:lnTo>
                    <a:pt x="1387" y="6239"/>
                  </a:lnTo>
                  <a:lnTo>
                    <a:pt x="1907" y="6412"/>
                  </a:lnTo>
                  <a:lnTo>
                    <a:pt x="2600" y="6585"/>
                  </a:lnTo>
                  <a:lnTo>
                    <a:pt x="3293" y="6758"/>
                  </a:lnTo>
                  <a:lnTo>
                    <a:pt x="26340" y="6758"/>
                  </a:lnTo>
                  <a:lnTo>
                    <a:pt x="27034" y="6585"/>
                  </a:lnTo>
                  <a:lnTo>
                    <a:pt x="27553" y="6412"/>
                  </a:lnTo>
                  <a:lnTo>
                    <a:pt x="28247" y="6239"/>
                  </a:lnTo>
                  <a:lnTo>
                    <a:pt x="28766" y="5719"/>
                  </a:lnTo>
                  <a:lnTo>
                    <a:pt x="29113" y="5199"/>
                  </a:lnTo>
                  <a:lnTo>
                    <a:pt x="29460" y="4679"/>
                  </a:lnTo>
                  <a:lnTo>
                    <a:pt x="29633" y="3986"/>
                  </a:lnTo>
                  <a:lnTo>
                    <a:pt x="29633" y="3466"/>
                  </a:lnTo>
                  <a:lnTo>
                    <a:pt x="29633" y="2773"/>
                  </a:lnTo>
                  <a:lnTo>
                    <a:pt x="29460" y="2080"/>
                  </a:lnTo>
                  <a:lnTo>
                    <a:pt x="29113" y="1560"/>
                  </a:lnTo>
                  <a:lnTo>
                    <a:pt x="28766" y="1040"/>
                  </a:lnTo>
                  <a:lnTo>
                    <a:pt x="28247" y="693"/>
                  </a:lnTo>
                  <a:lnTo>
                    <a:pt x="27553" y="347"/>
                  </a:lnTo>
                  <a:lnTo>
                    <a:pt x="27034" y="174"/>
                  </a:lnTo>
                  <a:lnTo>
                    <a:pt x="26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3848071" y="2115913"/>
              <a:ext cx="157499" cy="35005"/>
            </a:xfrm>
            <a:custGeom>
              <a:avLst/>
              <a:gdLst/>
              <a:ahLst/>
              <a:cxnLst/>
              <a:rect l="l" t="t" r="r" b="b"/>
              <a:pathLst>
                <a:path w="29633" h="6586" extrusionOk="0">
                  <a:moveTo>
                    <a:pt x="2600" y="1"/>
                  </a:moveTo>
                  <a:lnTo>
                    <a:pt x="1907" y="174"/>
                  </a:lnTo>
                  <a:lnTo>
                    <a:pt x="1387" y="521"/>
                  </a:lnTo>
                  <a:lnTo>
                    <a:pt x="867" y="867"/>
                  </a:lnTo>
                  <a:lnTo>
                    <a:pt x="521" y="1387"/>
                  </a:lnTo>
                  <a:lnTo>
                    <a:pt x="174" y="2080"/>
                  </a:lnTo>
                  <a:lnTo>
                    <a:pt x="1" y="2600"/>
                  </a:lnTo>
                  <a:lnTo>
                    <a:pt x="1" y="3293"/>
                  </a:lnTo>
                  <a:lnTo>
                    <a:pt x="1" y="3986"/>
                  </a:lnTo>
                  <a:lnTo>
                    <a:pt x="174" y="4679"/>
                  </a:lnTo>
                  <a:lnTo>
                    <a:pt x="521" y="5199"/>
                  </a:lnTo>
                  <a:lnTo>
                    <a:pt x="867" y="5719"/>
                  </a:lnTo>
                  <a:lnTo>
                    <a:pt x="1387" y="6066"/>
                  </a:lnTo>
                  <a:lnTo>
                    <a:pt x="1907" y="6412"/>
                  </a:lnTo>
                  <a:lnTo>
                    <a:pt x="2600" y="6586"/>
                  </a:lnTo>
                  <a:lnTo>
                    <a:pt x="27034" y="6586"/>
                  </a:lnTo>
                  <a:lnTo>
                    <a:pt x="27553" y="6412"/>
                  </a:lnTo>
                  <a:lnTo>
                    <a:pt x="28247" y="6066"/>
                  </a:lnTo>
                  <a:lnTo>
                    <a:pt x="28766" y="5719"/>
                  </a:lnTo>
                  <a:lnTo>
                    <a:pt x="29113" y="5199"/>
                  </a:lnTo>
                  <a:lnTo>
                    <a:pt x="29460" y="4679"/>
                  </a:lnTo>
                  <a:lnTo>
                    <a:pt x="29633" y="3986"/>
                  </a:lnTo>
                  <a:lnTo>
                    <a:pt x="29633" y="3293"/>
                  </a:lnTo>
                  <a:lnTo>
                    <a:pt x="29633" y="2600"/>
                  </a:lnTo>
                  <a:lnTo>
                    <a:pt x="29460" y="2080"/>
                  </a:lnTo>
                  <a:lnTo>
                    <a:pt x="29113" y="1387"/>
                  </a:lnTo>
                  <a:lnTo>
                    <a:pt x="28766" y="867"/>
                  </a:lnTo>
                  <a:lnTo>
                    <a:pt x="28247" y="521"/>
                  </a:lnTo>
                  <a:lnTo>
                    <a:pt x="27553" y="174"/>
                  </a:lnTo>
                  <a:lnTo>
                    <a:pt x="27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43"/>
          <p:cNvSpPr/>
          <p:nvPr/>
        </p:nvSpPr>
        <p:spPr>
          <a:xfrm>
            <a:off x="795175" y="694375"/>
            <a:ext cx="1056900" cy="1056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txBox="1">
            <a:spLocks noGrp="1"/>
          </p:cNvSpPr>
          <p:nvPr>
            <p:ph type="title"/>
          </p:nvPr>
        </p:nvSpPr>
        <p:spPr>
          <a:xfrm>
            <a:off x="1064145" y="2354859"/>
            <a:ext cx="4219800" cy="19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goal</a:t>
            </a:r>
            <a:endParaRPr dirty="0"/>
          </a:p>
        </p:txBody>
      </p:sp>
      <p:sp>
        <p:nvSpPr>
          <p:cNvPr id="808" name="Google Shape;808;p43"/>
          <p:cNvSpPr txBox="1">
            <a:spLocks noGrp="1"/>
          </p:cNvSpPr>
          <p:nvPr>
            <p:ph type="title" idx="2"/>
          </p:nvPr>
        </p:nvSpPr>
        <p:spPr>
          <a:xfrm>
            <a:off x="795175" y="726522"/>
            <a:ext cx="1056900" cy="7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810" name="Google Shape;810;p43"/>
          <p:cNvGrpSpPr/>
          <p:nvPr/>
        </p:nvGrpSpPr>
        <p:grpSpPr>
          <a:xfrm>
            <a:off x="4265888" y="454228"/>
            <a:ext cx="3919287" cy="7917949"/>
            <a:chOff x="4934150" y="1585900"/>
            <a:chExt cx="1257875" cy="2541225"/>
          </a:xfrm>
        </p:grpSpPr>
        <p:sp>
          <p:nvSpPr>
            <p:cNvPr id="811" name="Google Shape;811;p43"/>
            <p:cNvSpPr/>
            <p:nvPr/>
          </p:nvSpPr>
          <p:spPr>
            <a:xfrm>
              <a:off x="5521225" y="1585900"/>
              <a:ext cx="670800" cy="633525"/>
            </a:xfrm>
            <a:custGeom>
              <a:avLst/>
              <a:gdLst/>
              <a:ahLst/>
              <a:cxnLst/>
              <a:rect l="l" t="t" r="r" b="b"/>
              <a:pathLst>
                <a:path w="26832" h="25341" extrusionOk="0">
                  <a:moveTo>
                    <a:pt x="13364" y="1"/>
                  </a:moveTo>
                  <a:lnTo>
                    <a:pt x="13181" y="27"/>
                  </a:lnTo>
                  <a:lnTo>
                    <a:pt x="13024" y="27"/>
                  </a:lnTo>
                  <a:lnTo>
                    <a:pt x="12841" y="79"/>
                  </a:lnTo>
                  <a:lnTo>
                    <a:pt x="12710" y="158"/>
                  </a:lnTo>
                  <a:lnTo>
                    <a:pt x="12579" y="236"/>
                  </a:lnTo>
                  <a:lnTo>
                    <a:pt x="12475" y="341"/>
                  </a:lnTo>
                  <a:lnTo>
                    <a:pt x="12239" y="602"/>
                  </a:lnTo>
                  <a:lnTo>
                    <a:pt x="12030" y="916"/>
                  </a:lnTo>
                  <a:lnTo>
                    <a:pt x="11873" y="1256"/>
                  </a:lnTo>
                  <a:lnTo>
                    <a:pt x="11716" y="1622"/>
                  </a:lnTo>
                  <a:lnTo>
                    <a:pt x="11612" y="1988"/>
                  </a:lnTo>
                  <a:lnTo>
                    <a:pt x="11559" y="2328"/>
                  </a:lnTo>
                  <a:lnTo>
                    <a:pt x="11559" y="2642"/>
                  </a:lnTo>
                  <a:lnTo>
                    <a:pt x="11246" y="2407"/>
                  </a:lnTo>
                  <a:lnTo>
                    <a:pt x="10932" y="2224"/>
                  </a:lnTo>
                  <a:lnTo>
                    <a:pt x="10644" y="2119"/>
                  </a:lnTo>
                  <a:lnTo>
                    <a:pt x="10330" y="2067"/>
                  </a:lnTo>
                  <a:lnTo>
                    <a:pt x="10043" y="2067"/>
                  </a:lnTo>
                  <a:lnTo>
                    <a:pt x="9781" y="2093"/>
                  </a:lnTo>
                  <a:lnTo>
                    <a:pt x="9520" y="2197"/>
                  </a:lnTo>
                  <a:lnTo>
                    <a:pt x="9310" y="2328"/>
                  </a:lnTo>
                  <a:lnTo>
                    <a:pt x="9101" y="2511"/>
                  </a:lnTo>
                  <a:lnTo>
                    <a:pt x="8918" y="2721"/>
                  </a:lnTo>
                  <a:lnTo>
                    <a:pt x="8761" y="2956"/>
                  </a:lnTo>
                  <a:lnTo>
                    <a:pt x="8657" y="3217"/>
                  </a:lnTo>
                  <a:lnTo>
                    <a:pt x="8604" y="3531"/>
                  </a:lnTo>
                  <a:lnTo>
                    <a:pt x="8578" y="3845"/>
                  </a:lnTo>
                  <a:lnTo>
                    <a:pt x="8604" y="4185"/>
                  </a:lnTo>
                  <a:lnTo>
                    <a:pt x="8526" y="4028"/>
                  </a:lnTo>
                  <a:lnTo>
                    <a:pt x="8447" y="3897"/>
                  </a:lnTo>
                  <a:lnTo>
                    <a:pt x="8343" y="3767"/>
                  </a:lnTo>
                  <a:lnTo>
                    <a:pt x="8238" y="3662"/>
                  </a:lnTo>
                  <a:lnTo>
                    <a:pt x="8108" y="3557"/>
                  </a:lnTo>
                  <a:lnTo>
                    <a:pt x="7977" y="3479"/>
                  </a:lnTo>
                  <a:lnTo>
                    <a:pt x="7820" y="3427"/>
                  </a:lnTo>
                  <a:lnTo>
                    <a:pt x="7663" y="3374"/>
                  </a:lnTo>
                  <a:lnTo>
                    <a:pt x="7349" y="3296"/>
                  </a:lnTo>
                  <a:lnTo>
                    <a:pt x="7009" y="3296"/>
                  </a:lnTo>
                  <a:lnTo>
                    <a:pt x="6695" y="3348"/>
                  </a:lnTo>
                  <a:lnTo>
                    <a:pt x="6512" y="3374"/>
                  </a:lnTo>
                  <a:lnTo>
                    <a:pt x="6329" y="3453"/>
                  </a:lnTo>
                  <a:lnTo>
                    <a:pt x="6199" y="3505"/>
                  </a:lnTo>
                  <a:lnTo>
                    <a:pt x="6068" y="3583"/>
                  </a:lnTo>
                  <a:lnTo>
                    <a:pt x="5989" y="3688"/>
                  </a:lnTo>
                  <a:lnTo>
                    <a:pt x="5911" y="3767"/>
                  </a:lnTo>
                  <a:lnTo>
                    <a:pt x="5832" y="3871"/>
                  </a:lnTo>
                  <a:lnTo>
                    <a:pt x="5806" y="4002"/>
                  </a:lnTo>
                  <a:lnTo>
                    <a:pt x="5780" y="4106"/>
                  </a:lnTo>
                  <a:lnTo>
                    <a:pt x="5780" y="4237"/>
                  </a:lnTo>
                  <a:lnTo>
                    <a:pt x="5806" y="4499"/>
                  </a:lnTo>
                  <a:lnTo>
                    <a:pt x="5911" y="4786"/>
                  </a:lnTo>
                  <a:lnTo>
                    <a:pt x="6042" y="5100"/>
                  </a:lnTo>
                  <a:lnTo>
                    <a:pt x="5911" y="4996"/>
                  </a:lnTo>
                  <a:lnTo>
                    <a:pt x="5754" y="4891"/>
                  </a:lnTo>
                  <a:lnTo>
                    <a:pt x="5623" y="4839"/>
                  </a:lnTo>
                  <a:lnTo>
                    <a:pt x="5466" y="4786"/>
                  </a:lnTo>
                  <a:lnTo>
                    <a:pt x="5336" y="4760"/>
                  </a:lnTo>
                  <a:lnTo>
                    <a:pt x="5231" y="4760"/>
                  </a:lnTo>
                  <a:lnTo>
                    <a:pt x="5100" y="4786"/>
                  </a:lnTo>
                  <a:lnTo>
                    <a:pt x="4996" y="4813"/>
                  </a:lnTo>
                  <a:lnTo>
                    <a:pt x="4917" y="4865"/>
                  </a:lnTo>
                  <a:lnTo>
                    <a:pt x="4839" y="4969"/>
                  </a:lnTo>
                  <a:lnTo>
                    <a:pt x="4786" y="5048"/>
                  </a:lnTo>
                  <a:lnTo>
                    <a:pt x="4734" y="5179"/>
                  </a:lnTo>
                  <a:lnTo>
                    <a:pt x="4708" y="5309"/>
                  </a:lnTo>
                  <a:lnTo>
                    <a:pt x="4708" y="5466"/>
                  </a:lnTo>
                  <a:lnTo>
                    <a:pt x="4734" y="5623"/>
                  </a:lnTo>
                  <a:lnTo>
                    <a:pt x="4786" y="5806"/>
                  </a:lnTo>
                  <a:lnTo>
                    <a:pt x="4734" y="5728"/>
                  </a:lnTo>
                  <a:lnTo>
                    <a:pt x="4682" y="5676"/>
                  </a:lnTo>
                  <a:lnTo>
                    <a:pt x="4603" y="5623"/>
                  </a:lnTo>
                  <a:lnTo>
                    <a:pt x="4551" y="5597"/>
                  </a:lnTo>
                  <a:lnTo>
                    <a:pt x="4473" y="5571"/>
                  </a:lnTo>
                  <a:lnTo>
                    <a:pt x="4420" y="5571"/>
                  </a:lnTo>
                  <a:lnTo>
                    <a:pt x="4290" y="5623"/>
                  </a:lnTo>
                  <a:lnTo>
                    <a:pt x="4185" y="5728"/>
                  </a:lnTo>
                  <a:lnTo>
                    <a:pt x="4080" y="5859"/>
                  </a:lnTo>
                  <a:lnTo>
                    <a:pt x="4054" y="6015"/>
                  </a:lnTo>
                  <a:lnTo>
                    <a:pt x="4054" y="6199"/>
                  </a:lnTo>
                  <a:lnTo>
                    <a:pt x="4028" y="6068"/>
                  </a:lnTo>
                  <a:lnTo>
                    <a:pt x="3976" y="5937"/>
                  </a:lnTo>
                  <a:lnTo>
                    <a:pt x="3897" y="5806"/>
                  </a:lnTo>
                  <a:lnTo>
                    <a:pt x="3793" y="5728"/>
                  </a:lnTo>
                  <a:lnTo>
                    <a:pt x="3714" y="5676"/>
                  </a:lnTo>
                  <a:lnTo>
                    <a:pt x="3636" y="5676"/>
                  </a:lnTo>
                  <a:lnTo>
                    <a:pt x="3583" y="5702"/>
                  </a:lnTo>
                  <a:lnTo>
                    <a:pt x="3557" y="5754"/>
                  </a:lnTo>
                  <a:lnTo>
                    <a:pt x="3557" y="5911"/>
                  </a:lnTo>
                  <a:lnTo>
                    <a:pt x="3453" y="5806"/>
                  </a:lnTo>
                  <a:lnTo>
                    <a:pt x="3348" y="5728"/>
                  </a:lnTo>
                  <a:lnTo>
                    <a:pt x="3217" y="5702"/>
                  </a:lnTo>
                  <a:lnTo>
                    <a:pt x="3087" y="5702"/>
                  </a:lnTo>
                  <a:lnTo>
                    <a:pt x="2956" y="5754"/>
                  </a:lnTo>
                  <a:lnTo>
                    <a:pt x="2851" y="5832"/>
                  </a:lnTo>
                  <a:lnTo>
                    <a:pt x="2720" y="5937"/>
                  </a:lnTo>
                  <a:lnTo>
                    <a:pt x="2616" y="6068"/>
                  </a:lnTo>
                  <a:lnTo>
                    <a:pt x="2537" y="6199"/>
                  </a:lnTo>
                  <a:lnTo>
                    <a:pt x="2485" y="6355"/>
                  </a:lnTo>
                  <a:lnTo>
                    <a:pt x="2459" y="6539"/>
                  </a:lnTo>
                  <a:lnTo>
                    <a:pt x="2466" y="6581"/>
                  </a:lnTo>
                  <a:lnTo>
                    <a:pt x="2381" y="6539"/>
                  </a:lnTo>
                  <a:lnTo>
                    <a:pt x="2276" y="6512"/>
                  </a:lnTo>
                  <a:lnTo>
                    <a:pt x="2041" y="6512"/>
                  </a:lnTo>
                  <a:lnTo>
                    <a:pt x="1936" y="6539"/>
                  </a:lnTo>
                  <a:lnTo>
                    <a:pt x="1831" y="6617"/>
                  </a:lnTo>
                  <a:lnTo>
                    <a:pt x="1701" y="6695"/>
                  </a:lnTo>
                  <a:lnTo>
                    <a:pt x="1596" y="6800"/>
                  </a:lnTo>
                  <a:lnTo>
                    <a:pt x="1491" y="6957"/>
                  </a:lnTo>
                  <a:lnTo>
                    <a:pt x="1413" y="7088"/>
                  </a:lnTo>
                  <a:lnTo>
                    <a:pt x="1361" y="7271"/>
                  </a:lnTo>
                  <a:lnTo>
                    <a:pt x="1308" y="7454"/>
                  </a:lnTo>
                  <a:lnTo>
                    <a:pt x="1282" y="7637"/>
                  </a:lnTo>
                  <a:lnTo>
                    <a:pt x="1282" y="7846"/>
                  </a:lnTo>
                  <a:lnTo>
                    <a:pt x="1282" y="8029"/>
                  </a:lnTo>
                  <a:lnTo>
                    <a:pt x="1361" y="8448"/>
                  </a:lnTo>
                  <a:lnTo>
                    <a:pt x="1491" y="8866"/>
                  </a:lnTo>
                  <a:lnTo>
                    <a:pt x="1648" y="9232"/>
                  </a:lnTo>
                  <a:lnTo>
                    <a:pt x="1683" y="9284"/>
                  </a:lnTo>
                  <a:lnTo>
                    <a:pt x="1387" y="9284"/>
                  </a:lnTo>
                  <a:lnTo>
                    <a:pt x="1256" y="9337"/>
                  </a:lnTo>
                  <a:lnTo>
                    <a:pt x="1099" y="9389"/>
                  </a:lnTo>
                  <a:lnTo>
                    <a:pt x="942" y="9467"/>
                  </a:lnTo>
                  <a:lnTo>
                    <a:pt x="655" y="9650"/>
                  </a:lnTo>
                  <a:lnTo>
                    <a:pt x="524" y="9755"/>
                  </a:lnTo>
                  <a:lnTo>
                    <a:pt x="419" y="9860"/>
                  </a:lnTo>
                  <a:lnTo>
                    <a:pt x="341" y="9990"/>
                  </a:lnTo>
                  <a:lnTo>
                    <a:pt x="288" y="10095"/>
                  </a:lnTo>
                  <a:lnTo>
                    <a:pt x="236" y="10357"/>
                  </a:lnTo>
                  <a:lnTo>
                    <a:pt x="184" y="10696"/>
                  </a:lnTo>
                  <a:lnTo>
                    <a:pt x="158" y="11089"/>
                  </a:lnTo>
                  <a:lnTo>
                    <a:pt x="184" y="11507"/>
                  </a:lnTo>
                  <a:lnTo>
                    <a:pt x="236" y="11899"/>
                  </a:lnTo>
                  <a:lnTo>
                    <a:pt x="288" y="12082"/>
                  </a:lnTo>
                  <a:lnTo>
                    <a:pt x="341" y="12266"/>
                  </a:lnTo>
                  <a:lnTo>
                    <a:pt x="400" y="12365"/>
                  </a:lnTo>
                  <a:lnTo>
                    <a:pt x="367" y="12370"/>
                  </a:lnTo>
                  <a:lnTo>
                    <a:pt x="262" y="12449"/>
                  </a:lnTo>
                  <a:lnTo>
                    <a:pt x="184" y="12579"/>
                  </a:lnTo>
                  <a:lnTo>
                    <a:pt x="105" y="12710"/>
                  </a:lnTo>
                  <a:lnTo>
                    <a:pt x="53" y="12867"/>
                  </a:lnTo>
                  <a:lnTo>
                    <a:pt x="27" y="13024"/>
                  </a:lnTo>
                  <a:lnTo>
                    <a:pt x="1" y="13312"/>
                  </a:lnTo>
                  <a:lnTo>
                    <a:pt x="1" y="13547"/>
                  </a:lnTo>
                  <a:lnTo>
                    <a:pt x="1" y="13861"/>
                  </a:lnTo>
                  <a:lnTo>
                    <a:pt x="27" y="14175"/>
                  </a:lnTo>
                  <a:lnTo>
                    <a:pt x="79" y="14488"/>
                  </a:lnTo>
                  <a:lnTo>
                    <a:pt x="132" y="14645"/>
                  </a:lnTo>
                  <a:lnTo>
                    <a:pt x="184" y="14776"/>
                  </a:lnTo>
                  <a:lnTo>
                    <a:pt x="262" y="14881"/>
                  </a:lnTo>
                  <a:lnTo>
                    <a:pt x="367" y="14985"/>
                  </a:lnTo>
                  <a:lnTo>
                    <a:pt x="471" y="15064"/>
                  </a:lnTo>
                  <a:lnTo>
                    <a:pt x="576" y="15116"/>
                  </a:lnTo>
                  <a:lnTo>
                    <a:pt x="890" y="15116"/>
                  </a:lnTo>
                  <a:lnTo>
                    <a:pt x="759" y="15194"/>
                  </a:lnTo>
                  <a:lnTo>
                    <a:pt x="681" y="15273"/>
                  </a:lnTo>
                  <a:lnTo>
                    <a:pt x="628" y="15351"/>
                  </a:lnTo>
                  <a:lnTo>
                    <a:pt x="628" y="15430"/>
                  </a:lnTo>
                  <a:lnTo>
                    <a:pt x="655" y="15508"/>
                  </a:lnTo>
                  <a:lnTo>
                    <a:pt x="733" y="15587"/>
                  </a:lnTo>
                  <a:lnTo>
                    <a:pt x="890" y="15717"/>
                  </a:lnTo>
                  <a:lnTo>
                    <a:pt x="1125" y="15848"/>
                  </a:lnTo>
                  <a:lnTo>
                    <a:pt x="1361" y="15979"/>
                  </a:lnTo>
                  <a:lnTo>
                    <a:pt x="1701" y="16110"/>
                  </a:lnTo>
                  <a:lnTo>
                    <a:pt x="1622" y="16110"/>
                  </a:lnTo>
                  <a:lnTo>
                    <a:pt x="1544" y="16136"/>
                  </a:lnTo>
                  <a:lnTo>
                    <a:pt x="1465" y="16188"/>
                  </a:lnTo>
                  <a:lnTo>
                    <a:pt x="1439" y="16240"/>
                  </a:lnTo>
                  <a:lnTo>
                    <a:pt x="1387" y="16293"/>
                  </a:lnTo>
                  <a:lnTo>
                    <a:pt x="1387" y="16371"/>
                  </a:lnTo>
                  <a:lnTo>
                    <a:pt x="1387" y="16450"/>
                  </a:lnTo>
                  <a:lnTo>
                    <a:pt x="1413" y="16554"/>
                  </a:lnTo>
                  <a:lnTo>
                    <a:pt x="1387" y="16502"/>
                  </a:lnTo>
                  <a:lnTo>
                    <a:pt x="1387" y="16450"/>
                  </a:lnTo>
                  <a:lnTo>
                    <a:pt x="1334" y="16423"/>
                  </a:lnTo>
                  <a:lnTo>
                    <a:pt x="1308" y="16397"/>
                  </a:lnTo>
                  <a:lnTo>
                    <a:pt x="1204" y="16423"/>
                  </a:lnTo>
                  <a:lnTo>
                    <a:pt x="1073" y="16450"/>
                  </a:lnTo>
                  <a:lnTo>
                    <a:pt x="942" y="16528"/>
                  </a:lnTo>
                  <a:lnTo>
                    <a:pt x="811" y="16633"/>
                  </a:lnTo>
                  <a:lnTo>
                    <a:pt x="733" y="16763"/>
                  </a:lnTo>
                  <a:lnTo>
                    <a:pt x="681" y="16894"/>
                  </a:lnTo>
                  <a:lnTo>
                    <a:pt x="628" y="17103"/>
                  </a:lnTo>
                  <a:lnTo>
                    <a:pt x="655" y="17286"/>
                  </a:lnTo>
                  <a:lnTo>
                    <a:pt x="681" y="17443"/>
                  </a:lnTo>
                  <a:lnTo>
                    <a:pt x="759" y="17600"/>
                  </a:lnTo>
                  <a:lnTo>
                    <a:pt x="864" y="17731"/>
                  </a:lnTo>
                  <a:lnTo>
                    <a:pt x="968" y="17836"/>
                  </a:lnTo>
                  <a:lnTo>
                    <a:pt x="1099" y="17940"/>
                  </a:lnTo>
                  <a:lnTo>
                    <a:pt x="1256" y="17993"/>
                  </a:lnTo>
                  <a:lnTo>
                    <a:pt x="1387" y="18045"/>
                  </a:lnTo>
                  <a:lnTo>
                    <a:pt x="1701" y="18045"/>
                  </a:lnTo>
                  <a:lnTo>
                    <a:pt x="1857" y="17993"/>
                  </a:lnTo>
                  <a:lnTo>
                    <a:pt x="1988" y="17940"/>
                  </a:lnTo>
                  <a:lnTo>
                    <a:pt x="2093" y="17836"/>
                  </a:lnTo>
                  <a:lnTo>
                    <a:pt x="2197" y="17679"/>
                  </a:lnTo>
                  <a:lnTo>
                    <a:pt x="2276" y="17522"/>
                  </a:lnTo>
                  <a:lnTo>
                    <a:pt x="2276" y="17888"/>
                  </a:lnTo>
                  <a:lnTo>
                    <a:pt x="2302" y="18228"/>
                  </a:lnTo>
                  <a:lnTo>
                    <a:pt x="2354" y="18568"/>
                  </a:lnTo>
                  <a:lnTo>
                    <a:pt x="2433" y="18856"/>
                  </a:lnTo>
                  <a:lnTo>
                    <a:pt x="2511" y="19012"/>
                  </a:lnTo>
                  <a:lnTo>
                    <a:pt x="2590" y="19143"/>
                  </a:lnTo>
                  <a:lnTo>
                    <a:pt x="2668" y="19248"/>
                  </a:lnTo>
                  <a:lnTo>
                    <a:pt x="2773" y="19379"/>
                  </a:lnTo>
                  <a:lnTo>
                    <a:pt x="2904" y="19483"/>
                  </a:lnTo>
                  <a:lnTo>
                    <a:pt x="3060" y="19562"/>
                  </a:lnTo>
                  <a:lnTo>
                    <a:pt x="3217" y="19640"/>
                  </a:lnTo>
                  <a:lnTo>
                    <a:pt x="3400" y="19718"/>
                  </a:lnTo>
                  <a:lnTo>
                    <a:pt x="3662" y="19797"/>
                  </a:lnTo>
                  <a:lnTo>
                    <a:pt x="3871" y="19823"/>
                  </a:lnTo>
                  <a:lnTo>
                    <a:pt x="4342" y="19823"/>
                  </a:lnTo>
                  <a:lnTo>
                    <a:pt x="4551" y="19745"/>
                  </a:lnTo>
                  <a:lnTo>
                    <a:pt x="4760" y="19666"/>
                  </a:lnTo>
                  <a:lnTo>
                    <a:pt x="4943" y="19562"/>
                  </a:lnTo>
                  <a:lnTo>
                    <a:pt x="5152" y="19405"/>
                  </a:lnTo>
                  <a:lnTo>
                    <a:pt x="5309" y="19222"/>
                  </a:lnTo>
                  <a:lnTo>
                    <a:pt x="5414" y="19091"/>
                  </a:lnTo>
                  <a:lnTo>
                    <a:pt x="5466" y="19065"/>
                  </a:lnTo>
                  <a:lnTo>
                    <a:pt x="5545" y="19012"/>
                  </a:lnTo>
                  <a:lnTo>
                    <a:pt x="5754" y="19012"/>
                  </a:lnTo>
                  <a:lnTo>
                    <a:pt x="5832" y="19039"/>
                  </a:lnTo>
                  <a:lnTo>
                    <a:pt x="5937" y="19091"/>
                  </a:lnTo>
                  <a:lnTo>
                    <a:pt x="6094" y="19222"/>
                  </a:lnTo>
                  <a:lnTo>
                    <a:pt x="6277" y="19379"/>
                  </a:lnTo>
                  <a:lnTo>
                    <a:pt x="6382" y="19431"/>
                  </a:lnTo>
                  <a:lnTo>
                    <a:pt x="6460" y="19483"/>
                  </a:lnTo>
                  <a:lnTo>
                    <a:pt x="6695" y="19562"/>
                  </a:lnTo>
                  <a:lnTo>
                    <a:pt x="6931" y="19614"/>
                  </a:lnTo>
                  <a:lnTo>
                    <a:pt x="7323" y="19614"/>
                  </a:lnTo>
                  <a:lnTo>
                    <a:pt x="7532" y="19535"/>
                  </a:lnTo>
                  <a:lnTo>
                    <a:pt x="7715" y="19431"/>
                  </a:lnTo>
                  <a:lnTo>
                    <a:pt x="7872" y="19300"/>
                  </a:lnTo>
                  <a:lnTo>
                    <a:pt x="8029" y="19091"/>
                  </a:lnTo>
                  <a:lnTo>
                    <a:pt x="8291" y="18699"/>
                  </a:lnTo>
                  <a:lnTo>
                    <a:pt x="8421" y="18516"/>
                  </a:lnTo>
                  <a:lnTo>
                    <a:pt x="8578" y="18411"/>
                  </a:lnTo>
                  <a:lnTo>
                    <a:pt x="8631" y="18359"/>
                  </a:lnTo>
                  <a:lnTo>
                    <a:pt x="8709" y="18332"/>
                  </a:lnTo>
                  <a:lnTo>
                    <a:pt x="8866" y="18332"/>
                  </a:lnTo>
                  <a:lnTo>
                    <a:pt x="8971" y="18385"/>
                  </a:lnTo>
                  <a:lnTo>
                    <a:pt x="9049" y="18463"/>
                  </a:lnTo>
                  <a:lnTo>
                    <a:pt x="9127" y="18568"/>
                  </a:lnTo>
                  <a:lnTo>
                    <a:pt x="9232" y="18699"/>
                  </a:lnTo>
                  <a:lnTo>
                    <a:pt x="9363" y="18960"/>
                  </a:lnTo>
                  <a:lnTo>
                    <a:pt x="9494" y="19274"/>
                  </a:lnTo>
                  <a:lnTo>
                    <a:pt x="9624" y="19640"/>
                  </a:lnTo>
                  <a:lnTo>
                    <a:pt x="9729" y="20006"/>
                  </a:lnTo>
                  <a:lnTo>
                    <a:pt x="9807" y="20372"/>
                  </a:lnTo>
                  <a:lnTo>
                    <a:pt x="9833" y="20738"/>
                  </a:lnTo>
                  <a:lnTo>
                    <a:pt x="9833" y="21078"/>
                  </a:lnTo>
                  <a:lnTo>
                    <a:pt x="9807" y="21235"/>
                  </a:lnTo>
                  <a:lnTo>
                    <a:pt x="9781" y="21366"/>
                  </a:lnTo>
                  <a:lnTo>
                    <a:pt x="9677" y="21627"/>
                  </a:lnTo>
                  <a:lnTo>
                    <a:pt x="9572" y="21915"/>
                  </a:lnTo>
                  <a:lnTo>
                    <a:pt x="9441" y="22229"/>
                  </a:lnTo>
                  <a:lnTo>
                    <a:pt x="9337" y="22543"/>
                  </a:lnTo>
                  <a:lnTo>
                    <a:pt x="9310" y="22700"/>
                  </a:lnTo>
                  <a:lnTo>
                    <a:pt x="9310" y="22830"/>
                  </a:lnTo>
                  <a:lnTo>
                    <a:pt x="9337" y="22987"/>
                  </a:lnTo>
                  <a:lnTo>
                    <a:pt x="9363" y="23118"/>
                  </a:lnTo>
                  <a:lnTo>
                    <a:pt x="9441" y="23249"/>
                  </a:lnTo>
                  <a:lnTo>
                    <a:pt x="9546" y="23353"/>
                  </a:lnTo>
                  <a:lnTo>
                    <a:pt x="9703" y="23458"/>
                  </a:lnTo>
                  <a:lnTo>
                    <a:pt x="9886" y="23536"/>
                  </a:lnTo>
                  <a:lnTo>
                    <a:pt x="9964" y="23563"/>
                  </a:lnTo>
                  <a:lnTo>
                    <a:pt x="10043" y="23563"/>
                  </a:lnTo>
                  <a:lnTo>
                    <a:pt x="10173" y="23510"/>
                  </a:lnTo>
                  <a:lnTo>
                    <a:pt x="10304" y="23484"/>
                  </a:lnTo>
                  <a:lnTo>
                    <a:pt x="10461" y="23484"/>
                  </a:lnTo>
                  <a:lnTo>
                    <a:pt x="10827" y="23693"/>
                  </a:lnTo>
                  <a:lnTo>
                    <a:pt x="11167" y="23850"/>
                  </a:lnTo>
                  <a:lnTo>
                    <a:pt x="11533" y="24033"/>
                  </a:lnTo>
                  <a:lnTo>
                    <a:pt x="11873" y="24164"/>
                  </a:lnTo>
                  <a:lnTo>
                    <a:pt x="12030" y="24216"/>
                  </a:lnTo>
                  <a:lnTo>
                    <a:pt x="12239" y="24216"/>
                  </a:lnTo>
                  <a:lnTo>
                    <a:pt x="12292" y="24164"/>
                  </a:lnTo>
                  <a:lnTo>
                    <a:pt x="12292" y="24073"/>
                  </a:lnTo>
                  <a:lnTo>
                    <a:pt x="12318" y="24112"/>
                  </a:lnTo>
                  <a:lnTo>
                    <a:pt x="12449" y="24269"/>
                  </a:lnTo>
                  <a:lnTo>
                    <a:pt x="12658" y="24426"/>
                  </a:lnTo>
                  <a:lnTo>
                    <a:pt x="12893" y="24504"/>
                  </a:lnTo>
                  <a:lnTo>
                    <a:pt x="12998" y="24530"/>
                  </a:lnTo>
                  <a:lnTo>
                    <a:pt x="13102" y="24556"/>
                  </a:lnTo>
                  <a:lnTo>
                    <a:pt x="13207" y="24556"/>
                  </a:lnTo>
                  <a:lnTo>
                    <a:pt x="13312" y="24530"/>
                  </a:lnTo>
                  <a:lnTo>
                    <a:pt x="13390" y="24478"/>
                  </a:lnTo>
                  <a:lnTo>
                    <a:pt x="13442" y="24399"/>
                  </a:lnTo>
                  <a:lnTo>
                    <a:pt x="13495" y="24295"/>
                  </a:lnTo>
                  <a:lnTo>
                    <a:pt x="13521" y="24164"/>
                  </a:lnTo>
                  <a:lnTo>
                    <a:pt x="13573" y="24399"/>
                  </a:lnTo>
                  <a:lnTo>
                    <a:pt x="13652" y="24635"/>
                  </a:lnTo>
                  <a:lnTo>
                    <a:pt x="13704" y="24766"/>
                  </a:lnTo>
                  <a:lnTo>
                    <a:pt x="13782" y="24844"/>
                  </a:lnTo>
                  <a:lnTo>
                    <a:pt x="13861" y="24922"/>
                  </a:lnTo>
                  <a:lnTo>
                    <a:pt x="13939" y="25001"/>
                  </a:lnTo>
                  <a:lnTo>
                    <a:pt x="14044" y="25027"/>
                  </a:lnTo>
                  <a:lnTo>
                    <a:pt x="14201" y="25053"/>
                  </a:lnTo>
                  <a:lnTo>
                    <a:pt x="14514" y="25079"/>
                  </a:lnTo>
                  <a:lnTo>
                    <a:pt x="14881" y="25027"/>
                  </a:lnTo>
                  <a:lnTo>
                    <a:pt x="15247" y="24922"/>
                  </a:lnTo>
                  <a:lnTo>
                    <a:pt x="15404" y="24844"/>
                  </a:lnTo>
                  <a:lnTo>
                    <a:pt x="15587" y="24766"/>
                  </a:lnTo>
                  <a:lnTo>
                    <a:pt x="15717" y="24661"/>
                  </a:lnTo>
                  <a:lnTo>
                    <a:pt x="15848" y="24556"/>
                  </a:lnTo>
                  <a:lnTo>
                    <a:pt x="15953" y="24452"/>
                  </a:lnTo>
                  <a:lnTo>
                    <a:pt x="16012" y="24354"/>
                  </a:lnTo>
                  <a:lnTo>
                    <a:pt x="16005" y="24399"/>
                  </a:lnTo>
                  <a:lnTo>
                    <a:pt x="15979" y="24583"/>
                  </a:lnTo>
                  <a:lnTo>
                    <a:pt x="16005" y="24792"/>
                  </a:lnTo>
                  <a:lnTo>
                    <a:pt x="16031" y="24975"/>
                  </a:lnTo>
                  <a:lnTo>
                    <a:pt x="16110" y="25132"/>
                  </a:lnTo>
                  <a:lnTo>
                    <a:pt x="16214" y="25262"/>
                  </a:lnTo>
                  <a:lnTo>
                    <a:pt x="16293" y="25289"/>
                  </a:lnTo>
                  <a:lnTo>
                    <a:pt x="16371" y="25341"/>
                  </a:lnTo>
                  <a:lnTo>
                    <a:pt x="16554" y="25341"/>
                  </a:lnTo>
                  <a:lnTo>
                    <a:pt x="16711" y="25262"/>
                  </a:lnTo>
                  <a:lnTo>
                    <a:pt x="16894" y="25158"/>
                  </a:lnTo>
                  <a:lnTo>
                    <a:pt x="17051" y="25027"/>
                  </a:lnTo>
                  <a:lnTo>
                    <a:pt x="17365" y="24687"/>
                  </a:lnTo>
                  <a:lnTo>
                    <a:pt x="17626" y="24426"/>
                  </a:lnTo>
                  <a:lnTo>
                    <a:pt x="17836" y="24583"/>
                  </a:lnTo>
                  <a:lnTo>
                    <a:pt x="18097" y="24687"/>
                  </a:lnTo>
                  <a:lnTo>
                    <a:pt x="18411" y="24766"/>
                  </a:lnTo>
                  <a:lnTo>
                    <a:pt x="18699" y="24844"/>
                  </a:lnTo>
                  <a:lnTo>
                    <a:pt x="19012" y="24870"/>
                  </a:lnTo>
                  <a:lnTo>
                    <a:pt x="19326" y="24870"/>
                  </a:lnTo>
                  <a:lnTo>
                    <a:pt x="19588" y="24818"/>
                  </a:lnTo>
                  <a:lnTo>
                    <a:pt x="19849" y="24713"/>
                  </a:lnTo>
                  <a:lnTo>
                    <a:pt x="20032" y="24583"/>
                  </a:lnTo>
                  <a:lnTo>
                    <a:pt x="20215" y="24399"/>
                  </a:lnTo>
                  <a:lnTo>
                    <a:pt x="20372" y="24164"/>
                  </a:lnTo>
                  <a:lnTo>
                    <a:pt x="20477" y="23903"/>
                  </a:lnTo>
                  <a:lnTo>
                    <a:pt x="20503" y="23772"/>
                  </a:lnTo>
                  <a:lnTo>
                    <a:pt x="20529" y="23641"/>
                  </a:lnTo>
                  <a:lnTo>
                    <a:pt x="20529" y="23536"/>
                  </a:lnTo>
                  <a:lnTo>
                    <a:pt x="20503" y="23432"/>
                  </a:lnTo>
                  <a:lnTo>
                    <a:pt x="20451" y="23327"/>
                  </a:lnTo>
                  <a:lnTo>
                    <a:pt x="20426" y="23295"/>
                  </a:lnTo>
                  <a:lnTo>
                    <a:pt x="20426" y="23295"/>
                  </a:lnTo>
                  <a:lnTo>
                    <a:pt x="20660" y="23380"/>
                  </a:lnTo>
                  <a:lnTo>
                    <a:pt x="21026" y="23484"/>
                  </a:lnTo>
                  <a:lnTo>
                    <a:pt x="21392" y="23536"/>
                  </a:lnTo>
                  <a:lnTo>
                    <a:pt x="21758" y="23536"/>
                  </a:lnTo>
                  <a:lnTo>
                    <a:pt x="22124" y="23484"/>
                  </a:lnTo>
                  <a:lnTo>
                    <a:pt x="22464" y="23406"/>
                  </a:lnTo>
                  <a:lnTo>
                    <a:pt x="22595" y="23353"/>
                  </a:lnTo>
                  <a:lnTo>
                    <a:pt x="22726" y="23275"/>
                  </a:lnTo>
                  <a:lnTo>
                    <a:pt x="22830" y="23197"/>
                  </a:lnTo>
                  <a:lnTo>
                    <a:pt x="22935" y="23092"/>
                  </a:lnTo>
                  <a:lnTo>
                    <a:pt x="23013" y="22987"/>
                  </a:lnTo>
                  <a:lnTo>
                    <a:pt x="23066" y="22857"/>
                  </a:lnTo>
                  <a:lnTo>
                    <a:pt x="23144" y="22621"/>
                  </a:lnTo>
                  <a:lnTo>
                    <a:pt x="23170" y="22334"/>
                  </a:lnTo>
                  <a:lnTo>
                    <a:pt x="23170" y="22203"/>
                  </a:lnTo>
                  <a:lnTo>
                    <a:pt x="23167" y="22184"/>
                  </a:lnTo>
                  <a:lnTo>
                    <a:pt x="23223" y="22229"/>
                  </a:lnTo>
                  <a:lnTo>
                    <a:pt x="23484" y="22360"/>
                  </a:lnTo>
                  <a:lnTo>
                    <a:pt x="23746" y="22438"/>
                  </a:lnTo>
                  <a:lnTo>
                    <a:pt x="24033" y="22464"/>
                  </a:lnTo>
                  <a:lnTo>
                    <a:pt x="24295" y="22412"/>
                  </a:lnTo>
                  <a:lnTo>
                    <a:pt x="24556" y="22334"/>
                  </a:lnTo>
                  <a:lnTo>
                    <a:pt x="24792" y="22203"/>
                  </a:lnTo>
                  <a:lnTo>
                    <a:pt x="25001" y="22046"/>
                  </a:lnTo>
                  <a:lnTo>
                    <a:pt x="25210" y="21863"/>
                  </a:lnTo>
                  <a:lnTo>
                    <a:pt x="25393" y="21627"/>
                  </a:lnTo>
                  <a:lnTo>
                    <a:pt x="25524" y="21418"/>
                  </a:lnTo>
                  <a:lnTo>
                    <a:pt x="25629" y="21183"/>
                  </a:lnTo>
                  <a:lnTo>
                    <a:pt x="25707" y="20895"/>
                  </a:lnTo>
                  <a:lnTo>
                    <a:pt x="25785" y="20608"/>
                  </a:lnTo>
                  <a:lnTo>
                    <a:pt x="25812" y="20294"/>
                  </a:lnTo>
                  <a:lnTo>
                    <a:pt x="25838" y="19954"/>
                  </a:lnTo>
                  <a:lnTo>
                    <a:pt x="25812" y="19640"/>
                  </a:lnTo>
                  <a:lnTo>
                    <a:pt x="25759" y="19326"/>
                  </a:lnTo>
                  <a:lnTo>
                    <a:pt x="25707" y="19012"/>
                  </a:lnTo>
                  <a:lnTo>
                    <a:pt x="25602" y="18725"/>
                  </a:lnTo>
                  <a:lnTo>
                    <a:pt x="25472" y="18489"/>
                  </a:lnTo>
                  <a:lnTo>
                    <a:pt x="25289" y="18280"/>
                  </a:lnTo>
                  <a:lnTo>
                    <a:pt x="25079" y="18097"/>
                  </a:lnTo>
                  <a:lnTo>
                    <a:pt x="24975" y="18045"/>
                  </a:lnTo>
                  <a:lnTo>
                    <a:pt x="24844" y="17993"/>
                  </a:lnTo>
                  <a:lnTo>
                    <a:pt x="24713" y="17940"/>
                  </a:lnTo>
                  <a:lnTo>
                    <a:pt x="24658" y="17931"/>
                  </a:lnTo>
                  <a:lnTo>
                    <a:pt x="24658" y="17931"/>
                  </a:lnTo>
                  <a:lnTo>
                    <a:pt x="24896" y="17914"/>
                  </a:lnTo>
                  <a:lnTo>
                    <a:pt x="25079" y="17862"/>
                  </a:lnTo>
                  <a:lnTo>
                    <a:pt x="25236" y="17809"/>
                  </a:lnTo>
                  <a:lnTo>
                    <a:pt x="25367" y="17757"/>
                  </a:lnTo>
                  <a:lnTo>
                    <a:pt x="25472" y="17653"/>
                  </a:lnTo>
                  <a:lnTo>
                    <a:pt x="25524" y="17574"/>
                  </a:lnTo>
                  <a:lnTo>
                    <a:pt x="25550" y="17470"/>
                  </a:lnTo>
                  <a:lnTo>
                    <a:pt x="25550" y="17365"/>
                  </a:lnTo>
                  <a:lnTo>
                    <a:pt x="25524" y="17260"/>
                  </a:lnTo>
                  <a:lnTo>
                    <a:pt x="25472" y="17182"/>
                  </a:lnTo>
                  <a:lnTo>
                    <a:pt x="25446" y="17156"/>
                  </a:lnTo>
                  <a:lnTo>
                    <a:pt x="25498" y="17130"/>
                  </a:lnTo>
                  <a:lnTo>
                    <a:pt x="25550" y="17103"/>
                  </a:lnTo>
                  <a:lnTo>
                    <a:pt x="25602" y="16973"/>
                  </a:lnTo>
                  <a:lnTo>
                    <a:pt x="25629" y="16842"/>
                  </a:lnTo>
                  <a:lnTo>
                    <a:pt x="25616" y="16816"/>
                  </a:lnTo>
                  <a:lnTo>
                    <a:pt x="25733" y="16816"/>
                  </a:lnTo>
                  <a:lnTo>
                    <a:pt x="25942" y="16790"/>
                  </a:lnTo>
                  <a:lnTo>
                    <a:pt x="26178" y="16737"/>
                  </a:lnTo>
                  <a:lnTo>
                    <a:pt x="26387" y="16659"/>
                  </a:lnTo>
                  <a:lnTo>
                    <a:pt x="26570" y="16580"/>
                  </a:lnTo>
                  <a:lnTo>
                    <a:pt x="26675" y="16450"/>
                  </a:lnTo>
                  <a:lnTo>
                    <a:pt x="26779" y="16293"/>
                  </a:lnTo>
                  <a:lnTo>
                    <a:pt x="26832" y="16084"/>
                  </a:lnTo>
                  <a:lnTo>
                    <a:pt x="26832" y="15900"/>
                  </a:lnTo>
                  <a:lnTo>
                    <a:pt x="26805" y="15691"/>
                  </a:lnTo>
                  <a:lnTo>
                    <a:pt x="26753" y="15482"/>
                  </a:lnTo>
                  <a:lnTo>
                    <a:pt x="26675" y="15273"/>
                  </a:lnTo>
                  <a:lnTo>
                    <a:pt x="26570" y="15090"/>
                  </a:lnTo>
                  <a:lnTo>
                    <a:pt x="26465" y="14933"/>
                  </a:lnTo>
                  <a:lnTo>
                    <a:pt x="26309" y="14776"/>
                  </a:lnTo>
                  <a:lnTo>
                    <a:pt x="26021" y="14514"/>
                  </a:lnTo>
                  <a:lnTo>
                    <a:pt x="25733" y="14279"/>
                  </a:lnTo>
                  <a:lnTo>
                    <a:pt x="25629" y="14227"/>
                  </a:lnTo>
                  <a:lnTo>
                    <a:pt x="25550" y="14201"/>
                  </a:lnTo>
                  <a:lnTo>
                    <a:pt x="25864" y="14018"/>
                  </a:lnTo>
                  <a:lnTo>
                    <a:pt x="26125" y="13861"/>
                  </a:lnTo>
                  <a:lnTo>
                    <a:pt x="26361" y="13652"/>
                  </a:lnTo>
                  <a:lnTo>
                    <a:pt x="26544" y="13442"/>
                  </a:lnTo>
                  <a:lnTo>
                    <a:pt x="26622" y="13338"/>
                  </a:lnTo>
                  <a:lnTo>
                    <a:pt x="26675" y="13207"/>
                  </a:lnTo>
                  <a:lnTo>
                    <a:pt x="26727" y="13076"/>
                  </a:lnTo>
                  <a:lnTo>
                    <a:pt x="26753" y="12919"/>
                  </a:lnTo>
                  <a:lnTo>
                    <a:pt x="26753" y="12762"/>
                  </a:lnTo>
                  <a:lnTo>
                    <a:pt x="26753" y="12579"/>
                  </a:lnTo>
                  <a:lnTo>
                    <a:pt x="26727" y="12370"/>
                  </a:lnTo>
                  <a:lnTo>
                    <a:pt x="26675" y="12161"/>
                  </a:lnTo>
                  <a:lnTo>
                    <a:pt x="26570" y="11899"/>
                  </a:lnTo>
                  <a:lnTo>
                    <a:pt x="26465" y="11664"/>
                  </a:lnTo>
                  <a:lnTo>
                    <a:pt x="26335" y="11481"/>
                  </a:lnTo>
                  <a:lnTo>
                    <a:pt x="26178" y="11298"/>
                  </a:lnTo>
                  <a:lnTo>
                    <a:pt x="25995" y="11141"/>
                  </a:lnTo>
                  <a:lnTo>
                    <a:pt x="25785" y="11010"/>
                  </a:lnTo>
                  <a:lnTo>
                    <a:pt x="25576" y="10880"/>
                  </a:lnTo>
                  <a:lnTo>
                    <a:pt x="25341" y="10749"/>
                  </a:lnTo>
                  <a:lnTo>
                    <a:pt x="25733" y="10487"/>
                  </a:lnTo>
                  <a:lnTo>
                    <a:pt x="25890" y="10357"/>
                  </a:lnTo>
                  <a:lnTo>
                    <a:pt x="26047" y="10200"/>
                  </a:lnTo>
                  <a:lnTo>
                    <a:pt x="26152" y="10043"/>
                  </a:lnTo>
                  <a:lnTo>
                    <a:pt x="26230" y="9834"/>
                  </a:lnTo>
                  <a:lnTo>
                    <a:pt x="26256" y="9624"/>
                  </a:lnTo>
                  <a:lnTo>
                    <a:pt x="26230" y="9363"/>
                  </a:lnTo>
                  <a:lnTo>
                    <a:pt x="26178" y="9154"/>
                  </a:lnTo>
                  <a:lnTo>
                    <a:pt x="26099" y="8971"/>
                  </a:lnTo>
                  <a:lnTo>
                    <a:pt x="25995" y="8840"/>
                  </a:lnTo>
                  <a:lnTo>
                    <a:pt x="25864" y="8735"/>
                  </a:lnTo>
                  <a:lnTo>
                    <a:pt x="25707" y="8657"/>
                  </a:lnTo>
                  <a:lnTo>
                    <a:pt x="25550" y="8604"/>
                  </a:lnTo>
                  <a:lnTo>
                    <a:pt x="25132" y="8604"/>
                  </a:lnTo>
                  <a:lnTo>
                    <a:pt x="25236" y="8552"/>
                  </a:lnTo>
                  <a:lnTo>
                    <a:pt x="25315" y="8500"/>
                  </a:lnTo>
                  <a:lnTo>
                    <a:pt x="25393" y="8421"/>
                  </a:lnTo>
                  <a:lnTo>
                    <a:pt x="25446" y="8343"/>
                  </a:lnTo>
                  <a:lnTo>
                    <a:pt x="25498" y="8160"/>
                  </a:lnTo>
                  <a:lnTo>
                    <a:pt x="25524" y="7977"/>
                  </a:lnTo>
                  <a:lnTo>
                    <a:pt x="25472" y="7794"/>
                  </a:lnTo>
                  <a:lnTo>
                    <a:pt x="25393" y="7585"/>
                  </a:lnTo>
                  <a:lnTo>
                    <a:pt x="25289" y="7428"/>
                  </a:lnTo>
                  <a:lnTo>
                    <a:pt x="25158" y="7271"/>
                  </a:lnTo>
                  <a:lnTo>
                    <a:pt x="24949" y="7140"/>
                  </a:lnTo>
                  <a:lnTo>
                    <a:pt x="24766" y="7062"/>
                  </a:lnTo>
                  <a:lnTo>
                    <a:pt x="24556" y="7009"/>
                  </a:lnTo>
                  <a:lnTo>
                    <a:pt x="24373" y="7009"/>
                  </a:lnTo>
                  <a:lnTo>
                    <a:pt x="24190" y="7035"/>
                  </a:lnTo>
                  <a:lnTo>
                    <a:pt x="23981" y="7088"/>
                  </a:lnTo>
                  <a:lnTo>
                    <a:pt x="23563" y="7218"/>
                  </a:lnTo>
                  <a:lnTo>
                    <a:pt x="23746" y="7088"/>
                  </a:lnTo>
                  <a:lnTo>
                    <a:pt x="23876" y="6931"/>
                  </a:lnTo>
                  <a:lnTo>
                    <a:pt x="24007" y="6774"/>
                  </a:lnTo>
                  <a:lnTo>
                    <a:pt x="24112" y="6617"/>
                  </a:lnTo>
                  <a:lnTo>
                    <a:pt x="24216" y="6460"/>
                  </a:lnTo>
                  <a:lnTo>
                    <a:pt x="24269" y="6277"/>
                  </a:lnTo>
                  <a:lnTo>
                    <a:pt x="24321" y="6094"/>
                  </a:lnTo>
                  <a:lnTo>
                    <a:pt x="24373" y="5911"/>
                  </a:lnTo>
                  <a:lnTo>
                    <a:pt x="24373" y="5728"/>
                  </a:lnTo>
                  <a:lnTo>
                    <a:pt x="24373" y="5545"/>
                  </a:lnTo>
                  <a:lnTo>
                    <a:pt x="24347" y="5362"/>
                  </a:lnTo>
                  <a:lnTo>
                    <a:pt x="24321" y="5153"/>
                  </a:lnTo>
                  <a:lnTo>
                    <a:pt x="24269" y="4969"/>
                  </a:lnTo>
                  <a:lnTo>
                    <a:pt x="24190" y="4786"/>
                  </a:lnTo>
                  <a:lnTo>
                    <a:pt x="24007" y="4420"/>
                  </a:lnTo>
                  <a:lnTo>
                    <a:pt x="23903" y="4263"/>
                  </a:lnTo>
                  <a:lnTo>
                    <a:pt x="23746" y="4106"/>
                  </a:lnTo>
                  <a:lnTo>
                    <a:pt x="23589" y="3976"/>
                  </a:lnTo>
                  <a:lnTo>
                    <a:pt x="23406" y="3819"/>
                  </a:lnTo>
                  <a:lnTo>
                    <a:pt x="23197" y="3714"/>
                  </a:lnTo>
                  <a:lnTo>
                    <a:pt x="22987" y="3583"/>
                  </a:lnTo>
                  <a:lnTo>
                    <a:pt x="22778" y="3505"/>
                  </a:lnTo>
                  <a:lnTo>
                    <a:pt x="22543" y="3453"/>
                  </a:lnTo>
                  <a:lnTo>
                    <a:pt x="22334" y="3400"/>
                  </a:lnTo>
                  <a:lnTo>
                    <a:pt x="22124" y="3400"/>
                  </a:lnTo>
                  <a:lnTo>
                    <a:pt x="21941" y="3427"/>
                  </a:lnTo>
                  <a:lnTo>
                    <a:pt x="21758" y="3505"/>
                  </a:lnTo>
                  <a:lnTo>
                    <a:pt x="21628" y="3610"/>
                  </a:lnTo>
                  <a:lnTo>
                    <a:pt x="21497" y="3767"/>
                  </a:lnTo>
                  <a:lnTo>
                    <a:pt x="21418" y="4002"/>
                  </a:lnTo>
                  <a:lnTo>
                    <a:pt x="21392" y="4263"/>
                  </a:lnTo>
                  <a:lnTo>
                    <a:pt x="21340" y="4028"/>
                  </a:lnTo>
                  <a:lnTo>
                    <a:pt x="21261" y="3845"/>
                  </a:lnTo>
                  <a:lnTo>
                    <a:pt x="21157" y="3688"/>
                  </a:lnTo>
                  <a:lnTo>
                    <a:pt x="21000" y="3557"/>
                  </a:lnTo>
                  <a:lnTo>
                    <a:pt x="20817" y="3479"/>
                  </a:lnTo>
                  <a:lnTo>
                    <a:pt x="20608" y="3400"/>
                  </a:lnTo>
                  <a:lnTo>
                    <a:pt x="20398" y="3374"/>
                  </a:lnTo>
                  <a:lnTo>
                    <a:pt x="20189" y="3400"/>
                  </a:lnTo>
                  <a:lnTo>
                    <a:pt x="20137" y="3531"/>
                  </a:lnTo>
                  <a:lnTo>
                    <a:pt x="20058" y="3348"/>
                  </a:lnTo>
                  <a:lnTo>
                    <a:pt x="20006" y="3296"/>
                  </a:lnTo>
                  <a:lnTo>
                    <a:pt x="19954" y="3244"/>
                  </a:lnTo>
                  <a:lnTo>
                    <a:pt x="19902" y="3191"/>
                  </a:lnTo>
                  <a:lnTo>
                    <a:pt x="19745" y="3191"/>
                  </a:lnTo>
                  <a:lnTo>
                    <a:pt x="19666" y="3244"/>
                  </a:lnTo>
                  <a:lnTo>
                    <a:pt x="19692" y="3165"/>
                  </a:lnTo>
                  <a:lnTo>
                    <a:pt x="19718" y="3060"/>
                  </a:lnTo>
                  <a:lnTo>
                    <a:pt x="19692" y="2982"/>
                  </a:lnTo>
                  <a:lnTo>
                    <a:pt x="19718" y="2904"/>
                  </a:lnTo>
                  <a:lnTo>
                    <a:pt x="19614" y="2877"/>
                  </a:lnTo>
                  <a:lnTo>
                    <a:pt x="19483" y="2904"/>
                  </a:lnTo>
                  <a:lnTo>
                    <a:pt x="19274" y="2956"/>
                  </a:lnTo>
                  <a:lnTo>
                    <a:pt x="19065" y="2982"/>
                  </a:lnTo>
                  <a:lnTo>
                    <a:pt x="18908" y="3008"/>
                  </a:lnTo>
                  <a:lnTo>
                    <a:pt x="19039" y="2982"/>
                  </a:lnTo>
                  <a:lnTo>
                    <a:pt x="19143" y="2956"/>
                  </a:lnTo>
                  <a:lnTo>
                    <a:pt x="19222" y="2930"/>
                  </a:lnTo>
                  <a:lnTo>
                    <a:pt x="19248" y="2851"/>
                  </a:lnTo>
                  <a:lnTo>
                    <a:pt x="19274" y="2799"/>
                  </a:lnTo>
                  <a:lnTo>
                    <a:pt x="19248" y="2721"/>
                  </a:lnTo>
                  <a:lnTo>
                    <a:pt x="19237" y="2694"/>
                  </a:lnTo>
                  <a:lnTo>
                    <a:pt x="19274" y="2564"/>
                  </a:lnTo>
                  <a:lnTo>
                    <a:pt x="19326" y="2381"/>
                  </a:lnTo>
                  <a:lnTo>
                    <a:pt x="19352" y="2171"/>
                  </a:lnTo>
                  <a:lnTo>
                    <a:pt x="19352" y="1988"/>
                  </a:lnTo>
                  <a:lnTo>
                    <a:pt x="19300" y="1805"/>
                  </a:lnTo>
                  <a:lnTo>
                    <a:pt x="19222" y="1674"/>
                  </a:lnTo>
                  <a:lnTo>
                    <a:pt x="19169" y="1596"/>
                  </a:lnTo>
                  <a:lnTo>
                    <a:pt x="19091" y="1544"/>
                  </a:lnTo>
                  <a:lnTo>
                    <a:pt x="18960" y="1518"/>
                  </a:lnTo>
                  <a:lnTo>
                    <a:pt x="18777" y="1491"/>
                  </a:lnTo>
                  <a:lnTo>
                    <a:pt x="18568" y="1491"/>
                  </a:lnTo>
                  <a:lnTo>
                    <a:pt x="18359" y="1544"/>
                  </a:lnTo>
                  <a:lnTo>
                    <a:pt x="17914" y="1596"/>
                  </a:lnTo>
                  <a:lnTo>
                    <a:pt x="17574" y="1648"/>
                  </a:lnTo>
                  <a:lnTo>
                    <a:pt x="17626" y="1544"/>
                  </a:lnTo>
                  <a:lnTo>
                    <a:pt x="17626" y="1439"/>
                  </a:lnTo>
                  <a:lnTo>
                    <a:pt x="17653" y="1335"/>
                  </a:lnTo>
                  <a:lnTo>
                    <a:pt x="17626" y="1230"/>
                  </a:lnTo>
                  <a:lnTo>
                    <a:pt x="17600" y="1151"/>
                  </a:lnTo>
                  <a:lnTo>
                    <a:pt x="17548" y="1073"/>
                  </a:lnTo>
                  <a:lnTo>
                    <a:pt x="17391" y="916"/>
                  </a:lnTo>
                  <a:lnTo>
                    <a:pt x="17208" y="812"/>
                  </a:lnTo>
                  <a:lnTo>
                    <a:pt x="16973" y="707"/>
                  </a:lnTo>
                  <a:lnTo>
                    <a:pt x="16711" y="655"/>
                  </a:lnTo>
                  <a:lnTo>
                    <a:pt x="16423" y="628"/>
                  </a:lnTo>
                  <a:lnTo>
                    <a:pt x="16136" y="602"/>
                  </a:lnTo>
                  <a:lnTo>
                    <a:pt x="15848" y="628"/>
                  </a:lnTo>
                  <a:lnTo>
                    <a:pt x="15561" y="655"/>
                  </a:lnTo>
                  <a:lnTo>
                    <a:pt x="15325" y="733"/>
                  </a:lnTo>
                  <a:lnTo>
                    <a:pt x="15090" y="812"/>
                  </a:lnTo>
                  <a:lnTo>
                    <a:pt x="14907" y="916"/>
                  </a:lnTo>
                  <a:lnTo>
                    <a:pt x="14802" y="1047"/>
                  </a:lnTo>
                  <a:lnTo>
                    <a:pt x="14767" y="1099"/>
                  </a:lnTo>
                  <a:lnTo>
                    <a:pt x="14776" y="1047"/>
                  </a:lnTo>
                  <a:lnTo>
                    <a:pt x="14776" y="890"/>
                  </a:lnTo>
                  <a:lnTo>
                    <a:pt x="14724" y="733"/>
                  </a:lnTo>
                  <a:lnTo>
                    <a:pt x="14645" y="602"/>
                  </a:lnTo>
                  <a:lnTo>
                    <a:pt x="14541" y="472"/>
                  </a:lnTo>
                  <a:lnTo>
                    <a:pt x="14436" y="367"/>
                  </a:lnTo>
                  <a:lnTo>
                    <a:pt x="14279" y="262"/>
                  </a:lnTo>
                  <a:lnTo>
                    <a:pt x="14096" y="184"/>
                  </a:lnTo>
                  <a:lnTo>
                    <a:pt x="13939" y="105"/>
                  </a:lnTo>
                  <a:lnTo>
                    <a:pt x="13756" y="53"/>
                  </a:lnTo>
                  <a:lnTo>
                    <a:pt x="13547" y="27"/>
                  </a:lnTo>
                  <a:lnTo>
                    <a:pt x="13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5984100" y="3696925"/>
              <a:ext cx="183725" cy="429550"/>
            </a:xfrm>
            <a:custGeom>
              <a:avLst/>
              <a:gdLst/>
              <a:ahLst/>
              <a:cxnLst/>
              <a:rect l="l" t="t" r="r" b="b"/>
              <a:pathLst>
                <a:path w="7349" h="17182" extrusionOk="0">
                  <a:moveTo>
                    <a:pt x="2877" y="1"/>
                  </a:moveTo>
                  <a:lnTo>
                    <a:pt x="1" y="27"/>
                  </a:lnTo>
                  <a:lnTo>
                    <a:pt x="654" y="14697"/>
                  </a:lnTo>
                  <a:lnTo>
                    <a:pt x="916" y="14854"/>
                  </a:lnTo>
                  <a:lnTo>
                    <a:pt x="1622" y="15273"/>
                  </a:lnTo>
                  <a:lnTo>
                    <a:pt x="2720" y="15848"/>
                  </a:lnTo>
                  <a:lnTo>
                    <a:pt x="3426" y="16188"/>
                  </a:lnTo>
                  <a:lnTo>
                    <a:pt x="4211" y="16554"/>
                  </a:lnTo>
                  <a:lnTo>
                    <a:pt x="4891" y="16789"/>
                  </a:lnTo>
                  <a:lnTo>
                    <a:pt x="5492" y="16946"/>
                  </a:lnTo>
                  <a:lnTo>
                    <a:pt x="5989" y="17077"/>
                  </a:lnTo>
                  <a:lnTo>
                    <a:pt x="6408" y="17155"/>
                  </a:lnTo>
                  <a:lnTo>
                    <a:pt x="6747" y="17182"/>
                  </a:lnTo>
                  <a:lnTo>
                    <a:pt x="7009" y="17155"/>
                  </a:lnTo>
                  <a:lnTo>
                    <a:pt x="7192" y="17129"/>
                  </a:lnTo>
                  <a:lnTo>
                    <a:pt x="7297" y="17051"/>
                  </a:lnTo>
                  <a:lnTo>
                    <a:pt x="7349" y="16999"/>
                  </a:lnTo>
                  <a:lnTo>
                    <a:pt x="7349" y="16946"/>
                  </a:lnTo>
                  <a:lnTo>
                    <a:pt x="7349" y="16815"/>
                  </a:lnTo>
                  <a:lnTo>
                    <a:pt x="7297" y="16685"/>
                  </a:lnTo>
                  <a:lnTo>
                    <a:pt x="7192" y="16528"/>
                  </a:lnTo>
                  <a:lnTo>
                    <a:pt x="7061" y="16371"/>
                  </a:lnTo>
                  <a:lnTo>
                    <a:pt x="6878" y="16188"/>
                  </a:lnTo>
                  <a:lnTo>
                    <a:pt x="6643" y="16005"/>
                  </a:lnTo>
                  <a:lnTo>
                    <a:pt x="6408" y="15848"/>
                  </a:lnTo>
                  <a:lnTo>
                    <a:pt x="5806" y="15508"/>
                  </a:lnTo>
                  <a:lnTo>
                    <a:pt x="5126" y="15142"/>
                  </a:lnTo>
                  <a:lnTo>
                    <a:pt x="3714" y="14410"/>
                  </a:lnTo>
                  <a:lnTo>
                    <a:pt x="2563" y="13887"/>
                  </a:lnTo>
                  <a:lnTo>
                    <a:pt x="2093" y="13651"/>
                  </a:lnTo>
                  <a:lnTo>
                    <a:pt x="287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934150" y="3857750"/>
              <a:ext cx="272650" cy="269375"/>
            </a:xfrm>
            <a:custGeom>
              <a:avLst/>
              <a:gdLst/>
              <a:ahLst/>
              <a:cxnLst/>
              <a:rect l="l" t="t" r="r" b="b"/>
              <a:pathLst>
                <a:path w="10906" h="10775" extrusionOk="0">
                  <a:moveTo>
                    <a:pt x="10905" y="1"/>
                  </a:moveTo>
                  <a:lnTo>
                    <a:pt x="8081" y="1021"/>
                  </a:lnTo>
                  <a:lnTo>
                    <a:pt x="6407" y="6826"/>
                  </a:lnTo>
                  <a:lnTo>
                    <a:pt x="5675" y="7087"/>
                  </a:lnTo>
                  <a:lnTo>
                    <a:pt x="4864" y="7401"/>
                  </a:lnTo>
                  <a:lnTo>
                    <a:pt x="3923" y="7794"/>
                  </a:lnTo>
                  <a:lnTo>
                    <a:pt x="2877" y="8290"/>
                  </a:lnTo>
                  <a:lnTo>
                    <a:pt x="2354" y="8552"/>
                  </a:lnTo>
                  <a:lnTo>
                    <a:pt x="1857" y="8840"/>
                  </a:lnTo>
                  <a:lnTo>
                    <a:pt x="1386" y="9127"/>
                  </a:lnTo>
                  <a:lnTo>
                    <a:pt x="942" y="9441"/>
                  </a:lnTo>
                  <a:lnTo>
                    <a:pt x="550" y="9755"/>
                  </a:lnTo>
                  <a:lnTo>
                    <a:pt x="210" y="10095"/>
                  </a:lnTo>
                  <a:lnTo>
                    <a:pt x="79" y="10226"/>
                  </a:lnTo>
                  <a:lnTo>
                    <a:pt x="26" y="10382"/>
                  </a:lnTo>
                  <a:lnTo>
                    <a:pt x="0" y="10487"/>
                  </a:lnTo>
                  <a:lnTo>
                    <a:pt x="0" y="10592"/>
                  </a:lnTo>
                  <a:lnTo>
                    <a:pt x="79" y="10644"/>
                  </a:lnTo>
                  <a:lnTo>
                    <a:pt x="183" y="10722"/>
                  </a:lnTo>
                  <a:lnTo>
                    <a:pt x="314" y="10749"/>
                  </a:lnTo>
                  <a:lnTo>
                    <a:pt x="497" y="10775"/>
                  </a:lnTo>
                  <a:lnTo>
                    <a:pt x="706" y="10775"/>
                  </a:lnTo>
                  <a:lnTo>
                    <a:pt x="942" y="10749"/>
                  </a:lnTo>
                  <a:lnTo>
                    <a:pt x="1465" y="10696"/>
                  </a:lnTo>
                  <a:lnTo>
                    <a:pt x="2092" y="10566"/>
                  </a:lnTo>
                  <a:lnTo>
                    <a:pt x="2772" y="10356"/>
                  </a:lnTo>
                  <a:lnTo>
                    <a:pt x="3478" y="10121"/>
                  </a:lnTo>
                  <a:lnTo>
                    <a:pt x="4184" y="9833"/>
                  </a:lnTo>
                  <a:lnTo>
                    <a:pt x="4917" y="9519"/>
                  </a:lnTo>
                  <a:lnTo>
                    <a:pt x="5570" y="9153"/>
                  </a:lnTo>
                  <a:lnTo>
                    <a:pt x="5910" y="8970"/>
                  </a:lnTo>
                  <a:lnTo>
                    <a:pt x="6198" y="8761"/>
                  </a:lnTo>
                  <a:lnTo>
                    <a:pt x="6486" y="8552"/>
                  </a:lnTo>
                  <a:lnTo>
                    <a:pt x="6747" y="8343"/>
                  </a:lnTo>
                  <a:lnTo>
                    <a:pt x="6983" y="8107"/>
                  </a:lnTo>
                  <a:lnTo>
                    <a:pt x="7192" y="7872"/>
                  </a:lnTo>
                  <a:lnTo>
                    <a:pt x="7349" y="7637"/>
                  </a:lnTo>
                  <a:lnTo>
                    <a:pt x="7506" y="7401"/>
                  </a:lnTo>
                  <a:lnTo>
                    <a:pt x="8029" y="6355"/>
                  </a:lnTo>
                  <a:lnTo>
                    <a:pt x="8578" y="5178"/>
                  </a:lnTo>
                  <a:lnTo>
                    <a:pt x="9702" y="2746"/>
                  </a:lnTo>
                  <a:lnTo>
                    <a:pt x="10905"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108700" y="2267800"/>
              <a:ext cx="986575" cy="1659275"/>
            </a:xfrm>
            <a:custGeom>
              <a:avLst/>
              <a:gdLst/>
              <a:ahLst/>
              <a:cxnLst/>
              <a:rect l="l" t="t" r="r" b="b"/>
              <a:pathLst>
                <a:path w="39463" h="66371" extrusionOk="0">
                  <a:moveTo>
                    <a:pt x="20006" y="0"/>
                  </a:moveTo>
                  <a:lnTo>
                    <a:pt x="19117" y="157"/>
                  </a:lnTo>
                  <a:lnTo>
                    <a:pt x="19038" y="523"/>
                  </a:lnTo>
                  <a:lnTo>
                    <a:pt x="18829" y="1464"/>
                  </a:lnTo>
                  <a:lnTo>
                    <a:pt x="18698" y="2118"/>
                  </a:lnTo>
                  <a:lnTo>
                    <a:pt x="18594" y="2824"/>
                  </a:lnTo>
                  <a:lnTo>
                    <a:pt x="18489" y="3609"/>
                  </a:lnTo>
                  <a:lnTo>
                    <a:pt x="18385" y="4393"/>
                  </a:lnTo>
                  <a:lnTo>
                    <a:pt x="18332" y="5204"/>
                  </a:lnTo>
                  <a:lnTo>
                    <a:pt x="18332" y="6015"/>
                  </a:lnTo>
                  <a:lnTo>
                    <a:pt x="18358" y="6381"/>
                  </a:lnTo>
                  <a:lnTo>
                    <a:pt x="18385" y="6773"/>
                  </a:lnTo>
                  <a:lnTo>
                    <a:pt x="18437" y="7113"/>
                  </a:lnTo>
                  <a:lnTo>
                    <a:pt x="18515" y="7453"/>
                  </a:lnTo>
                  <a:lnTo>
                    <a:pt x="18594" y="7767"/>
                  </a:lnTo>
                  <a:lnTo>
                    <a:pt x="18698" y="8054"/>
                  </a:lnTo>
                  <a:lnTo>
                    <a:pt x="18829" y="8316"/>
                  </a:lnTo>
                  <a:lnTo>
                    <a:pt x="18986" y="8551"/>
                  </a:lnTo>
                  <a:lnTo>
                    <a:pt x="19143" y="8734"/>
                  </a:lnTo>
                  <a:lnTo>
                    <a:pt x="19352" y="8917"/>
                  </a:lnTo>
                  <a:lnTo>
                    <a:pt x="19588" y="9022"/>
                  </a:lnTo>
                  <a:lnTo>
                    <a:pt x="19849" y="9100"/>
                  </a:lnTo>
                  <a:lnTo>
                    <a:pt x="19771" y="9911"/>
                  </a:lnTo>
                  <a:lnTo>
                    <a:pt x="19744" y="10591"/>
                  </a:lnTo>
                  <a:lnTo>
                    <a:pt x="19718" y="11140"/>
                  </a:lnTo>
                  <a:lnTo>
                    <a:pt x="19718" y="11611"/>
                  </a:lnTo>
                  <a:lnTo>
                    <a:pt x="19771" y="12186"/>
                  </a:lnTo>
                  <a:lnTo>
                    <a:pt x="19771" y="12395"/>
                  </a:lnTo>
                  <a:lnTo>
                    <a:pt x="26465" y="11637"/>
                  </a:lnTo>
                  <a:lnTo>
                    <a:pt x="19771" y="13729"/>
                  </a:lnTo>
                  <a:lnTo>
                    <a:pt x="19849" y="14226"/>
                  </a:lnTo>
                  <a:lnTo>
                    <a:pt x="20058" y="15534"/>
                  </a:lnTo>
                  <a:lnTo>
                    <a:pt x="20189" y="16397"/>
                  </a:lnTo>
                  <a:lnTo>
                    <a:pt x="20398" y="17364"/>
                  </a:lnTo>
                  <a:lnTo>
                    <a:pt x="20634" y="18410"/>
                  </a:lnTo>
                  <a:lnTo>
                    <a:pt x="20895" y="19482"/>
                  </a:lnTo>
                  <a:lnTo>
                    <a:pt x="19823" y="20973"/>
                  </a:lnTo>
                  <a:lnTo>
                    <a:pt x="18803" y="22490"/>
                  </a:lnTo>
                  <a:lnTo>
                    <a:pt x="17783" y="24059"/>
                  </a:lnTo>
                  <a:lnTo>
                    <a:pt x="16789" y="25654"/>
                  </a:lnTo>
                  <a:lnTo>
                    <a:pt x="15822" y="27275"/>
                  </a:lnTo>
                  <a:lnTo>
                    <a:pt x="14880" y="28923"/>
                  </a:lnTo>
                  <a:lnTo>
                    <a:pt x="13965" y="30570"/>
                  </a:lnTo>
                  <a:lnTo>
                    <a:pt x="13076" y="32244"/>
                  </a:lnTo>
                  <a:lnTo>
                    <a:pt x="12213" y="33944"/>
                  </a:lnTo>
                  <a:lnTo>
                    <a:pt x="11376" y="35643"/>
                  </a:lnTo>
                  <a:lnTo>
                    <a:pt x="10539" y="37343"/>
                  </a:lnTo>
                  <a:lnTo>
                    <a:pt x="9755" y="39017"/>
                  </a:lnTo>
                  <a:lnTo>
                    <a:pt x="8996" y="40717"/>
                  </a:lnTo>
                  <a:lnTo>
                    <a:pt x="8264" y="42390"/>
                  </a:lnTo>
                  <a:lnTo>
                    <a:pt x="7558" y="44064"/>
                  </a:lnTo>
                  <a:lnTo>
                    <a:pt x="6878" y="45712"/>
                  </a:lnTo>
                  <a:lnTo>
                    <a:pt x="6225" y="47359"/>
                  </a:lnTo>
                  <a:lnTo>
                    <a:pt x="5597" y="48954"/>
                  </a:lnTo>
                  <a:lnTo>
                    <a:pt x="4446" y="52066"/>
                  </a:lnTo>
                  <a:lnTo>
                    <a:pt x="3400" y="55021"/>
                  </a:lnTo>
                  <a:lnTo>
                    <a:pt x="2459" y="57793"/>
                  </a:lnTo>
                  <a:lnTo>
                    <a:pt x="1648" y="60356"/>
                  </a:lnTo>
                  <a:lnTo>
                    <a:pt x="994" y="62657"/>
                  </a:lnTo>
                  <a:lnTo>
                    <a:pt x="419" y="64671"/>
                  </a:lnTo>
                  <a:lnTo>
                    <a:pt x="1" y="66371"/>
                  </a:lnTo>
                  <a:lnTo>
                    <a:pt x="1" y="66371"/>
                  </a:lnTo>
                  <a:lnTo>
                    <a:pt x="1517" y="66318"/>
                  </a:lnTo>
                  <a:lnTo>
                    <a:pt x="3060" y="66188"/>
                  </a:lnTo>
                  <a:lnTo>
                    <a:pt x="4603" y="66031"/>
                  </a:lnTo>
                  <a:lnTo>
                    <a:pt x="6198" y="65821"/>
                  </a:lnTo>
                  <a:lnTo>
                    <a:pt x="7794" y="65586"/>
                  </a:lnTo>
                  <a:lnTo>
                    <a:pt x="9389" y="65325"/>
                  </a:lnTo>
                  <a:lnTo>
                    <a:pt x="11010" y="65037"/>
                  </a:lnTo>
                  <a:lnTo>
                    <a:pt x="12631" y="64697"/>
                  </a:lnTo>
                  <a:lnTo>
                    <a:pt x="14227" y="64357"/>
                  </a:lnTo>
                  <a:lnTo>
                    <a:pt x="15822" y="63991"/>
                  </a:lnTo>
                  <a:lnTo>
                    <a:pt x="17417" y="63625"/>
                  </a:lnTo>
                  <a:lnTo>
                    <a:pt x="18986" y="63233"/>
                  </a:lnTo>
                  <a:lnTo>
                    <a:pt x="20503" y="62814"/>
                  </a:lnTo>
                  <a:lnTo>
                    <a:pt x="22020" y="62396"/>
                  </a:lnTo>
                  <a:lnTo>
                    <a:pt x="24896" y="61559"/>
                  </a:lnTo>
                  <a:lnTo>
                    <a:pt x="27616" y="60722"/>
                  </a:lnTo>
                  <a:lnTo>
                    <a:pt x="30100" y="59938"/>
                  </a:lnTo>
                  <a:lnTo>
                    <a:pt x="32297" y="59179"/>
                  </a:lnTo>
                  <a:lnTo>
                    <a:pt x="34206" y="58525"/>
                  </a:lnTo>
                  <a:lnTo>
                    <a:pt x="35749" y="57976"/>
                  </a:lnTo>
                  <a:lnTo>
                    <a:pt x="36926" y="57532"/>
                  </a:lnTo>
                  <a:lnTo>
                    <a:pt x="37893" y="57166"/>
                  </a:lnTo>
                  <a:lnTo>
                    <a:pt x="38102" y="54838"/>
                  </a:lnTo>
                  <a:lnTo>
                    <a:pt x="38285" y="52223"/>
                  </a:lnTo>
                  <a:lnTo>
                    <a:pt x="38547" y="48850"/>
                  </a:lnTo>
                  <a:lnTo>
                    <a:pt x="38808" y="44875"/>
                  </a:lnTo>
                  <a:lnTo>
                    <a:pt x="39070" y="40508"/>
                  </a:lnTo>
                  <a:lnTo>
                    <a:pt x="39279" y="35931"/>
                  </a:lnTo>
                  <a:lnTo>
                    <a:pt x="39384" y="33604"/>
                  </a:lnTo>
                  <a:lnTo>
                    <a:pt x="39436" y="31276"/>
                  </a:lnTo>
                  <a:lnTo>
                    <a:pt x="39462" y="30152"/>
                  </a:lnTo>
                  <a:lnTo>
                    <a:pt x="39410" y="29080"/>
                  </a:lnTo>
                  <a:lnTo>
                    <a:pt x="39305" y="28060"/>
                  </a:lnTo>
                  <a:lnTo>
                    <a:pt x="39148" y="27092"/>
                  </a:lnTo>
                  <a:lnTo>
                    <a:pt x="38939" y="26177"/>
                  </a:lnTo>
                  <a:lnTo>
                    <a:pt x="38704" y="25314"/>
                  </a:lnTo>
                  <a:lnTo>
                    <a:pt x="38442" y="24503"/>
                  </a:lnTo>
                  <a:lnTo>
                    <a:pt x="38129" y="23719"/>
                  </a:lnTo>
                  <a:lnTo>
                    <a:pt x="37789" y="23013"/>
                  </a:lnTo>
                  <a:lnTo>
                    <a:pt x="37422" y="22333"/>
                  </a:lnTo>
                  <a:lnTo>
                    <a:pt x="37056" y="21705"/>
                  </a:lnTo>
                  <a:lnTo>
                    <a:pt x="36638" y="21104"/>
                  </a:lnTo>
                  <a:lnTo>
                    <a:pt x="36219" y="20555"/>
                  </a:lnTo>
                  <a:lnTo>
                    <a:pt x="35801" y="20058"/>
                  </a:lnTo>
                  <a:lnTo>
                    <a:pt x="35357" y="19587"/>
                  </a:lnTo>
                  <a:lnTo>
                    <a:pt x="34912" y="19142"/>
                  </a:lnTo>
                  <a:lnTo>
                    <a:pt x="34467" y="18750"/>
                  </a:lnTo>
                  <a:lnTo>
                    <a:pt x="34023" y="18384"/>
                  </a:lnTo>
                  <a:lnTo>
                    <a:pt x="33578" y="18070"/>
                  </a:lnTo>
                  <a:lnTo>
                    <a:pt x="33160" y="17756"/>
                  </a:lnTo>
                  <a:lnTo>
                    <a:pt x="32741" y="17495"/>
                  </a:lnTo>
                  <a:lnTo>
                    <a:pt x="32349" y="17260"/>
                  </a:lnTo>
                  <a:lnTo>
                    <a:pt x="31617" y="16893"/>
                  </a:lnTo>
                  <a:lnTo>
                    <a:pt x="31015" y="16606"/>
                  </a:lnTo>
                  <a:lnTo>
                    <a:pt x="30519" y="16423"/>
                  </a:lnTo>
                  <a:lnTo>
                    <a:pt x="30126" y="16266"/>
                  </a:lnTo>
                  <a:lnTo>
                    <a:pt x="29577" y="11271"/>
                  </a:lnTo>
                  <a:lnTo>
                    <a:pt x="29603" y="11271"/>
                  </a:lnTo>
                  <a:lnTo>
                    <a:pt x="29551" y="9205"/>
                  </a:lnTo>
                  <a:lnTo>
                    <a:pt x="29656" y="9205"/>
                  </a:lnTo>
                  <a:lnTo>
                    <a:pt x="29917" y="9127"/>
                  </a:lnTo>
                  <a:lnTo>
                    <a:pt x="30074" y="9048"/>
                  </a:lnTo>
                  <a:lnTo>
                    <a:pt x="30257" y="8944"/>
                  </a:lnTo>
                  <a:lnTo>
                    <a:pt x="30466" y="8787"/>
                  </a:lnTo>
                  <a:lnTo>
                    <a:pt x="30649" y="8604"/>
                  </a:lnTo>
                  <a:lnTo>
                    <a:pt x="30859" y="8342"/>
                  </a:lnTo>
                  <a:lnTo>
                    <a:pt x="31042" y="8028"/>
                  </a:lnTo>
                  <a:lnTo>
                    <a:pt x="31199" y="7662"/>
                  </a:lnTo>
                  <a:lnTo>
                    <a:pt x="31329" y="7191"/>
                  </a:lnTo>
                  <a:lnTo>
                    <a:pt x="31460" y="6668"/>
                  </a:lnTo>
                  <a:lnTo>
                    <a:pt x="31512" y="6067"/>
                  </a:lnTo>
                  <a:lnTo>
                    <a:pt x="31538" y="5361"/>
                  </a:lnTo>
                  <a:lnTo>
                    <a:pt x="31512" y="4550"/>
                  </a:lnTo>
                  <a:lnTo>
                    <a:pt x="31512" y="3792"/>
                  </a:lnTo>
                  <a:lnTo>
                    <a:pt x="31565" y="3060"/>
                  </a:lnTo>
                  <a:lnTo>
                    <a:pt x="31617" y="2327"/>
                  </a:lnTo>
                  <a:lnTo>
                    <a:pt x="31695" y="1700"/>
                  </a:lnTo>
                  <a:lnTo>
                    <a:pt x="31826" y="706"/>
                  </a:lnTo>
                  <a:lnTo>
                    <a:pt x="31905" y="340"/>
                  </a:lnTo>
                  <a:lnTo>
                    <a:pt x="31512" y="105"/>
                  </a:lnTo>
                  <a:lnTo>
                    <a:pt x="31434" y="183"/>
                  </a:lnTo>
                  <a:lnTo>
                    <a:pt x="31277" y="445"/>
                  </a:lnTo>
                  <a:lnTo>
                    <a:pt x="30963" y="785"/>
                  </a:lnTo>
                  <a:lnTo>
                    <a:pt x="30780" y="968"/>
                  </a:lnTo>
                  <a:lnTo>
                    <a:pt x="30545" y="1177"/>
                  </a:lnTo>
                  <a:lnTo>
                    <a:pt x="30283" y="1386"/>
                  </a:lnTo>
                  <a:lnTo>
                    <a:pt x="29996" y="1595"/>
                  </a:lnTo>
                  <a:lnTo>
                    <a:pt x="29682" y="1804"/>
                  </a:lnTo>
                  <a:lnTo>
                    <a:pt x="29316" y="2014"/>
                  </a:lnTo>
                  <a:lnTo>
                    <a:pt x="28923" y="2171"/>
                  </a:lnTo>
                  <a:lnTo>
                    <a:pt x="28505" y="2327"/>
                  </a:lnTo>
                  <a:lnTo>
                    <a:pt x="28060" y="2458"/>
                  </a:lnTo>
                  <a:lnTo>
                    <a:pt x="27564" y="2563"/>
                  </a:lnTo>
                  <a:lnTo>
                    <a:pt x="27041" y="2589"/>
                  </a:lnTo>
                  <a:lnTo>
                    <a:pt x="26491" y="2589"/>
                  </a:lnTo>
                  <a:lnTo>
                    <a:pt x="25916" y="2511"/>
                  </a:lnTo>
                  <a:lnTo>
                    <a:pt x="25341" y="2406"/>
                  </a:lnTo>
                  <a:lnTo>
                    <a:pt x="24765" y="2275"/>
                  </a:lnTo>
                  <a:lnTo>
                    <a:pt x="24190" y="2092"/>
                  </a:lnTo>
                  <a:lnTo>
                    <a:pt x="23615" y="1909"/>
                  </a:lnTo>
                  <a:lnTo>
                    <a:pt x="23066" y="1700"/>
                  </a:lnTo>
                  <a:lnTo>
                    <a:pt x="22543" y="1464"/>
                  </a:lnTo>
                  <a:lnTo>
                    <a:pt x="22046" y="1229"/>
                  </a:lnTo>
                  <a:lnTo>
                    <a:pt x="21575" y="994"/>
                  </a:lnTo>
                  <a:lnTo>
                    <a:pt x="21157" y="758"/>
                  </a:lnTo>
                  <a:lnTo>
                    <a:pt x="20451" y="340"/>
                  </a:lnTo>
                  <a:lnTo>
                    <a:pt x="20189" y="157"/>
                  </a:lnTo>
                  <a:lnTo>
                    <a:pt x="200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538875" y="2271700"/>
              <a:ext cx="426300" cy="407325"/>
            </a:xfrm>
            <a:custGeom>
              <a:avLst/>
              <a:gdLst/>
              <a:ahLst/>
              <a:cxnLst/>
              <a:rect l="l" t="t" r="r" b="b"/>
              <a:pathLst>
                <a:path w="17052" h="16293" extrusionOk="0">
                  <a:moveTo>
                    <a:pt x="1910" y="1"/>
                  </a:moveTo>
                  <a:lnTo>
                    <a:pt x="1858" y="53"/>
                  </a:lnTo>
                  <a:lnTo>
                    <a:pt x="1753" y="184"/>
                  </a:lnTo>
                  <a:lnTo>
                    <a:pt x="1570" y="472"/>
                  </a:lnTo>
                  <a:lnTo>
                    <a:pt x="1465" y="707"/>
                  </a:lnTo>
                  <a:lnTo>
                    <a:pt x="1335" y="995"/>
                  </a:lnTo>
                  <a:lnTo>
                    <a:pt x="1204" y="1335"/>
                  </a:lnTo>
                  <a:lnTo>
                    <a:pt x="1073" y="1753"/>
                  </a:lnTo>
                  <a:lnTo>
                    <a:pt x="916" y="2250"/>
                  </a:lnTo>
                  <a:lnTo>
                    <a:pt x="785" y="2825"/>
                  </a:lnTo>
                  <a:lnTo>
                    <a:pt x="628" y="3479"/>
                  </a:lnTo>
                  <a:lnTo>
                    <a:pt x="498" y="4237"/>
                  </a:lnTo>
                  <a:lnTo>
                    <a:pt x="341" y="5100"/>
                  </a:lnTo>
                  <a:lnTo>
                    <a:pt x="210" y="6068"/>
                  </a:lnTo>
                  <a:lnTo>
                    <a:pt x="79" y="7088"/>
                  </a:lnTo>
                  <a:lnTo>
                    <a:pt x="27" y="8082"/>
                  </a:lnTo>
                  <a:lnTo>
                    <a:pt x="1" y="9049"/>
                  </a:lnTo>
                  <a:lnTo>
                    <a:pt x="1" y="9991"/>
                  </a:lnTo>
                  <a:lnTo>
                    <a:pt x="27" y="10880"/>
                  </a:lnTo>
                  <a:lnTo>
                    <a:pt x="79" y="11716"/>
                  </a:lnTo>
                  <a:lnTo>
                    <a:pt x="158" y="12501"/>
                  </a:lnTo>
                  <a:lnTo>
                    <a:pt x="262" y="13233"/>
                  </a:lnTo>
                  <a:lnTo>
                    <a:pt x="367" y="13913"/>
                  </a:lnTo>
                  <a:lnTo>
                    <a:pt x="472" y="14515"/>
                  </a:lnTo>
                  <a:lnTo>
                    <a:pt x="655" y="15482"/>
                  </a:lnTo>
                  <a:lnTo>
                    <a:pt x="812" y="16084"/>
                  </a:lnTo>
                  <a:lnTo>
                    <a:pt x="864" y="16293"/>
                  </a:lnTo>
                  <a:lnTo>
                    <a:pt x="16816" y="12004"/>
                  </a:lnTo>
                  <a:lnTo>
                    <a:pt x="17051" y="10592"/>
                  </a:lnTo>
                  <a:lnTo>
                    <a:pt x="2564" y="12239"/>
                  </a:lnTo>
                  <a:lnTo>
                    <a:pt x="2564" y="12239"/>
                  </a:lnTo>
                  <a:lnTo>
                    <a:pt x="3322" y="6512"/>
                  </a:lnTo>
                  <a:lnTo>
                    <a:pt x="191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877525" y="2276300"/>
              <a:ext cx="103325" cy="253025"/>
            </a:xfrm>
            <a:custGeom>
              <a:avLst/>
              <a:gdLst/>
              <a:ahLst/>
              <a:cxnLst/>
              <a:rect l="l" t="t" r="r" b="b"/>
              <a:pathLst>
                <a:path w="4133" h="10121" extrusionOk="0">
                  <a:moveTo>
                    <a:pt x="1152" y="0"/>
                  </a:moveTo>
                  <a:lnTo>
                    <a:pt x="1" y="3373"/>
                  </a:lnTo>
                  <a:lnTo>
                    <a:pt x="2590" y="10120"/>
                  </a:lnTo>
                  <a:lnTo>
                    <a:pt x="2695" y="9859"/>
                  </a:lnTo>
                  <a:lnTo>
                    <a:pt x="3034" y="9257"/>
                  </a:lnTo>
                  <a:lnTo>
                    <a:pt x="3270" y="8865"/>
                  </a:lnTo>
                  <a:lnTo>
                    <a:pt x="3531" y="8473"/>
                  </a:lnTo>
                  <a:lnTo>
                    <a:pt x="3819" y="8054"/>
                  </a:lnTo>
                  <a:lnTo>
                    <a:pt x="4133" y="7662"/>
                  </a:lnTo>
                  <a:lnTo>
                    <a:pt x="4002" y="6459"/>
                  </a:lnTo>
                  <a:lnTo>
                    <a:pt x="3819" y="5361"/>
                  </a:lnTo>
                  <a:lnTo>
                    <a:pt x="3610" y="4393"/>
                  </a:lnTo>
                  <a:lnTo>
                    <a:pt x="3401" y="3557"/>
                  </a:lnTo>
                  <a:lnTo>
                    <a:pt x="3139" y="2850"/>
                  </a:lnTo>
                  <a:lnTo>
                    <a:pt x="2904" y="2223"/>
                  </a:lnTo>
                  <a:lnTo>
                    <a:pt x="2642" y="1674"/>
                  </a:lnTo>
                  <a:lnTo>
                    <a:pt x="2381" y="1255"/>
                  </a:lnTo>
                  <a:lnTo>
                    <a:pt x="2145" y="889"/>
                  </a:lnTo>
                  <a:lnTo>
                    <a:pt x="1910" y="601"/>
                  </a:lnTo>
                  <a:lnTo>
                    <a:pt x="1701" y="392"/>
                  </a:lnTo>
                  <a:lnTo>
                    <a:pt x="1518" y="209"/>
                  </a:lnTo>
                  <a:lnTo>
                    <a:pt x="1361" y="105"/>
                  </a:lnTo>
                  <a:lnTo>
                    <a:pt x="1230" y="26"/>
                  </a:lnTo>
                  <a:lnTo>
                    <a:pt x="1152"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608825" y="2152075"/>
              <a:ext cx="297500" cy="196150"/>
            </a:xfrm>
            <a:custGeom>
              <a:avLst/>
              <a:gdLst/>
              <a:ahLst/>
              <a:cxnLst/>
              <a:rect l="l" t="t" r="r" b="b"/>
              <a:pathLst>
                <a:path w="11900" h="7846" extrusionOk="0">
                  <a:moveTo>
                    <a:pt x="7376" y="0"/>
                  </a:moveTo>
                  <a:lnTo>
                    <a:pt x="6277" y="131"/>
                  </a:lnTo>
                  <a:lnTo>
                    <a:pt x="5937" y="3792"/>
                  </a:lnTo>
                  <a:lnTo>
                    <a:pt x="1" y="4629"/>
                  </a:lnTo>
                  <a:lnTo>
                    <a:pt x="79" y="4760"/>
                  </a:lnTo>
                  <a:lnTo>
                    <a:pt x="289" y="5126"/>
                  </a:lnTo>
                  <a:lnTo>
                    <a:pt x="472" y="5361"/>
                  </a:lnTo>
                  <a:lnTo>
                    <a:pt x="681" y="5649"/>
                  </a:lnTo>
                  <a:lnTo>
                    <a:pt x="969" y="5937"/>
                  </a:lnTo>
                  <a:lnTo>
                    <a:pt x="1282" y="6224"/>
                  </a:lnTo>
                  <a:lnTo>
                    <a:pt x="1675" y="6538"/>
                  </a:lnTo>
                  <a:lnTo>
                    <a:pt x="2119" y="6826"/>
                  </a:lnTo>
                  <a:lnTo>
                    <a:pt x="2616" y="7087"/>
                  </a:lnTo>
                  <a:lnTo>
                    <a:pt x="3191" y="7349"/>
                  </a:lnTo>
                  <a:lnTo>
                    <a:pt x="3505" y="7453"/>
                  </a:lnTo>
                  <a:lnTo>
                    <a:pt x="3819" y="7558"/>
                  </a:lnTo>
                  <a:lnTo>
                    <a:pt x="4159" y="7636"/>
                  </a:lnTo>
                  <a:lnTo>
                    <a:pt x="4525" y="7715"/>
                  </a:lnTo>
                  <a:lnTo>
                    <a:pt x="4917" y="7767"/>
                  </a:lnTo>
                  <a:lnTo>
                    <a:pt x="5310" y="7819"/>
                  </a:lnTo>
                  <a:lnTo>
                    <a:pt x="5728" y="7846"/>
                  </a:lnTo>
                  <a:lnTo>
                    <a:pt x="6591" y="7846"/>
                  </a:lnTo>
                  <a:lnTo>
                    <a:pt x="7009" y="7819"/>
                  </a:lnTo>
                  <a:lnTo>
                    <a:pt x="7402" y="7767"/>
                  </a:lnTo>
                  <a:lnTo>
                    <a:pt x="7794" y="7715"/>
                  </a:lnTo>
                  <a:lnTo>
                    <a:pt x="8134" y="7663"/>
                  </a:lnTo>
                  <a:lnTo>
                    <a:pt x="8474" y="7584"/>
                  </a:lnTo>
                  <a:lnTo>
                    <a:pt x="9075" y="7401"/>
                  </a:lnTo>
                  <a:lnTo>
                    <a:pt x="9598" y="7166"/>
                  </a:lnTo>
                  <a:lnTo>
                    <a:pt x="10069" y="6930"/>
                  </a:lnTo>
                  <a:lnTo>
                    <a:pt x="10487" y="6669"/>
                  </a:lnTo>
                  <a:lnTo>
                    <a:pt x="10827" y="6407"/>
                  </a:lnTo>
                  <a:lnTo>
                    <a:pt x="11115" y="6120"/>
                  </a:lnTo>
                  <a:lnTo>
                    <a:pt x="11350" y="5858"/>
                  </a:lnTo>
                  <a:lnTo>
                    <a:pt x="11533" y="5623"/>
                  </a:lnTo>
                  <a:lnTo>
                    <a:pt x="11664" y="5414"/>
                  </a:lnTo>
                  <a:lnTo>
                    <a:pt x="11847" y="5074"/>
                  </a:lnTo>
                  <a:lnTo>
                    <a:pt x="11900" y="4969"/>
                  </a:lnTo>
                  <a:lnTo>
                    <a:pt x="7219" y="3688"/>
                  </a:lnTo>
                  <a:lnTo>
                    <a:pt x="7376"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5676175" y="1944175"/>
              <a:ext cx="192225" cy="287675"/>
            </a:xfrm>
            <a:custGeom>
              <a:avLst/>
              <a:gdLst/>
              <a:ahLst/>
              <a:cxnLst/>
              <a:rect l="l" t="t" r="r" b="b"/>
              <a:pathLst>
                <a:path w="7689" h="11507" extrusionOk="0">
                  <a:moveTo>
                    <a:pt x="4289" y="0"/>
                  </a:moveTo>
                  <a:lnTo>
                    <a:pt x="3949" y="27"/>
                  </a:lnTo>
                  <a:lnTo>
                    <a:pt x="3583" y="79"/>
                  </a:lnTo>
                  <a:lnTo>
                    <a:pt x="3217" y="210"/>
                  </a:lnTo>
                  <a:lnTo>
                    <a:pt x="2799" y="393"/>
                  </a:lnTo>
                  <a:lnTo>
                    <a:pt x="2380" y="654"/>
                  </a:lnTo>
                  <a:lnTo>
                    <a:pt x="1910" y="968"/>
                  </a:lnTo>
                  <a:lnTo>
                    <a:pt x="1439" y="1386"/>
                  </a:lnTo>
                  <a:lnTo>
                    <a:pt x="942" y="1857"/>
                  </a:lnTo>
                  <a:lnTo>
                    <a:pt x="733" y="2616"/>
                  </a:lnTo>
                  <a:lnTo>
                    <a:pt x="550" y="3478"/>
                  </a:lnTo>
                  <a:lnTo>
                    <a:pt x="340" y="4577"/>
                  </a:lnTo>
                  <a:lnTo>
                    <a:pt x="236" y="5178"/>
                  </a:lnTo>
                  <a:lnTo>
                    <a:pt x="157" y="5806"/>
                  </a:lnTo>
                  <a:lnTo>
                    <a:pt x="79" y="6434"/>
                  </a:lnTo>
                  <a:lnTo>
                    <a:pt x="27" y="7087"/>
                  </a:lnTo>
                  <a:lnTo>
                    <a:pt x="1" y="7741"/>
                  </a:lnTo>
                  <a:lnTo>
                    <a:pt x="1" y="8395"/>
                  </a:lnTo>
                  <a:lnTo>
                    <a:pt x="53" y="9022"/>
                  </a:lnTo>
                  <a:lnTo>
                    <a:pt x="131" y="9624"/>
                  </a:lnTo>
                  <a:lnTo>
                    <a:pt x="236" y="10173"/>
                  </a:lnTo>
                  <a:lnTo>
                    <a:pt x="340" y="10591"/>
                  </a:lnTo>
                  <a:lnTo>
                    <a:pt x="471" y="10958"/>
                  </a:lnTo>
                  <a:lnTo>
                    <a:pt x="628" y="11219"/>
                  </a:lnTo>
                  <a:lnTo>
                    <a:pt x="733" y="11324"/>
                  </a:lnTo>
                  <a:lnTo>
                    <a:pt x="811" y="11402"/>
                  </a:lnTo>
                  <a:lnTo>
                    <a:pt x="916" y="11454"/>
                  </a:lnTo>
                  <a:lnTo>
                    <a:pt x="994" y="11507"/>
                  </a:lnTo>
                  <a:lnTo>
                    <a:pt x="1334" y="11507"/>
                  </a:lnTo>
                  <a:lnTo>
                    <a:pt x="1465" y="11454"/>
                  </a:lnTo>
                  <a:lnTo>
                    <a:pt x="1726" y="11350"/>
                  </a:lnTo>
                  <a:lnTo>
                    <a:pt x="2014" y="11167"/>
                  </a:lnTo>
                  <a:lnTo>
                    <a:pt x="2354" y="10905"/>
                  </a:lnTo>
                  <a:lnTo>
                    <a:pt x="2694" y="10591"/>
                  </a:lnTo>
                  <a:lnTo>
                    <a:pt x="3086" y="10225"/>
                  </a:lnTo>
                  <a:lnTo>
                    <a:pt x="3479" y="9807"/>
                  </a:lnTo>
                  <a:lnTo>
                    <a:pt x="4420" y="8813"/>
                  </a:lnTo>
                  <a:lnTo>
                    <a:pt x="5335" y="7820"/>
                  </a:lnTo>
                  <a:lnTo>
                    <a:pt x="6041" y="6957"/>
                  </a:lnTo>
                  <a:lnTo>
                    <a:pt x="6617" y="6277"/>
                  </a:lnTo>
                  <a:lnTo>
                    <a:pt x="7035" y="5727"/>
                  </a:lnTo>
                  <a:lnTo>
                    <a:pt x="7349" y="5309"/>
                  </a:lnTo>
                  <a:lnTo>
                    <a:pt x="7532" y="5021"/>
                  </a:lnTo>
                  <a:lnTo>
                    <a:pt x="7689" y="4812"/>
                  </a:lnTo>
                  <a:lnTo>
                    <a:pt x="7610" y="4446"/>
                  </a:lnTo>
                  <a:lnTo>
                    <a:pt x="7532" y="4080"/>
                  </a:lnTo>
                  <a:lnTo>
                    <a:pt x="7401" y="3583"/>
                  </a:lnTo>
                  <a:lnTo>
                    <a:pt x="7218" y="3008"/>
                  </a:lnTo>
                  <a:lnTo>
                    <a:pt x="6983" y="2432"/>
                  </a:lnTo>
                  <a:lnTo>
                    <a:pt x="6695" y="1831"/>
                  </a:lnTo>
                  <a:lnTo>
                    <a:pt x="6538" y="1543"/>
                  </a:lnTo>
                  <a:lnTo>
                    <a:pt x="6355" y="1282"/>
                  </a:lnTo>
                  <a:lnTo>
                    <a:pt x="6172" y="1020"/>
                  </a:lnTo>
                  <a:lnTo>
                    <a:pt x="5963" y="785"/>
                  </a:lnTo>
                  <a:lnTo>
                    <a:pt x="5728" y="550"/>
                  </a:lnTo>
                  <a:lnTo>
                    <a:pt x="5466" y="367"/>
                  </a:lnTo>
                  <a:lnTo>
                    <a:pt x="5205" y="210"/>
                  </a:lnTo>
                  <a:lnTo>
                    <a:pt x="4917" y="105"/>
                  </a:lnTo>
                  <a:lnTo>
                    <a:pt x="4629" y="27"/>
                  </a:lnTo>
                  <a:lnTo>
                    <a:pt x="4289"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788625" y="2114150"/>
              <a:ext cx="75850" cy="44475"/>
            </a:xfrm>
            <a:custGeom>
              <a:avLst/>
              <a:gdLst/>
              <a:ahLst/>
              <a:cxnLst/>
              <a:rect l="l" t="t" r="r" b="b"/>
              <a:pathLst>
                <a:path w="3034" h="1779" extrusionOk="0">
                  <a:moveTo>
                    <a:pt x="1988" y="1"/>
                  </a:moveTo>
                  <a:lnTo>
                    <a:pt x="1753" y="53"/>
                  </a:lnTo>
                  <a:lnTo>
                    <a:pt x="1517" y="131"/>
                  </a:lnTo>
                  <a:lnTo>
                    <a:pt x="1256" y="262"/>
                  </a:lnTo>
                  <a:lnTo>
                    <a:pt x="707" y="550"/>
                  </a:lnTo>
                  <a:lnTo>
                    <a:pt x="419" y="733"/>
                  </a:lnTo>
                  <a:lnTo>
                    <a:pt x="184" y="916"/>
                  </a:lnTo>
                  <a:lnTo>
                    <a:pt x="79" y="994"/>
                  </a:lnTo>
                  <a:lnTo>
                    <a:pt x="27" y="1099"/>
                  </a:lnTo>
                  <a:lnTo>
                    <a:pt x="0" y="1177"/>
                  </a:lnTo>
                  <a:lnTo>
                    <a:pt x="27" y="1256"/>
                  </a:lnTo>
                  <a:lnTo>
                    <a:pt x="105" y="1334"/>
                  </a:lnTo>
                  <a:lnTo>
                    <a:pt x="236" y="1413"/>
                  </a:lnTo>
                  <a:lnTo>
                    <a:pt x="393" y="1491"/>
                  </a:lnTo>
                  <a:lnTo>
                    <a:pt x="602" y="1570"/>
                  </a:lnTo>
                  <a:lnTo>
                    <a:pt x="837" y="1648"/>
                  </a:lnTo>
                  <a:lnTo>
                    <a:pt x="1099" y="1700"/>
                  </a:lnTo>
                  <a:lnTo>
                    <a:pt x="1386" y="1753"/>
                  </a:lnTo>
                  <a:lnTo>
                    <a:pt x="1648" y="1779"/>
                  </a:lnTo>
                  <a:lnTo>
                    <a:pt x="1936" y="1779"/>
                  </a:lnTo>
                  <a:lnTo>
                    <a:pt x="2197" y="1753"/>
                  </a:lnTo>
                  <a:lnTo>
                    <a:pt x="2432" y="1727"/>
                  </a:lnTo>
                  <a:lnTo>
                    <a:pt x="2642" y="1622"/>
                  </a:lnTo>
                  <a:lnTo>
                    <a:pt x="2825" y="1517"/>
                  </a:lnTo>
                  <a:lnTo>
                    <a:pt x="2877" y="1439"/>
                  </a:lnTo>
                  <a:lnTo>
                    <a:pt x="2929" y="1360"/>
                  </a:lnTo>
                  <a:lnTo>
                    <a:pt x="2982" y="1282"/>
                  </a:lnTo>
                  <a:lnTo>
                    <a:pt x="3008" y="1177"/>
                  </a:lnTo>
                  <a:lnTo>
                    <a:pt x="3034" y="1047"/>
                  </a:lnTo>
                  <a:lnTo>
                    <a:pt x="3034" y="916"/>
                  </a:lnTo>
                  <a:lnTo>
                    <a:pt x="3008" y="681"/>
                  </a:lnTo>
                  <a:lnTo>
                    <a:pt x="2929" y="471"/>
                  </a:lnTo>
                  <a:lnTo>
                    <a:pt x="2851" y="314"/>
                  </a:lnTo>
                  <a:lnTo>
                    <a:pt x="2746" y="184"/>
                  </a:lnTo>
                  <a:lnTo>
                    <a:pt x="2642" y="105"/>
                  </a:lnTo>
                  <a:lnTo>
                    <a:pt x="2511" y="27"/>
                  </a:lnTo>
                  <a:lnTo>
                    <a:pt x="238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645450" y="2023925"/>
              <a:ext cx="46450" cy="64750"/>
            </a:xfrm>
            <a:custGeom>
              <a:avLst/>
              <a:gdLst/>
              <a:ahLst/>
              <a:cxnLst/>
              <a:rect l="l" t="t" r="r" b="b"/>
              <a:pathLst>
                <a:path w="1858" h="2590" extrusionOk="0">
                  <a:moveTo>
                    <a:pt x="707" y="1"/>
                  </a:moveTo>
                  <a:lnTo>
                    <a:pt x="523" y="27"/>
                  </a:lnTo>
                  <a:lnTo>
                    <a:pt x="393" y="105"/>
                  </a:lnTo>
                  <a:lnTo>
                    <a:pt x="262" y="236"/>
                  </a:lnTo>
                  <a:lnTo>
                    <a:pt x="157" y="393"/>
                  </a:lnTo>
                  <a:lnTo>
                    <a:pt x="79" y="576"/>
                  </a:lnTo>
                  <a:lnTo>
                    <a:pt x="27" y="785"/>
                  </a:lnTo>
                  <a:lnTo>
                    <a:pt x="0" y="995"/>
                  </a:lnTo>
                  <a:lnTo>
                    <a:pt x="0" y="1230"/>
                  </a:lnTo>
                  <a:lnTo>
                    <a:pt x="27" y="1465"/>
                  </a:lnTo>
                  <a:lnTo>
                    <a:pt x="105" y="1701"/>
                  </a:lnTo>
                  <a:lnTo>
                    <a:pt x="210" y="1910"/>
                  </a:lnTo>
                  <a:lnTo>
                    <a:pt x="340" y="2119"/>
                  </a:lnTo>
                  <a:lnTo>
                    <a:pt x="497" y="2302"/>
                  </a:lnTo>
                  <a:lnTo>
                    <a:pt x="707" y="2433"/>
                  </a:lnTo>
                  <a:lnTo>
                    <a:pt x="942" y="2537"/>
                  </a:lnTo>
                  <a:lnTo>
                    <a:pt x="1230" y="2590"/>
                  </a:lnTo>
                  <a:lnTo>
                    <a:pt x="1543" y="2590"/>
                  </a:lnTo>
                  <a:lnTo>
                    <a:pt x="1726" y="2354"/>
                  </a:lnTo>
                  <a:lnTo>
                    <a:pt x="1831" y="2145"/>
                  </a:lnTo>
                  <a:lnTo>
                    <a:pt x="1857" y="1988"/>
                  </a:lnTo>
                  <a:lnTo>
                    <a:pt x="1857" y="1858"/>
                  </a:lnTo>
                  <a:lnTo>
                    <a:pt x="1805" y="1753"/>
                  </a:lnTo>
                  <a:lnTo>
                    <a:pt x="1753" y="1701"/>
                  </a:lnTo>
                  <a:lnTo>
                    <a:pt x="1700" y="1648"/>
                  </a:lnTo>
                  <a:lnTo>
                    <a:pt x="1648" y="1361"/>
                  </a:lnTo>
                  <a:lnTo>
                    <a:pt x="1569" y="1047"/>
                  </a:lnTo>
                  <a:lnTo>
                    <a:pt x="1439" y="733"/>
                  </a:lnTo>
                  <a:lnTo>
                    <a:pt x="1282" y="419"/>
                  </a:lnTo>
                  <a:lnTo>
                    <a:pt x="1203" y="288"/>
                  </a:lnTo>
                  <a:lnTo>
                    <a:pt x="1099" y="158"/>
                  </a:lnTo>
                  <a:lnTo>
                    <a:pt x="968" y="79"/>
                  </a:lnTo>
                  <a:lnTo>
                    <a:pt x="837" y="27"/>
                  </a:lnTo>
                  <a:lnTo>
                    <a:pt x="70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699700" y="1898400"/>
              <a:ext cx="187025" cy="198125"/>
            </a:xfrm>
            <a:custGeom>
              <a:avLst/>
              <a:gdLst/>
              <a:ahLst/>
              <a:cxnLst/>
              <a:rect l="l" t="t" r="r" b="b"/>
              <a:pathLst>
                <a:path w="7481" h="7925" extrusionOk="0">
                  <a:moveTo>
                    <a:pt x="4499" y="1"/>
                  </a:moveTo>
                  <a:lnTo>
                    <a:pt x="4211" y="27"/>
                  </a:lnTo>
                  <a:lnTo>
                    <a:pt x="3924" y="79"/>
                  </a:lnTo>
                  <a:lnTo>
                    <a:pt x="3636" y="158"/>
                  </a:lnTo>
                  <a:lnTo>
                    <a:pt x="3348" y="289"/>
                  </a:lnTo>
                  <a:lnTo>
                    <a:pt x="3061" y="419"/>
                  </a:lnTo>
                  <a:lnTo>
                    <a:pt x="2747" y="602"/>
                  </a:lnTo>
                  <a:lnTo>
                    <a:pt x="2433" y="812"/>
                  </a:lnTo>
                  <a:lnTo>
                    <a:pt x="2145" y="1047"/>
                  </a:lnTo>
                  <a:lnTo>
                    <a:pt x="1832" y="1308"/>
                  </a:lnTo>
                  <a:lnTo>
                    <a:pt x="1518" y="1622"/>
                  </a:lnTo>
                  <a:lnTo>
                    <a:pt x="1204" y="1962"/>
                  </a:lnTo>
                  <a:lnTo>
                    <a:pt x="916" y="2328"/>
                  </a:lnTo>
                  <a:lnTo>
                    <a:pt x="602" y="2747"/>
                  </a:lnTo>
                  <a:lnTo>
                    <a:pt x="289" y="3191"/>
                  </a:lnTo>
                  <a:lnTo>
                    <a:pt x="1" y="3688"/>
                  </a:lnTo>
                  <a:lnTo>
                    <a:pt x="79" y="3610"/>
                  </a:lnTo>
                  <a:lnTo>
                    <a:pt x="367" y="3427"/>
                  </a:lnTo>
                  <a:lnTo>
                    <a:pt x="759" y="3165"/>
                  </a:lnTo>
                  <a:lnTo>
                    <a:pt x="995" y="3034"/>
                  </a:lnTo>
                  <a:lnTo>
                    <a:pt x="1282" y="2904"/>
                  </a:lnTo>
                  <a:lnTo>
                    <a:pt x="1570" y="2799"/>
                  </a:lnTo>
                  <a:lnTo>
                    <a:pt x="1858" y="2721"/>
                  </a:lnTo>
                  <a:lnTo>
                    <a:pt x="2198" y="2642"/>
                  </a:lnTo>
                  <a:lnTo>
                    <a:pt x="2511" y="2616"/>
                  </a:lnTo>
                  <a:lnTo>
                    <a:pt x="2825" y="2616"/>
                  </a:lnTo>
                  <a:lnTo>
                    <a:pt x="3165" y="2668"/>
                  </a:lnTo>
                  <a:lnTo>
                    <a:pt x="3479" y="2773"/>
                  </a:lnTo>
                  <a:lnTo>
                    <a:pt x="3819" y="2930"/>
                  </a:lnTo>
                  <a:lnTo>
                    <a:pt x="4107" y="3165"/>
                  </a:lnTo>
                  <a:lnTo>
                    <a:pt x="4368" y="3400"/>
                  </a:lnTo>
                  <a:lnTo>
                    <a:pt x="4630" y="3688"/>
                  </a:lnTo>
                  <a:lnTo>
                    <a:pt x="4839" y="3976"/>
                  </a:lnTo>
                  <a:lnTo>
                    <a:pt x="5022" y="4290"/>
                  </a:lnTo>
                  <a:lnTo>
                    <a:pt x="5179" y="4630"/>
                  </a:lnTo>
                  <a:lnTo>
                    <a:pt x="5336" y="4970"/>
                  </a:lnTo>
                  <a:lnTo>
                    <a:pt x="5440" y="5336"/>
                  </a:lnTo>
                  <a:lnTo>
                    <a:pt x="5545" y="5702"/>
                  </a:lnTo>
                  <a:lnTo>
                    <a:pt x="5623" y="6042"/>
                  </a:lnTo>
                  <a:lnTo>
                    <a:pt x="5676" y="6408"/>
                  </a:lnTo>
                  <a:lnTo>
                    <a:pt x="5702" y="6748"/>
                  </a:lnTo>
                  <a:lnTo>
                    <a:pt x="5728" y="7062"/>
                  </a:lnTo>
                  <a:lnTo>
                    <a:pt x="5728" y="7375"/>
                  </a:lnTo>
                  <a:lnTo>
                    <a:pt x="5728" y="7663"/>
                  </a:lnTo>
                  <a:lnTo>
                    <a:pt x="5702" y="7925"/>
                  </a:lnTo>
                  <a:lnTo>
                    <a:pt x="6016" y="7663"/>
                  </a:lnTo>
                  <a:lnTo>
                    <a:pt x="6199" y="7506"/>
                  </a:lnTo>
                  <a:lnTo>
                    <a:pt x="6382" y="7297"/>
                  </a:lnTo>
                  <a:lnTo>
                    <a:pt x="6539" y="7088"/>
                  </a:lnTo>
                  <a:lnTo>
                    <a:pt x="6722" y="6826"/>
                  </a:lnTo>
                  <a:lnTo>
                    <a:pt x="6879" y="6565"/>
                  </a:lnTo>
                  <a:lnTo>
                    <a:pt x="7009" y="6251"/>
                  </a:lnTo>
                  <a:lnTo>
                    <a:pt x="7140" y="5937"/>
                  </a:lnTo>
                  <a:lnTo>
                    <a:pt x="7271" y="5571"/>
                  </a:lnTo>
                  <a:lnTo>
                    <a:pt x="7349" y="5179"/>
                  </a:lnTo>
                  <a:lnTo>
                    <a:pt x="7428" y="4760"/>
                  </a:lnTo>
                  <a:lnTo>
                    <a:pt x="7480" y="4290"/>
                  </a:lnTo>
                  <a:lnTo>
                    <a:pt x="7480" y="3819"/>
                  </a:lnTo>
                  <a:lnTo>
                    <a:pt x="7480" y="3270"/>
                  </a:lnTo>
                  <a:lnTo>
                    <a:pt x="7428" y="2721"/>
                  </a:lnTo>
                  <a:lnTo>
                    <a:pt x="7375" y="2433"/>
                  </a:lnTo>
                  <a:lnTo>
                    <a:pt x="7297" y="2145"/>
                  </a:lnTo>
                  <a:lnTo>
                    <a:pt x="7219" y="1884"/>
                  </a:lnTo>
                  <a:lnTo>
                    <a:pt x="7114" y="1648"/>
                  </a:lnTo>
                  <a:lnTo>
                    <a:pt x="7009" y="1413"/>
                  </a:lnTo>
                  <a:lnTo>
                    <a:pt x="6852" y="1178"/>
                  </a:lnTo>
                  <a:lnTo>
                    <a:pt x="6722" y="968"/>
                  </a:lnTo>
                  <a:lnTo>
                    <a:pt x="6539" y="785"/>
                  </a:lnTo>
                  <a:lnTo>
                    <a:pt x="6356" y="628"/>
                  </a:lnTo>
                  <a:lnTo>
                    <a:pt x="6173" y="472"/>
                  </a:lnTo>
                  <a:lnTo>
                    <a:pt x="5963" y="341"/>
                  </a:lnTo>
                  <a:lnTo>
                    <a:pt x="5728" y="210"/>
                  </a:lnTo>
                  <a:lnTo>
                    <a:pt x="5519" y="132"/>
                  </a:lnTo>
                  <a:lnTo>
                    <a:pt x="5257" y="53"/>
                  </a:lnTo>
                  <a:lnTo>
                    <a:pt x="5022" y="27"/>
                  </a:lnTo>
                  <a:lnTo>
                    <a:pt x="4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67100" y="2549575"/>
              <a:ext cx="65400" cy="126200"/>
            </a:xfrm>
            <a:custGeom>
              <a:avLst/>
              <a:gdLst/>
              <a:ahLst/>
              <a:cxnLst/>
              <a:rect l="l" t="t" r="r" b="b"/>
              <a:pathLst>
                <a:path w="2616" h="5048" extrusionOk="0">
                  <a:moveTo>
                    <a:pt x="1334" y="0"/>
                  </a:moveTo>
                  <a:lnTo>
                    <a:pt x="1" y="2171"/>
                  </a:lnTo>
                  <a:lnTo>
                    <a:pt x="105" y="2327"/>
                  </a:lnTo>
                  <a:lnTo>
                    <a:pt x="236" y="2510"/>
                  </a:lnTo>
                  <a:lnTo>
                    <a:pt x="367" y="2772"/>
                  </a:lnTo>
                  <a:lnTo>
                    <a:pt x="471" y="3112"/>
                  </a:lnTo>
                  <a:lnTo>
                    <a:pt x="576" y="3504"/>
                  </a:lnTo>
                  <a:lnTo>
                    <a:pt x="654" y="3975"/>
                  </a:lnTo>
                  <a:lnTo>
                    <a:pt x="681" y="4236"/>
                  </a:lnTo>
                  <a:lnTo>
                    <a:pt x="681" y="4498"/>
                  </a:lnTo>
                  <a:lnTo>
                    <a:pt x="681" y="4733"/>
                  </a:lnTo>
                  <a:lnTo>
                    <a:pt x="707" y="4838"/>
                  </a:lnTo>
                  <a:lnTo>
                    <a:pt x="733" y="4916"/>
                  </a:lnTo>
                  <a:lnTo>
                    <a:pt x="785" y="4969"/>
                  </a:lnTo>
                  <a:lnTo>
                    <a:pt x="837" y="5021"/>
                  </a:lnTo>
                  <a:lnTo>
                    <a:pt x="916" y="5047"/>
                  </a:lnTo>
                  <a:lnTo>
                    <a:pt x="968" y="5047"/>
                  </a:lnTo>
                  <a:lnTo>
                    <a:pt x="1125" y="5021"/>
                  </a:lnTo>
                  <a:lnTo>
                    <a:pt x="1308" y="4969"/>
                  </a:lnTo>
                  <a:lnTo>
                    <a:pt x="1491" y="4838"/>
                  </a:lnTo>
                  <a:lnTo>
                    <a:pt x="1674" y="4655"/>
                  </a:lnTo>
                  <a:lnTo>
                    <a:pt x="1883" y="4472"/>
                  </a:lnTo>
                  <a:lnTo>
                    <a:pt x="2067" y="4210"/>
                  </a:lnTo>
                  <a:lnTo>
                    <a:pt x="2223" y="3949"/>
                  </a:lnTo>
                  <a:lnTo>
                    <a:pt x="2380" y="3661"/>
                  </a:lnTo>
                  <a:lnTo>
                    <a:pt x="2485" y="3347"/>
                  </a:lnTo>
                  <a:lnTo>
                    <a:pt x="2563" y="3007"/>
                  </a:lnTo>
                  <a:lnTo>
                    <a:pt x="2616" y="2667"/>
                  </a:lnTo>
                  <a:lnTo>
                    <a:pt x="2616" y="2327"/>
                  </a:lnTo>
                  <a:lnTo>
                    <a:pt x="2563" y="2014"/>
                  </a:lnTo>
                  <a:lnTo>
                    <a:pt x="2511" y="1700"/>
                  </a:lnTo>
                  <a:lnTo>
                    <a:pt x="2433" y="1438"/>
                  </a:lnTo>
                  <a:lnTo>
                    <a:pt x="2354" y="1203"/>
                  </a:lnTo>
                  <a:lnTo>
                    <a:pt x="2250" y="994"/>
                  </a:lnTo>
                  <a:lnTo>
                    <a:pt x="2145" y="785"/>
                  </a:lnTo>
                  <a:lnTo>
                    <a:pt x="1910" y="471"/>
                  </a:lnTo>
                  <a:lnTo>
                    <a:pt x="1700" y="262"/>
                  </a:lnTo>
                  <a:lnTo>
                    <a:pt x="1517" y="105"/>
                  </a:lnTo>
                  <a:lnTo>
                    <a:pt x="1334"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918075" y="2144225"/>
              <a:ext cx="189625" cy="520425"/>
            </a:xfrm>
            <a:custGeom>
              <a:avLst/>
              <a:gdLst/>
              <a:ahLst/>
              <a:cxnLst/>
              <a:rect l="l" t="t" r="r" b="b"/>
              <a:pathLst>
                <a:path w="7585" h="20817" extrusionOk="0">
                  <a:moveTo>
                    <a:pt x="4472" y="1"/>
                  </a:moveTo>
                  <a:lnTo>
                    <a:pt x="4394" y="27"/>
                  </a:lnTo>
                  <a:lnTo>
                    <a:pt x="4315" y="53"/>
                  </a:lnTo>
                  <a:lnTo>
                    <a:pt x="4237" y="105"/>
                  </a:lnTo>
                  <a:lnTo>
                    <a:pt x="4054" y="288"/>
                  </a:lnTo>
                  <a:lnTo>
                    <a:pt x="3923" y="550"/>
                  </a:lnTo>
                  <a:lnTo>
                    <a:pt x="3792" y="890"/>
                  </a:lnTo>
                  <a:lnTo>
                    <a:pt x="3688" y="1282"/>
                  </a:lnTo>
                  <a:lnTo>
                    <a:pt x="3583" y="1700"/>
                  </a:lnTo>
                  <a:lnTo>
                    <a:pt x="3426" y="2171"/>
                  </a:lnTo>
                  <a:lnTo>
                    <a:pt x="3138" y="3060"/>
                  </a:lnTo>
                  <a:lnTo>
                    <a:pt x="3060" y="3400"/>
                  </a:lnTo>
                  <a:lnTo>
                    <a:pt x="3034" y="3662"/>
                  </a:lnTo>
                  <a:lnTo>
                    <a:pt x="3034" y="3740"/>
                  </a:lnTo>
                  <a:lnTo>
                    <a:pt x="3086" y="3766"/>
                  </a:lnTo>
                  <a:lnTo>
                    <a:pt x="3138" y="3766"/>
                  </a:lnTo>
                  <a:lnTo>
                    <a:pt x="3243" y="3714"/>
                  </a:lnTo>
                  <a:lnTo>
                    <a:pt x="3452" y="3557"/>
                  </a:lnTo>
                  <a:lnTo>
                    <a:pt x="3609" y="3426"/>
                  </a:lnTo>
                  <a:lnTo>
                    <a:pt x="3714" y="3269"/>
                  </a:lnTo>
                  <a:lnTo>
                    <a:pt x="3792" y="3165"/>
                  </a:lnTo>
                  <a:lnTo>
                    <a:pt x="3897" y="2956"/>
                  </a:lnTo>
                  <a:lnTo>
                    <a:pt x="3897" y="2877"/>
                  </a:lnTo>
                  <a:lnTo>
                    <a:pt x="4786" y="4159"/>
                  </a:lnTo>
                  <a:lnTo>
                    <a:pt x="4394" y="4969"/>
                  </a:lnTo>
                  <a:lnTo>
                    <a:pt x="3949" y="5884"/>
                  </a:lnTo>
                  <a:lnTo>
                    <a:pt x="3400" y="7087"/>
                  </a:lnTo>
                  <a:lnTo>
                    <a:pt x="2772" y="8526"/>
                  </a:lnTo>
                  <a:lnTo>
                    <a:pt x="2092" y="10147"/>
                  </a:lnTo>
                  <a:lnTo>
                    <a:pt x="1439" y="11873"/>
                  </a:lnTo>
                  <a:lnTo>
                    <a:pt x="1099" y="12762"/>
                  </a:lnTo>
                  <a:lnTo>
                    <a:pt x="785" y="13651"/>
                  </a:lnTo>
                  <a:lnTo>
                    <a:pt x="523" y="14540"/>
                  </a:lnTo>
                  <a:lnTo>
                    <a:pt x="314" y="15351"/>
                  </a:lnTo>
                  <a:lnTo>
                    <a:pt x="183" y="16109"/>
                  </a:lnTo>
                  <a:lnTo>
                    <a:pt x="79" y="16815"/>
                  </a:lnTo>
                  <a:lnTo>
                    <a:pt x="26" y="17469"/>
                  </a:lnTo>
                  <a:lnTo>
                    <a:pt x="0" y="18045"/>
                  </a:lnTo>
                  <a:lnTo>
                    <a:pt x="26" y="18594"/>
                  </a:lnTo>
                  <a:lnTo>
                    <a:pt x="53" y="19064"/>
                  </a:lnTo>
                  <a:lnTo>
                    <a:pt x="105" y="19483"/>
                  </a:lnTo>
                  <a:lnTo>
                    <a:pt x="183" y="19823"/>
                  </a:lnTo>
                  <a:lnTo>
                    <a:pt x="262" y="20137"/>
                  </a:lnTo>
                  <a:lnTo>
                    <a:pt x="340" y="20398"/>
                  </a:lnTo>
                  <a:lnTo>
                    <a:pt x="471" y="20712"/>
                  </a:lnTo>
                  <a:lnTo>
                    <a:pt x="523" y="20817"/>
                  </a:lnTo>
                  <a:lnTo>
                    <a:pt x="706" y="20764"/>
                  </a:lnTo>
                  <a:lnTo>
                    <a:pt x="889" y="20712"/>
                  </a:lnTo>
                  <a:lnTo>
                    <a:pt x="1256" y="20529"/>
                  </a:lnTo>
                  <a:lnTo>
                    <a:pt x="1569" y="20267"/>
                  </a:lnTo>
                  <a:lnTo>
                    <a:pt x="1909" y="19980"/>
                  </a:lnTo>
                  <a:lnTo>
                    <a:pt x="2197" y="19640"/>
                  </a:lnTo>
                  <a:lnTo>
                    <a:pt x="2485" y="19274"/>
                  </a:lnTo>
                  <a:lnTo>
                    <a:pt x="2772" y="18829"/>
                  </a:lnTo>
                  <a:lnTo>
                    <a:pt x="3008" y="18358"/>
                  </a:lnTo>
                  <a:lnTo>
                    <a:pt x="3269" y="17862"/>
                  </a:lnTo>
                  <a:lnTo>
                    <a:pt x="3478" y="17338"/>
                  </a:lnTo>
                  <a:lnTo>
                    <a:pt x="3714" y="16789"/>
                  </a:lnTo>
                  <a:lnTo>
                    <a:pt x="3897" y="16188"/>
                  </a:lnTo>
                  <a:lnTo>
                    <a:pt x="4106" y="15586"/>
                  </a:lnTo>
                  <a:lnTo>
                    <a:pt x="4263" y="14959"/>
                  </a:lnTo>
                  <a:lnTo>
                    <a:pt x="4603" y="13677"/>
                  </a:lnTo>
                  <a:lnTo>
                    <a:pt x="4864" y="12370"/>
                  </a:lnTo>
                  <a:lnTo>
                    <a:pt x="5126" y="11062"/>
                  </a:lnTo>
                  <a:lnTo>
                    <a:pt x="5309" y="9781"/>
                  </a:lnTo>
                  <a:lnTo>
                    <a:pt x="5492" y="8552"/>
                  </a:lnTo>
                  <a:lnTo>
                    <a:pt x="5780" y="6355"/>
                  </a:lnTo>
                  <a:lnTo>
                    <a:pt x="5963" y="4708"/>
                  </a:lnTo>
                  <a:lnTo>
                    <a:pt x="6303" y="4159"/>
                  </a:lnTo>
                  <a:lnTo>
                    <a:pt x="6616" y="3609"/>
                  </a:lnTo>
                  <a:lnTo>
                    <a:pt x="6904" y="3060"/>
                  </a:lnTo>
                  <a:lnTo>
                    <a:pt x="7139" y="2537"/>
                  </a:lnTo>
                  <a:lnTo>
                    <a:pt x="7349" y="2093"/>
                  </a:lnTo>
                  <a:lnTo>
                    <a:pt x="7506" y="1700"/>
                  </a:lnTo>
                  <a:lnTo>
                    <a:pt x="7584" y="1413"/>
                  </a:lnTo>
                  <a:lnTo>
                    <a:pt x="7584" y="1282"/>
                  </a:lnTo>
                  <a:lnTo>
                    <a:pt x="7584" y="1203"/>
                  </a:lnTo>
                  <a:lnTo>
                    <a:pt x="7506" y="1099"/>
                  </a:lnTo>
                  <a:lnTo>
                    <a:pt x="7401" y="1020"/>
                  </a:lnTo>
                  <a:lnTo>
                    <a:pt x="7270" y="968"/>
                  </a:lnTo>
                  <a:lnTo>
                    <a:pt x="7113" y="942"/>
                  </a:lnTo>
                  <a:lnTo>
                    <a:pt x="6721" y="890"/>
                  </a:lnTo>
                  <a:lnTo>
                    <a:pt x="6303" y="837"/>
                  </a:lnTo>
                  <a:lnTo>
                    <a:pt x="6224" y="707"/>
                  </a:lnTo>
                  <a:lnTo>
                    <a:pt x="6120" y="602"/>
                  </a:lnTo>
                  <a:lnTo>
                    <a:pt x="5989" y="497"/>
                  </a:lnTo>
                  <a:lnTo>
                    <a:pt x="5832" y="419"/>
                  </a:lnTo>
                  <a:lnTo>
                    <a:pt x="5649" y="367"/>
                  </a:lnTo>
                  <a:lnTo>
                    <a:pt x="5440" y="341"/>
                  </a:lnTo>
                  <a:lnTo>
                    <a:pt x="5152" y="314"/>
                  </a:lnTo>
                  <a:lnTo>
                    <a:pt x="4864" y="314"/>
                  </a:lnTo>
                  <a:lnTo>
                    <a:pt x="4786" y="210"/>
                  </a:lnTo>
                  <a:lnTo>
                    <a:pt x="4707" y="105"/>
                  </a:lnTo>
                  <a:lnTo>
                    <a:pt x="4629" y="53"/>
                  </a:lnTo>
                  <a:lnTo>
                    <a:pt x="455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5697750" y="2078200"/>
              <a:ext cx="47100" cy="85000"/>
            </a:xfrm>
            <a:custGeom>
              <a:avLst/>
              <a:gdLst/>
              <a:ahLst/>
              <a:cxnLst/>
              <a:rect l="l" t="t" r="r" b="b"/>
              <a:pathLst>
                <a:path w="1884" h="3400" extrusionOk="0">
                  <a:moveTo>
                    <a:pt x="1883" y="3191"/>
                  </a:moveTo>
                  <a:lnTo>
                    <a:pt x="1857" y="3295"/>
                  </a:lnTo>
                  <a:lnTo>
                    <a:pt x="1831" y="3321"/>
                  </a:lnTo>
                  <a:lnTo>
                    <a:pt x="1805" y="3348"/>
                  </a:lnTo>
                  <a:lnTo>
                    <a:pt x="1857" y="3321"/>
                  </a:lnTo>
                  <a:lnTo>
                    <a:pt x="1883" y="3295"/>
                  </a:lnTo>
                  <a:lnTo>
                    <a:pt x="1883" y="3191"/>
                  </a:lnTo>
                  <a:close/>
                  <a:moveTo>
                    <a:pt x="1883" y="0"/>
                  </a:moveTo>
                  <a:lnTo>
                    <a:pt x="1674" y="628"/>
                  </a:lnTo>
                  <a:lnTo>
                    <a:pt x="1439" y="1256"/>
                  </a:lnTo>
                  <a:lnTo>
                    <a:pt x="1282" y="1569"/>
                  </a:lnTo>
                  <a:lnTo>
                    <a:pt x="1125" y="1857"/>
                  </a:lnTo>
                  <a:lnTo>
                    <a:pt x="942" y="2119"/>
                  </a:lnTo>
                  <a:lnTo>
                    <a:pt x="837" y="2249"/>
                  </a:lnTo>
                  <a:lnTo>
                    <a:pt x="733" y="2354"/>
                  </a:lnTo>
                  <a:lnTo>
                    <a:pt x="550" y="2328"/>
                  </a:lnTo>
                  <a:lnTo>
                    <a:pt x="367" y="2328"/>
                  </a:lnTo>
                  <a:lnTo>
                    <a:pt x="157" y="2354"/>
                  </a:lnTo>
                  <a:lnTo>
                    <a:pt x="53" y="2380"/>
                  </a:lnTo>
                  <a:lnTo>
                    <a:pt x="27" y="2432"/>
                  </a:lnTo>
                  <a:lnTo>
                    <a:pt x="0" y="2485"/>
                  </a:lnTo>
                  <a:lnTo>
                    <a:pt x="0" y="2537"/>
                  </a:lnTo>
                  <a:lnTo>
                    <a:pt x="0" y="2589"/>
                  </a:lnTo>
                  <a:lnTo>
                    <a:pt x="79" y="2668"/>
                  </a:lnTo>
                  <a:lnTo>
                    <a:pt x="210" y="2798"/>
                  </a:lnTo>
                  <a:lnTo>
                    <a:pt x="367" y="2903"/>
                  </a:lnTo>
                  <a:lnTo>
                    <a:pt x="550" y="3008"/>
                  </a:lnTo>
                  <a:lnTo>
                    <a:pt x="890" y="3165"/>
                  </a:lnTo>
                  <a:lnTo>
                    <a:pt x="1256" y="3321"/>
                  </a:lnTo>
                  <a:lnTo>
                    <a:pt x="1439" y="3374"/>
                  </a:lnTo>
                  <a:lnTo>
                    <a:pt x="1622" y="3400"/>
                  </a:lnTo>
                  <a:lnTo>
                    <a:pt x="1726" y="3400"/>
                  </a:lnTo>
                  <a:lnTo>
                    <a:pt x="1805" y="3348"/>
                  </a:lnTo>
                  <a:lnTo>
                    <a:pt x="1726" y="3374"/>
                  </a:lnTo>
                  <a:lnTo>
                    <a:pt x="1622" y="3374"/>
                  </a:lnTo>
                  <a:lnTo>
                    <a:pt x="1439" y="3348"/>
                  </a:lnTo>
                  <a:lnTo>
                    <a:pt x="1256" y="3295"/>
                  </a:lnTo>
                  <a:lnTo>
                    <a:pt x="916" y="3138"/>
                  </a:lnTo>
                  <a:lnTo>
                    <a:pt x="550" y="2955"/>
                  </a:lnTo>
                  <a:lnTo>
                    <a:pt x="393" y="2877"/>
                  </a:lnTo>
                  <a:lnTo>
                    <a:pt x="236" y="2772"/>
                  </a:lnTo>
                  <a:lnTo>
                    <a:pt x="105" y="2642"/>
                  </a:lnTo>
                  <a:lnTo>
                    <a:pt x="53" y="2563"/>
                  </a:lnTo>
                  <a:lnTo>
                    <a:pt x="53" y="2485"/>
                  </a:lnTo>
                  <a:lnTo>
                    <a:pt x="105" y="2432"/>
                  </a:lnTo>
                  <a:lnTo>
                    <a:pt x="184" y="2406"/>
                  </a:lnTo>
                  <a:lnTo>
                    <a:pt x="367" y="2380"/>
                  </a:lnTo>
                  <a:lnTo>
                    <a:pt x="550" y="2380"/>
                  </a:lnTo>
                  <a:lnTo>
                    <a:pt x="733" y="2406"/>
                  </a:lnTo>
                  <a:lnTo>
                    <a:pt x="759" y="2406"/>
                  </a:lnTo>
                  <a:lnTo>
                    <a:pt x="890" y="2275"/>
                  </a:lnTo>
                  <a:lnTo>
                    <a:pt x="994" y="2145"/>
                  </a:lnTo>
                  <a:lnTo>
                    <a:pt x="1177" y="1883"/>
                  </a:lnTo>
                  <a:lnTo>
                    <a:pt x="1334" y="1569"/>
                  </a:lnTo>
                  <a:lnTo>
                    <a:pt x="1465" y="1282"/>
                  </a:lnTo>
                  <a:lnTo>
                    <a:pt x="1700" y="654"/>
                  </a:lnTo>
                  <a:lnTo>
                    <a:pt x="1883"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709525" y="2179525"/>
              <a:ext cx="41850" cy="23575"/>
            </a:xfrm>
            <a:custGeom>
              <a:avLst/>
              <a:gdLst/>
              <a:ahLst/>
              <a:cxnLst/>
              <a:rect l="l" t="t" r="r" b="b"/>
              <a:pathLst>
                <a:path w="1674" h="943" extrusionOk="0">
                  <a:moveTo>
                    <a:pt x="0" y="1"/>
                  </a:moveTo>
                  <a:lnTo>
                    <a:pt x="0" y="158"/>
                  </a:lnTo>
                  <a:lnTo>
                    <a:pt x="0" y="315"/>
                  </a:lnTo>
                  <a:lnTo>
                    <a:pt x="53" y="471"/>
                  </a:lnTo>
                  <a:lnTo>
                    <a:pt x="105" y="654"/>
                  </a:lnTo>
                  <a:lnTo>
                    <a:pt x="183" y="785"/>
                  </a:lnTo>
                  <a:lnTo>
                    <a:pt x="236" y="864"/>
                  </a:lnTo>
                  <a:lnTo>
                    <a:pt x="314" y="916"/>
                  </a:lnTo>
                  <a:lnTo>
                    <a:pt x="419" y="942"/>
                  </a:lnTo>
                  <a:lnTo>
                    <a:pt x="497" y="942"/>
                  </a:lnTo>
                  <a:lnTo>
                    <a:pt x="680" y="916"/>
                  </a:lnTo>
                  <a:lnTo>
                    <a:pt x="837" y="864"/>
                  </a:lnTo>
                  <a:lnTo>
                    <a:pt x="994" y="759"/>
                  </a:lnTo>
                  <a:lnTo>
                    <a:pt x="1229" y="550"/>
                  </a:lnTo>
                  <a:lnTo>
                    <a:pt x="1465" y="315"/>
                  </a:lnTo>
                  <a:lnTo>
                    <a:pt x="1674" y="53"/>
                  </a:lnTo>
                  <a:lnTo>
                    <a:pt x="1439" y="288"/>
                  </a:lnTo>
                  <a:lnTo>
                    <a:pt x="1177" y="498"/>
                  </a:lnTo>
                  <a:lnTo>
                    <a:pt x="942" y="681"/>
                  </a:lnTo>
                  <a:lnTo>
                    <a:pt x="785" y="759"/>
                  </a:lnTo>
                  <a:lnTo>
                    <a:pt x="654" y="811"/>
                  </a:lnTo>
                  <a:lnTo>
                    <a:pt x="497" y="838"/>
                  </a:lnTo>
                  <a:lnTo>
                    <a:pt x="366" y="811"/>
                  </a:lnTo>
                  <a:lnTo>
                    <a:pt x="262" y="733"/>
                  </a:lnTo>
                  <a:lnTo>
                    <a:pt x="157" y="602"/>
                  </a:lnTo>
                  <a:lnTo>
                    <a:pt x="105" y="471"/>
                  </a:lnTo>
                  <a:lnTo>
                    <a:pt x="53" y="315"/>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720625" y="2065125"/>
              <a:ext cx="10500" cy="21600"/>
            </a:xfrm>
            <a:custGeom>
              <a:avLst/>
              <a:gdLst/>
              <a:ahLst/>
              <a:cxnLst/>
              <a:rect l="l" t="t" r="r" b="b"/>
              <a:pathLst>
                <a:path w="420" h="864" extrusionOk="0">
                  <a:moveTo>
                    <a:pt x="210" y="0"/>
                  </a:moveTo>
                  <a:lnTo>
                    <a:pt x="184" y="26"/>
                  </a:lnTo>
                  <a:lnTo>
                    <a:pt x="132" y="53"/>
                  </a:lnTo>
                  <a:lnTo>
                    <a:pt x="79" y="131"/>
                  </a:lnTo>
                  <a:lnTo>
                    <a:pt x="27" y="262"/>
                  </a:lnTo>
                  <a:lnTo>
                    <a:pt x="1" y="445"/>
                  </a:lnTo>
                  <a:lnTo>
                    <a:pt x="27" y="602"/>
                  </a:lnTo>
                  <a:lnTo>
                    <a:pt x="79" y="733"/>
                  </a:lnTo>
                  <a:lnTo>
                    <a:pt x="132" y="837"/>
                  </a:lnTo>
                  <a:lnTo>
                    <a:pt x="184" y="863"/>
                  </a:lnTo>
                  <a:lnTo>
                    <a:pt x="262" y="863"/>
                  </a:lnTo>
                  <a:lnTo>
                    <a:pt x="288" y="837"/>
                  </a:lnTo>
                  <a:lnTo>
                    <a:pt x="367" y="733"/>
                  </a:lnTo>
                  <a:lnTo>
                    <a:pt x="393" y="602"/>
                  </a:lnTo>
                  <a:lnTo>
                    <a:pt x="419" y="445"/>
                  </a:lnTo>
                  <a:lnTo>
                    <a:pt x="393" y="262"/>
                  </a:lnTo>
                  <a:lnTo>
                    <a:pt x="367" y="131"/>
                  </a:lnTo>
                  <a:lnTo>
                    <a:pt x="288" y="53"/>
                  </a:lnTo>
                  <a:lnTo>
                    <a:pt x="262" y="26"/>
                  </a:lnTo>
                  <a:lnTo>
                    <a:pt x="21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5755275" y="2089300"/>
              <a:ext cx="9850" cy="21600"/>
            </a:xfrm>
            <a:custGeom>
              <a:avLst/>
              <a:gdLst/>
              <a:ahLst/>
              <a:cxnLst/>
              <a:rect l="l" t="t" r="r" b="b"/>
              <a:pathLst>
                <a:path w="394" h="864" extrusionOk="0">
                  <a:moveTo>
                    <a:pt x="158" y="1"/>
                  </a:moveTo>
                  <a:lnTo>
                    <a:pt x="105" y="27"/>
                  </a:lnTo>
                  <a:lnTo>
                    <a:pt x="53" y="132"/>
                  </a:lnTo>
                  <a:lnTo>
                    <a:pt x="1" y="262"/>
                  </a:lnTo>
                  <a:lnTo>
                    <a:pt x="1" y="419"/>
                  </a:lnTo>
                  <a:lnTo>
                    <a:pt x="1" y="602"/>
                  </a:lnTo>
                  <a:lnTo>
                    <a:pt x="53" y="733"/>
                  </a:lnTo>
                  <a:lnTo>
                    <a:pt x="105" y="812"/>
                  </a:lnTo>
                  <a:lnTo>
                    <a:pt x="158" y="838"/>
                  </a:lnTo>
                  <a:lnTo>
                    <a:pt x="210" y="864"/>
                  </a:lnTo>
                  <a:lnTo>
                    <a:pt x="236" y="838"/>
                  </a:lnTo>
                  <a:lnTo>
                    <a:pt x="288" y="812"/>
                  </a:lnTo>
                  <a:lnTo>
                    <a:pt x="341" y="733"/>
                  </a:lnTo>
                  <a:lnTo>
                    <a:pt x="393" y="602"/>
                  </a:lnTo>
                  <a:lnTo>
                    <a:pt x="393" y="419"/>
                  </a:lnTo>
                  <a:lnTo>
                    <a:pt x="393" y="262"/>
                  </a:lnTo>
                  <a:lnTo>
                    <a:pt x="341" y="132"/>
                  </a:lnTo>
                  <a:lnTo>
                    <a:pt x="288" y="27"/>
                  </a:lnTo>
                  <a:lnTo>
                    <a:pt x="23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5709525" y="1999750"/>
              <a:ext cx="37275" cy="51675"/>
            </a:xfrm>
            <a:custGeom>
              <a:avLst/>
              <a:gdLst/>
              <a:ahLst/>
              <a:cxnLst/>
              <a:rect l="l" t="t" r="r" b="b"/>
              <a:pathLst>
                <a:path w="1491" h="2067" extrusionOk="0">
                  <a:moveTo>
                    <a:pt x="0" y="0"/>
                  </a:moveTo>
                  <a:lnTo>
                    <a:pt x="157" y="53"/>
                  </a:lnTo>
                  <a:lnTo>
                    <a:pt x="236" y="79"/>
                  </a:lnTo>
                  <a:lnTo>
                    <a:pt x="314" y="131"/>
                  </a:lnTo>
                  <a:lnTo>
                    <a:pt x="471" y="209"/>
                  </a:lnTo>
                  <a:lnTo>
                    <a:pt x="602" y="314"/>
                  </a:lnTo>
                  <a:lnTo>
                    <a:pt x="837" y="523"/>
                  </a:lnTo>
                  <a:lnTo>
                    <a:pt x="968" y="654"/>
                  </a:lnTo>
                  <a:lnTo>
                    <a:pt x="1046" y="811"/>
                  </a:lnTo>
                  <a:lnTo>
                    <a:pt x="1203" y="1099"/>
                  </a:lnTo>
                  <a:lnTo>
                    <a:pt x="1334" y="1412"/>
                  </a:lnTo>
                  <a:lnTo>
                    <a:pt x="1439" y="1726"/>
                  </a:lnTo>
                  <a:lnTo>
                    <a:pt x="1491" y="2066"/>
                  </a:lnTo>
                  <a:lnTo>
                    <a:pt x="1465" y="1726"/>
                  </a:lnTo>
                  <a:lnTo>
                    <a:pt x="1412" y="1386"/>
                  </a:lnTo>
                  <a:lnTo>
                    <a:pt x="1308" y="1046"/>
                  </a:lnTo>
                  <a:lnTo>
                    <a:pt x="1151" y="732"/>
                  </a:lnTo>
                  <a:lnTo>
                    <a:pt x="1046" y="602"/>
                  </a:lnTo>
                  <a:lnTo>
                    <a:pt x="915" y="471"/>
                  </a:lnTo>
                  <a:lnTo>
                    <a:pt x="785" y="340"/>
                  </a:lnTo>
                  <a:lnTo>
                    <a:pt x="654" y="236"/>
                  </a:lnTo>
                  <a:lnTo>
                    <a:pt x="497" y="157"/>
                  </a:lnTo>
                  <a:lnTo>
                    <a:pt x="340" y="79"/>
                  </a:lnTo>
                  <a:lnTo>
                    <a:pt x="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775550" y="2063150"/>
              <a:ext cx="45125" cy="32075"/>
            </a:xfrm>
            <a:custGeom>
              <a:avLst/>
              <a:gdLst/>
              <a:ahLst/>
              <a:cxnLst/>
              <a:rect l="l" t="t" r="r" b="b"/>
              <a:pathLst>
                <a:path w="1805" h="1283" extrusionOk="0">
                  <a:moveTo>
                    <a:pt x="131" y="1"/>
                  </a:moveTo>
                  <a:lnTo>
                    <a:pt x="0" y="53"/>
                  </a:lnTo>
                  <a:lnTo>
                    <a:pt x="131" y="27"/>
                  </a:lnTo>
                  <a:lnTo>
                    <a:pt x="288" y="53"/>
                  </a:lnTo>
                  <a:lnTo>
                    <a:pt x="419" y="79"/>
                  </a:lnTo>
                  <a:lnTo>
                    <a:pt x="550" y="132"/>
                  </a:lnTo>
                  <a:lnTo>
                    <a:pt x="811" y="262"/>
                  </a:lnTo>
                  <a:lnTo>
                    <a:pt x="1046" y="419"/>
                  </a:lnTo>
                  <a:lnTo>
                    <a:pt x="1256" y="602"/>
                  </a:lnTo>
                  <a:lnTo>
                    <a:pt x="1439" y="812"/>
                  </a:lnTo>
                  <a:lnTo>
                    <a:pt x="1622" y="1047"/>
                  </a:lnTo>
                  <a:lnTo>
                    <a:pt x="1805" y="1282"/>
                  </a:lnTo>
                  <a:lnTo>
                    <a:pt x="1674" y="1021"/>
                  </a:lnTo>
                  <a:lnTo>
                    <a:pt x="1517" y="759"/>
                  </a:lnTo>
                  <a:lnTo>
                    <a:pt x="1308" y="550"/>
                  </a:lnTo>
                  <a:lnTo>
                    <a:pt x="1203" y="445"/>
                  </a:lnTo>
                  <a:lnTo>
                    <a:pt x="1099" y="341"/>
                  </a:lnTo>
                  <a:lnTo>
                    <a:pt x="863" y="184"/>
                  </a:lnTo>
                  <a:lnTo>
                    <a:pt x="733" y="105"/>
                  </a:lnTo>
                  <a:lnTo>
                    <a:pt x="576" y="53"/>
                  </a:lnTo>
                  <a:lnTo>
                    <a:pt x="445" y="27"/>
                  </a:lnTo>
                  <a:lnTo>
                    <a:pt x="28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5802350" y="2125275"/>
              <a:ext cx="47100" cy="21600"/>
            </a:xfrm>
            <a:custGeom>
              <a:avLst/>
              <a:gdLst/>
              <a:ahLst/>
              <a:cxnLst/>
              <a:rect l="l" t="t" r="r" b="b"/>
              <a:pathLst>
                <a:path w="1884" h="864" extrusionOk="0">
                  <a:moveTo>
                    <a:pt x="1831" y="288"/>
                  </a:moveTo>
                  <a:lnTo>
                    <a:pt x="1857" y="392"/>
                  </a:lnTo>
                  <a:lnTo>
                    <a:pt x="1883" y="497"/>
                  </a:lnTo>
                  <a:lnTo>
                    <a:pt x="1883" y="392"/>
                  </a:lnTo>
                  <a:lnTo>
                    <a:pt x="1831" y="288"/>
                  </a:lnTo>
                  <a:close/>
                  <a:moveTo>
                    <a:pt x="1256" y="0"/>
                  </a:moveTo>
                  <a:lnTo>
                    <a:pt x="1021" y="52"/>
                  </a:lnTo>
                  <a:lnTo>
                    <a:pt x="811" y="157"/>
                  </a:lnTo>
                  <a:lnTo>
                    <a:pt x="628" y="262"/>
                  </a:lnTo>
                  <a:lnTo>
                    <a:pt x="419" y="392"/>
                  </a:lnTo>
                  <a:lnTo>
                    <a:pt x="393" y="392"/>
                  </a:lnTo>
                  <a:lnTo>
                    <a:pt x="419" y="419"/>
                  </a:lnTo>
                  <a:lnTo>
                    <a:pt x="471" y="497"/>
                  </a:lnTo>
                  <a:lnTo>
                    <a:pt x="497" y="602"/>
                  </a:lnTo>
                  <a:lnTo>
                    <a:pt x="471" y="680"/>
                  </a:lnTo>
                  <a:lnTo>
                    <a:pt x="393" y="759"/>
                  </a:lnTo>
                  <a:lnTo>
                    <a:pt x="314" y="811"/>
                  </a:lnTo>
                  <a:lnTo>
                    <a:pt x="210" y="837"/>
                  </a:lnTo>
                  <a:lnTo>
                    <a:pt x="105" y="837"/>
                  </a:lnTo>
                  <a:lnTo>
                    <a:pt x="1" y="811"/>
                  </a:lnTo>
                  <a:lnTo>
                    <a:pt x="105" y="863"/>
                  </a:lnTo>
                  <a:lnTo>
                    <a:pt x="210" y="863"/>
                  </a:lnTo>
                  <a:lnTo>
                    <a:pt x="314" y="837"/>
                  </a:lnTo>
                  <a:lnTo>
                    <a:pt x="419" y="785"/>
                  </a:lnTo>
                  <a:lnTo>
                    <a:pt x="497" y="706"/>
                  </a:lnTo>
                  <a:lnTo>
                    <a:pt x="524" y="654"/>
                  </a:lnTo>
                  <a:lnTo>
                    <a:pt x="550" y="602"/>
                  </a:lnTo>
                  <a:lnTo>
                    <a:pt x="524" y="497"/>
                  </a:lnTo>
                  <a:lnTo>
                    <a:pt x="459" y="411"/>
                  </a:lnTo>
                  <a:lnTo>
                    <a:pt x="654" y="314"/>
                  </a:lnTo>
                  <a:lnTo>
                    <a:pt x="837" y="209"/>
                  </a:lnTo>
                  <a:lnTo>
                    <a:pt x="1047" y="105"/>
                  </a:lnTo>
                  <a:lnTo>
                    <a:pt x="1256" y="52"/>
                  </a:lnTo>
                  <a:lnTo>
                    <a:pt x="1387" y="26"/>
                  </a:lnTo>
                  <a:lnTo>
                    <a:pt x="1491" y="52"/>
                  </a:lnTo>
                  <a:lnTo>
                    <a:pt x="1596" y="79"/>
                  </a:lnTo>
                  <a:lnTo>
                    <a:pt x="1674" y="131"/>
                  </a:lnTo>
                  <a:lnTo>
                    <a:pt x="1753" y="209"/>
                  </a:lnTo>
                  <a:lnTo>
                    <a:pt x="1831" y="288"/>
                  </a:lnTo>
                  <a:lnTo>
                    <a:pt x="1779" y="183"/>
                  </a:lnTo>
                  <a:lnTo>
                    <a:pt x="1700" y="105"/>
                  </a:lnTo>
                  <a:lnTo>
                    <a:pt x="1596" y="26"/>
                  </a:lnTo>
                  <a:lnTo>
                    <a:pt x="1491"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5657225" y="2046150"/>
              <a:ext cx="26175" cy="34675"/>
            </a:xfrm>
            <a:custGeom>
              <a:avLst/>
              <a:gdLst/>
              <a:ahLst/>
              <a:cxnLst/>
              <a:rect l="l" t="t" r="r" b="b"/>
              <a:pathLst>
                <a:path w="1047" h="1387" extrusionOk="0">
                  <a:moveTo>
                    <a:pt x="0" y="1"/>
                  </a:moveTo>
                  <a:lnTo>
                    <a:pt x="183" y="27"/>
                  </a:lnTo>
                  <a:lnTo>
                    <a:pt x="366" y="106"/>
                  </a:lnTo>
                  <a:lnTo>
                    <a:pt x="549" y="210"/>
                  </a:lnTo>
                  <a:lnTo>
                    <a:pt x="680" y="367"/>
                  </a:lnTo>
                  <a:lnTo>
                    <a:pt x="785" y="524"/>
                  </a:lnTo>
                  <a:lnTo>
                    <a:pt x="889" y="707"/>
                  </a:lnTo>
                  <a:lnTo>
                    <a:pt x="942" y="890"/>
                  </a:lnTo>
                  <a:lnTo>
                    <a:pt x="986" y="1047"/>
                  </a:lnTo>
                  <a:lnTo>
                    <a:pt x="942" y="1047"/>
                  </a:lnTo>
                  <a:lnTo>
                    <a:pt x="837" y="1073"/>
                  </a:lnTo>
                  <a:lnTo>
                    <a:pt x="811" y="1099"/>
                  </a:lnTo>
                  <a:lnTo>
                    <a:pt x="785" y="1125"/>
                  </a:lnTo>
                  <a:lnTo>
                    <a:pt x="759" y="1230"/>
                  </a:lnTo>
                  <a:lnTo>
                    <a:pt x="785" y="1308"/>
                  </a:lnTo>
                  <a:lnTo>
                    <a:pt x="811" y="1387"/>
                  </a:lnTo>
                  <a:lnTo>
                    <a:pt x="785" y="1230"/>
                  </a:lnTo>
                  <a:lnTo>
                    <a:pt x="811" y="1152"/>
                  </a:lnTo>
                  <a:lnTo>
                    <a:pt x="863" y="1099"/>
                  </a:lnTo>
                  <a:lnTo>
                    <a:pt x="1046" y="1099"/>
                  </a:lnTo>
                  <a:lnTo>
                    <a:pt x="1046" y="1073"/>
                  </a:lnTo>
                  <a:lnTo>
                    <a:pt x="994" y="864"/>
                  </a:lnTo>
                  <a:lnTo>
                    <a:pt x="942" y="681"/>
                  </a:lnTo>
                  <a:lnTo>
                    <a:pt x="837" y="498"/>
                  </a:lnTo>
                  <a:lnTo>
                    <a:pt x="706" y="315"/>
                  </a:lnTo>
                  <a:lnTo>
                    <a:pt x="575" y="184"/>
                  </a:lnTo>
                  <a:lnTo>
                    <a:pt x="392" y="79"/>
                  </a:lnTo>
                  <a:lnTo>
                    <a:pt x="20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817400" y="2150775"/>
              <a:ext cx="18975" cy="62125"/>
            </a:xfrm>
            <a:custGeom>
              <a:avLst/>
              <a:gdLst/>
              <a:ahLst/>
              <a:cxnLst/>
              <a:rect l="l" t="t" r="r" b="b"/>
              <a:pathLst>
                <a:path w="759" h="2485" extrusionOk="0">
                  <a:moveTo>
                    <a:pt x="392" y="0"/>
                  </a:moveTo>
                  <a:lnTo>
                    <a:pt x="314" y="131"/>
                  </a:lnTo>
                  <a:lnTo>
                    <a:pt x="209" y="288"/>
                  </a:lnTo>
                  <a:lnTo>
                    <a:pt x="131" y="497"/>
                  </a:lnTo>
                  <a:lnTo>
                    <a:pt x="52" y="758"/>
                  </a:lnTo>
                  <a:lnTo>
                    <a:pt x="26" y="1098"/>
                  </a:lnTo>
                  <a:lnTo>
                    <a:pt x="0" y="1517"/>
                  </a:lnTo>
                  <a:lnTo>
                    <a:pt x="52" y="1988"/>
                  </a:lnTo>
                  <a:lnTo>
                    <a:pt x="79" y="2223"/>
                  </a:lnTo>
                  <a:lnTo>
                    <a:pt x="131" y="2380"/>
                  </a:lnTo>
                  <a:lnTo>
                    <a:pt x="209" y="2458"/>
                  </a:lnTo>
                  <a:lnTo>
                    <a:pt x="288" y="2484"/>
                  </a:lnTo>
                  <a:lnTo>
                    <a:pt x="340" y="2484"/>
                  </a:lnTo>
                  <a:lnTo>
                    <a:pt x="392" y="2432"/>
                  </a:lnTo>
                  <a:lnTo>
                    <a:pt x="497" y="2249"/>
                  </a:lnTo>
                  <a:lnTo>
                    <a:pt x="575" y="2014"/>
                  </a:lnTo>
                  <a:lnTo>
                    <a:pt x="654" y="1700"/>
                  </a:lnTo>
                  <a:lnTo>
                    <a:pt x="706" y="1360"/>
                  </a:lnTo>
                  <a:lnTo>
                    <a:pt x="758" y="994"/>
                  </a:lnTo>
                  <a:lnTo>
                    <a:pt x="758" y="654"/>
                  </a:lnTo>
                  <a:lnTo>
                    <a:pt x="732" y="340"/>
                  </a:lnTo>
                  <a:lnTo>
                    <a:pt x="732" y="314"/>
                  </a:lnTo>
                  <a:lnTo>
                    <a:pt x="706" y="314"/>
                  </a:lnTo>
                  <a:lnTo>
                    <a:pt x="680" y="340"/>
                  </a:lnTo>
                  <a:lnTo>
                    <a:pt x="706" y="680"/>
                  </a:lnTo>
                  <a:lnTo>
                    <a:pt x="706" y="1020"/>
                  </a:lnTo>
                  <a:lnTo>
                    <a:pt x="654" y="1386"/>
                  </a:lnTo>
                  <a:lnTo>
                    <a:pt x="602" y="1700"/>
                  </a:lnTo>
                  <a:lnTo>
                    <a:pt x="523" y="1988"/>
                  </a:lnTo>
                  <a:lnTo>
                    <a:pt x="445" y="2223"/>
                  </a:lnTo>
                  <a:lnTo>
                    <a:pt x="366" y="2380"/>
                  </a:lnTo>
                  <a:lnTo>
                    <a:pt x="314" y="2432"/>
                  </a:lnTo>
                  <a:lnTo>
                    <a:pt x="262" y="2432"/>
                  </a:lnTo>
                  <a:lnTo>
                    <a:pt x="209" y="2380"/>
                  </a:lnTo>
                  <a:lnTo>
                    <a:pt x="157" y="2249"/>
                  </a:lnTo>
                  <a:lnTo>
                    <a:pt x="105" y="1988"/>
                  </a:lnTo>
                  <a:lnTo>
                    <a:pt x="52" y="1517"/>
                  </a:lnTo>
                  <a:lnTo>
                    <a:pt x="79" y="1098"/>
                  </a:lnTo>
                  <a:lnTo>
                    <a:pt x="105" y="785"/>
                  </a:lnTo>
                  <a:lnTo>
                    <a:pt x="183" y="523"/>
                  </a:lnTo>
                  <a:lnTo>
                    <a:pt x="262" y="314"/>
                  </a:lnTo>
                  <a:lnTo>
                    <a:pt x="340" y="157"/>
                  </a:lnTo>
                  <a:lnTo>
                    <a:pt x="419" y="52"/>
                  </a:lnTo>
                  <a:lnTo>
                    <a:pt x="419"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655250" y="2076900"/>
              <a:ext cx="15075" cy="47750"/>
            </a:xfrm>
            <a:custGeom>
              <a:avLst/>
              <a:gdLst/>
              <a:ahLst/>
              <a:cxnLst/>
              <a:rect l="l" t="t" r="r" b="b"/>
              <a:pathLst>
                <a:path w="603" h="1910" extrusionOk="0">
                  <a:moveTo>
                    <a:pt x="262" y="0"/>
                  </a:moveTo>
                  <a:lnTo>
                    <a:pt x="210" y="157"/>
                  </a:lnTo>
                  <a:lnTo>
                    <a:pt x="105" y="523"/>
                  </a:lnTo>
                  <a:lnTo>
                    <a:pt x="53" y="758"/>
                  </a:lnTo>
                  <a:lnTo>
                    <a:pt x="27" y="1020"/>
                  </a:lnTo>
                  <a:lnTo>
                    <a:pt x="1" y="1308"/>
                  </a:lnTo>
                  <a:lnTo>
                    <a:pt x="27" y="1569"/>
                  </a:lnTo>
                  <a:lnTo>
                    <a:pt x="53" y="1752"/>
                  </a:lnTo>
                  <a:lnTo>
                    <a:pt x="105" y="1857"/>
                  </a:lnTo>
                  <a:lnTo>
                    <a:pt x="158" y="1909"/>
                  </a:lnTo>
                  <a:lnTo>
                    <a:pt x="210" y="1909"/>
                  </a:lnTo>
                  <a:lnTo>
                    <a:pt x="262" y="1883"/>
                  </a:lnTo>
                  <a:lnTo>
                    <a:pt x="341" y="1804"/>
                  </a:lnTo>
                  <a:lnTo>
                    <a:pt x="419" y="1674"/>
                  </a:lnTo>
                  <a:lnTo>
                    <a:pt x="471" y="1491"/>
                  </a:lnTo>
                  <a:lnTo>
                    <a:pt x="524" y="1281"/>
                  </a:lnTo>
                  <a:lnTo>
                    <a:pt x="576" y="1046"/>
                  </a:lnTo>
                  <a:lnTo>
                    <a:pt x="602" y="732"/>
                  </a:lnTo>
                  <a:lnTo>
                    <a:pt x="602" y="418"/>
                  </a:lnTo>
                  <a:lnTo>
                    <a:pt x="576" y="392"/>
                  </a:lnTo>
                  <a:lnTo>
                    <a:pt x="550" y="418"/>
                  </a:lnTo>
                  <a:lnTo>
                    <a:pt x="550" y="758"/>
                  </a:lnTo>
                  <a:lnTo>
                    <a:pt x="524" y="1046"/>
                  </a:lnTo>
                  <a:lnTo>
                    <a:pt x="471" y="1281"/>
                  </a:lnTo>
                  <a:lnTo>
                    <a:pt x="419" y="1491"/>
                  </a:lnTo>
                  <a:lnTo>
                    <a:pt x="367" y="1648"/>
                  </a:lnTo>
                  <a:lnTo>
                    <a:pt x="315" y="1778"/>
                  </a:lnTo>
                  <a:lnTo>
                    <a:pt x="236" y="1831"/>
                  </a:lnTo>
                  <a:lnTo>
                    <a:pt x="184" y="1857"/>
                  </a:lnTo>
                  <a:lnTo>
                    <a:pt x="158" y="1857"/>
                  </a:lnTo>
                  <a:lnTo>
                    <a:pt x="131" y="1804"/>
                  </a:lnTo>
                  <a:lnTo>
                    <a:pt x="79" y="1700"/>
                  </a:lnTo>
                  <a:lnTo>
                    <a:pt x="79" y="1569"/>
                  </a:lnTo>
                  <a:lnTo>
                    <a:pt x="53" y="1308"/>
                  </a:lnTo>
                  <a:lnTo>
                    <a:pt x="79" y="1020"/>
                  </a:lnTo>
                  <a:lnTo>
                    <a:pt x="105" y="785"/>
                  </a:lnTo>
                  <a:lnTo>
                    <a:pt x="158" y="523"/>
                  </a:lnTo>
                  <a:lnTo>
                    <a:pt x="262" y="157"/>
                  </a:lnTo>
                  <a:lnTo>
                    <a:pt x="315" y="26"/>
                  </a:lnTo>
                  <a:lnTo>
                    <a:pt x="288"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5980175" y="2561975"/>
              <a:ext cx="31400" cy="65400"/>
            </a:xfrm>
            <a:custGeom>
              <a:avLst/>
              <a:gdLst/>
              <a:ahLst/>
              <a:cxnLst/>
              <a:rect l="l" t="t" r="r" b="b"/>
              <a:pathLst>
                <a:path w="1256" h="2616" extrusionOk="0">
                  <a:moveTo>
                    <a:pt x="1256" y="1"/>
                  </a:moveTo>
                  <a:lnTo>
                    <a:pt x="994" y="681"/>
                  </a:lnTo>
                  <a:lnTo>
                    <a:pt x="707" y="1335"/>
                  </a:lnTo>
                  <a:lnTo>
                    <a:pt x="393" y="1988"/>
                  </a:lnTo>
                  <a:lnTo>
                    <a:pt x="210" y="2328"/>
                  </a:lnTo>
                  <a:lnTo>
                    <a:pt x="1" y="2616"/>
                  </a:lnTo>
                  <a:lnTo>
                    <a:pt x="236" y="2328"/>
                  </a:lnTo>
                  <a:lnTo>
                    <a:pt x="419" y="2014"/>
                  </a:lnTo>
                  <a:lnTo>
                    <a:pt x="602" y="1701"/>
                  </a:lnTo>
                  <a:lnTo>
                    <a:pt x="759" y="1361"/>
                  </a:lnTo>
                  <a:lnTo>
                    <a:pt x="1021" y="681"/>
                  </a:lnTo>
                  <a:lnTo>
                    <a:pt x="125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5917500" y="2399850"/>
              <a:ext cx="52900" cy="182400"/>
            </a:xfrm>
            <a:custGeom>
              <a:avLst/>
              <a:gdLst/>
              <a:ahLst/>
              <a:cxnLst/>
              <a:rect l="l" t="t" r="r" b="b"/>
              <a:pathLst>
                <a:path w="2116" h="7296" extrusionOk="0">
                  <a:moveTo>
                    <a:pt x="2115" y="0"/>
                  </a:moveTo>
                  <a:lnTo>
                    <a:pt x="1723" y="863"/>
                  </a:lnTo>
                  <a:lnTo>
                    <a:pt x="1383" y="1753"/>
                  </a:lnTo>
                  <a:lnTo>
                    <a:pt x="1069" y="2668"/>
                  </a:lnTo>
                  <a:lnTo>
                    <a:pt x="756" y="3583"/>
                  </a:lnTo>
                  <a:lnTo>
                    <a:pt x="520" y="4498"/>
                  </a:lnTo>
                  <a:lnTo>
                    <a:pt x="285" y="5440"/>
                  </a:lnTo>
                  <a:lnTo>
                    <a:pt x="102" y="6381"/>
                  </a:lnTo>
                  <a:lnTo>
                    <a:pt x="49" y="6852"/>
                  </a:lnTo>
                  <a:lnTo>
                    <a:pt x="128" y="6381"/>
                  </a:lnTo>
                  <a:lnTo>
                    <a:pt x="233" y="5911"/>
                  </a:lnTo>
                  <a:lnTo>
                    <a:pt x="337" y="5440"/>
                  </a:lnTo>
                  <a:lnTo>
                    <a:pt x="546" y="4498"/>
                  </a:lnTo>
                  <a:lnTo>
                    <a:pt x="808" y="3583"/>
                  </a:lnTo>
                  <a:lnTo>
                    <a:pt x="1096" y="2668"/>
                  </a:lnTo>
                  <a:lnTo>
                    <a:pt x="1409" y="1779"/>
                  </a:lnTo>
                  <a:lnTo>
                    <a:pt x="1749" y="890"/>
                  </a:lnTo>
                  <a:lnTo>
                    <a:pt x="2115" y="0"/>
                  </a:lnTo>
                  <a:close/>
                  <a:moveTo>
                    <a:pt x="49" y="6852"/>
                  </a:moveTo>
                  <a:lnTo>
                    <a:pt x="49" y="6852"/>
                  </a:lnTo>
                  <a:lnTo>
                    <a:pt x="0" y="7295"/>
                  </a:lnTo>
                  <a:lnTo>
                    <a:pt x="49" y="6852"/>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5993900" y="2615600"/>
              <a:ext cx="6575" cy="60175"/>
            </a:xfrm>
            <a:custGeom>
              <a:avLst/>
              <a:gdLst/>
              <a:ahLst/>
              <a:cxnLst/>
              <a:rect l="l" t="t" r="r" b="b"/>
              <a:pathLst>
                <a:path w="263" h="2407" extrusionOk="0">
                  <a:moveTo>
                    <a:pt x="236" y="0"/>
                  </a:moveTo>
                  <a:lnTo>
                    <a:pt x="236" y="602"/>
                  </a:lnTo>
                  <a:lnTo>
                    <a:pt x="184" y="1229"/>
                  </a:lnTo>
                  <a:lnTo>
                    <a:pt x="132" y="1831"/>
                  </a:lnTo>
                  <a:lnTo>
                    <a:pt x="79" y="2118"/>
                  </a:lnTo>
                  <a:lnTo>
                    <a:pt x="1" y="2406"/>
                  </a:lnTo>
                  <a:lnTo>
                    <a:pt x="105" y="2118"/>
                  </a:lnTo>
                  <a:lnTo>
                    <a:pt x="184" y="1831"/>
                  </a:lnTo>
                  <a:lnTo>
                    <a:pt x="210" y="1517"/>
                  </a:lnTo>
                  <a:lnTo>
                    <a:pt x="236" y="1229"/>
                  </a:lnTo>
                  <a:lnTo>
                    <a:pt x="262" y="602"/>
                  </a:lnTo>
                  <a:lnTo>
                    <a:pt x="236"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011550" y="2596625"/>
              <a:ext cx="3300" cy="68025"/>
            </a:xfrm>
            <a:custGeom>
              <a:avLst/>
              <a:gdLst/>
              <a:ahLst/>
              <a:cxnLst/>
              <a:rect l="l" t="t" r="r" b="b"/>
              <a:pathLst>
                <a:path w="132" h="2721" extrusionOk="0">
                  <a:moveTo>
                    <a:pt x="79" y="1"/>
                  </a:moveTo>
                  <a:lnTo>
                    <a:pt x="79" y="681"/>
                  </a:lnTo>
                  <a:lnTo>
                    <a:pt x="79" y="1361"/>
                  </a:lnTo>
                  <a:lnTo>
                    <a:pt x="79" y="2041"/>
                  </a:lnTo>
                  <a:lnTo>
                    <a:pt x="1" y="2721"/>
                  </a:lnTo>
                  <a:lnTo>
                    <a:pt x="79" y="2381"/>
                  </a:lnTo>
                  <a:lnTo>
                    <a:pt x="105" y="2041"/>
                  </a:lnTo>
                  <a:lnTo>
                    <a:pt x="132" y="1361"/>
                  </a:lnTo>
                  <a:lnTo>
                    <a:pt x="132" y="681"/>
                  </a:lnTo>
                  <a:lnTo>
                    <a:pt x="7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024625" y="2591400"/>
              <a:ext cx="2650" cy="50375"/>
            </a:xfrm>
            <a:custGeom>
              <a:avLst/>
              <a:gdLst/>
              <a:ahLst/>
              <a:cxnLst/>
              <a:rect l="l" t="t" r="r" b="b"/>
              <a:pathLst>
                <a:path w="106" h="2015" extrusionOk="0">
                  <a:moveTo>
                    <a:pt x="1" y="1"/>
                  </a:moveTo>
                  <a:lnTo>
                    <a:pt x="53" y="1021"/>
                  </a:lnTo>
                  <a:lnTo>
                    <a:pt x="53" y="1517"/>
                  </a:lnTo>
                  <a:lnTo>
                    <a:pt x="53" y="2014"/>
                  </a:lnTo>
                  <a:lnTo>
                    <a:pt x="106" y="1517"/>
                  </a:lnTo>
                  <a:lnTo>
                    <a:pt x="106" y="1021"/>
                  </a:lnTo>
                  <a:lnTo>
                    <a:pt x="53" y="498"/>
                  </a:lnTo>
                  <a:lnTo>
                    <a:pt x="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6014825" y="2171025"/>
              <a:ext cx="74550" cy="50375"/>
            </a:xfrm>
            <a:custGeom>
              <a:avLst/>
              <a:gdLst/>
              <a:ahLst/>
              <a:cxnLst/>
              <a:rect l="l" t="t" r="r" b="b"/>
              <a:pathLst>
                <a:path w="2982" h="2015" extrusionOk="0">
                  <a:moveTo>
                    <a:pt x="471" y="1"/>
                  </a:moveTo>
                  <a:lnTo>
                    <a:pt x="236" y="890"/>
                  </a:lnTo>
                  <a:lnTo>
                    <a:pt x="27" y="1805"/>
                  </a:lnTo>
                  <a:lnTo>
                    <a:pt x="1" y="1831"/>
                  </a:lnTo>
                  <a:lnTo>
                    <a:pt x="27" y="1831"/>
                  </a:lnTo>
                  <a:lnTo>
                    <a:pt x="184" y="1857"/>
                  </a:lnTo>
                  <a:lnTo>
                    <a:pt x="314" y="1831"/>
                  </a:lnTo>
                  <a:lnTo>
                    <a:pt x="393" y="1805"/>
                  </a:lnTo>
                  <a:lnTo>
                    <a:pt x="445" y="1779"/>
                  </a:lnTo>
                  <a:lnTo>
                    <a:pt x="498" y="1727"/>
                  </a:lnTo>
                  <a:lnTo>
                    <a:pt x="518" y="1695"/>
                  </a:lnTo>
                  <a:lnTo>
                    <a:pt x="518" y="1695"/>
                  </a:lnTo>
                  <a:lnTo>
                    <a:pt x="550" y="1727"/>
                  </a:lnTo>
                  <a:lnTo>
                    <a:pt x="628" y="1753"/>
                  </a:lnTo>
                  <a:lnTo>
                    <a:pt x="707" y="1779"/>
                  </a:lnTo>
                  <a:lnTo>
                    <a:pt x="785" y="1779"/>
                  </a:lnTo>
                  <a:lnTo>
                    <a:pt x="916" y="1753"/>
                  </a:lnTo>
                  <a:lnTo>
                    <a:pt x="1029" y="1715"/>
                  </a:lnTo>
                  <a:lnTo>
                    <a:pt x="1029" y="1715"/>
                  </a:lnTo>
                  <a:lnTo>
                    <a:pt x="1047" y="1805"/>
                  </a:lnTo>
                  <a:lnTo>
                    <a:pt x="1099" y="1910"/>
                  </a:lnTo>
                  <a:lnTo>
                    <a:pt x="1125" y="1962"/>
                  </a:lnTo>
                  <a:lnTo>
                    <a:pt x="1177" y="1988"/>
                  </a:lnTo>
                  <a:lnTo>
                    <a:pt x="1230" y="2014"/>
                  </a:lnTo>
                  <a:lnTo>
                    <a:pt x="1282" y="2014"/>
                  </a:lnTo>
                  <a:lnTo>
                    <a:pt x="1439" y="1988"/>
                  </a:lnTo>
                  <a:lnTo>
                    <a:pt x="1570" y="1962"/>
                  </a:lnTo>
                  <a:lnTo>
                    <a:pt x="1805" y="1831"/>
                  </a:lnTo>
                  <a:lnTo>
                    <a:pt x="2040" y="1701"/>
                  </a:lnTo>
                  <a:lnTo>
                    <a:pt x="2250" y="1517"/>
                  </a:lnTo>
                  <a:lnTo>
                    <a:pt x="2642" y="1151"/>
                  </a:lnTo>
                  <a:lnTo>
                    <a:pt x="2982" y="733"/>
                  </a:lnTo>
                  <a:lnTo>
                    <a:pt x="2616" y="1125"/>
                  </a:lnTo>
                  <a:lnTo>
                    <a:pt x="2223" y="1491"/>
                  </a:lnTo>
                  <a:lnTo>
                    <a:pt x="2014" y="1674"/>
                  </a:lnTo>
                  <a:lnTo>
                    <a:pt x="1779" y="1805"/>
                  </a:lnTo>
                  <a:lnTo>
                    <a:pt x="1544" y="1910"/>
                  </a:lnTo>
                  <a:lnTo>
                    <a:pt x="1413" y="1962"/>
                  </a:lnTo>
                  <a:lnTo>
                    <a:pt x="1204" y="1962"/>
                  </a:lnTo>
                  <a:lnTo>
                    <a:pt x="1125" y="1884"/>
                  </a:lnTo>
                  <a:lnTo>
                    <a:pt x="1099" y="1779"/>
                  </a:lnTo>
                  <a:lnTo>
                    <a:pt x="1073" y="1674"/>
                  </a:lnTo>
                  <a:lnTo>
                    <a:pt x="1073" y="1648"/>
                  </a:lnTo>
                  <a:lnTo>
                    <a:pt x="1047" y="1648"/>
                  </a:lnTo>
                  <a:lnTo>
                    <a:pt x="916" y="1701"/>
                  </a:lnTo>
                  <a:lnTo>
                    <a:pt x="785" y="1727"/>
                  </a:lnTo>
                  <a:lnTo>
                    <a:pt x="628" y="1701"/>
                  </a:lnTo>
                  <a:lnTo>
                    <a:pt x="576" y="1674"/>
                  </a:lnTo>
                  <a:lnTo>
                    <a:pt x="550" y="1648"/>
                  </a:lnTo>
                  <a:lnTo>
                    <a:pt x="524" y="1596"/>
                  </a:lnTo>
                  <a:lnTo>
                    <a:pt x="498" y="1648"/>
                  </a:lnTo>
                  <a:lnTo>
                    <a:pt x="471" y="1701"/>
                  </a:lnTo>
                  <a:lnTo>
                    <a:pt x="419" y="1727"/>
                  </a:lnTo>
                  <a:lnTo>
                    <a:pt x="314" y="1805"/>
                  </a:lnTo>
                  <a:lnTo>
                    <a:pt x="184" y="1805"/>
                  </a:lnTo>
                  <a:lnTo>
                    <a:pt x="60" y="1780"/>
                  </a:lnTo>
                  <a:lnTo>
                    <a:pt x="60" y="1780"/>
                  </a:lnTo>
                  <a:lnTo>
                    <a:pt x="288" y="916"/>
                  </a:lnTo>
                  <a:lnTo>
                    <a:pt x="47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040975" y="2171675"/>
              <a:ext cx="32725" cy="41225"/>
            </a:xfrm>
            <a:custGeom>
              <a:avLst/>
              <a:gdLst/>
              <a:ahLst/>
              <a:cxnLst/>
              <a:rect l="l" t="t" r="r" b="b"/>
              <a:pathLst>
                <a:path w="1309" h="1649" extrusionOk="0">
                  <a:moveTo>
                    <a:pt x="1308" y="1"/>
                  </a:moveTo>
                  <a:lnTo>
                    <a:pt x="968" y="393"/>
                  </a:lnTo>
                  <a:lnTo>
                    <a:pt x="628" y="812"/>
                  </a:lnTo>
                  <a:lnTo>
                    <a:pt x="314" y="1230"/>
                  </a:lnTo>
                  <a:lnTo>
                    <a:pt x="1" y="1648"/>
                  </a:lnTo>
                  <a:lnTo>
                    <a:pt x="341" y="1256"/>
                  </a:lnTo>
                  <a:lnTo>
                    <a:pt x="681" y="838"/>
                  </a:lnTo>
                  <a:lnTo>
                    <a:pt x="994" y="419"/>
                  </a:lnTo>
                  <a:lnTo>
                    <a:pt x="130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027900" y="2167750"/>
              <a:ext cx="21600" cy="44500"/>
            </a:xfrm>
            <a:custGeom>
              <a:avLst/>
              <a:gdLst/>
              <a:ahLst/>
              <a:cxnLst/>
              <a:rect l="l" t="t" r="r" b="b"/>
              <a:pathLst>
                <a:path w="864" h="1780" extrusionOk="0">
                  <a:moveTo>
                    <a:pt x="864" y="1"/>
                  </a:moveTo>
                  <a:lnTo>
                    <a:pt x="628" y="419"/>
                  </a:lnTo>
                  <a:lnTo>
                    <a:pt x="419" y="864"/>
                  </a:lnTo>
                  <a:lnTo>
                    <a:pt x="184" y="1335"/>
                  </a:lnTo>
                  <a:lnTo>
                    <a:pt x="1" y="1779"/>
                  </a:lnTo>
                  <a:lnTo>
                    <a:pt x="1" y="1779"/>
                  </a:lnTo>
                  <a:lnTo>
                    <a:pt x="236" y="1335"/>
                  </a:lnTo>
                  <a:lnTo>
                    <a:pt x="445" y="890"/>
                  </a:lnTo>
                  <a:lnTo>
                    <a:pt x="681" y="446"/>
                  </a:lnTo>
                  <a:lnTo>
                    <a:pt x="86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816075" y="2539750"/>
              <a:ext cx="82400" cy="75875"/>
            </a:xfrm>
            <a:custGeom>
              <a:avLst/>
              <a:gdLst/>
              <a:ahLst/>
              <a:cxnLst/>
              <a:rect l="l" t="t" r="r" b="b"/>
              <a:pathLst>
                <a:path w="3296" h="3035" extrusionOk="0">
                  <a:moveTo>
                    <a:pt x="3243" y="1"/>
                  </a:moveTo>
                  <a:lnTo>
                    <a:pt x="53" y="471"/>
                  </a:lnTo>
                  <a:lnTo>
                    <a:pt x="1" y="3034"/>
                  </a:lnTo>
                  <a:lnTo>
                    <a:pt x="1" y="3034"/>
                  </a:lnTo>
                  <a:lnTo>
                    <a:pt x="3296" y="2224"/>
                  </a:lnTo>
                  <a:lnTo>
                    <a:pt x="3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979525" y="2271050"/>
              <a:ext cx="87625" cy="138625"/>
            </a:xfrm>
            <a:custGeom>
              <a:avLst/>
              <a:gdLst/>
              <a:ahLst/>
              <a:cxnLst/>
              <a:rect l="l" t="t" r="r" b="b"/>
              <a:pathLst>
                <a:path w="3505" h="5545" extrusionOk="0">
                  <a:moveTo>
                    <a:pt x="1622" y="1"/>
                  </a:moveTo>
                  <a:lnTo>
                    <a:pt x="1" y="3191"/>
                  </a:lnTo>
                  <a:lnTo>
                    <a:pt x="2982" y="5545"/>
                  </a:lnTo>
                  <a:lnTo>
                    <a:pt x="3505" y="1361"/>
                  </a:lnTo>
                  <a:lnTo>
                    <a:pt x="1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999800" y="4049300"/>
              <a:ext cx="168025" cy="77175"/>
            </a:xfrm>
            <a:custGeom>
              <a:avLst/>
              <a:gdLst/>
              <a:ahLst/>
              <a:cxnLst/>
              <a:rect l="l" t="t" r="r" b="b"/>
              <a:pathLst>
                <a:path w="6721" h="3087" extrusionOk="0">
                  <a:moveTo>
                    <a:pt x="0" y="1"/>
                  </a:moveTo>
                  <a:lnTo>
                    <a:pt x="26" y="602"/>
                  </a:lnTo>
                  <a:lnTo>
                    <a:pt x="288" y="759"/>
                  </a:lnTo>
                  <a:lnTo>
                    <a:pt x="994" y="1178"/>
                  </a:lnTo>
                  <a:lnTo>
                    <a:pt x="2092" y="1753"/>
                  </a:lnTo>
                  <a:lnTo>
                    <a:pt x="2798" y="2093"/>
                  </a:lnTo>
                  <a:lnTo>
                    <a:pt x="3583" y="2459"/>
                  </a:lnTo>
                  <a:lnTo>
                    <a:pt x="4210" y="2668"/>
                  </a:lnTo>
                  <a:lnTo>
                    <a:pt x="4760" y="2825"/>
                  </a:lnTo>
                  <a:lnTo>
                    <a:pt x="5230" y="2956"/>
                  </a:lnTo>
                  <a:lnTo>
                    <a:pt x="5649" y="3034"/>
                  </a:lnTo>
                  <a:lnTo>
                    <a:pt x="5963" y="3060"/>
                  </a:lnTo>
                  <a:lnTo>
                    <a:pt x="6250" y="3087"/>
                  </a:lnTo>
                  <a:lnTo>
                    <a:pt x="6459" y="3060"/>
                  </a:lnTo>
                  <a:lnTo>
                    <a:pt x="6590" y="3008"/>
                  </a:lnTo>
                  <a:lnTo>
                    <a:pt x="6695" y="2930"/>
                  </a:lnTo>
                  <a:lnTo>
                    <a:pt x="6721" y="2825"/>
                  </a:lnTo>
                  <a:lnTo>
                    <a:pt x="6721" y="2720"/>
                  </a:lnTo>
                  <a:lnTo>
                    <a:pt x="6669" y="2590"/>
                  </a:lnTo>
                  <a:lnTo>
                    <a:pt x="6590" y="2459"/>
                  </a:lnTo>
                  <a:lnTo>
                    <a:pt x="6459" y="2302"/>
                  </a:lnTo>
                  <a:lnTo>
                    <a:pt x="6303" y="2145"/>
                  </a:lnTo>
                  <a:lnTo>
                    <a:pt x="6119" y="1988"/>
                  </a:lnTo>
                  <a:lnTo>
                    <a:pt x="5936" y="2093"/>
                  </a:lnTo>
                  <a:lnTo>
                    <a:pt x="5727" y="2171"/>
                  </a:lnTo>
                  <a:lnTo>
                    <a:pt x="5518" y="2224"/>
                  </a:lnTo>
                  <a:lnTo>
                    <a:pt x="5283" y="2250"/>
                  </a:lnTo>
                  <a:lnTo>
                    <a:pt x="5021" y="2276"/>
                  </a:lnTo>
                  <a:lnTo>
                    <a:pt x="4733" y="2250"/>
                  </a:lnTo>
                  <a:lnTo>
                    <a:pt x="4446" y="2197"/>
                  </a:lnTo>
                  <a:lnTo>
                    <a:pt x="4132" y="2093"/>
                  </a:lnTo>
                  <a:lnTo>
                    <a:pt x="3661" y="1910"/>
                  </a:lnTo>
                  <a:lnTo>
                    <a:pt x="3112" y="1674"/>
                  </a:lnTo>
                  <a:lnTo>
                    <a:pt x="1988" y="1073"/>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4934150" y="4052575"/>
              <a:ext cx="181125" cy="74550"/>
            </a:xfrm>
            <a:custGeom>
              <a:avLst/>
              <a:gdLst/>
              <a:ahLst/>
              <a:cxnLst/>
              <a:rect l="l" t="t" r="r" b="b"/>
              <a:pathLst>
                <a:path w="7245" h="2982" extrusionOk="0">
                  <a:moveTo>
                    <a:pt x="7244" y="1"/>
                  </a:moveTo>
                  <a:lnTo>
                    <a:pt x="6146" y="550"/>
                  </a:lnTo>
                  <a:lnTo>
                    <a:pt x="4812" y="1125"/>
                  </a:lnTo>
                  <a:lnTo>
                    <a:pt x="4158" y="1413"/>
                  </a:lnTo>
                  <a:lnTo>
                    <a:pt x="3505" y="1648"/>
                  </a:lnTo>
                  <a:lnTo>
                    <a:pt x="2903" y="1857"/>
                  </a:lnTo>
                  <a:lnTo>
                    <a:pt x="2615" y="1910"/>
                  </a:lnTo>
                  <a:lnTo>
                    <a:pt x="2354" y="1962"/>
                  </a:lnTo>
                  <a:lnTo>
                    <a:pt x="2092" y="1988"/>
                  </a:lnTo>
                  <a:lnTo>
                    <a:pt x="1857" y="1988"/>
                  </a:lnTo>
                  <a:lnTo>
                    <a:pt x="1674" y="1936"/>
                  </a:lnTo>
                  <a:lnTo>
                    <a:pt x="1543" y="1883"/>
                  </a:lnTo>
                  <a:lnTo>
                    <a:pt x="1412" y="1805"/>
                  </a:lnTo>
                  <a:lnTo>
                    <a:pt x="1334" y="1700"/>
                  </a:lnTo>
                  <a:lnTo>
                    <a:pt x="1256" y="1570"/>
                  </a:lnTo>
                  <a:lnTo>
                    <a:pt x="1203" y="1439"/>
                  </a:lnTo>
                  <a:lnTo>
                    <a:pt x="942" y="1648"/>
                  </a:lnTo>
                  <a:lnTo>
                    <a:pt x="654" y="1857"/>
                  </a:lnTo>
                  <a:lnTo>
                    <a:pt x="419" y="2066"/>
                  </a:lnTo>
                  <a:lnTo>
                    <a:pt x="210" y="2302"/>
                  </a:lnTo>
                  <a:lnTo>
                    <a:pt x="105" y="2433"/>
                  </a:lnTo>
                  <a:lnTo>
                    <a:pt x="26" y="2563"/>
                  </a:lnTo>
                  <a:lnTo>
                    <a:pt x="0" y="2668"/>
                  </a:lnTo>
                  <a:lnTo>
                    <a:pt x="0" y="2773"/>
                  </a:lnTo>
                  <a:lnTo>
                    <a:pt x="53" y="2851"/>
                  </a:lnTo>
                  <a:lnTo>
                    <a:pt x="131" y="2903"/>
                  </a:lnTo>
                  <a:lnTo>
                    <a:pt x="262" y="2956"/>
                  </a:lnTo>
                  <a:lnTo>
                    <a:pt x="419" y="2982"/>
                  </a:lnTo>
                  <a:lnTo>
                    <a:pt x="811" y="2982"/>
                  </a:lnTo>
                  <a:lnTo>
                    <a:pt x="1308" y="2929"/>
                  </a:lnTo>
                  <a:lnTo>
                    <a:pt x="1857" y="2825"/>
                  </a:lnTo>
                  <a:lnTo>
                    <a:pt x="2485" y="2668"/>
                  </a:lnTo>
                  <a:lnTo>
                    <a:pt x="3138" y="2459"/>
                  </a:lnTo>
                  <a:lnTo>
                    <a:pt x="3818" y="2197"/>
                  </a:lnTo>
                  <a:lnTo>
                    <a:pt x="4498" y="1910"/>
                  </a:lnTo>
                  <a:lnTo>
                    <a:pt x="5178" y="1596"/>
                  </a:lnTo>
                  <a:lnTo>
                    <a:pt x="5806" y="1230"/>
                  </a:lnTo>
                  <a:lnTo>
                    <a:pt x="6355" y="837"/>
                  </a:lnTo>
                  <a:lnTo>
                    <a:pt x="6616" y="654"/>
                  </a:lnTo>
                  <a:lnTo>
                    <a:pt x="6852" y="445"/>
                  </a:lnTo>
                  <a:lnTo>
                    <a:pt x="7061" y="210"/>
                  </a:lnTo>
                  <a:lnTo>
                    <a:pt x="724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1" name="Google Shape;881;p46"/>
          <p:cNvSpPr txBox="1">
            <a:spLocks noGrp="1"/>
          </p:cNvSpPr>
          <p:nvPr>
            <p:ph type="subTitle" idx="1"/>
          </p:nvPr>
        </p:nvSpPr>
        <p:spPr>
          <a:xfrm>
            <a:off x="1607700" y="872728"/>
            <a:ext cx="5928600" cy="327521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2000" dirty="0"/>
              <a:t>The aim is to use Power BI for insightful visualizations and reports to better understand the performance, popularity, and user engagement of YouTube songs. This analysis seeks to reveal trends, preferences, and patterns to help content creators and stakeholders optimize their YouTube song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grpSp>
        <p:nvGrpSpPr>
          <p:cNvPr id="771" name="Google Shape;771;p43"/>
          <p:cNvGrpSpPr/>
          <p:nvPr/>
        </p:nvGrpSpPr>
        <p:grpSpPr>
          <a:xfrm flipH="1">
            <a:off x="5204473" y="1310956"/>
            <a:ext cx="1518761" cy="1005752"/>
            <a:chOff x="2788903" y="1320156"/>
            <a:chExt cx="1518761" cy="1005752"/>
          </a:xfrm>
        </p:grpSpPr>
        <p:sp>
          <p:nvSpPr>
            <p:cNvPr id="772" name="Google Shape;772;p43"/>
            <p:cNvSpPr/>
            <p:nvPr/>
          </p:nvSpPr>
          <p:spPr>
            <a:xfrm>
              <a:off x="3016390" y="1320156"/>
              <a:ext cx="138158" cy="96712"/>
            </a:xfrm>
            <a:custGeom>
              <a:avLst/>
              <a:gdLst/>
              <a:ahLst/>
              <a:cxnLst/>
              <a:rect l="l" t="t" r="r" b="b"/>
              <a:pathLst>
                <a:path w="25994" h="18196" extrusionOk="0">
                  <a:moveTo>
                    <a:pt x="1387" y="0"/>
                  </a:moveTo>
                  <a:lnTo>
                    <a:pt x="867" y="173"/>
                  </a:lnTo>
                  <a:lnTo>
                    <a:pt x="521" y="347"/>
                  </a:lnTo>
                  <a:lnTo>
                    <a:pt x="174" y="866"/>
                  </a:lnTo>
                  <a:lnTo>
                    <a:pt x="1" y="1386"/>
                  </a:lnTo>
                  <a:lnTo>
                    <a:pt x="1" y="18195"/>
                  </a:lnTo>
                  <a:lnTo>
                    <a:pt x="25994" y="18195"/>
                  </a:lnTo>
                  <a:lnTo>
                    <a:pt x="25994" y="1386"/>
                  </a:lnTo>
                  <a:lnTo>
                    <a:pt x="25821" y="866"/>
                  </a:lnTo>
                  <a:lnTo>
                    <a:pt x="25647" y="347"/>
                  </a:lnTo>
                  <a:lnTo>
                    <a:pt x="25127" y="173"/>
                  </a:lnTo>
                  <a:lnTo>
                    <a:pt x="2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016390" y="1443571"/>
              <a:ext cx="138158" cy="57110"/>
            </a:xfrm>
            <a:custGeom>
              <a:avLst/>
              <a:gdLst/>
              <a:ahLst/>
              <a:cxnLst/>
              <a:rect l="l" t="t" r="r" b="b"/>
              <a:pathLst>
                <a:path w="25994" h="10745" extrusionOk="0">
                  <a:moveTo>
                    <a:pt x="1" y="0"/>
                  </a:moveTo>
                  <a:lnTo>
                    <a:pt x="1" y="10744"/>
                  </a:lnTo>
                  <a:lnTo>
                    <a:pt x="25994" y="10744"/>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016390" y="1527383"/>
              <a:ext cx="138158" cy="699980"/>
            </a:xfrm>
            <a:custGeom>
              <a:avLst/>
              <a:gdLst/>
              <a:ahLst/>
              <a:cxnLst/>
              <a:rect l="l" t="t" r="r" b="b"/>
              <a:pathLst>
                <a:path w="25994" h="131699" extrusionOk="0">
                  <a:moveTo>
                    <a:pt x="1" y="0"/>
                  </a:moveTo>
                  <a:lnTo>
                    <a:pt x="1" y="15076"/>
                  </a:lnTo>
                  <a:lnTo>
                    <a:pt x="1" y="131698"/>
                  </a:lnTo>
                  <a:lnTo>
                    <a:pt x="25994" y="131698"/>
                  </a:lnTo>
                  <a:lnTo>
                    <a:pt x="25994" y="15076"/>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598479" y="1634220"/>
              <a:ext cx="145525" cy="74607"/>
            </a:xfrm>
            <a:custGeom>
              <a:avLst/>
              <a:gdLst/>
              <a:ahLst/>
              <a:cxnLst/>
              <a:rect l="l" t="t" r="r" b="b"/>
              <a:pathLst>
                <a:path w="27380" h="14037" extrusionOk="0">
                  <a:moveTo>
                    <a:pt x="25993" y="1"/>
                  </a:moveTo>
                  <a:lnTo>
                    <a:pt x="0" y="3466"/>
                  </a:lnTo>
                  <a:lnTo>
                    <a:pt x="1386" y="14037"/>
                  </a:lnTo>
                  <a:lnTo>
                    <a:pt x="27379" y="10571"/>
                  </a:lnTo>
                  <a:lnTo>
                    <a:pt x="25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580976" y="1492384"/>
              <a:ext cx="152897" cy="133555"/>
            </a:xfrm>
            <a:custGeom>
              <a:avLst/>
              <a:gdLst/>
              <a:ahLst/>
              <a:cxnLst/>
              <a:rect l="l" t="t" r="r" b="b"/>
              <a:pathLst>
                <a:path w="28767" h="25128" extrusionOk="0">
                  <a:moveTo>
                    <a:pt x="24261" y="1"/>
                  </a:moveTo>
                  <a:lnTo>
                    <a:pt x="1560" y="2946"/>
                  </a:lnTo>
                  <a:lnTo>
                    <a:pt x="867" y="3120"/>
                  </a:lnTo>
                  <a:lnTo>
                    <a:pt x="347" y="3640"/>
                  </a:lnTo>
                  <a:lnTo>
                    <a:pt x="174" y="4159"/>
                  </a:lnTo>
                  <a:lnTo>
                    <a:pt x="1" y="4853"/>
                  </a:lnTo>
                  <a:lnTo>
                    <a:pt x="2600" y="25127"/>
                  </a:lnTo>
                  <a:lnTo>
                    <a:pt x="28766" y="21661"/>
                  </a:lnTo>
                  <a:lnTo>
                    <a:pt x="26167" y="1560"/>
                  </a:lnTo>
                  <a:lnTo>
                    <a:pt x="25820" y="867"/>
                  </a:lnTo>
                  <a:lnTo>
                    <a:pt x="25474" y="347"/>
                  </a:lnTo>
                  <a:lnTo>
                    <a:pt x="24954" y="174"/>
                  </a:lnTo>
                  <a:lnTo>
                    <a:pt x="24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609528" y="1717112"/>
              <a:ext cx="201710" cy="515778"/>
            </a:xfrm>
            <a:custGeom>
              <a:avLst/>
              <a:gdLst/>
              <a:ahLst/>
              <a:cxnLst/>
              <a:rect l="l" t="t" r="r" b="b"/>
              <a:pathLst>
                <a:path w="37951" h="97042" extrusionOk="0">
                  <a:moveTo>
                    <a:pt x="25994" y="1"/>
                  </a:moveTo>
                  <a:lnTo>
                    <a:pt x="1" y="3466"/>
                  </a:lnTo>
                  <a:lnTo>
                    <a:pt x="1214" y="13863"/>
                  </a:lnTo>
                  <a:lnTo>
                    <a:pt x="11957" y="97041"/>
                  </a:lnTo>
                  <a:lnTo>
                    <a:pt x="37950" y="93749"/>
                  </a:lnTo>
                  <a:lnTo>
                    <a:pt x="27380" y="10398"/>
                  </a:lnTo>
                  <a:lnTo>
                    <a:pt x="25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788903" y="2233805"/>
              <a:ext cx="1518761" cy="92104"/>
            </a:xfrm>
            <a:custGeom>
              <a:avLst/>
              <a:gdLst/>
              <a:ahLst/>
              <a:cxnLst/>
              <a:rect l="l" t="t" r="r" b="b"/>
              <a:pathLst>
                <a:path w="285750" h="17329" extrusionOk="0">
                  <a:moveTo>
                    <a:pt x="0" y="0"/>
                  </a:moveTo>
                  <a:lnTo>
                    <a:pt x="0" y="17329"/>
                  </a:lnTo>
                  <a:lnTo>
                    <a:pt x="285750" y="1732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842319" y="2253146"/>
              <a:ext cx="53426" cy="54346"/>
            </a:xfrm>
            <a:custGeom>
              <a:avLst/>
              <a:gdLst/>
              <a:ahLst/>
              <a:cxnLst/>
              <a:rect l="l" t="t" r="r" b="b"/>
              <a:pathLst>
                <a:path w="10052" h="10225" extrusionOk="0">
                  <a:moveTo>
                    <a:pt x="3986" y="0"/>
                  </a:moveTo>
                  <a:lnTo>
                    <a:pt x="3120" y="347"/>
                  </a:lnTo>
                  <a:lnTo>
                    <a:pt x="2253" y="867"/>
                  </a:lnTo>
                  <a:lnTo>
                    <a:pt x="1387" y="1387"/>
                  </a:lnTo>
                  <a:lnTo>
                    <a:pt x="867" y="2253"/>
                  </a:lnTo>
                  <a:lnTo>
                    <a:pt x="347" y="3120"/>
                  </a:lnTo>
                  <a:lnTo>
                    <a:pt x="1" y="3986"/>
                  </a:lnTo>
                  <a:lnTo>
                    <a:pt x="1" y="5026"/>
                  </a:lnTo>
                  <a:lnTo>
                    <a:pt x="1" y="6065"/>
                  </a:lnTo>
                  <a:lnTo>
                    <a:pt x="347" y="7105"/>
                  </a:lnTo>
                  <a:lnTo>
                    <a:pt x="867" y="7972"/>
                  </a:lnTo>
                  <a:lnTo>
                    <a:pt x="1387" y="8665"/>
                  </a:lnTo>
                  <a:lnTo>
                    <a:pt x="2253" y="9185"/>
                  </a:lnTo>
                  <a:lnTo>
                    <a:pt x="3120" y="9704"/>
                  </a:lnTo>
                  <a:lnTo>
                    <a:pt x="3986" y="10051"/>
                  </a:lnTo>
                  <a:lnTo>
                    <a:pt x="5026" y="10224"/>
                  </a:lnTo>
                  <a:lnTo>
                    <a:pt x="6066" y="10051"/>
                  </a:lnTo>
                  <a:lnTo>
                    <a:pt x="6932" y="9704"/>
                  </a:lnTo>
                  <a:lnTo>
                    <a:pt x="7799" y="9185"/>
                  </a:lnTo>
                  <a:lnTo>
                    <a:pt x="8665" y="8665"/>
                  </a:lnTo>
                  <a:lnTo>
                    <a:pt x="9185" y="7972"/>
                  </a:lnTo>
                  <a:lnTo>
                    <a:pt x="9705" y="7105"/>
                  </a:lnTo>
                  <a:lnTo>
                    <a:pt x="10051" y="6065"/>
                  </a:lnTo>
                  <a:lnTo>
                    <a:pt x="10051" y="5026"/>
                  </a:lnTo>
                  <a:lnTo>
                    <a:pt x="10051" y="3986"/>
                  </a:lnTo>
                  <a:lnTo>
                    <a:pt x="9705" y="3120"/>
                  </a:lnTo>
                  <a:lnTo>
                    <a:pt x="9185" y="2253"/>
                  </a:lnTo>
                  <a:lnTo>
                    <a:pt x="8665" y="1387"/>
                  </a:lnTo>
                  <a:lnTo>
                    <a:pt x="7799" y="867"/>
                  </a:lnTo>
                  <a:lnTo>
                    <a:pt x="6932" y="347"/>
                  </a:lnTo>
                  <a:lnTo>
                    <a:pt x="6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4173195" y="2253146"/>
              <a:ext cx="54346" cy="54346"/>
            </a:xfrm>
            <a:custGeom>
              <a:avLst/>
              <a:gdLst/>
              <a:ahLst/>
              <a:cxnLst/>
              <a:rect l="l" t="t" r="r" b="b"/>
              <a:pathLst>
                <a:path w="10225" h="10225" extrusionOk="0">
                  <a:moveTo>
                    <a:pt x="3986" y="0"/>
                  </a:moveTo>
                  <a:lnTo>
                    <a:pt x="3119" y="347"/>
                  </a:lnTo>
                  <a:lnTo>
                    <a:pt x="2253" y="867"/>
                  </a:lnTo>
                  <a:lnTo>
                    <a:pt x="1560" y="1387"/>
                  </a:lnTo>
                  <a:lnTo>
                    <a:pt x="867" y="2253"/>
                  </a:lnTo>
                  <a:lnTo>
                    <a:pt x="347" y="3120"/>
                  </a:lnTo>
                  <a:lnTo>
                    <a:pt x="173" y="3986"/>
                  </a:lnTo>
                  <a:lnTo>
                    <a:pt x="0" y="5026"/>
                  </a:lnTo>
                  <a:lnTo>
                    <a:pt x="173" y="6065"/>
                  </a:lnTo>
                  <a:lnTo>
                    <a:pt x="347" y="7105"/>
                  </a:lnTo>
                  <a:lnTo>
                    <a:pt x="867" y="7972"/>
                  </a:lnTo>
                  <a:lnTo>
                    <a:pt x="1560" y="8665"/>
                  </a:lnTo>
                  <a:lnTo>
                    <a:pt x="2253" y="9185"/>
                  </a:lnTo>
                  <a:lnTo>
                    <a:pt x="3119" y="9704"/>
                  </a:lnTo>
                  <a:lnTo>
                    <a:pt x="3986" y="10051"/>
                  </a:lnTo>
                  <a:lnTo>
                    <a:pt x="5025" y="10224"/>
                  </a:lnTo>
                  <a:lnTo>
                    <a:pt x="6065" y="10051"/>
                  </a:lnTo>
                  <a:lnTo>
                    <a:pt x="7105" y="9704"/>
                  </a:lnTo>
                  <a:lnTo>
                    <a:pt x="7971" y="9185"/>
                  </a:lnTo>
                  <a:lnTo>
                    <a:pt x="8664" y="8665"/>
                  </a:lnTo>
                  <a:lnTo>
                    <a:pt x="9358" y="7972"/>
                  </a:lnTo>
                  <a:lnTo>
                    <a:pt x="9704" y="7105"/>
                  </a:lnTo>
                  <a:lnTo>
                    <a:pt x="10051" y="6065"/>
                  </a:lnTo>
                  <a:lnTo>
                    <a:pt x="10224" y="5026"/>
                  </a:lnTo>
                  <a:lnTo>
                    <a:pt x="10051" y="3986"/>
                  </a:lnTo>
                  <a:lnTo>
                    <a:pt x="9704" y="3120"/>
                  </a:lnTo>
                  <a:lnTo>
                    <a:pt x="9358" y="2253"/>
                  </a:lnTo>
                  <a:lnTo>
                    <a:pt x="8664" y="1387"/>
                  </a:lnTo>
                  <a:lnTo>
                    <a:pt x="7971" y="867"/>
                  </a:lnTo>
                  <a:lnTo>
                    <a:pt x="7105" y="347"/>
                  </a:lnTo>
                  <a:lnTo>
                    <a:pt x="6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016390" y="1416863"/>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016390" y="1500675"/>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594790" y="1607512"/>
              <a:ext cx="141847" cy="45135"/>
            </a:xfrm>
            <a:custGeom>
              <a:avLst/>
              <a:gdLst/>
              <a:ahLst/>
              <a:cxnLst/>
              <a:rect l="l" t="t" r="r" b="b"/>
              <a:pathLst>
                <a:path w="26688" h="8492" extrusionOk="0">
                  <a:moveTo>
                    <a:pt x="26167" y="0"/>
                  </a:moveTo>
                  <a:lnTo>
                    <a:pt x="1" y="3466"/>
                  </a:lnTo>
                  <a:lnTo>
                    <a:pt x="694" y="8491"/>
                  </a:lnTo>
                  <a:lnTo>
                    <a:pt x="26687" y="5026"/>
                  </a:lnTo>
                  <a:lnTo>
                    <a:pt x="26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605845" y="1690405"/>
              <a:ext cx="141841" cy="45135"/>
            </a:xfrm>
            <a:custGeom>
              <a:avLst/>
              <a:gdLst/>
              <a:ahLst/>
              <a:cxnLst/>
              <a:rect l="l" t="t" r="r" b="b"/>
              <a:pathLst>
                <a:path w="26687" h="8492" extrusionOk="0">
                  <a:moveTo>
                    <a:pt x="25993" y="0"/>
                  </a:moveTo>
                  <a:lnTo>
                    <a:pt x="0" y="3466"/>
                  </a:lnTo>
                  <a:lnTo>
                    <a:pt x="694" y="8491"/>
                  </a:lnTo>
                  <a:lnTo>
                    <a:pt x="26687" y="5026"/>
                  </a:lnTo>
                  <a:lnTo>
                    <a:pt x="25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3684130" y="2116832"/>
              <a:ext cx="93028" cy="35929"/>
            </a:xfrm>
            <a:custGeom>
              <a:avLst/>
              <a:gdLst/>
              <a:ahLst/>
              <a:cxnLst/>
              <a:rect l="l" t="t" r="r" b="b"/>
              <a:pathLst>
                <a:path w="17503" h="6760" extrusionOk="0">
                  <a:moveTo>
                    <a:pt x="14557" y="1"/>
                  </a:moveTo>
                  <a:lnTo>
                    <a:pt x="2254" y="1561"/>
                  </a:lnTo>
                  <a:lnTo>
                    <a:pt x="1734" y="1734"/>
                  </a:lnTo>
                  <a:lnTo>
                    <a:pt x="1387" y="1907"/>
                  </a:lnTo>
                  <a:lnTo>
                    <a:pt x="521" y="2600"/>
                  </a:lnTo>
                  <a:lnTo>
                    <a:pt x="174" y="3467"/>
                  </a:lnTo>
                  <a:lnTo>
                    <a:pt x="1" y="3987"/>
                  </a:lnTo>
                  <a:lnTo>
                    <a:pt x="1" y="4506"/>
                  </a:lnTo>
                  <a:lnTo>
                    <a:pt x="174" y="5026"/>
                  </a:lnTo>
                  <a:lnTo>
                    <a:pt x="347" y="5373"/>
                  </a:lnTo>
                  <a:lnTo>
                    <a:pt x="1041" y="6239"/>
                  </a:lnTo>
                  <a:lnTo>
                    <a:pt x="1907" y="6586"/>
                  </a:lnTo>
                  <a:lnTo>
                    <a:pt x="2427" y="6759"/>
                  </a:lnTo>
                  <a:lnTo>
                    <a:pt x="2947" y="6759"/>
                  </a:lnTo>
                  <a:lnTo>
                    <a:pt x="15250" y="5026"/>
                  </a:lnTo>
                  <a:lnTo>
                    <a:pt x="15770" y="5026"/>
                  </a:lnTo>
                  <a:lnTo>
                    <a:pt x="16116" y="4853"/>
                  </a:lnTo>
                  <a:lnTo>
                    <a:pt x="16983" y="4160"/>
                  </a:lnTo>
                  <a:lnTo>
                    <a:pt x="17330" y="3293"/>
                  </a:lnTo>
                  <a:lnTo>
                    <a:pt x="17503" y="2774"/>
                  </a:lnTo>
                  <a:lnTo>
                    <a:pt x="17503" y="2254"/>
                  </a:lnTo>
                  <a:lnTo>
                    <a:pt x="17330"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3677683" y="2065256"/>
              <a:ext cx="93028" cy="35929"/>
            </a:xfrm>
            <a:custGeom>
              <a:avLst/>
              <a:gdLst/>
              <a:ahLst/>
              <a:cxnLst/>
              <a:rect l="l" t="t" r="r" b="b"/>
              <a:pathLst>
                <a:path w="17503" h="6760" extrusionOk="0">
                  <a:moveTo>
                    <a:pt x="14557" y="1"/>
                  </a:moveTo>
                  <a:lnTo>
                    <a:pt x="2254" y="1734"/>
                  </a:lnTo>
                  <a:lnTo>
                    <a:pt x="1734" y="1734"/>
                  </a:lnTo>
                  <a:lnTo>
                    <a:pt x="1214" y="1907"/>
                  </a:lnTo>
                  <a:lnTo>
                    <a:pt x="521" y="2600"/>
                  </a:lnTo>
                  <a:lnTo>
                    <a:pt x="174" y="3467"/>
                  </a:lnTo>
                  <a:lnTo>
                    <a:pt x="1" y="3986"/>
                  </a:lnTo>
                  <a:lnTo>
                    <a:pt x="1" y="4506"/>
                  </a:lnTo>
                  <a:lnTo>
                    <a:pt x="174" y="5026"/>
                  </a:lnTo>
                  <a:lnTo>
                    <a:pt x="347" y="5546"/>
                  </a:lnTo>
                  <a:lnTo>
                    <a:pt x="1041" y="6239"/>
                  </a:lnTo>
                  <a:lnTo>
                    <a:pt x="1907" y="6586"/>
                  </a:lnTo>
                  <a:lnTo>
                    <a:pt x="2427" y="6759"/>
                  </a:lnTo>
                  <a:lnTo>
                    <a:pt x="2947" y="6759"/>
                  </a:lnTo>
                  <a:lnTo>
                    <a:pt x="15250" y="5199"/>
                  </a:lnTo>
                  <a:lnTo>
                    <a:pt x="15770" y="5026"/>
                  </a:lnTo>
                  <a:lnTo>
                    <a:pt x="16116" y="4853"/>
                  </a:lnTo>
                  <a:lnTo>
                    <a:pt x="16983" y="4160"/>
                  </a:lnTo>
                  <a:lnTo>
                    <a:pt x="17329" y="3293"/>
                  </a:lnTo>
                  <a:lnTo>
                    <a:pt x="17503" y="2773"/>
                  </a:lnTo>
                  <a:lnTo>
                    <a:pt x="17503" y="2254"/>
                  </a:lnTo>
                  <a:lnTo>
                    <a:pt x="17329"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3416116" y="1320156"/>
              <a:ext cx="164866" cy="907207"/>
            </a:xfrm>
            <a:custGeom>
              <a:avLst/>
              <a:gdLst/>
              <a:ahLst/>
              <a:cxnLst/>
              <a:rect l="l" t="t" r="r" b="b"/>
              <a:pathLst>
                <a:path w="31019" h="170688" extrusionOk="0">
                  <a:moveTo>
                    <a:pt x="1733" y="0"/>
                  </a:moveTo>
                  <a:lnTo>
                    <a:pt x="1040" y="173"/>
                  </a:lnTo>
                  <a:lnTo>
                    <a:pt x="520" y="520"/>
                  </a:lnTo>
                  <a:lnTo>
                    <a:pt x="174" y="1040"/>
                  </a:lnTo>
                  <a:lnTo>
                    <a:pt x="0" y="1560"/>
                  </a:lnTo>
                  <a:lnTo>
                    <a:pt x="0" y="170687"/>
                  </a:lnTo>
                  <a:lnTo>
                    <a:pt x="31019" y="170687"/>
                  </a:lnTo>
                  <a:lnTo>
                    <a:pt x="31019" y="1560"/>
                  </a:lnTo>
                  <a:lnTo>
                    <a:pt x="30845" y="1040"/>
                  </a:lnTo>
                  <a:lnTo>
                    <a:pt x="30499" y="520"/>
                  </a:lnTo>
                  <a:lnTo>
                    <a:pt x="29979" y="173"/>
                  </a:lnTo>
                  <a:lnTo>
                    <a:pt x="2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440060" y="1376336"/>
              <a:ext cx="120661" cy="27638"/>
            </a:xfrm>
            <a:custGeom>
              <a:avLst/>
              <a:gdLst/>
              <a:ahLst/>
              <a:cxnLst/>
              <a:rect l="l" t="t" r="r" b="b"/>
              <a:pathLst>
                <a:path w="22702" h="5200" extrusionOk="0">
                  <a:moveTo>
                    <a:pt x="2600" y="0"/>
                  </a:moveTo>
                  <a:lnTo>
                    <a:pt x="2080" y="174"/>
                  </a:lnTo>
                  <a:lnTo>
                    <a:pt x="1560" y="174"/>
                  </a:lnTo>
                  <a:lnTo>
                    <a:pt x="694" y="867"/>
                  </a:lnTo>
                  <a:lnTo>
                    <a:pt x="174" y="1560"/>
                  </a:lnTo>
                  <a:lnTo>
                    <a:pt x="1" y="2080"/>
                  </a:lnTo>
                  <a:lnTo>
                    <a:pt x="1" y="2600"/>
                  </a:lnTo>
                  <a:lnTo>
                    <a:pt x="1" y="3120"/>
                  </a:lnTo>
                  <a:lnTo>
                    <a:pt x="174" y="3640"/>
                  </a:lnTo>
                  <a:lnTo>
                    <a:pt x="694" y="4333"/>
                  </a:lnTo>
                  <a:lnTo>
                    <a:pt x="1560" y="4853"/>
                  </a:lnTo>
                  <a:lnTo>
                    <a:pt x="2080" y="5026"/>
                  </a:lnTo>
                  <a:lnTo>
                    <a:pt x="2600" y="5199"/>
                  </a:lnTo>
                  <a:lnTo>
                    <a:pt x="20102" y="5199"/>
                  </a:lnTo>
                  <a:lnTo>
                    <a:pt x="20622" y="5026"/>
                  </a:lnTo>
                  <a:lnTo>
                    <a:pt x="21142" y="4853"/>
                  </a:lnTo>
                  <a:lnTo>
                    <a:pt x="21835" y="4333"/>
                  </a:lnTo>
                  <a:lnTo>
                    <a:pt x="22355" y="3640"/>
                  </a:lnTo>
                  <a:lnTo>
                    <a:pt x="22528" y="3120"/>
                  </a:lnTo>
                  <a:lnTo>
                    <a:pt x="22701" y="2600"/>
                  </a:lnTo>
                  <a:lnTo>
                    <a:pt x="22528" y="2080"/>
                  </a:lnTo>
                  <a:lnTo>
                    <a:pt x="22355" y="1560"/>
                  </a:lnTo>
                  <a:lnTo>
                    <a:pt x="21835" y="867"/>
                  </a:lnTo>
                  <a:lnTo>
                    <a:pt x="21142" y="174"/>
                  </a:lnTo>
                  <a:lnTo>
                    <a:pt x="20622" y="174"/>
                  </a:lnTo>
                  <a:lnTo>
                    <a:pt x="201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3440060" y="1426068"/>
              <a:ext cx="120661" cy="26719"/>
            </a:xfrm>
            <a:custGeom>
              <a:avLst/>
              <a:gdLst/>
              <a:ahLst/>
              <a:cxnLst/>
              <a:rect l="l" t="t" r="r" b="b"/>
              <a:pathLst>
                <a:path w="22702" h="5027" extrusionOk="0">
                  <a:moveTo>
                    <a:pt x="2080" y="1"/>
                  </a:moveTo>
                  <a:lnTo>
                    <a:pt x="1560" y="174"/>
                  </a:lnTo>
                  <a:lnTo>
                    <a:pt x="694" y="694"/>
                  </a:lnTo>
                  <a:lnTo>
                    <a:pt x="174" y="1561"/>
                  </a:lnTo>
                  <a:lnTo>
                    <a:pt x="1" y="1907"/>
                  </a:lnTo>
                  <a:lnTo>
                    <a:pt x="1" y="2427"/>
                  </a:lnTo>
                  <a:lnTo>
                    <a:pt x="1" y="2947"/>
                  </a:lnTo>
                  <a:lnTo>
                    <a:pt x="174" y="3467"/>
                  </a:lnTo>
                  <a:lnTo>
                    <a:pt x="694" y="4333"/>
                  </a:lnTo>
                  <a:lnTo>
                    <a:pt x="1560" y="4853"/>
                  </a:lnTo>
                  <a:lnTo>
                    <a:pt x="2080" y="5026"/>
                  </a:lnTo>
                  <a:lnTo>
                    <a:pt x="20622" y="5026"/>
                  </a:lnTo>
                  <a:lnTo>
                    <a:pt x="21142" y="4853"/>
                  </a:lnTo>
                  <a:lnTo>
                    <a:pt x="21835" y="4333"/>
                  </a:lnTo>
                  <a:lnTo>
                    <a:pt x="22355" y="3467"/>
                  </a:lnTo>
                  <a:lnTo>
                    <a:pt x="22528" y="2947"/>
                  </a:lnTo>
                  <a:lnTo>
                    <a:pt x="22701" y="2427"/>
                  </a:lnTo>
                  <a:lnTo>
                    <a:pt x="22528" y="1907"/>
                  </a:lnTo>
                  <a:lnTo>
                    <a:pt x="22355" y="1561"/>
                  </a:lnTo>
                  <a:lnTo>
                    <a:pt x="21835" y="694"/>
                  </a:lnTo>
                  <a:lnTo>
                    <a:pt x="21142" y="174"/>
                  </a:lnTo>
                  <a:lnTo>
                    <a:pt x="20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826661" y="1494228"/>
              <a:ext cx="186971" cy="736818"/>
            </a:xfrm>
            <a:custGeom>
              <a:avLst/>
              <a:gdLst/>
              <a:ahLst/>
              <a:cxnLst/>
              <a:rect l="l" t="t" r="r" b="b"/>
              <a:pathLst>
                <a:path w="35178" h="138630" extrusionOk="0">
                  <a:moveTo>
                    <a:pt x="10571" y="0"/>
                  </a:moveTo>
                  <a:lnTo>
                    <a:pt x="10051" y="173"/>
                  </a:lnTo>
                  <a:lnTo>
                    <a:pt x="9532" y="347"/>
                  </a:lnTo>
                  <a:lnTo>
                    <a:pt x="9012" y="867"/>
                  </a:lnTo>
                  <a:lnTo>
                    <a:pt x="8838" y="1560"/>
                  </a:lnTo>
                  <a:lnTo>
                    <a:pt x="1" y="136897"/>
                  </a:lnTo>
                  <a:lnTo>
                    <a:pt x="26167" y="138629"/>
                  </a:lnTo>
                  <a:lnTo>
                    <a:pt x="35178" y="3293"/>
                  </a:lnTo>
                  <a:lnTo>
                    <a:pt x="35005" y="2599"/>
                  </a:lnTo>
                  <a:lnTo>
                    <a:pt x="34658" y="2080"/>
                  </a:lnTo>
                  <a:lnTo>
                    <a:pt x="34312" y="1733"/>
                  </a:lnTo>
                  <a:lnTo>
                    <a:pt x="33618" y="1560"/>
                  </a:lnTo>
                  <a:lnTo>
                    <a:pt x="105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855213" y="2120521"/>
              <a:ext cx="93028" cy="31316"/>
            </a:xfrm>
            <a:custGeom>
              <a:avLst/>
              <a:gdLst/>
              <a:ahLst/>
              <a:cxnLst/>
              <a:rect l="l" t="t" r="r" b="b"/>
              <a:pathLst>
                <a:path w="17503" h="5892" extrusionOk="0">
                  <a:moveTo>
                    <a:pt x="2253" y="0"/>
                  </a:moveTo>
                  <a:lnTo>
                    <a:pt x="1734" y="173"/>
                  </a:lnTo>
                  <a:lnTo>
                    <a:pt x="867" y="693"/>
                  </a:lnTo>
                  <a:lnTo>
                    <a:pt x="347" y="1386"/>
                  </a:lnTo>
                  <a:lnTo>
                    <a:pt x="174" y="1906"/>
                  </a:lnTo>
                  <a:lnTo>
                    <a:pt x="1" y="2426"/>
                  </a:lnTo>
                  <a:lnTo>
                    <a:pt x="1" y="2946"/>
                  </a:lnTo>
                  <a:lnTo>
                    <a:pt x="174" y="3466"/>
                  </a:lnTo>
                  <a:lnTo>
                    <a:pt x="694" y="4332"/>
                  </a:lnTo>
                  <a:lnTo>
                    <a:pt x="1387" y="4852"/>
                  </a:lnTo>
                  <a:lnTo>
                    <a:pt x="1907" y="5025"/>
                  </a:lnTo>
                  <a:lnTo>
                    <a:pt x="2427" y="5199"/>
                  </a:lnTo>
                  <a:lnTo>
                    <a:pt x="14730" y="5892"/>
                  </a:lnTo>
                  <a:lnTo>
                    <a:pt x="15250" y="5892"/>
                  </a:lnTo>
                  <a:lnTo>
                    <a:pt x="15770" y="5719"/>
                  </a:lnTo>
                  <a:lnTo>
                    <a:pt x="16636" y="5372"/>
                  </a:lnTo>
                  <a:lnTo>
                    <a:pt x="17329" y="4506"/>
                  </a:lnTo>
                  <a:lnTo>
                    <a:pt x="17503" y="4159"/>
                  </a:lnTo>
                  <a:lnTo>
                    <a:pt x="17503" y="3639"/>
                  </a:lnTo>
                  <a:lnTo>
                    <a:pt x="17503" y="3119"/>
                  </a:lnTo>
                  <a:lnTo>
                    <a:pt x="17329" y="2599"/>
                  </a:lnTo>
                  <a:lnTo>
                    <a:pt x="16809" y="1733"/>
                  </a:lnTo>
                  <a:lnTo>
                    <a:pt x="16116" y="1213"/>
                  </a:lnTo>
                  <a:lnTo>
                    <a:pt x="15596" y="867"/>
                  </a:lnTo>
                  <a:lnTo>
                    <a:pt x="15077" y="867"/>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2858896" y="2068944"/>
              <a:ext cx="93028" cy="31316"/>
            </a:xfrm>
            <a:custGeom>
              <a:avLst/>
              <a:gdLst/>
              <a:ahLst/>
              <a:cxnLst/>
              <a:rect l="l" t="t" r="r" b="b"/>
              <a:pathLst>
                <a:path w="17503" h="5892" extrusionOk="0">
                  <a:moveTo>
                    <a:pt x="2254" y="0"/>
                  </a:moveTo>
                  <a:lnTo>
                    <a:pt x="1734" y="173"/>
                  </a:lnTo>
                  <a:lnTo>
                    <a:pt x="867" y="693"/>
                  </a:lnTo>
                  <a:lnTo>
                    <a:pt x="347" y="1386"/>
                  </a:lnTo>
                  <a:lnTo>
                    <a:pt x="1" y="1906"/>
                  </a:lnTo>
                  <a:lnTo>
                    <a:pt x="1" y="2426"/>
                  </a:lnTo>
                  <a:lnTo>
                    <a:pt x="1" y="2946"/>
                  </a:lnTo>
                  <a:lnTo>
                    <a:pt x="174" y="3292"/>
                  </a:lnTo>
                  <a:lnTo>
                    <a:pt x="694" y="4159"/>
                  </a:lnTo>
                  <a:lnTo>
                    <a:pt x="1387" y="4852"/>
                  </a:lnTo>
                  <a:lnTo>
                    <a:pt x="1907" y="5025"/>
                  </a:lnTo>
                  <a:lnTo>
                    <a:pt x="2427" y="5025"/>
                  </a:lnTo>
                  <a:lnTo>
                    <a:pt x="14730" y="5892"/>
                  </a:lnTo>
                  <a:lnTo>
                    <a:pt x="15250" y="5892"/>
                  </a:lnTo>
                  <a:lnTo>
                    <a:pt x="15770" y="5718"/>
                  </a:lnTo>
                  <a:lnTo>
                    <a:pt x="16636" y="5199"/>
                  </a:lnTo>
                  <a:lnTo>
                    <a:pt x="17156" y="4505"/>
                  </a:lnTo>
                  <a:lnTo>
                    <a:pt x="17329" y="3986"/>
                  </a:lnTo>
                  <a:lnTo>
                    <a:pt x="17503" y="3466"/>
                  </a:lnTo>
                  <a:lnTo>
                    <a:pt x="17503" y="2946"/>
                  </a:lnTo>
                  <a:lnTo>
                    <a:pt x="17329" y="2599"/>
                  </a:lnTo>
                  <a:lnTo>
                    <a:pt x="16810" y="1733"/>
                  </a:lnTo>
                  <a:lnTo>
                    <a:pt x="16116" y="1040"/>
                  </a:lnTo>
                  <a:lnTo>
                    <a:pt x="15597" y="866"/>
                  </a:lnTo>
                  <a:lnTo>
                    <a:pt x="15077" y="866"/>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882846" y="1550408"/>
              <a:ext cx="105923" cy="156580"/>
            </a:xfrm>
            <a:custGeom>
              <a:avLst/>
              <a:gdLst/>
              <a:ahLst/>
              <a:cxnLst/>
              <a:rect l="l" t="t" r="r" b="b"/>
              <a:pathLst>
                <a:path w="19929" h="29460" extrusionOk="0">
                  <a:moveTo>
                    <a:pt x="1733" y="1"/>
                  </a:moveTo>
                  <a:lnTo>
                    <a:pt x="0" y="28246"/>
                  </a:lnTo>
                  <a:lnTo>
                    <a:pt x="18022" y="29459"/>
                  </a:lnTo>
                  <a:lnTo>
                    <a:pt x="19928" y="1214"/>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3160990"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7" y="867"/>
                  </a:lnTo>
                  <a:lnTo>
                    <a:pt x="40550" y="520"/>
                  </a:lnTo>
                  <a:lnTo>
                    <a:pt x="40203" y="174"/>
                  </a:lnTo>
                  <a:lnTo>
                    <a:pt x="39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3195990" y="1607512"/>
              <a:ext cx="146450" cy="26713"/>
            </a:xfrm>
            <a:custGeom>
              <a:avLst/>
              <a:gdLst/>
              <a:ahLst/>
              <a:cxnLst/>
              <a:rect l="l" t="t" r="r" b="b"/>
              <a:pathLst>
                <a:path w="27554" h="5026" extrusionOk="0">
                  <a:moveTo>
                    <a:pt x="2080" y="0"/>
                  </a:moveTo>
                  <a:lnTo>
                    <a:pt x="1560" y="174"/>
                  </a:lnTo>
                  <a:lnTo>
                    <a:pt x="694" y="694"/>
                  </a:lnTo>
                  <a:lnTo>
                    <a:pt x="174" y="1560"/>
                  </a:lnTo>
                  <a:lnTo>
                    <a:pt x="1" y="2080"/>
                  </a:lnTo>
                  <a:lnTo>
                    <a:pt x="1" y="2600"/>
                  </a:lnTo>
                  <a:lnTo>
                    <a:pt x="1" y="3120"/>
                  </a:lnTo>
                  <a:lnTo>
                    <a:pt x="174" y="3466"/>
                  </a:lnTo>
                  <a:lnTo>
                    <a:pt x="694" y="4333"/>
                  </a:lnTo>
                  <a:lnTo>
                    <a:pt x="1560" y="4852"/>
                  </a:lnTo>
                  <a:lnTo>
                    <a:pt x="2080" y="5026"/>
                  </a:lnTo>
                  <a:lnTo>
                    <a:pt x="25474" y="5026"/>
                  </a:lnTo>
                  <a:lnTo>
                    <a:pt x="25994" y="4852"/>
                  </a:lnTo>
                  <a:lnTo>
                    <a:pt x="26860" y="4333"/>
                  </a:lnTo>
                  <a:lnTo>
                    <a:pt x="27380" y="3466"/>
                  </a:lnTo>
                  <a:lnTo>
                    <a:pt x="27553" y="3120"/>
                  </a:lnTo>
                  <a:lnTo>
                    <a:pt x="27553" y="2600"/>
                  </a:lnTo>
                  <a:lnTo>
                    <a:pt x="27553" y="2080"/>
                  </a:lnTo>
                  <a:lnTo>
                    <a:pt x="27380" y="1560"/>
                  </a:lnTo>
                  <a:lnTo>
                    <a:pt x="26860" y="694"/>
                  </a:lnTo>
                  <a:lnTo>
                    <a:pt x="25994" y="174"/>
                  </a:lnTo>
                  <a:lnTo>
                    <a:pt x="25474"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3195990" y="1416863"/>
              <a:ext cx="146450" cy="150127"/>
            </a:xfrm>
            <a:custGeom>
              <a:avLst/>
              <a:gdLst/>
              <a:ahLst/>
              <a:cxnLst/>
              <a:rect l="l" t="t" r="r" b="b"/>
              <a:pathLst>
                <a:path w="27554" h="28246" extrusionOk="0">
                  <a:moveTo>
                    <a:pt x="1" y="0"/>
                  </a:moveTo>
                  <a:lnTo>
                    <a:pt x="1" y="28246"/>
                  </a:lnTo>
                  <a:lnTo>
                    <a:pt x="27553" y="28246"/>
                  </a:lnTo>
                  <a:lnTo>
                    <a:pt x="27553"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056222" y="1416863"/>
              <a:ext cx="164871" cy="810500"/>
            </a:xfrm>
            <a:custGeom>
              <a:avLst/>
              <a:gdLst/>
              <a:ahLst/>
              <a:cxnLst/>
              <a:rect l="l" t="t" r="r" b="b"/>
              <a:pathLst>
                <a:path w="31020" h="152493" extrusionOk="0">
                  <a:moveTo>
                    <a:pt x="1734" y="0"/>
                  </a:moveTo>
                  <a:lnTo>
                    <a:pt x="1040" y="173"/>
                  </a:lnTo>
                  <a:lnTo>
                    <a:pt x="521" y="347"/>
                  </a:lnTo>
                  <a:lnTo>
                    <a:pt x="174" y="867"/>
                  </a:lnTo>
                  <a:lnTo>
                    <a:pt x="1" y="1386"/>
                  </a:lnTo>
                  <a:lnTo>
                    <a:pt x="1" y="152492"/>
                  </a:lnTo>
                  <a:lnTo>
                    <a:pt x="31019" y="152492"/>
                  </a:lnTo>
                  <a:lnTo>
                    <a:pt x="31019" y="1386"/>
                  </a:lnTo>
                  <a:lnTo>
                    <a:pt x="30846" y="867"/>
                  </a:lnTo>
                  <a:lnTo>
                    <a:pt x="30499" y="347"/>
                  </a:lnTo>
                  <a:lnTo>
                    <a:pt x="29979" y="173"/>
                  </a:lnTo>
                  <a:lnTo>
                    <a:pt x="29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080172" y="2062497"/>
              <a:ext cx="119736" cy="27633"/>
            </a:xfrm>
            <a:custGeom>
              <a:avLst/>
              <a:gdLst/>
              <a:ahLst/>
              <a:cxnLst/>
              <a:rect l="l" t="t" r="r" b="b"/>
              <a:pathLst>
                <a:path w="22528" h="5199" extrusionOk="0">
                  <a:moveTo>
                    <a:pt x="2426" y="0"/>
                  </a:moveTo>
                  <a:lnTo>
                    <a:pt x="1906" y="173"/>
                  </a:lnTo>
                  <a:lnTo>
                    <a:pt x="1560" y="347"/>
                  </a:lnTo>
                  <a:lnTo>
                    <a:pt x="693" y="866"/>
                  </a:lnTo>
                  <a:lnTo>
                    <a:pt x="173" y="1560"/>
                  </a:lnTo>
                  <a:lnTo>
                    <a:pt x="0" y="2079"/>
                  </a:lnTo>
                  <a:lnTo>
                    <a:pt x="0" y="2599"/>
                  </a:lnTo>
                  <a:lnTo>
                    <a:pt x="0" y="3119"/>
                  </a:lnTo>
                  <a:lnTo>
                    <a:pt x="173" y="3639"/>
                  </a:lnTo>
                  <a:lnTo>
                    <a:pt x="693" y="4332"/>
                  </a:lnTo>
                  <a:lnTo>
                    <a:pt x="1560" y="5025"/>
                  </a:lnTo>
                  <a:lnTo>
                    <a:pt x="1906" y="5025"/>
                  </a:lnTo>
                  <a:lnTo>
                    <a:pt x="2426" y="5199"/>
                  </a:lnTo>
                  <a:lnTo>
                    <a:pt x="19928" y="5199"/>
                  </a:lnTo>
                  <a:lnTo>
                    <a:pt x="20448" y="5025"/>
                  </a:lnTo>
                  <a:lnTo>
                    <a:pt x="20968" y="5025"/>
                  </a:lnTo>
                  <a:lnTo>
                    <a:pt x="21834" y="4332"/>
                  </a:lnTo>
                  <a:lnTo>
                    <a:pt x="22354" y="3639"/>
                  </a:lnTo>
                  <a:lnTo>
                    <a:pt x="22527" y="3119"/>
                  </a:lnTo>
                  <a:lnTo>
                    <a:pt x="22527" y="2599"/>
                  </a:lnTo>
                  <a:lnTo>
                    <a:pt x="22527" y="2079"/>
                  </a:lnTo>
                  <a:lnTo>
                    <a:pt x="22354" y="1560"/>
                  </a:lnTo>
                  <a:lnTo>
                    <a:pt x="21834" y="866"/>
                  </a:lnTo>
                  <a:lnTo>
                    <a:pt x="20968" y="347"/>
                  </a:lnTo>
                  <a:lnTo>
                    <a:pt x="20448" y="173"/>
                  </a:lnTo>
                  <a:lnTo>
                    <a:pt x="19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080172" y="2112230"/>
              <a:ext cx="119736" cy="26713"/>
            </a:xfrm>
            <a:custGeom>
              <a:avLst/>
              <a:gdLst/>
              <a:ahLst/>
              <a:cxnLst/>
              <a:rect l="l" t="t" r="r" b="b"/>
              <a:pathLst>
                <a:path w="22528" h="5026" extrusionOk="0">
                  <a:moveTo>
                    <a:pt x="1906" y="1"/>
                  </a:moveTo>
                  <a:lnTo>
                    <a:pt x="1560" y="174"/>
                  </a:lnTo>
                  <a:lnTo>
                    <a:pt x="693" y="694"/>
                  </a:lnTo>
                  <a:lnTo>
                    <a:pt x="173" y="1560"/>
                  </a:lnTo>
                  <a:lnTo>
                    <a:pt x="0" y="2080"/>
                  </a:lnTo>
                  <a:lnTo>
                    <a:pt x="0" y="2600"/>
                  </a:lnTo>
                  <a:lnTo>
                    <a:pt x="0" y="2946"/>
                  </a:lnTo>
                  <a:lnTo>
                    <a:pt x="173" y="3466"/>
                  </a:lnTo>
                  <a:lnTo>
                    <a:pt x="693" y="4333"/>
                  </a:lnTo>
                  <a:lnTo>
                    <a:pt x="1560" y="4853"/>
                  </a:lnTo>
                  <a:lnTo>
                    <a:pt x="1906" y="5026"/>
                  </a:lnTo>
                  <a:lnTo>
                    <a:pt x="20448" y="5026"/>
                  </a:lnTo>
                  <a:lnTo>
                    <a:pt x="20968" y="4853"/>
                  </a:lnTo>
                  <a:lnTo>
                    <a:pt x="21834" y="4333"/>
                  </a:lnTo>
                  <a:lnTo>
                    <a:pt x="22354" y="3466"/>
                  </a:lnTo>
                  <a:lnTo>
                    <a:pt x="22527" y="2946"/>
                  </a:lnTo>
                  <a:lnTo>
                    <a:pt x="22527" y="2600"/>
                  </a:lnTo>
                  <a:lnTo>
                    <a:pt x="22527" y="2080"/>
                  </a:lnTo>
                  <a:lnTo>
                    <a:pt x="22354" y="1560"/>
                  </a:lnTo>
                  <a:lnTo>
                    <a:pt x="21834" y="694"/>
                  </a:lnTo>
                  <a:lnTo>
                    <a:pt x="20968" y="174"/>
                  </a:lnTo>
                  <a:lnTo>
                    <a:pt x="20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081091" y="1481334"/>
              <a:ext cx="118817" cy="27633"/>
            </a:xfrm>
            <a:custGeom>
              <a:avLst/>
              <a:gdLst/>
              <a:ahLst/>
              <a:cxnLst/>
              <a:rect l="l" t="t" r="r" b="b"/>
              <a:pathLst>
                <a:path w="22355" h="5199" extrusionOk="0">
                  <a:moveTo>
                    <a:pt x="1733" y="0"/>
                  </a:moveTo>
                  <a:lnTo>
                    <a:pt x="1387" y="173"/>
                  </a:lnTo>
                  <a:lnTo>
                    <a:pt x="694" y="693"/>
                  </a:lnTo>
                  <a:lnTo>
                    <a:pt x="174" y="1560"/>
                  </a:lnTo>
                  <a:lnTo>
                    <a:pt x="0" y="2599"/>
                  </a:lnTo>
                  <a:lnTo>
                    <a:pt x="174" y="3639"/>
                  </a:lnTo>
                  <a:lnTo>
                    <a:pt x="694" y="4506"/>
                  </a:lnTo>
                  <a:lnTo>
                    <a:pt x="1387" y="5025"/>
                  </a:lnTo>
                  <a:lnTo>
                    <a:pt x="1733" y="5199"/>
                  </a:lnTo>
                  <a:lnTo>
                    <a:pt x="20795" y="5199"/>
                  </a:lnTo>
                  <a:lnTo>
                    <a:pt x="21141" y="5025"/>
                  </a:lnTo>
                  <a:lnTo>
                    <a:pt x="21835" y="4506"/>
                  </a:lnTo>
                  <a:lnTo>
                    <a:pt x="22181" y="3639"/>
                  </a:lnTo>
                  <a:lnTo>
                    <a:pt x="22354" y="2599"/>
                  </a:lnTo>
                  <a:lnTo>
                    <a:pt x="22181" y="1560"/>
                  </a:lnTo>
                  <a:lnTo>
                    <a:pt x="21835" y="693"/>
                  </a:lnTo>
                  <a:lnTo>
                    <a:pt x="21141" y="173"/>
                  </a:lnTo>
                  <a:lnTo>
                    <a:pt x="2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18599"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6" y="867"/>
                  </a:lnTo>
                  <a:lnTo>
                    <a:pt x="40550" y="520"/>
                  </a:lnTo>
                  <a:lnTo>
                    <a:pt x="40030" y="174"/>
                  </a:lnTo>
                  <a:lnTo>
                    <a:pt x="39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853599" y="1416863"/>
              <a:ext cx="146450" cy="150127"/>
            </a:xfrm>
            <a:custGeom>
              <a:avLst/>
              <a:gdLst/>
              <a:ahLst/>
              <a:cxnLst/>
              <a:rect l="l" t="t" r="r" b="b"/>
              <a:pathLst>
                <a:path w="27554" h="28246" extrusionOk="0">
                  <a:moveTo>
                    <a:pt x="12304" y="0"/>
                  </a:moveTo>
                  <a:lnTo>
                    <a:pt x="10918" y="347"/>
                  </a:lnTo>
                  <a:lnTo>
                    <a:pt x="9705" y="693"/>
                  </a:lnTo>
                  <a:lnTo>
                    <a:pt x="8318" y="1040"/>
                  </a:lnTo>
                  <a:lnTo>
                    <a:pt x="7279" y="1733"/>
                  </a:lnTo>
                  <a:lnTo>
                    <a:pt x="6066" y="2426"/>
                  </a:lnTo>
                  <a:lnTo>
                    <a:pt x="5026" y="3119"/>
                  </a:lnTo>
                  <a:lnTo>
                    <a:pt x="3986" y="3986"/>
                  </a:lnTo>
                  <a:lnTo>
                    <a:pt x="3120" y="5025"/>
                  </a:lnTo>
                  <a:lnTo>
                    <a:pt x="2427" y="6065"/>
                  </a:lnTo>
                  <a:lnTo>
                    <a:pt x="1733" y="7278"/>
                  </a:lnTo>
                  <a:lnTo>
                    <a:pt x="1040" y="8491"/>
                  </a:lnTo>
                  <a:lnTo>
                    <a:pt x="694" y="9704"/>
                  </a:lnTo>
                  <a:lnTo>
                    <a:pt x="347" y="10917"/>
                  </a:lnTo>
                  <a:lnTo>
                    <a:pt x="1" y="12303"/>
                  </a:lnTo>
                  <a:lnTo>
                    <a:pt x="1" y="13690"/>
                  </a:lnTo>
                  <a:lnTo>
                    <a:pt x="1" y="14383"/>
                  </a:lnTo>
                  <a:lnTo>
                    <a:pt x="1" y="15769"/>
                  </a:lnTo>
                  <a:lnTo>
                    <a:pt x="347" y="17155"/>
                  </a:lnTo>
                  <a:lnTo>
                    <a:pt x="694" y="18542"/>
                  </a:lnTo>
                  <a:lnTo>
                    <a:pt x="1040" y="19755"/>
                  </a:lnTo>
                  <a:lnTo>
                    <a:pt x="1733" y="20968"/>
                  </a:lnTo>
                  <a:lnTo>
                    <a:pt x="2427" y="22181"/>
                  </a:lnTo>
                  <a:lnTo>
                    <a:pt x="3120" y="23221"/>
                  </a:lnTo>
                  <a:lnTo>
                    <a:pt x="3986" y="24087"/>
                  </a:lnTo>
                  <a:lnTo>
                    <a:pt x="5026" y="25127"/>
                  </a:lnTo>
                  <a:lnTo>
                    <a:pt x="6066" y="25820"/>
                  </a:lnTo>
                  <a:lnTo>
                    <a:pt x="7279" y="26513"/>
                  </a:lnTo>
                  <a:lnTo>
                    <a:pt x="8318" y="27033"/>
                  </a:lnTo>
                  <a:lnTo>
                    <a:pt x="9705" y="27553"/>
                  </a:lnTo>
                  <a:lnTo>
                    <a:pt x="10918" y="27899"/>
                  </a:lnTo>
                  <a:lnTo>
                    <a:pt x="12304" y="28073"/>
                  </a:lnTo>
                  <a:lnTo>
                    <a:pt x="13690" y="28246"/>
                  </a:lnTo>
                  <a:lnTo>
                    <a:pt x="15250" y="28073"/>
                  </a:lnTo>
                  <a:lnTo>
                    <a:pt x="16463" y="27899"/>
                  </a:lnTo>
                  <a:lnTo>
                    <a:pt x="17849" y="27553"/>
                  </a:lnTo>
                  <a:lnTo>
                    <a:pt x="19062" y="27033"/>
                  </a:lnTo>
                  <a:lnTo>
                    <a:pt x="20275" y="26513"/>
                  </a:lnTo>
                  <a:lnTo>
                    <a:pt x="21488" y="25820"/>
                  </a:lnTo>
                  <a:lnTo>
                    <a:pt x="22528" y="25127"/>
                  </a:lnTo>
                  <a:lnTo>
                    <a:pt x="23568" y="24087"/>
                  </a:lnTo>
                  <a:lnTo>
                    <a:pt x="24434" y="23221"/>
                  </a:lnTo>
                  <a:lnTo>
                    <a:pt x="25127" y="22181"/>
                  </a:lnTo>
                  <a:lnTo>
                    <a:pt x="25820" y="20968"/>
                  </a:lnTo>
                  <a:lnTo>
                    <a:pt x="26513" y="19755"/>
                  </a:lnTo>
                  <a:lnTo>
                    <a:pt x="26860" y="18542"/>
                  </a:lnTo>
                  <a:lnTo>
                    <a:pt x="27207" y="17155"/>
                  </a:lnTo>
                  <a:lnTo>
                    <a:pt x="27380" y="15769"/>
                  </a:lnTo>
                  <a:lnTo>
                    <a:pt x="27553" y="14383"/>
                  </a:lnTo>
                  <a:lnTo>
                    <a:pt x="27553" y="13690"/>
                  </a:lnTo>
                  <a:lnTo>
                    <a:pt x="27380" y="12303"/>
                  </a:lnTo>
                  <a:lnTo>
                    <a:pt x="27207" y="10917"/>
                  </a:lnTo>
                  <a:lnTo>
                    <a:pt x="26860" y="9704"/>
                  </a:lnTo>
                  <a:lnTo>
                    <a:pt x="26513" y="8491"/>
                  </a:lnTo>
                  <a:lnTo>
                    <a:pt x="25820" y="7278"/>
                  </a:lnTo>
                  <a:lnTo>
                    <a:pt x="25127" y="6065"/>
                  </a:lnTo>
                  <a:lnTo>
                    <a:pt x="24434" y="5025"/>
                  </a:lnTo>
                  <a:lnTo>
                    <a:pt x="23568" y="3986"/>
                  </a:lnTo>
                  <a:lnTo>
                    <a:pt x="22528" y="3119"/>
                  </a:lnTo>
                  <a:lnTo>
                    <a:pt x="21488" y="2426"/>
                  </a:lnTo>
                  <a:lnTo>
                    <a:pt x="20275" y="1733"/>
                  </a:lnTo>
                  <a:lnTo>
                    <a:pt x="19062" y="1040"/>
                  </a:lnTo>
                  <a:lnTo>
                    <a:pt x="17849" y="693"/>
                  </a:lnTo>
                  <a:lnTo>
                    <a:pt x="16463" y="347"/>
                  </a:lnTo>
                  <a:lnTo>
                    <a:pt x="15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848071" y="2050522"/>
              <a:ext cx="157499" cy="35924"/>
            </a:xfrm>
            <a:custGeom>
              <a:avLst/>
              <a:gdLst/>
              <a:ahLst/>
              <a:cxnLst/>
              <a:rect l="l" t="t" r="r" b="b"/>
              <a:pathLst>
                <a:path w="29633" h="6759" extrusionOk="0">
                  <a:moveTo>
                    <a:pt x="3293" y="0"/>
                  </a:moveTo>
                  <a:lnTo>
                    <a:pt x="2600" y="174"/>
                  </a:lnTo>
                  <a:lnTo>
                    <a:pt x="1907" y="347"/>
                  </a:lnTo>
                  <a:lnTo>
                    <a:pt x="1387" y="693"/>
                  </a:lnTo>
                  <a:lnTo>
                    <a:pt x="867" y="1040"/>
                  </a:lnTo>
                  <a:lnTo>
                    <a:pt x="521" y="1560"/>
                  </a:lnTo>
                  <a:lnTo>
                    <a:pt x="174" y="2080"/>
                  </a:lnTo>
                  <a:lnTo>
                    <a:pt x="1" y="2773"/>
                  </a:lnTo>
                  <a:lnTo>
                    <a:pt x="1" y="3466"/>
                  </a:lnTo>
                  <a:lnTo>
                    <a:pt x="1" y="3986"/>
                  </a:lnTo>
                  <a:lnTo>
                    <a:pt x="174" y="4679"/>
                  </a:lnTo>
                  <a:lnTo>
                    <a:pt x="521" y="5199"/>
                  </a:lnTo>
                  <a:lnTo>
                    <a:pt x="867" y="5719"/>
                  </a:lnTo>
                  <a:lnTo>
                    <a:pt x="1387" y="6239"/>
                  </a:lnTo>
                  <a:lnTo>
                    <a:pt x="1907" y="6412"/>
                  </a:lnTo>
                  <a:lnTo>
                    <a:pt x="2600" y="6585"/>
                  </a:lnTo>
                  <a:lnTo>
                    <a:pt x="3293" y="6758"/>
                  </a:lnTo>
                  <a:lnTo>
                    <a:pt x="26340" y="6758"/>
                  </a:lnTo>
                  <a:lnTo>
                    <a:pt x="27034" y="6585"/>
                  </a:lnTo>
                  <a:lnTo>
                    <a:pt x="27553" y="6412"/>
                  </a:lnTo>
                  <a:lnTo>
                    <a:pt x="28247" y="6239"/>
                  </a:lnTo>
                  <a:lnTo>
                    <a:pt x="28766" y="5719"/>
                  </a:lnTo>
                  <a:lnTo>
                    <a:pt x="29113" y="5199"/>
                  </a:lnTo>
                  <a:lnTo>
                    <a:pt x="29460" y="4679"/>
                  </a:lnTo>
                  <a:lnTo>
                    <a:pt x="29633" y="3986"/>
                  </a:lnTo>
                  <a:lnTo>
                    <a:pt x="29633" y="3466"/>
                  </a:lnTo>
                  <a:lnTo>
                    <a:pt x="29633" y="2773"/>
                  </a:lnTo>
                  <a:lnTo>
                    <a:pt x="29460" y="2080"/>
                  </a:lnTo>
                  <a:lnTo>
                    <a:pt x="29113" y="1560"/>
                  </a:lnTo>
                  <a:lnTo>
                    <a:pt x="28766" y="1040"/>
                  </a:lnTo>
                  <a:lnTo>
                    <a:pt x="28247" y="693"/>
                  </a:lnTo>
                  <a:lnTo>
                    <a:pt x="27553" y="347"/>
                  </a:lnTo>
                  <a:lnTo>
                    <a:pt x="27034" y="174"/>
                  </a:lnTo>
                  <a:lnTo>
                    <a:pt x="26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3848071" y="2115913"/>
              <a:ext cx="157499" cy="35005"/>
            </a:xfrm>
            <a:custGeom>
              <a:avLst/>
              <a:gdLst/>
              <a:ahLst/>
              <a:cxnLst/>
              <a:rect l="l" t="t" r="r" b="b"/>
              <a:pathLst>
                <a:path w="29633" h="6586" extrusionOk="0">
                  <a:moveTo>
                    <a:pt x="2600" y="1"/>
                  </a:moveTo>
                  <a:lnTo>
                    <a:pt x="1907" y="174"/>
                  </a:lnTo>
                  <a:lnTo>
                    <a:pt x="1387" y="521"/>
                  </a:lnTo>
                  <a:lnTo>
                    <a:pt x="867" y="867"/>
                  </a:lnTo>
                  <a:lnTo>
                    <a:pt x="521" y="1387"/>
                  </a:lnTo>
                  <a:lnTo>
                    <a:pt x="174" y="2080"/>
                  </a:lnTo>
                  <a:lnTo>
                    <a:pt x="1" y="2600"/>
                  </a:lnTo>
                  <a:lnTo>
                    <a:pt x="1" y="3293"/>
                  </a:lnTo>
                  <a:lnTo>
                    <a:pt x="1" y="3986"/>
                  </a:lnTo>
                  <a:lnTo>
                    <a:pt x="174" y="4679"/>
                  </a:lnTo>
                  <a:lnTo>
                    <a:pt x="521" y="5199"/>
                  </a:lnTo>
                  <a:lnTo>
                    <a:pt x="867" y="5719"/>
                  </a:lnTo>
                  <a:lnTo>
                    <a:pt x="1387" y="6066"/>
                  </a:lnTo>
                  <a:lnTo>
                    <a:pt x="1907" y="6412"/>
                  </a:lnTo>
                  <a:lnTo>
                    <a:pt x="2600" y="6586"/>
                  </a:lnTo>
                  <a:lnTo>
                    <a:pt x="27034" y="6586"/>
                  </a:lnTo>
                  <a:lnTo>
                    <a:pt x="27553" y="6412"/>
                  </a:lnTo>
                  <a:lnTo>
                    <a:pt x="28247" y="6066"/>
                  </a:lnTo>
                  <a:lnTo>
                    <a:pt x="28766" y="5719"/>
                  </a:lnTo>
                  <a:lnTo>
                    <a:pt x="29113" y="5199"/>
                  </a:lnTo>
                  <a:lnTo>
                    <a:pt x="29460" y="4679"/>
                  </a:lnTo>
                  <a:lnTo>
                    <a:pt x="29633" y="3986"/>
                  </a:lnTo>
                  <a:lnTo>
                    <a:pt x="29633" y="3293"/>
                  </a:lnTo>
                  <a:lnTo>
                    <a:pt x="29633" y="2600"/>
                  </a:lnTo>
                  <a:lnTo>
                    <a:pt x="29460" y="2080"/>
                  </a:lnTo>
                  <a:lnTo>
                    <a:pt x="29113" y="1387"/>
                  </a:lnTo>
                  <a:lnTo>
                    <a:pt x="28766" y="867"/>
                  </a:lnTo>
                  <a:lnTo>
                    <a:pt x="28247" y="521"/>
                  </a:lnTo>
                  <a:lnTo>
                    <a:pt x="27553" y="174"/>
                  </a:lnTo>
                  <a:lnTo>
                    <a:pt x="27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43"/>
          <p:cNvSpPr/>
          <p:nvPr/>
        </p:nvSpPr>
        <p:spPr>
          <a:xfrm>
            <a:off x="795175" y="694375"/>
            <a:ext cx="1056900" cy="1056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txBox="1">
            <a:spLocks noGrp="1"/>
          </p:cNvSpPr>
          <p:nvPr>
            <p:ph type="title"/>
          </p:nvPr>
        </p:nvSpPr>
        <p:spPr>
          <a:xfrm>
            <a:off x="628410" y="1981047"/>
            <a:ext cx="4442422" cy="19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Description</a:t>
            </a:r>
            <a:endParaRPr dirty="0"/>
          </a:p>
        </p:txBody>
      </p:sp>
      <p:sp>
        <p:nvSpPr>
          <p:cNvPr id="808" name="Google Shape;808;p43"/>
          <p:cNvSpPr txBox="1">
            <a:spLocks noGrp="1"/>
          </p:cNvSpPr>
          <p:nvPr>
            <p:ph type="title" idx="2"/>
          </p:nvPr>
        </p:nvSpPr>
        <p:spPr>
          <a:xfrm>
            <a:off x="795175" y="726522"/>
            <a:ext cx="1056900" cy="7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grpSp>
        <p:nvGrpSpPr>
          <p:cNvPr id="810" name="Google Shape;810;p43"/>
          <p:cNvGrpSpPr/>
          <p:nvPr/>
        </p:nvGrpSpPr>
        <p:grpSpPr>
          <a:xfrm>
            <a:off x="4265888" y="454228"/>
            <a:ext cx="3919287" cy="7917949"/>
            <a:chOff x="4934150" y="1585900"/>
            <a:chExt cx="1257875" cy="2541225"/>
          </a:xfrm>
        </p:grpSpPr>
        <p:sp>
          <p:nvSpPr>
            <p:cNvPr id="811" name="Google Shape;811;p43"/>
            <p:cNvSpPr/>
            <p:nvPr/>
          </p:nvSpPr>
          <p:spPr>
            <a:xfrm>
              <a:off x="5521225" y="1585900"/>
              <a:ext cx="670800" cy="633525"/>
            </a:xfrm>
            <a:custGeom>
              <a:avLst/>
              <a:gdLst/>
              <a:ahLst/>
              <a:cxnLst/>
              <a:rect l="l" t="t" r="r" b="b"/>
              <a:pathLst>
                <a:path w="26832" h="25341" extrusionOk="0">
                  <a:moveTo>
                    <a:pt x="13364" y="1"/>
                  </a:moveTo>
                  <a:lnTo>
                    <a:pt x="13181" y="27"/>
                  </a:lnTo>
                  <a:lnTo>
                    <a:pt x="13024" y="27"/>
                  </a:lnTo>
                  <a:lnTo>
                    <a:pt x="12841" y="79"/>
                  </a:lnTo>
                  <a:lnTo>
                    <a:pt x="12710" y="158"/>
                  </a:lnTo>
                  <a:lnTo>
                    <a:pt x="12579" y="236"/>
                  </a:lnTo>
                  <a:lnTo>
                    <a:pt x="12475" y="341"/>
                  </a:lnTo>
                  <a:lnTo>
                    <a:pt x="12239" y="602"/>
                  </a:lnTo>
                  <a:lnTo>
                    <a:pt x="12030" y="916"/>
                  </a:lnTo>
                  <a:lnTo>
                    <a:pt x="11873" y="1256"/>
                  </a:lnTo>
                  <a:lnTo>
                    <a:pt x="11716" y="1622"/>
                  </a:lnTo>
                  <a:lnTo>
                    <a:pt x="11612" y="1988"/>
                  </a:lnTo>
                  <a:lnTo>
                    <a:pt x="11559" y="2328"/>
                  </a:lnTo>
                  <a:lnTo>
                    <a:pt x="11559" y="2642"/>
                  </a:lnTo>
                  <a:lnTo>
                    <a:pt x="11246" y="2407"/>
                  </a:lnTo>
                  <a:lnTo>
                    <a:pt x="10932" y="2224"/>
                  </a:lnTo>
                  <a:lnTo>
                    <a:pt x="10644" y="2119"/>
                  </a:lnTo>
                  <a:lnTo>
                    <a:pt x="10330" y="2067"/>
                  </a:lnTo>
                  <a:lnTo>
                    <a:pt x="10043" y="2067"/>
                  </a:lnTo>
                  <a:lnTo>
                    <a:pt x="9781" y="2093"/>
                  </a:lnTo>
                  <a:lnTo>
                    <a:pt x="9520" y="2197"/>
                  </a:lnTo>
                  <a:lnTo>
                    <a:pt x="9310" y="2328"/>
                  </a:lnTo>
                  <a:lnTo>
                    <a:pt x="9101" y="2511"/>
                  </a:lnTo>
                  <a:lnTo>
                    <a:pt x="8918" y="2721"/>
                  </a:lnTo>
                  <a:lnTo>
                    <a:pt x="8761" y="2956"/>
                  </a:lnTo>
                  <a:lnTo>
                    <a:pt x="8657" y="3217"/>
                  </a:lnTo>
                  <a:lnTo>
                    <a:pt x="8604" y="3531"/>
                  </a:lnTo>
                  <a:lnTo>
                    <a:pt x="8578" y="3845"/>
                  </a:lnTo>
                  <a:lnTo>
                    <a:pt x="8604" y="4185"/>
                  </a:lnTo>
                  <a:lnTo>
                    <a:pt x="8526" y="4028"/>
                  </a:lnTo>
                  <a:lnTo>
                    <a:pt x="8447" y="3897"/>
                  </a:lnTo>
                  <a:lnTo>
                    <a:pt x="8343" y="3767"/>
                  </a:lnTo>
                  <a:lnTo>
                    <a:pt x="8238" y="3662"/>
                  </a:lnTo>
                  <a:lnTo>
                    <a:pt x="8108" y="3557"/>
                  </a:lnTo>
                  <a:lnTo>
                    <a:pt x="7977" y="3479"/>
                  </a:lnTo>
                  <a:lnTo>
                    <a:pt x="7820" y="3427"/>
                  </a:lnTo>
                  <a:lnTo>
                    <a:pt x="7663" y="3374"/>
                  </a:lnTo>
                  <a:lnTo>
                    <a:pt x="7349" y="3296"/>
                  </a:lnTo>
                  <a:lnTo>
                    <a:pt x="7009" y="3296"/>
                  </a:lnTo>
                  <a:lnTo>
                    <a:pt x="6695" y="3348"/>
                  </a:lnTo>
                  <a:lnTo>
                    <a:pt x="6512" y="3374"/>
                  </a:lnTo>
                  <a:lnTo>
                    <a:pt x="6329" y="3453"/>
                  </a:lnTo>
                  <a:lnTo>
                    <a:pt x="6199" y="3505"/>
                  </a:lnTo>
                  <a:lnTo>
                    <a:pt x="6068" y="3583"/>
                  </a:lnTo>
                  <a:lnTo>
                    <a:pt x="5989" y="3688"/>
                  </a:lnTo>
                  <a:lnTo>
                    <a:pt x="5911" y="3767"/>
                  </a:lnTo>
                  <a:lnTo>
                    <a:pt x="5832" y="3871"/>
                  </a:lnTo>
                  <a:lnTo>
                    <a:pt x="5806" y="4002"/>
                  </a:lnTo>
                  <a:lnTo>
                    <a:pt x="5780" y="4106"/>
                  </a:lnTo>
                  <a:lnTo>
                    <a:pt x="5780" y="4237"/>
                  </a:lnTo>
                  <a:lnTo>
                    <a:pt x="5806" y="4499"/>
                  </a:lnTo>
                  <a:lnTo>
                    <a:pt x="5911" y="4786"/>
                  </a:lnTo>
                  <a:lnTo>
                    <a:pt x="6042" y="5100"/>
                  </a:lnTo>
                  <a:lnTo>
                    <a:pt x="5911" y="4996"/>
                  </a:lnTo>
                  <a:lnTo>
                    <a:pt x="5754" y="4891"/>
                  </a:lnTo>
                  <a:lnTo>
                    <a:pt x="5623" y="4839"/>
                  </a:lnTo>
                  <a:lnTo>
                    <a:pt x="5466" y="4786"/>
                  </a:lnTo>
                  <a:lnTo>
                    <a:pt x="5336" y="4760"/>
                  </a:lnTo>
                  <a:lnTo>
                    <a:pt x="5231" y="4760"/>
                  </a:lnTo>
                  <a:lnTo>
                    <a:pt x="5100" y="4786"/>
                  </a:lnTo>
                  <a:lnTo>
                    <a:pt x="4996" y="4813"/>
                  </a:lnTo>
                  <a:lnTo>
                    <a:pt x="4917" y="4865"/>
                  </a:lnTo>
                  <a:lnTo>
                    <a:pt x="4839" y="4969"/>
                  </a:lnTo>
                  <a:lnTo>
                    <a:pt x="4786" y="5048"/>
                  </a:lnTo>
                  <a:lnTo>
                    <a:pt x="4734" y="5179"/>
                  </a:lnTo>
                  <a:lnTo>
                    <a:pt x="4708" y="5309"/>
                  </a:lnTo>
                  <a:lnTo>
                    <a:pt x="4708" y="5466"/>
                  </a:lnTo>
                  <a:lnTo>
                    <a:pt x="4734" y="5623"/>
                  </a:lnTo>
                  <a:lnTo>
                    <a:pt x="4786" y="5806"/>
                  </a:lnTo>
                  <a:lnTo>
                    <a:pt x="4734" y="5728"/>
                  </a:lnTo>
                  <a:lnTo>
                    <a:pt x="4682" y="5676"/>
                  </a:lnTo>
                  <a:lnTo>
                    <a:pt x="4603" y="5623"/>
                  </a:lnTo>
                  <a:lnTo>
                    <a:pt x="4551" y="5597"/>
                  </a:lnTo>
                  <a:lnTo>
                    <a:pt x="4473" y="5571"/>
                  </a:lnTo>
                  <a:lnTo>
                    <a:pt x="4420" y="5571"/>
                  </a:lnTo>
                  <a:lnTo>
                    <a:pt x="4290" y="5623"/>
                  </a:lnTo>
                  <a:lnTo>
                    <a:pt x="4185" y="5728"/>
                  </a:lnTo>
                  <a:lnTo>
                    <a:pt x="4080" y="5859"/>
                  </a:lnTo>
                  <a:lnTo>
                    <a:pt x="4054" y="6015"/>
                  </a:lnTo>
                  <a:lnTo>
                    <a:pt x="4054" y="6199"/>
                  </a:lnTo>
                  <a:lnTo>
                    <a:pt x="4028" y="6068"/>
                  </a:lnTo>
                  <a:lnTo>
                    <a:pt x="3976" y="5937"/>
                  </a:lnTo>
                  <a:lnTo>
                    <a:pt x="3897" y="5806"/>
                  </a:lnTo>
                  <a:lnTo>
                    <a:pt x="3793" y="5728"/>
                  </a:lnTo>
                  <a:lnTo>
                    <a:pt x="3714" y="5676"/>
                  </a:lnTo>
                  <a:lnTo>
                    <a:pt x="3636" y="5676"/>
                  </a:lnTo>
                  <a:lnTo>
                    <a:pt x="3583" y="5702"/>
                  </a:lnTo>
                  <a:lnTo>
                    <a:pt x="3557" y="5754"/>
                  </a:lnTo>
                  <a:lnTo>
                    <a:pt x="3557" y="5911"/>
                  </a:lnTo>
                  <a:lnTo>
                    <a:pt x="3453" y="5806"/>
                  </a:lnTo>
                  <a:lnTo>
                    <a:pt x="3348" y="5728"/>
                  </a:lnTo>
                  <a:lnTo>
                    <a:pt x="3217" y="5702"/>
                  </a:lnTo>
                  <a:lnTo>
                    <a:pt x="3087" y="5702"/>
                  </a:lnTo>
                  <a:lnTo>
                    <a:pt x="2956" y="5754"/>
                  </a:lnTo>
                  <a:lnTo>
                    <a:pt x="2851" y="5832"/>
                  </a:lnTo>
                  <a:lnTo>
                    <a:pt x="2720" y="5937"/>
                  </a:lnTo>
                  <a:lnTo>
                    <a:pt x="2616" y="6068"/>
                  </a:lnTo>
                  <a:lnTo>
                    <a:pt x="2537" y="6199"/>
                  </a:lnTo>
                  <a:lnTo>
                    <a:pt x="2485" y="6355"/>
                  </a:lnTo>
                  <a:lnTo>
                    <a:pt x="2459" y="6539"/>
                  </a:lnTo>
                  <a:lnTo>
                    <a:pt x="2466" y="6581"/>
                  </a:lnTo>
                  <a:lnTo>
                    <a:pt x="2381" y="6539"/>
                  </a:lnTo>
                  <a:lnTo>
                    <a:pt x="2276" y="6512"/>
                  </a:lnTo>
                  <a:lnTo>
                    <a:pt x="2041" y="6512"/>
                  </a:lnTo>
                  <a:lnTo>
                    <a:pt x="1936" y="6539"/>
                  </a:lnTo>
                  <a:lnTo>
                    <a:pt x="1831" y="6617"/>
                  </a:lnTo>
                  <a:lnTo>
                    <a:pt x="1701" y="6695"/>
                  </a:lnTo>
                  <a:lnTo>
                    <a:pt x="1596" y="6800"/>
                  </a:lnTo>
                  <a:lnTo>
                    <a:pt x="1491" y="6957"/>
                  </a:lnTo>
                  <a:lnTo>
                    <a:pt x="1413" y="7088"/>
                  </a:lnTo>
                  <a:lnTo>
                    <a:pt x="1361" y="7271"/>
                  </a:lnTo>
                  <a:lnTo>
                    <a:pt x="1308" y="7454"/>
                  </a:lnTo>
                  <a:lnTo>
                    <a:pt x="1282" y="7637"/>
                  </a:lnTo>
                  <a:lnTo>
                    <a:pt x="1282" y="7846"/>
                  </a:lnTo>
                  <a:lnTo>
                    <a:pt x="1282" y="8029"/>
                  </a:lnTo>
                  <a:lnTo>
                    <a:pt x="1361" y="8448"/>
                  </a:lnTo>
                  <a:lnTo>
                    <a:pt x="1491" y="8866"/>
                  </a:lnTo>
                  <a:lnTo>
                    <a:pt x="1648" y="9232"/>
                  </a:lnTo>
                  <a:lnTo>
                    <a:pt x="1683" y="9284"/>
                  </a:lnTo>
                  <a:lnTo>
                    <a:pt x="1387" y="9284"/>
                  </a:lnTo>
                  <a:lnTo>
                    <a:pt x="1256" y="9337"/>
                  </a:lnTo>
                  <a:lnTo>
                    <a:pt x="1099" y="9389"/>
                  </a:lnTo>
                  <a:lnTo>
                    <a:pt x="942" y="9467"/>
                  </a:lnTo>
                  <a:lnTo>
                    <a:pt x="655" y="9650"/>
                  </a:lnTo>
                  <a:lnTo>
                    <a:pt x="524" y="9755"/>
                  </a:lnTo>
                  <a:lnTo>
                    <a:pt x="419" y="9860"/>
                  </a:lnTo>
                  <a:lnTo>
                    <a:pt x="341" y="9990"/>
                  </a:lnTo>
                  <a:lnTo>
                    <a:pt x="288" y="10095"/>
                  </a:lnTo>
                  <a:lnTo>
                    <a:pt x="236" y="10357"/>
                  </a:lnTo>
                  <a:lnTo>
                    <a:pt x="184" y="10696"/>
                  </a:lnTo>
                  <a:lnTo>
                    <a:pt x="158" y="11089"/>
                  </a:lnTo>
                  <a:lnTo>
                    <a:pt x="184" y="11507"/>
                  </a:lnTo>
                  <a:lnTo>
                    <a:pt x="236" y="11899"/>
                  </a:lnTo>
                  <a:lnTo>
                    <a:pt x="288" y="12082"/>
                  </a:lnTo>
                  <a:lnTo>
                    <a:pt x="341" y="12266"/>
                  </a:lnTo>
                  <a:lnTo>
                    <a:pt x="400" y="12365"/>
                  </a:lnTo>
                  <a:lnTo>
                    <a:pt x="367" y="12370"/>
                  </a:lnTo>
                  <a:lnTo>
                    <a:pt x="262" y="12449"/>
                  </a:lnTo>
                  <a:lnTo>
                    <a:pt x="184" y="12579"/>
                  </a:lnTo>
                  <a:lnTo>
                    <a:pt x="105" y="12710"/>
                  </a:lnTo>
                  <a:lnTo>
                    <a:pt x="53" y="12867"/>
                  </a:lnTo>
                  <a:lnTo>
                    <a:pt x="27" y="13024"/>
                  </a:lnTo>
                  <a:lnTo>
                    <a:pt x="1" y="13312"/>
                  </a:lnTo>
                  <a:lnTo>
                    <a:pt x="1" y="13547"/>
                  </a:lnTo>
                  <a:lnTo>
                    <a:pt x="1" y="13861"/>
                  </a:lnTo>
                  <a:lnTo>
                    <a:pt x="27" y="14175"/>
                  </a:lnTo>
                  <a:lnTo>
                    <a:pt x="79" y="14488"/>
                  </a:lnTo>
                  <a:lnTo>
                    <a:pt x="132" y="14645"/>
                  </a:lnTo>
                  <a:lnTo>
                    <a:pt x="184" y="14776"/>
                  </a:lnTo>
                  <a:lnTo>
                    <a:pt x="262" y="14881"/>
                  </a:lnTo>
                  <a:lnTo>
                    <a:pt x="367" y="14985"/>
                  </a:lnTo>
                  <a:lnTo>
                    <a:pt x="471" y="15064"/>
                  </a:lnTo>
                  <a:lnTo>
                    <a:pt x="576" y="15116"/>
                  </a:lnTo>
                  <a:lnTo>
                    <a:pt x="890" y="15116"/>
                  </a:lnTo>
                  <a:lnTo>
                    <a:pt x="759" y="15194"/>
                  </a:lnTo>
                  <a:lnTo>
                    <a:pt x="681" y="15273"/>
                  </a:lnTo>
                  <a:lnTo>
                    <a:pt x="628" y="15351"/>
                  </a:lnTo>
                  <a:lnTo>
                    <a:pt x="628" y="15430"/>
                  </a:lnTo>
                  <a:lnTo>
                    <a:pt x="655" y="15508"/>
                  </a:lnTo>
                  <a:lnTo>
                    <a:pt x="733" y="15587"/>
                  </a:lnTo>
                  <a:lnTo>
                    <a:pt x="890" y="15717"/>
                  </a:lnTo>
                  <a:lnTo>
                    <a:pt x="1125" y="15848"/>
                  </a:lnTo>
                  <a:lnTo>
                    <a:pt x="1361" y="15979"/>
                  </a:lnTo>
                  <a:lnTo>
                    <a:pt x="1701" y="16110"/>
                  </a:lnTo>
                  <a:lnTo>
                    <a:pt x="1622" y="16110"/>
                  </a:lnTo>
                  <a:lnTo>
                    <a:pt x="1544" y="16136"/>
                  </a:lnTo>
                  <a:lnTo>
                    <a:pt x="1465" y="16188"/>
                  </a:lnTo>
                  <a:lnTo>
                    <a:pt x="1439" y="16240"/>
                  </a:lnTo>
                  <a:lnTo>
                    <a:pt x="1387" y="16293"/>
                  </a:lnTo>
                  <a:lnTo>
                    <a:pt x="1387" y="16371"/>
                  </a:lnTo>
                  <a:lnTo>
                    <a:pt x="1387" y="16450"/>
                  </a:lnTo>
                  <a:lnTo>
                    <a:pt x="1413" y="16554"/>
                  </a:lnTo>
                  <a:lnTo>
                    <a:pt x="1387" y="16502"/>
                  </a:lnTo>
                  <a:lnTo>
                    <a:pt x="1387" y="16450"/>
                  </a:lnTo>
                  <a:lnTo>
                    <a:pt x="1334" y="16423"/>
                  </a:lnTo>
                  <a:lnTo>
                    <a:pt x="1308" y="16397"/>
                  </a:lnTo>
                  <a:lnTo>
                    <a:pt x="1204" y="16423"/>
                  </a:lnTo>
                  <a:lnTo>
                    <a:pt x="1073" y="16450"/>
                  </a:lnTo>
                  <a:lnTo>
                    <a:pt x="942" y="16528"/>
                  </a:lnTo>
                  <a:lnTo>
                    <a:pt x="811" y="16633"/>
                  </a:lnTo>
                  <a:lnTo>
                    <a:pt x="733" y="16763"/>
                  </a:lnTo>
                  <a:lnTo>
                    <a:pt x="681" y="16894"/>
                  </a:lnTo>
                  <a:lnTo>
                    <a:pt x="628" y="17103"/>
                  </a:lnTo>
                  <a:lnTo>
                    <a:pt x="655" y="17286"/>
                  </a:lnTo>
                  <a:lnTo>
                    <a:pt x="681" y="17443"/>
                  </a:lnTo>
                  <a:lnTo>
                    <a:pt x="759" y="17600"/>
                  </a:lnTo>
                  <a:lnTo>
                    <a:pt x="864" y="17731"/>
                  </a:lnTo>
                  <a:lnTo>
                    <a:pt x="968" y="17836"/>
                  </a:lnTo>
                  <a:lnTo>
                    <a:pt x="1099" y="17940"/>
                  </a:lnTo>
                  <a:lnTo>
                    <a:pt x="1256" y="17993"/>
                  </a:lnTo>
                  <a:lnTo>
                    <a:pt x="1387" y="18045"/>
                  </a:lnTo>
                  <a:lnTo>
                    <a:pt x="1701" y="18045"/>
                  </a:lnTo>
                  <a:lnTo>
                    <a:pt x="1857" y="17993"/>
                  </a:lnTo>
                  <a:lnTo>
                    <a:pt x="1988" y="17940"/>
                  </a:lnTo>
                  <a:lnTo>
                    <a:pt x="2093" y="17836"/>
                  </a:lnTo>
                  <a:lnTo>
                    <a:pt x="2197" y="17679"/>
                  </a:lnTo>
                  <a:lnTo>
                    <a:pt x="2276" y="17522"/>
                  </a:lnTo>
                  <a:lnTo>
                    <a:pt x="2276" y="17888"/>
                  </a:lnTo>
                  <a:lnTo>
                    <a:pt x="2302" y="18228"/>
                  </a:lnTo>
                  <a:lnTo>
                    <a:pt x="2354" y="18568"/>
                  </a:lnTo>
                  <a:lnTo>
                    <a:pt x="2433" y="18856"/>
                  </a:lnTo>
                  <a:lnTo>
                    <a:pt x="2511" y="19012"/>
                  </a:lnTo>
                  <a:lnTo>
                    <a:pt x="2590" y="19143"/>
                  </a:lnTo>
                  <a:lnTo>
                    <a:pt x="2668" y="19248"/>
                  </a:lnTo>
                  <a:lnTo>
                    <a:pt x="2773" y="19379"/>
                  </a:lnTo>
                  <a:lnTo>
                    <a:pt x="2904" y="19483"/>
                  </a:lnTo>
                  <a:lnTo>
                    <a:pt x="3060" y="19562"/>
                  </a:lnTo>
                  <a:lnTo>
                    <a:pt x="3217" y="19640"/>
                  </a:lnTo>
                  <a:lnTo>
                    <a:pt x="3400" y="19718"/>
                  </a:lnTo>
                  <a:lnTo>
                    <a:pt x="3662" y="19797"/>
                  </a:lnTo>
                  <a:lnTo>
                    <a:pt x="3871" y="19823"/>
                  </a:lnTo>
                  <a:lnTo>
                    <a:pt x="4342" y="19823"/>
                  </a:lnTo>
                  <a:lnTo>
                    <a:pt x="4551" y="19745"/>
                  </a:lnTo>
                  <a:lnTo>
                    <a:pt x="4760" y="19666"/>
                  </a:lnTo>
                  <a:lnTo>
                    <a:pt x="4943" y="19562"/>
                  </a:lnTo>
                  <a:lnTo>
                    <a:pt x="5152" y="19405"/>
                  </a:lnTo>
                  <a:lnTo>
                    <a:pt x="5309" y="19222"/>
                  </a:lnTo>
                  <a:lnTo>
                    <a:pt x="5414" y="19091"/>
                  </a:lnTo>
                  <a:lnTo>
                    <a:pt x="5466" y="19065"/>
                  </a:lnTo>
                  <a:lnTo>
                    <a:pt x="5545" y="19012"/>
                  </a:lnTo>
                  <a:lnTo>
                    <a:pt x="5754" y="19012"/>
                  </a:lnTo>
                  <a:lnTo>
                    <a:pt x="5832" y="19039"/>
                  </a:lnTo>
                  <a:lnTo>
                    <a:pt x="5937" y="19091"/>
                  </a:lnTo>
                  <a:lnTo>
                    <a:pt x="6094" y="19222"/>
                  </a:lnTo>
                  <a:lnTo>
                    <a:pt x="6277" y="19379"/>
                  </a:lnTo>
                  <a:lnTo>
                    <a:pt x="6382" y="19431"/>
                  </a:lnTo>
                  <a:lnTo>
                    <a:pt x="6460" y="19483"/>
                  </a:lnTo>
                  <a:lnTo>
                    <a:pt x="6695" y="19562"/>
                  </a:lnTo>
                  <a:lnTo>
                    <a:pt x="6931" y="19614"/>
                  </a:lnTo>
                  <a:lnTo>
                    <a:pt x="7323" y="19614"/>
                  </a:lnTo>
                  <a:lnTo>
                    <a:pt x="7532" y="19535"/>
                  </a:lnTo>
                  <a:lnTo>
                    <a:pt x="7715" y="19431"/>
                  </a:lnTo>
                  <a:lnTo>
                    <a:pt x="7872" y="19300"/>
                  </a:lnTo>
                  <a:lnTo>
                    <a:pt x="8029" y="19091"/>
                  </a:lnTo>
                  <a:lnTo>
                    <a:pt x="8291" y="18699"/>
                  </a:lnTo>
                  <a:lnTo>
                    <a:pt x="8421" y="18516"/>
                  </a:lnTo>
                  <a:lnTo>
                    <a:pt x="8578" y="18411"/>
                  </a:lnTo>
                  <a:lnTo>
                    <a:pt x="8631" y="18359"/>
                  </a:lnTo>
                  <a:lnTo>
                    <a:pt x="8709" y="18332"/>
                  </a:lnTo>
                  <a:lnTo>
                    <a:pt x="8866" y="18332"/>
                  </a:lnTo>
                  <a:lnTo>
                    <a:pt x="8971" y="18385"/>
                  </a:lnTo>
                  <a:lnTo>
                    <a:pt x="9049" y="18463"/>
                  </a:lnTo>
                  <a:lnTo>
                    <a:pt x="9127" y="18568"/>
                  </a:lnTo>
                  <a:lnTo>
                    <a:pt x="9232" y="18699"/>
                  </a:lnTo>
                  <a:lnTo>
                    <a:pt x="9363" y="18960"/>
                  </a:lnTo>
                  <a:lnTo>
                    <a:pt x="9494" y="19274"/>
                  </a:lnTo>
                  <a:lnTo>
                    <a:pt x="9624" y="19640"/>
                  </a:lnTo>
                  <a:lnTo>
                    <a:pt x="9729" y="20006"/>
                  </a:lnTo>
                  <a:lnTo>
                    <a:pt x="9807" y="20372"/>
                  </a:lnTo>
                  <a:lnTo>
                    <a:pt x="9833" y="20738"/>
                  </a:lnTo>
                  <a:lnTo>
                    <a:pt x="9833" y="21078"/>
                  </a:lnTo>
                  <a:lnTo>
                    <a:pt x="9807" y="21235"/>
                  </a:lnTo>
                  <a:lnTo>
                    <a:pt x="9781" y="21366"/>
                  </a:lnTo>
                  <a:lnTo>
                    <a:pt x="9677" y="21627"/>
                  </a:lnTo>
                  <a:lnTo>
                    <a:pt x="9572" y="21915"/>
                  </a:lnTo>
                  <a:lnTo>
                    <a:pt x="9441" y="22229"/>
                  </a:lnTo>
                  <a:lnTo>
                    <a:pt x="9337" y="22543"/>
                  </a:lnTo>
                  <a:lnTo>
                    <a:pt x="9310" y="22700"/>
                  </a:lnTo>
                  <a:lnTo>
                    <a:pt x="9310" y="22830"/>
                  </a:lnTo>
                  <a:lnTo>
                    <a:pt x="9337" y="22987"/>
                  </a:lnTo>
                  <a:lnTo>
                    <a:pt x="9363" y="23118"/>
                  </a:lnTo>
                  <a:lnTo>
                    <a:pt x="9441" y="23249"/>
                  </a:lnTo>
                  <a:lnTo>
                    <a:pt x="9546" y="23353"/>
                  </a:lnTo>
                  <a:lnTo>
                    <a:pt x="9703" y="23458"/>
                  </a:lnTo>
                  <a:lnTo>
                    <a:pt x="9886" y="23536"/>
                  </a:lnTo>
                  <a:lnTo>
                    <a:pt x="9964" y="23563"/>
                  </a:lnTo>
                  <a:lnTo>
                    <a:pt x="10043" y="23563"/>
                  </a:lnTo>
                  <a:lnTo>
                    <a:pt x="10173" y="23510"/>
                  </a:lnTo>
                  <a:lnTo>
                    <a:pt x="10304" y="23484"/>
                  </a:lnTo>
                  <a:lnTo>
                    <a:pt x="10461" y="23484"/>
                  </a:lnTo>
                  <a:lnTo>
                    <a:pt x="10827" y="23693"/>
                  </a:lnTo>
                  <a:lnTo>
                    <a:pt x="11167" y="23850"/>
                  </a:lnTo>
                  <a:lnTo>
                    <a:pt x="11533" y="24033"/>
                  </a:lnTo>
                  <a:lnTo>
                    <a:pt x="11873" y="24164"/>
                  </a:lnTo>
                  <a:lnTo>
                    <a:pt x="12030" y="24216"/>
                  </a:lnTo>
                  <a:lnTo>
                    <a:pt x="12239" y="24216"/>
                  </a:lnTo>
                  <a:lnTo>
                    <a:pt x="12292" y="24164"/>
                  </a:lnTo>
                  <a:lnTo>
                    <a:pt x="12292" y="24073"/>
                  </a:lnTo>
                  <a:lnTo>
                    <a:pt x="12318" y="24112"/>
                  </a:lnTo>
                  <a:lnTo>
                    <a:pt x="12449" y="24269"/>
                  </a:lnTo>
                  <a:lnTo>
                    <a:pt x="12658" y="24426"/>
                  </a:lnTo>
                  <a:lnTo>
                    <a:pt x="12893" y="24504"/>
                  </a:lnTo>
                  <a:lnTo>
                    <a:pt x="12998" y="24530"/>
                  </a:lnTo>
                  <a:lnTo>
                    <a:pt x="13102" y="24556"/>
                  </a:lnTo>
                  <a:lnTo>
                    <a:pt x="13207" y="24556"/>
                  </a:lnTo>
                  <a:lnTo>
                    <a:pt x="13312" y="24530"/>
                  </a:lnTo>
                  <a:lnTo>
                    <a:pt x="13390" y="24478"/>
                  </a:lnTo>
                  <a:lnTo>
                    <a:pt x="13442" y="24399"/>
                  </a:lnTo>
                  <a:lnTo>
                    <a:pt x="13495" y="24295"/>
                  </a:lnTo>
                  <a:lnTo>
                    <a:pt x="13521" y="24164"/>
                  </a:lnTo>
                  <a:lnTo>
                    <a:pt x="13573" y="24399"/>
                  </a:lnTo>
                  <a:lnTo>
                    <a:pt x="13652" y="24635"/>
                  </a:lnTo>
                  <a:lnTo>
                    <a:pt x="13704" y="24766"/>
                  </a:lnTo>
                  <a:lnTo>
                    <a:pt x="13782" y="24844"/>
                  </a:lnTo>
                  <a:lnTo>
                    <a:pt x="13861" y="24922"/>
                  </a:lnTo>
                  <a:lnTo>
                    <a:pt x="13939" y="25001"/>
                  </a:lnTo>
                  <a:lnTo>
                    <a:pt x="14044" y="25027"/>
                  </a:lnTo>
                  <a:lnTo>
                    <a:pt x="14201" y="25053"/>
                  </a:lnTo>
                  <a:lnTo>
                    <a:pt x="14514" y="25079"/>
                  </a:lnTo>
                  <a:lnTo>
                    <a:pt x="14881" y="25027"/>
                  </a:lnTo>
                  <a:lnTo>
                    <a:pt x="15247" y="24922"/>
                  </a:lnTo>
                  <a:lnTo>
                    <a:pt x="15404" y="24844"/>
                  </a:lnTo>
                  <a:lnTo>
                    <a:pt x="15587" y="24766"/>
                  </a:lnTo>
                  <a:lnTo>
                    <a:pt x="15717" y="24661"/>
                  </a:lnTo>
                  <a:lnTo>
                    <a:pt x="15848" y="24556"/>
                  </a:lnTo>
                  <a:lnTo>
                    <a:pt x="15953" y="24452"/>
                  </a:lnTo>
                  <a:lnTo>
                    <a:pt x="16012" y="24354"/>
                  </a:lnTo>
                  <a:lnTo>
                    <a:pt x="16005" y="24399"/>
                  </a:lnTo>
                  <a:lnTo>
                    <a:pt x="15979" y="24583"/>
                  </a:lnTo>
                  <a:lnTo>
                    <a:pt x="16005" y="24792"/>
                  </a:lnTo>
                  <a:lnTo>
                    <a:pt x="16031" y="24975"/>
                  </a:lnTo>
                  <a:lnTo>
                    <a:pt x="16110" y="25132"/>
                  </a:lnTo>
                  <a:lnTo>
                    <a:pt x="16214" y="25262"/>
                  </a:lnTo>
                  <a:lnTo>
                    <a:pt x="16293" y="25289"/>
                  </a:lnTo>
                  <a:lnTo>
                    <a:pt x="16371" y="25341"/>
                  </a:lnTo>
                  <a:lnTo>
                    <a:pt x="16554" y="25341"/>
                  </a:lnTo>
                  <a:lnTo>
                    <a:pt x="16711" y="25262"/>
                  </a:lnTo>
                  <a:lnTo>
                    <a:pt x="16894" y="25158"/>
                  </a:lnTo>
                  <a:lnTo>
                    <a:pt x="17051" y="25027"/>
                  </a:lnTo>
                  <a:lnTo>
                    <a:pt x="17365" y="24687"/>
                  </a:lnTo>
                  <a:lnTo>
                    <a:pt x="17626" y="24426"/>
                  </a:lnTo>
                  <a:lnTo>
                    <a:pt x="17836" y="24583"/>
                  </a:lnTo>
                  <a:lnTo>
                    <a:pt x="18097" y="24687"/>
                  </a:lnTo>
                  <a:lnTo>
                    <a:pt x="18411" y="24766"/>
                  </a:lnTo>
                  <a:lnTo>
                    <a:pt x="18699" y="24844"/>
                  </a:lnTo>
                  <a:lnTo>
                    <a:pt x="19012" y="24870"/>
                  </a:lnTo>
                  <a:lnTo>
                    <a:pt x="19326" y="24870"/>
                  </a:lnTo>
                  <a:lnTo>
                    <a:pt x="19588" y="24818"/>
                  </a:lnTo>
                  <a:lnTo>
                    <a:pt x="19849" y="24713"/>
                  </a:lnTo>
                  <a:lnTo>
                    <a:pt x="20032" y="24583"/>
                  </a:lnTo>
                  <a:lnTo>
                    <a:pt x="20215" y="24399"/>
                  </a:lnTo>
                  <a:lnTo>
                    <a:pt x="20372" y="24164"/>
                  </a:lnTo>
                  <a:lnTo>
                    <a:pt x="20477" y="23903"/>
                  </a:lnTo>
                  <a:lnTo>
                    <a:pt x="20503" y="23772"/>
                  </a:lnTo>
                  <a:lnTo>
                    <a:pt x="20529" y="23641"/>
                  </a:lnTo>
                  <a:lnTo>
                    <a:pt x="20529" y="23536"/>
                  </a:lnTo>
                  <a:lnTo>
                    <a:pt x="20503" y="23432"/>
                  </a:lnTo>
                  <a:lnTo>
                    <a:pt x="20451" y="23327"/>
                  </a:lnTo>
                  <a:lnTo>
                    <a:pt x="20426" y="23295"/>
                  </a:lnTo>
                  <a:lnTo>
                    <a:pt x="20426" y="23295"/>
                  </a:lnTo>
                  <a:lnTo>
                    <a:pt x="20660" y="23380"/>
                  </a:lnTo>
                  <a:lnTo>
                    <a:pt x="21026" y="23484"/>
                  </a:lnTo>
                  <a:lnTo>
                    <a:pt x="21392" y="23536"/>
                  </a:lnTo>
                  <a:lnTo>
                    <a:pt x="21758" y="23536"/>
                  </a:lnTo>
                  <a:lnTo>
                    <a:pt x="22124" y="23484"/>
                  </a:lnTo>
                  <a:lnTo>
                    <a:pt x="22464" y="23406"/>
                  </a:lnTo>
                  <a:lnTo>
                    <a:pt x="22595" y="23353"/>
                  </a:lnTo>
                  <a:lnTo>
                    <a:pt x="22726" y="23275"/>
                  </a:lnTo>
                  <a:lnTo>
                    <a:pt x="22830" y="23197"/>
                  </a:lnTo>
                  <a:lnTo>
                    <a:pt x="22935" y="23092"/>
                  </a:lnTo>
                  <a:lnTo>
                    <a:pt x="23013" y="22987"/>
                  </a:lnTo>
                  <a:lnTo>
                    <a:pt x="23066" y="22857"/>
                  </a:lnTo>
                  <a:lnTo>
                    <a:pt x="23144" y="22621"/>
                  </a:lnTo>
                  <a:lnTo>
                    <a:pt x="23170" y="22334"/>
                  </a:lnTo>
                  <a:lnTo>
                    <a:pt x="23170" y="22203"/>
                  </a:lnTo>
                  <a:lnTo>
                    <a:pt x="23167" y="22184"/>
                  </a:lnTo>
                  <a:lnTo>
                    <a:pt x="23223" y="22229"/>
                  </a:lnTo>
                  <a:lnTo>
                    <a:pt x="23484" y="22360"/>
                  </a:lnTo>
                  <a:lnTo>
                    <a:pt x="23746" y="22438"/>
                  </a:lnTo>
                  <a:lnTo>
                    <a:pt x="24033" y="22464"/>
                  </a:lnTo>
                  <a:lnTo>
                    <a:pt x="24295" y="22412"/>
                  </a:lnTo>
                  <a:lnTo>
                    <a:pt x="24556" y="22334"/>
                  </a:lnTo>
                  <a:lnTo>
                    <a:pt x="24792" y="22203"/>
                  </a:lnTo>
                  <a:lnTo>
                    <a:pt x="25001" y="22046"/>
                  </a:lnTo>
                  <a:lnTo>
                    <a:pt x="25210" y="21863"/>
                  </a:lnTo>
                  <a:lnTo>
                    <a:pt x="25393" y="21627"/>
                  </a:lnTo>
                  <a:lnTo>
                    <a:pt x="25524" y="21418"/>
                  </a:lnTo>
                  <a:lnTo>
                    <a:pt x="25629" y="21183"/>
                  </a:lnTo>
                  <a:lnTo>
                    <a:pt x="25707" y="20895"/>
                  </a:lnTo>
                  <a:lnTo>
                    <a:pt x="25785" y="20608"/>
                  </a:lnTo>
                  <a:lnTo>
                    <a:pt x="25812" y="20294"/>
                  </a:lnTo>
                  <a:lnTo>
                    <a:pt x="25838" y="19954"/>
                  </a:lnTo>
                  <a:lnTo>
                    <a:pt x="25812" y="19640"/>
                  </a:lnTo>
                  <a:lnTo>
                    <a:pt x="25759" y="19326"/>
                  </a:lnTo>
                  <a:lnTo>
                    <a:pt x="25707" y="19012"/>
                  </a:lnTo>
                  <a:lnTo>
                    <a:pt x="25602" y="18725"/>
                  </a:lnTo>
                  <a:lnTo>
                    <a:pt x="25472" y="18489"/>
                  </a:lnTo>
                  <a:lnTo>
                    <a:pt x="25289" y="18280"/>
                  </a:lnTo>
                  <a:lnTo>
                    <a:pt x="25079" y="18097"/>
                  </a:lnTo>
                  <a:lnTo>
                    <a:pt x="24975" y="18045"/>
                  </a:lnTo>
                  <a:lnTo>
                    <a:pt x="24844" y="17993"/>
                  </a:lnTo>
                  <a:lnTo>
                    <a:pt x="24713" y="17940"/>
                  </a:lnTo>
                  <a:lnTo>
                    <a:pt x="24658" y="17931"/>
                  </a:lnTo>
                  <a:lnTo>
                    <a:pt x="24658" y="17931"/>
                  </a:lnTo>
                  <a:lnTo>
                    <a:pt x="24896" y="17914"/>
                  </a:lnTo>
                  <a:lnTo>
                    <a:pt x="25079" y="17862"/>
                  </a:lnTo>
                  <a:lnTo>
                    <a:pt x="25236" y="17809"/>
                  </a:lnTo>
                  <a:lnTo>
                    <a:pt x="25367" y="17757"/>
                  </a:lnTo>
                  <a:lnTo>
                    <a:pt x="25472" y="17653"/>
                  </a:lnTo>
                  <a:lnTo>
                    <a:pt x="25524" y="17574"/>
                  </a:lnTo>
                  <a:lnTo>
                    <a:pt x="25550" y="17470"/>
                  </a:lnTo>
                  <a:lnTo>
                    <a:pt x="25550" y="17365"/>
                  </a:lnTo>
                  <a:lnTo>
                    <a:pt x="25524" y="17260"/>
                  </a:lnTo>
                  <a:lnTo>
                    <a:pt x="25472" y="17182"/>
                  </a:lnTo>
                  <a:lnTo>
                    <a:pt x="25446" y="17156"/>
                  </a:lnTo>
                  <a:lnTo>
                    <a:pt x="25498" y="17130"/>
                  </a:lnTo>
                  <a:lnTo>
                    <a:pt x="25550" y="17103"/>
                  </a:lnTo>
                  <a:lnTo>
                    <a:pt x="25602" y="16973"/>
                  </a:lnTo>
                  <a:lnTo>
                    <a:pt x="25629" y="16842"/>
                  </a:lnTo>
                  <a:lnTo>
                    <a:pt x="25616" y="16816"/>
                  </a:lnTo>
                  <a:lnTo>
                    <a:pt x="25733" y="16816"/>
                  </a:lnTo>
                  <a:lnTo>
                    <a:pt x="25942" y="16790"/>
                  </a:lnTo>
                  <a:lnTo>
                    <a:pt x="26178" y="16737"/>
                  </a:lnTo>
                  <a:lnTo>
                    <a:pt x="26387" y="16659"/>
                  </a:lnTo>
                  <a:lnTo>
                    <a:pt x="26570" y="16580"/>
                  </a:lnTo>
                  <a:lnTo>
                    <a:pt x="26675" y="16450"/>
                  </a:lnTo>
                  <a:lnTo>
                    <a:pt x="26779" y="16293"/>
                  </a:lnTo>
                  <a:lnTo>
                    <a:pt x="26832" y="16084"/>
                  </a:lnTo>
                  <a:lnTo>
                    <a:pt x="26832" y="15900"/>
                  </a:lnTo>
                  <a:lnTo>
                    <a:pt x="26805" y="15691"/>
                  </a:lnTo>
                  <a:lnTo>
                    <a:pt x="26753" y="15482"/>
                  </a:lnTo>
                  <a:lnTo>
                    <a:pt x="26675" y="15273"/>
                  </a:lnTo>
                  <a:lnTo>
                    <a:pt x="26570" y="15090"/>
                  </a:lnTo>
                  <a:lnTo>
                    <a:pt x="26465" y="14933"/>
                  </a:lnTo>
                  <a:lnTo>
                    <a:pt x="26309" y="14776"/>
                  </a:lnTo>
                  <a:lnTo>
                    <a:pt x="26021" y="14514"/>
                  </a:lnTo>
                  <a:lnTo>
                    <a:pt x="25733" y="14279"/>
                  </a:lnTo>
                  <a:lnTo>
                    <a:pt x="25629" y="14227"/>
                  </a:lnTo>
                  <a:lnTo>
                    <a:pt x="25550" y="14201"/>
                  </a:lnTo>
                  <a:lnTo>
                    <a:pt x="25864" y="14018"/>
                  </a:lnTo>
                  <a:lnTo>
                    <a:pt x="26125" y="13861"/>
                  </a:lnTo>
                  <a:lnTo>
                    <a:pt x="26361" y="13652"/>
                  </a:lnTo>
                  <a:lnTo>
                    <a:pt x="26544" y="13442"/>
                  </a:lnTo>
                  <a:lnTo>
                    <a:pt x="26622" y="13338"/>
                  </a:lnTo>
                  <a:lnTo>
                    <a:pt x="26675" y="13207"/>
                  </a:lnTo>
                  <a:lnTo>
                    <a:pt x="26727" y="13076"/>
                  </a:lnTo>
                  <a:lnTo>
                    <a:pt x="26753" y="12919"/>
                  </a:lnTo>
                  <a:lnTo>
                    <a:pt x="26753" y="12762"/>
                  </a:lnTo>
                  <a:lnTo>
                    <a:pt x="26753" y="12579"/>
                  </a:lnTo>
                  <a:lnTo>
                    <a:pt x="26727" y="12370"/>
                  </a:lnTo>
                  <a:lnTo>
                    <a:pt x="26675" y="12161"/>
                  </a:lnTo>
                  <a:lnTo>
                    <a:pt x="26570" y="11899"/>
                  </a:lnTo>
                  <a:lnTo>
                    <a:pt x="26465" y="11664"/>
                  </a:lnTo>
                  <a:lnTo>
                    <a:pt x="26335" y="11481"/>
                  </a:lnTo>
                  <a:lnTo>
                    <a:pt x="26178" y="11298"/>
                  </a:lnTo>
                  <a:lnTo>
                    <a:pt x="25995" y="11141"/>
                  </a:lnTo>
                  <a:lnTo>
                    <a:pt x="25785" y="11010"/>
                  </a:lnTo>
                  <a:lnTo>
                    <a:pt x="25576" y="10880"/>
                  </a:lnTo>
                  <a:lnTo>
                    <a:pt x="25341" y="10749"/>
                  </a:lnTo>
                  <a:lnTo>
                    <a:pt x="25733" y="10487"/>
                  </a:lnTo>
                  <a:lnTo>
                    <a:pt x="25890" y="10357"/>
                  </a:lnTo>
                  <a:lnTo>
                    <a:pt x="26047" y="10200"/>
                  </a:lnTo>
                  <a:lnTo>
                    <a:pt x="26152" y="10043"/>
                  </a:lnTo>
                  <a:lnTo>
                    <a:pt x="26230" y="9834"/>
                  </a:lnTo>
                  <a:lnTo>
                    <a:pt x="26256" y="9624"/>
                  </a:lnTo>
                  <a:lnTo>
                    <a:pt x="26230" y="9363"/>
                  </a:lnTo>
                  <a:lnTo>
                    <a:pt x="26178" y="9154"/>
                  </a:lnTo>
                  <a:lnTo>
                    <a:pt x="26099" y="8971"/>
                  </a:lnTo>
                  <a:lnTo>
                    <a:pt x="25995" y="8840"/>
                  </a:lnTo>
                  <a:lnTo>
                    <a:pt x="25864" y="8735"/>
                  </a:lnTo>
                  <a:lnTo>
                    <a:pt x="25707" y="8657"/>
                  </a:lnTo>
                  <a:lnTo>
                    <a:pt x="25550" y="8604"/>
                  </a:lnTo>
                  <a:lnTo>
                    <a:pt x="25132" y="8604"/>
                  </a:lnTo>
                  <a:lnTo>
                    <a:pt x="25236" y="8552"/>
                  </a:lnTo>
                  <a:lnTo>
                    <a:pt x="25315" y="8500"/>
                  </a:lnTo>
                  <a:lnTo>
                    <a:pt x="25393" y="8421"/>
                  </a:lnTo>
                  <a:lnTo>
                    <a:pt x="25446" y="8343"/>
                  </a:lnTo>
                  <a:lnTo>
                    <a:pt x="25498" y="8160"/>
                  </a:lnTo>
                  <a:lnTo>
                    <a:pt x="25524" y="7977"/>
                  </a:lnTo>
                  <a:lnTo>
                    <a:pt x="25472" y="7794"/>
                  </a:lnTo>
                  <a:lnTo>
                    <a:pt x="25393" y="7585"/>
                  </a:lnTo>
                  <a:lnTo>
                    <a:pt x="25289" y="7428"/>
                  </a:lnTo>
                  <a:lnTo>
                    <a:pt x="25158" y="7271"/>
                  </a:lnTo>
                  <a:lnTo>
                    <a:pt x="24949" y="7140"/>
                  </a:lnTo>
                  <a:lnTo>
                    <a:pt x="24766" y="7062"/>
                  </a:lnTo>
                  <a:lnTo>
                    <a:pt x="24556" y="7009"/>
                  </a:lnTo>
                  <a:lnTo>
                    <a:pt x="24373" y="7009"/>
                  </a:lnTo>
                  <a:lnTo>
                    <a:pt x="24190" y="7035"/>
                  </a:lnTo>
                  <a:lnTo>
                    <a:pt x="23981" y="7088"/>
                  </a:lnTo>
                  <a:lnTo>
                    <a:pt x="23563" y="7218"/>
                  </a:lnTo>
                  <a:lnTo>
                    <a:pt x="23746" y="7088"/>
                  </a:lnTo>
                  <a:lnTo>
                    <a:pt x="23876" y="6931"/>
                  </a:lnTo>
                  <a:lnTo>
                    <a:pt x="24007" y="6774"/>
                  </a:lnTo>
                  <a:lnTo>
                    <a:pt x="24112" y="6617"/>
                  </a:lnTo>
                  <a:lnTo>
                    <a:pt x="24216" y="6460"/>
                  </a:lnTo>
                  <a:lnTo>
                    <a:pt x="24269" y="6277"/>
                  </a:lnTo>
                  <a:lnTo>
                    <a:pt x="24321" y="6094"/>
                  </a:lnTo>
                  <a:lnTo>
                    <a:pt x="24373" y="5911"/>
                  </a:lnTo>
                  <a:lnTo>
                    <a:pt x="24373" y="5728"/>
                  </a:lnTo>
                  <a:lnTo>
                    <a:pt x="24373" y="5545"/>
                  </a:lnTo>
                  <a:lnTo>
                    <a:pt x="24347" y="5362"/>
                  </a:lnTo>
                  <a:lnTo>
                    <a:pt x="24321" y="5153"/>
                  </a:lnTo>
                  <a:lnTo>
                    <a:pt x="24269" y="4969"/>
                  </a:lnTo>
                  <a:lnTo>
                    <a:pt x="24190" y="4786"/>
                  </a:lnTo>
                  <a:lnTo>
                    <a:pt x="24007" y="4420"/>
                  </a:lnTo>
                  <a:lnTo>
                    <a:pt x="23903" y="4263"/>
                  </a:lnTo>
                  <a:lnTo>
                    <a:pt x="23746" y="4106"/>
                  </a:lnTo>
                  <a:lnTo>
                    <a:pt x="23589" y="3976"/>
                  </a:lnTo>
                  <a:lnTo>
                    <a:pt x="23406" y="3819"/>
                  </a:lnTo>
                  <a:lnTo>
                    <a:pt x="23197" y="3714"/>
                  </a:lnTo>
                  <a:lnTo>
                    <a:pt x="22987" y="3583"/>
                  </a:lnTo>
                  <a:lnTo>
                    <a:pt x="22778" y="3505"/>
                  </a:lnTo>
                  <a:lnTo>
                    <a:pt x="22543" y="3453"/>
                  </a:lnTo>
                  <a:lnTo>
                    <a:pt x="22334" y="3400"/>
                  </a:lnTo>
                  <a:lnTo>
                    <a:pt x="22124" y="3400"/>
                  </a:lnTo>
                  <a:lnTo>
                    <a:pt x="21941" y="3427"/>
                  </a:lnTo>
                  <a:lnTo>
                    <a:pt x="21758" y="3505"/>
                  </a:lnTo>
                  <a:lnTo>
                    <a:pt x="21628" y="3610"/>
                  </a:lnTo>
                  <a:lnTo>
                    <a:pt x="21497" y="3767"/>
                  </a:lnTo>
                  <a:lnTo>
                    <a:pt x="21418" y="4002"/>
                  </a:lnTo>
                  <a:lnTo>
                    <a:pt x="21392" y="4263"/>
                  </a:lnTo>
                  <a:lnTo>
                    <a:pt x="21340" y="4028"/>
                  </a:lnTo>
                  <a:lnTo>
                    <a:pt x="21261" y="3845"/>
                  </a:lnTo>
                  <a:lnTo>
                    <a:pt x="21157" y="3688"/>
                  </a:lnTo>
                  <a:lnTo>
                    <a:pt x="21000" y="3557"/>
                  </a:lnTo>
                  <a:lnTo>
                    <a:pt x="20817" y="3479"/>
                  </a:lnTo>
                  <a:lnTo>
                    <a:pt x="20608" y="3400"/>
                  </a:lnTo>
                  <a:lnTo>
                    <a:pt x="20398" y="3374"/>
                  </a:lnTo>
                  <a:lnTo>
                    <a:pt x="20189" y="3400"/>
                  </a:lnTo>
                  <a:lnTo>
                    <a:pt x="20137" y="3531"/>
                  </a:lnTo>
                  <a:lnTo>
                    <a:pt x="20058" y="3348"/>
                  </a:lnTo>
                  <a:lnTo>
                    <a:pt x="20006" y="3296"/>
                  </a:lnTo>
                  <a:lnTo>
                    <a:pt x="19954" y="3244"/>
                  </a:lnTo>
                  <a:lnTo>
                    <a:pt x="19902" y="3191"/>
                  </a:lnTo>
                  <a:lnTo>
                    <a:pt x="19745" y="3191"/>
                  </a:lnTo>
                  <a:lnTo>
                    <a:pt x="19666" y="3244"/>
                  </a:lnTo>
                  <a:lnTo>
                    <a:pt x="19692" y="3165"/>
                  </a:lnTo>
                  <a:lnTo>
                    <a:pt x="19718" y="3060"/>
                  </a:lnTo>
                  <a:lnTo>
                    <a:pt x="19692" y="2982"/>
                  </a:lnTo>
                  <a:lnTo>
                    <a:pt x="19718" y="2904"/>
                  </a:lnTo>
                  <a:lnTo>
                    <a:pt x="19614" y="2877"/>
                  </a:lnTo>
                  <a:lnTo>
                    <a:pt x="19483" y="2904"/>
                  </a:lnTo>
                  <a:lnTo>
                    <a:pt x="19274" y="2956"/>
                  </a:lnTo>
                  <a:lnTo>
                    <a:pt x="19065" y="2982"/>
                  </a:lnTo>
                  <a:lnTo>
                    <a:pt x="18908" y="3008"/>
                  </a:lnTo>
                  <a:lnTo>
                    <a:pt x="19039" y="2982"/>
                  </a:lnTo>
                  <a:lnTo>
                    <a:pt x="19143" y="2956"/>
                  </a:lnTo>
                  <a:lnTo>
                    <a:pt x="19222" y="2930"/>
                  </a:lnTo>
                  <a:lnTo>
                    <a:pt x="19248" y="2851"/>
                  </a:lnTo>
                  <a:lnTo>
                    <a:pt x="19274" y="2799"/>
                  </a:lnTo>
                  <a:lnTo>
                    <a:pt x="19248" y="2721"/>
                  </a:lnTo>
                  <a:lnTo>
                    <a:pt x="19237" y="2694"/>
                  </a:lnTo>
                  <a:lnTo>
                    <a:pt x="19274" y="2564"/>
                  </a:lnTo>
                  <a:lnTo>
                    <a:pt x="19326" y="2381"/>
                  </a:lnTo>
                  <a:lnTo>
                    <a:pt x="19352" y="2171"/>
                  </a:lnTo>
                  <a:lnTo>
                    <a:pt x="19352" y="1988"/>
                  </a:lnTo>
                  <a:lnTo>
                    <a:pt x="19300" y="1805"/>
                  </a:lnTo>
                  <a:lnTo>
                    <a:pt x="19222" y="1674"/>
                  </a:lnTo>
                  <a:lnTo>
                    <a:pt x="19169" y="1596"/>
                  </a:lnTo>
                  <a:lnTo>
                    <a:pt x="19091" y="1544"/>
                  </a:lnTo>
                  <a:lnTo>
                    <a:pt x="18960" y="1518"/>
                  </a:lnTo>
                  <a:lnTo>
                    <a:pt x="18777" y="1491"/>
                  </a:lnTo>
                  <a:lnTo>
                    <a:pt x="18568" y="1491"/>
                  </a:lnTo>
                  <a:lnTo>
                    <a:pt x="18359" y="1544"/>
                  </a:lnTo>
                  <a:lnTo>
                    <a:pt x="17914" y="1596"/>
                  </a:lnTo>
                  <a:lnTo>
                    <a:pt x="17574" y="1648"/>
                  </a:lnTo>
                  <a:lnTo>
                    <a:pt x="17626" y="1544"/>
                  </a:lnTo>
                  <a:lnTo>
                    <a:pt x="17626" y="1439"/>
                  </a:lnTo>
                  <a:lnTo>
                    <a:pt x="17653" y="1335"/>
                  </a:lnTo>
                  <a:lnTo>
                    <a:pt x="17626" y="1230"/>
                  </a:lnTo>
                  <a:lnTo>
                    <a:pt x="17600" y="1151"/>
                  </a:lnTo>
                  <a:lnTo>
                    <a:pt x="17548" y="1073"/>
                  </a:lnTo>
                  <a:lnTo>
                    <a:pt x="17391" y="916"/>
                  </a:lnTo>
                  <a:lnTo>
                    <a:pt x="17208" y="812"/>
                  </a:lnTo>
                  <a:lnTo>
                    <a:pt x="16973" y="707"/>
                  </a:lnTo>
                  <a:lnTo>
                    <a:pt x="16711" y="655"/>
                  </a:lnTo>
                  <a:lnTo>
                    <a:pt x="16423" y="628"/>
                  </a:lnTo>
                  <a:lnTo>
                    <a:pt x="16136" y="602"/>
                  </a:lnTo>
                  <a:lnTo>
                    <a:pt x="15848" y="628"/>
                  </a:lnTo>
                  <a:lnTo>
                    <a:pt x="15561" y="655"/>
                  </a:lnTo>
                  <a:lnTo>
                    <a:pt x="15325" y="733"/>
                  </a:lnTo>
                  <a:lnTo>
                    <a:pt x="15090" y="812"/>
                  </a:lnTo>
                  <a:lnTo>
                    <a:pt x="14907" y="916"/>
                  </a:lnTo>
                  <a:lnTo>
                    <a:pt x="14802" y="1047"/>
                  </a:lnTo>
                  <a:lnTo>
                    <a:pt x="14767" y="1099"/>
                  </a:lnTo>
                  <a:lnTo>
                    <a:pt x="14776" y="1047"/>
                  </a:lnTo>
                  <a:lnTo>
                    <a:pt x="14776" y="890"/>
                  </a:lnTo>
                  <a:lnTo>
                    <a:pt x="14724" y="733"/>
                  </a:lnTo>
                  <a:lnTo>
                    <a:pt x="14645" y="602"/>
                  </a:lnTo>
                  <a:lnTo>
                    <a:pt x="14541" y="472"/>
                  </a:lnTo>
                  <a:lnTo>
                    <a:pt x="14436" y="367"/>
                  </a:lnTo>
                  <a:lnTo>
                    <a:pt x="14279" y="262"/>
                  </a:lnTo>
                  <a:lnTo>
                    <a:pt x="14096" y="184"/>
                  </a:lnTo>
                  <a:lnTo>
                    <a:pt x="13939" y="105"/>
                  </a:lnTo>
                  <a:lnTo>
                    <a:pt x="13756" y="53"/>
                  </a:lnTo>
                  <a:lnTo>
                    <a:pt x="13547" y="27"/>
                  </a:lnTo>
                  <a:lnTo>
                    <a:pt x="13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5984100" y="3696925"/>
              <a:ext cx="183725" cy="429550"/>
            </a:xfrm>
            <a:custGeom>
              <a:avLst/>
              <a:gdLst/>
              <a:ahLst/>
              <a:cxnLst/>
              <a:rect l="l" t="t" r="r" b="b"/>
              <a:pathLst>
                <a:path w="7349" h="17182" extrusionOk="0">
                  <a:moveTo>
                    <a:pt x="2877" y="1"/>
                  </a:moveTo>
                  <a:lnTo>
                    <a:pt x="1" y="27"/>
                  </a:lnTo>
                  <a:lnTo>
                    <a:pt x="654" y="14697"/>
                  </a:lnTo>
                  <a:lnTo>
                    <a:pt x="916" y="14854"/>
                  </a:lnTo>
                  <a:lnTo>
                    <a:pt x="1622" y="15273"/>
                  </a:lnTo>
                  <a:lnTo>
                    <a:pt x="2720" y="15848"/>
                  </a:lnTo>
                  <a:lnTo>
                    <a:pt x="3426" y="16188"/>
                  </a:lnTo>
                  <a:lnTo>
                    <a:pt x="4211" y="16554"/>
                  </a:lnTo>
                  <a:lnTo>
                    <a:pt x="4891" y="16789"/>
                  </a:lnTo>
                  <a:lnTo>
                    <a:pt x="5492" y="16946"/>
                  </a:lnTo>
                  <a:lnTo>
                    <a:pt x="5989" y="17077"/>
                  </a:lnTo>
                  <a:lnTo>
                    <a:pt x="6408" y="17155"/>
                  </a:lnTo>
                  <a:lnTo>
                    <a:pt x="6747" y="17182"/>
                  </a:lnTo>
                  <a:lnTo>
                    <a:pt x="7009" y="17155"/>
                  </a:lnTo>
                  <a:lnTo>
                    <a:pt x="7192" y="17129"/>
                  </a:lnTo>
                  <a:lnTo>
                    <a:pt x="7297" y="17051"/>
                  </a:lnTo>
                  <a:lnTo>
                    <a:pt x="7349" y="16999"/>
                  </a:lnTo>
                  <a:lnTo>
                    <a:pt x="7349" y="16946"/>
                  </a:lnTo>
                  <a:lnTo>
                    <a:pt x="7349" y="16815"/>
                  </a:lnTo>
                  <a:lnTo>
                    <a:pt x="7297" y="16685"/>
                  </a:lnTo>
                  <a:lnTo>
                    <a:pt x="7192" y="16528"/>
                  </a:lnTo>
                  <a:lnTo>
                    <a:pt x="7061" y="16371"/>
                  </a:lnTo>
                  <a:lnTo>
                    <a:pt x="6878" y="16188"/>
                  </a:lnTo>
                  <a:lnTo>
                    <a:pt x="6643" y="16005"/>
                  </a:lnTo>
                  <a:lnTo>
                    <a:pt x="6408" y="15848"/>
                  </a:lnTo>
                  <a:lnTo>
                    <a:pt x="5806" y="15508"/>
                  </a:lnTo>
                  <a:lnTo>
                    <a:pt x="5126" y="15142"/>
                  </a:lnTo>
                  <a:lnTo>
                    <a:pt x="3714" y="14410"/>
                  </a:lnTo>
                  <a:lnTo>
                    <a:pt x="2563" y="13887"/>
                  </a:lnTo>
                  <a:lnTo>
                    <a:pt x="2093" y="13651"/>
                  </a:lnTo>
                  <a:lnTo>
                    <a:pt x="287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934150" y="3857750"/>
              <a:ext cx="272650" cy="269375"/>
            </a:xfrm>
            <a:custGeom>
              <a:avLst/>
              <a:gdLst/>
              <a:ahLst/>
              <a:cxnLst/>
              <a:rect l="l" t="t" r="r" b="b"/>
              <a:pathLst>
                <a:path w="10906" h="10775" extrusionOk="0">
                  <a:moveTo>
                    <a:pt x="10905" y="1"/>
                  </a:moveTo>
                  <a:lnTo>
                    <a:pt x="8081" y="1021"/>
                  </a:lnTo>
                  <a:lnTo>
                    <a:pt x="6407" y="6826"/>
                  </a:lnTo>
                  <a:lnTo>
                    <a:pt x="5675" y="7087"/>
                  </a:lnTo>
                  <a:lnTo>
                    <a:pt x="4864" y="7401"/>
                  </a:lnTo>
                  <a:lnTo>
                    <a:pt x="3923" y="7794"/>
                  </a:lnTo>
                  <a:lnTo>
                    <a:pt x="2877" y="8290"/>
                  </a:lnTo>
                  <a:lnTo>
                    <a:pt x="2354" y="8552"/>
                  </a:lnTo>
                  <a:lnTo>
                    <a:pt x="1857" y="8840"/>
                  </a:lnTo>
                  <a:lnTo>
                    <a:pt x="1386" y="9127"/>
                  </a:lnTo>
                  <a:lnTo>
                    <a:pt x="942" y="9441"/>
                  </a:lnTo>
                  <a:lnTo>
                    <a:pt x="550" y="9755"/>
                  </a:lnTo>
                  <a:lnTo>
                    <a:pt x="210" y="10095"/>
                  </a:lnTo>
                  <a:lnTo>
                    <a:pt x="79" y="10226"/>
                  </a:lnTo>
                  <a:lnTo>
                    <a:pt x="26" y="10382"/>
                  </a:lnTo>
                  <a:lnTo>
                    <a:pt x="0" y="10487"/>
                  </a:lnTo>
                  <a:lnTo>
                    <a:pt x="0" y="10592"/>
                  </a:lnTo>
                  <a:lnTo>
                    <a:pt x="79" y="10644"/>
                  </a:lnTo>
                  <a:lnTo>
                    <a:pt x="183" y="10722"/>
                  </a:lnTo>
                  <a:lnTo>
                    <a:pt x="314" y="10749"/>
                  </a:lnTo>
                  <a:lnTo>
                    <a:pt x="497" y="10775"/>
                  </a:lnTo>
                  <a:lnTo>
                    <a:pt x="706" y="10775"/>
                  </a:lnTo>
                  <a:lnTo>
                    <a:pt x="942" y="10749"/>
                  </a:lnTo>
                  <a:lnTo>
                    <a:pt x="1465" y="10696"/>
                  </a:lnTo>
                  <a:lnTo>
                    <a:pt x="2092" y="10566"/>
                  </a:lnTo>
                  <a:lnTo>
                    <a:pt x="2772" y="10356"/>
                  </a:lnTo>
                  <a:lnTo>
                    <a:pt x="3478" y="10121"/>
                  </a:lnTo>
                  <a:lnTo>
                    <a:pt x="4184" y="9833"/>
                  </a:lnTo>
                  <a:lnTo>
                    <a:pt x="4917" y="9519"/>
                  </a:lnTo>
                  <a:lnTo>
                    <a:pt x="5570" y="9153"/>
                  </a:lnTo>
                  <a:lnTo>
                    <a:pt x="5910" y="8970"/>
                  </a:lnTo>
                  <a:lnTo>
                    <a:pt x="6198" y="8761"/>
                  </a:lnTo>
                  <a:lnTo>
                    <a:pt x="6486" y="8552"/>
                  </a:lnTo>
                  <a:lnTo>
                    <a:pt x="6747" y="8343"/>
                  </a:lnTo>
                  <a:lnTo>
                    <a:pt x="6983" y="8107"/>
                  </a:lnTo>
                  <a:lnTo>
                    <a:pt x="7192" y="7872"/>
                  </a:lnTo>
                  <a:lnTo>
                    <a:pt x="7349" y="7637"/>
                  </a:lnTo>
                  <a:lnTo>
                    <a:pt x="7506" y="7401"/>
                  </a:lnTo>
                  <a:lnTo>
                    <a:pt x="8029" y="6355"/>
                  </a:lnTo>
                  <a:lnTo>
                    <a:pt x="8578" y="5178"/>
                  </a:lnTo>
                  <a:lnTo>
                    <a:pt x="9702" y="2746"/>
                  </a:lnTo>
                  <a:lnTo>
                    <a:pt x="10905"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108700" y="2267800"/>
              <a:ext cx="986575" cy="1659275"/>
            </a:xfrm>
            <a:custGeom>
              <a:avLst/>
              <a:gdLst/>
              <a:ahLst/>
              <a:cxnLst/>
              <a:rect l="l" t="t" r="r" b="b"/>
              <a:pathLst>
                <a:path w="39463" h="66371" extrusionOk="0">
                  <a:moveTo>
                    <a:pt x="20006" y="0"/>
                  </a:moveTo>
                  <a:lnTo>
                    <a:pt x="19117" y="157"/>
                  </a:lnTo>
                  <a:lnTo>
                    <a:pt x="19038" y="523"/>
                  </a:lnTo>
                  <a:lnTo>
                    <a:pt x="18829" y="1464"/>
                  </a:lnTo>
                  <a:lnTo>
                    <a:pt x="18698" y="2118"/>
                  </a:lnTo>
                  <a:lnTo>
                    <a:pt x="18594" y="2824"/>
                  </a:lnTo>
                  <a:lnTo>
                    <a:pt x="18489" y="3609"/>
                  </a:lnTo>
                  <a:lnTo>
                    <a:pt x="18385" y="4393"/>
                  </a:lnTo>
                  <a:lnTo>
                    <a:pt x="18332" y="5204"/>
                  </a:lnTo>
                  <a:lnTo>
                    <a:pt x="18332" y="6015"/>
                  </a:lnTo>
                  <a:lnTo>
                    <a:pt x="18358" y="6381"/>
                  </a:lnTo>
                  <a:lnTo>
                    <a:pt x="18385" y="6773"/>
                  </a:lnTo>
                  <a:lnTo>
                    <a:pt x="18437" y="7113"/>
                  </a:lnTo>
                  <a:lnTo>
                    <a:pt x="18515" y="7453"/>
                  </a:lnTo>
                  <a:lnTo>
                    <a:pt x="18594" y="7767"/>
                  </a:lnTo>
                  <a:lnTo>
                    <a:pt x="18698" y="8054"/>
                  </a:lnTo>
                  <a:lnTo>
                    <a:pt x="18829" y="8316"/>
                  </a:lnTo>
                  <a:lnTo>
                    <a:pt x="18986" y="8551"/>
                  </a:lnTo>
                  <a:lnTo>
                    <a:pt x="19143" y="8734"/>
                  </a:lnTo>
                  <a:lnTo>
                    <a:pt x="19352" y="8917"/>
                  </a:lnTo>
                  <a:lnTo>
                    <a:pt x="19588" y="9022"/>
                  </a:lnTo>
                  <a:lnTo>
                    <a:pt x="19849" y="9100"/>
                  </a:lnTo>
                  <a:lnTo>
                    <a:pt x="19771" y="9911"/>
                  </a:lnTo>
                  <a:lnTo>
                    <a:pt x="19744" y="10591"/>
                  </a:lnTo>
                  <a:lnTo>
                    <a:pt x="19718" y="11140"/>
                  </a:lnTo>
                  <a:lnTo>
                    <a:pt x="19718" y="11611"/>
                  </a:lnTo>
                  <a:lnTo>
                    <a:pt x="19771" y="12186"/>
                  </a:lnTo>
                  <a:lnTo>
                    <a:pt x="19771" y="12395"/>
                  </a:lnTo>
                  <a:lnTo>
                    <a:pt x="26465" y="11637"/>
                  </a:lnTo>
                  <a:lnTo>
                    <a:pt x="19771" y="13729"/>
                  </a:lnTo>
                  <a:lnTo>
                    <a:pt x="19849" y="14226"/>
                  </a:lnTo>
                  <a:lnTo>
                    <a:pt x="20058" y="15534"/>
                  </a:lnTo>
                  <a:lnTo>
                    <a:pt x="20189" y="16397"/>
                  </a:lnTo>
                  <a:lnTo>
                    <a:pt x="20398" y="17364"/>
                  </a:lnTo>
                  <a:lnTo>
                    <a:pt x="20634" y="18410"/>
                  </a:lnTo>
                  <a:lnTo>
                    <a:pt x="20895" y="19482"/>
                  </a:lnTo>
                  <a:lnTo>
                    <a:pt x="19823" y="20973"/>
                  </a:lnTo>
                  <a:lnTo>
                    <a:pt x="18803" y="22490"/>
                  </a:lnTo>
                  <a:lnTo>
                    <a:pt x="17783" y="24059"/>
                  </a:lnTo>
                  <a:lnTo>
                    <a:pt x="16789" y="25654"/>
                  </a:lnTo>
                  <a:lnTo>
                    <a:pt x="15822" y="27275"/>
                  </a:lnTo>
                  <a:lnTo>
                    <a:pt x="14880" y="28923"/>
                  </a:lnTo>
                  <a:lnTo>
                    <a:pt x="13965" y="30570"/>
                  </a:lnTo>
                  <a:lnTo>
                    <a:pt x="13076" y="32244"/>
                  </a:lnTo>
                  <a:lnTo>
                    <a:pt x="12213" y="33944"/>
                  </a:lnTo>
                  <a:lnTo>
                    <a:pt x="11376" y="35643"/>
                  </a:lnTo>
                  <a:lnTo>
                    <a:pt x="10539" y="37343"/>
                  </a:lnTo>
                  <a:lnTo>
                    <a:pt x="9755" y="39017"/>
                  </a:lnTo>
                  <a:lnTo>
                    <a:pt x="8996" y="40717"/>
                  </a:lnTo>
                  <a:lnTo>
                    <a:pt x="8264" y="42390"/>
                  </a:lnTo>
                  <a:lnTo>
                    <a:pt x="7558" y="44064"/>
                  </a:lnTo>
                  <a:lnTo>
                    <a:pt x="6878" y="45712"/>
                  </a:lnTo>
                  <a:lnTo>
                    <a:pt x="6225" y="47359"/>
                  </a:lnTo>
                  <a:lnTo>
                    <a:pt x="5597" y="48954"/>
                  </a:lnTo>
                  <a:lnTo>
                    <a:pt x="4446" y="52066"/>
                  </a:lnTo>
                  <a:lnTo>
                    <a:pt x="3400" y="55021"/>
                  </a:lnTo>
                  <a:lnTo>
                    <a:pt x="2459" y="57793"/>
                  </a:lnTo>
                  <a:lnTo>
                    <a:pt x="1648" y="60356"/>
                  </a:lnTo>
                  <a:lnTo>
                    <a:pt x="994" y="62657"/>
                  </a:lnTo>
                  <a:lnTo>
                    <a:pt x="419" y="64671"/>
                  </a:lnTo>
                  <a:lnTo>
                    <a:pt x="1" y="66371"/>
                  </a:lnTo>
                  <a:lnTo>
                    <a:pt x="1" y="66371"/>
                  </a:lnTo>
                  <a:lnTo>
                    <a:pt x="1517" y="66318"/>
                  </a:lnTo>
                  <a:lnTo>
                    <a:pt x="3060" y="66188"/>
                  </a:lnTo>
                  <a:lnTo>
                    <a:pt x="4603" y="66031"/>
                  </a:lnTo>
                  <a:lnTo>
                    <a:pt x="6198" y="65821"/>
                  </a:lnTo>
                  <a:lnTo>
                    <a:pt x="7794" y="65586"/>
                  </a:lnTo>
                  <a:lnTo>
                    <a:pt x="9389" y="65325"/>
                  </a:lnTo>
                  <a:lnTo>
                    <a:pt x="11010" y="65037"/>
                  </a:lnTo>
                  <a:lnTo>
                    <a:pt x="12631" y="64697"/>
                  </a:lnTo>
                  <a:lnTo>
                    <a:pt x="14227" y="64357"/>
                  </a:lnTo>
                  <a:lnTo>
                    <a:pt x="15822" y="63991"/>
                  </a:lnTo>
                  <a:lnTo>
                    <a:pt x="17417" y="63625"/>
                  </a:lnTo>
                  <a:lnTo>
                    <a:pt x="18986" y="63233"/>
                  </a:lnTo>
                  <a:lnTo>
                    <a:pt x="20503" y="62814"/>
                  </a:lnTo>
                  <a:lnTo>
                    <a:pt x="22020" y="62396"/>
                  </a:lnTo>
                  <a:lnTo>
                    <a:pt x="24896" y="61559"/>
                  </a:lnTo>
                  <a:lnTo>
                    <a:pt x="27616" y="60722"/>
                  </a:lnTo>
                  <a:lnTo>
                    <a:pt x="30100" y="59938"/>
                  </a:lnTo>
                  <a:lnTo>
                    <a:pt x="32297" y="59179"/>
                  </a:lnTo>
                  <a:lnTo>
                    <a:pt x="34206" y="58525"/>
                  </a:lnTo>
                  <a:lnTo>
                    <a:pt x="35749" y="57976"/>
                  </a:lnTo>
                  <a:lnTo>
                    <a:pt x="36926" y="57532"/>
                  </a:lnTo>
                  <a:lnTo>
                    <a:pt x="37893" y="57166"/>
                  </a:lnTo>
                  <a:lnTo>
                    <a:pt x="38102" y="54838"/>
                  </a:lnTo>
                  <a:lnTo>
                    <a:pt x="38285" y="52223"/>
                  </a:lnTo>
                  <a:lnTo>
                    <a:pt x="38547" y="48850"/>
                  </a:lnTo>
                  <a:lnTo>
                    <a:pt x="38808" y="44875"/>
                  </a:lnTo>
                  <a:lnTo>
                    <a:pt x="39070" y="40508"/>
                  </a:lnTo>
                  <a:lnTo>
                    <a:pt x="39279" y="35931"/>
                  </a:lnTo>
                  <a:lnTo>
                    <a:pt x="39384" y="33604"/>
                  </a:lnTo>
                  <a:lnTo>
                    <a:pt x="39436" y="31276"/>
                  </a:lnTo>
                  <a:lnTo>
                    <a:pt x="39462" y="30152"/>
                  </a:lnTo>
                  <a:lnTo>
                    <a:pt x="39410" y="29080"/>
                  </a:lnTo>
                  <a:lnTo>
                    <a:pt x="39305" y="28060"/>
                  </a:lnTo>
                  <a:lnTo>
                    <a:pt x="39148" y="27092"/>
                  </a:lnTo>
                  <a:lnTo>
                    <a:pt x="38939" y="26177"/>
                  </a:lnTo>
                  <a:lnTo>
                    <a:pt x="38704" y="25314"/>
                  </a:lnTo>
                  <a:lnTo>
                    <a:pt x="38442" y="24503"/>
                  </a:lnTo>
                  <a:lnTo>
                    <a:pt x="38129" y="23719"/>
                  </a:lnTo>
                  <a:lnTo>
                    <a:pt x="37789" y="23013"/>
                  </a:lnTo>
                  <a:lnTo>
                    <a:pt x="37422" y="22333"/>
                  </a:lnTo>
                  <a:lnTo>
                    <a:pt x="37056" y="21705"/>
                  </a:lnTo>
                  <a:lnTo>
                    <a:pt x="36638" y="21104"/>
                  </a:lnTo>
                  <a:lnTo>
                    <a:pt x="36219" y="20555"/>
                  </a:lnTo>
                  <a:lnTo>
                    <a:pt x="35801" y="20058"/>
                  </a:lnTo>
                  <a:lnTo>
                    <a:pt x="35357" y="19587"/>
                  </a:lnTo>
                  <a:lnTo>
                    <a:pt x="34912" y="19142"/>
                  </a:lnTo>
                  <a:lnTo>
                    <a:pt x="34467" y="18750"/>
                  </a:lnTo>
                  <a:lnTo>
                    <a:pt x="34023" y="18384"/>
                  </a:lnTo>
                  <a:lnTo>
                    <a:pt x="33578" y="18070"/>
                  </a:lnTo>
                  <a:lnTo>
                    <a:pt x="33160" y="17756"/>
                  </a:lnTo>
                  <a:lnTo>
                    <a:pt x="32741" y="17495"/>
                  </a:lnTo>
                  <a:lnTo>
                    <a:pt x="32349" y="17260"/>
                  </a:lnTo>
                  <a:lnTo>
                    <a:pt x="31617" y="16893"/>
                  </a:lnTo>
                  <a:lnTo>
                    <a:pt x="31015" y="16606"/>
                  </a:lnTo>
                  <a:lnTo>
                    <a:pt x="30519" y="16423"/>
                  </a:lnTo>
                  <a:lnTo>
                    <a:pt x="30126" y="16266"/>
                  </a:lnTo>
                  <a:lnTo>
                    <a:pt x="29577" y="11271"/>
                  </a:lnTo>
                  <a:lnTo>
                    <a:pt x="29603" y="11271"/>
                  </a:lnTo>
                  <a:lnTo>
                    <a:pt x="29551" y="9205"/>
                  </a:lnTo>
                  <a:lnTo>
                    <a:pt x="29656" y="9205"/>
                  </a:lnTo>
                  <a:lnTo>
                    <a:pt x="29917" y="9127"/>
                  </a:lnTo>
                  <a:lnTo>
                    <a:pt x="30074" y="9048"/>
                  </a:lnTo>
                  <a:lnTo>
                    <a:pt x="30257" y="8944"/>
                  </a:lnTo>
                  <a:lnTo>
                    <a:pt x="30466" y="8787"/>
                  </a:lnTo>
                  <a:lnTo>
                    <a:pt x="30649" y="8604"/>
                  </a:lnTo>
                  <a:lnTo>
                    <a:pt x="30859" y="8342"/>
                  </a:lnTo>
                  <a:lnTo>
                    <a:pt x="31042" y="8028"/>
                  </a:lnTo>
                  <a:lnTo>
                    <a:pt x="31199" y="7662"/>
                  </a:lnTo>
                  <a:lnTo>
                    <a:pt x="31329" y="7191"/>
                  </a:lnTo>
                  <a:lnTo>
                    <a:pt x="31460" y="6668"/>
                  </a:lnTo>
                  <a:lnTo>
                    <a:pt x="31512" y="6067"/>
                  </a:lnTo>
                  <a:lnTo>
                    <a:pt x="31538" y="5361"/>
                  </a:lnTo>
                  <a:lnTo>
                    <a:pt x="31512" y="4550"/>
                  </a:lnTo>
                  <a:lnTo>
                    <a:pt x="31512" y="3792"/>
                  </a:lnTo>
                  <a:lnTo>
                    <a:pt x="31565" y="3060"/>
                  </a:lnTo>
                  <a:lnTo>
                    <a:pt x="31617" y="2327"/>
                  </a:lnTo>
                  <a:lnTo>
                    <a:pt x="31695" y="1700"/>
                  </a:lnTo>
                  <a:lnTo>
                    <a:pt x="31826" y="706"/>
                  </a:lnTo>
                  <a:lnTo>
                    <a:pt x="31905" y="340"/>
                  </a:lnTo>
                  <a:lnTo>
                    <a:pt x="31512" y="105"/>
                  </a:lnTo>
                  <a:lnTo>
                    <a:pt x="31434" y="183"/>
                  </a:lnTo>
                  <a:lnTo>
                    <a:pt x="31277" y="445"/>
                  </a:lnTo>
                  <a:lnTo>
                    <a:pt x="30963" y="785"/>
                  </a:lnTo>
                  <a:lnTo>
                    <a:pt x="30780" y="968"/>
                  </a:lnTo>
                  <a:lnTo>
                    <a:pt x="30545" y="1177"/>
                  </a:lnTo>
                  <a:lnTo>
                    <a:pt x="30283" y="1386"/>
                  </a:lnTo>
                  <a:lnTo>
                    <a:pt x="29996" y="1595"/>
                  </a:lnTo>
                  <a:lnTo>
                    <a:pt x="29682" y="1804"/>
                  </a:lnTo>
                  <a:lnTo>
                    <a:pt x="29316" y="2014"/>
                  </a:lnTo>
                  <a:lnTo>
                    <a:pt x="28923" y="2171"/>
                  </a:lnTo>
                  <a:lnTo>
                    <a:pt x="28505" y="2327"/>
                  </a:lnTo>
                  <a:lnTo>
                    <a:pt x="28060" y="2458"/>
                  </a:lnTo>
                  <a:lnTo>
                    <a:pt x="27564" y="2563"/>
                  </a:lnTo>
                  <a:lnTo>
                    <a:pt x="27041" y="2589"/>
                  </a:lnTo>
                  <a:lnTo>
                    <a:pt x="26491" y="2589"/>
                  </a:lnTo>
                  <a:lnTo>
                    <a:pt x="25916" y="2511"/>
                  </a:lnTo>
                  <a:lnTo>
                    <a:pt x="25341" y="2406"/>
                  </a:lnTo>
                  <a:lnTo>
                    <a:pt x="24765" y="2275"/>
                  </a:lnTo>
                  <a:lnTo>
                    <a:pt x="24190" y="2092"/>
                  </a:lnTo>
                  <a:lnTo>
                    <a:pt x="23615" y="1909"/>
                  </a:lnTo>
                  <a:lnTo>
                    <a:pt x="23066" y="1700"/>
                  </a:lnTo>
                  <a:lnTo>
                    <a:pt x="22543" y="1464"/>
                  </a:lnTo>
                  <a:lnTo>
                    <a:pt x="22046" y="1229"/>
                  </a:lnTo>
                  <a:lnTo>
                    <a:pt x="21575" y="994"/>
                  </a:lnTo>
                  <a:lnTo>
                    <a:pt x="21157" y="758"/>
                  </a:lnTo>
                  <a:lnTo>
                    <a:pt x="20451" y="340"/>
                  </a:lnTo>
                  <a:lnTo>
                    <a:pt x="20189" y="157"/>
                  </a:lnTo>
                  <a:lnTo>
                    <a:pt x="200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538875" y="2271700"/>
              <a:ext cx="426300" cy="407325"/>
            </a:xfrm>
            <a:custGeom>
              <a:avLst/>
              <a:gdLst/>
              <a:ahLst/>
              <a:cxnLst/>
              <a:rect l="l" t="t" r="r" b="b"/>
              <a:pathLst>
                <a:path w="17052" h="16293" extrusionOk="0">
                  <a:moveTo>
                    <a:pt x="1910" y="1"/>
                  </a:moveTo>
                  <a:lnTo>
                    <a:pt x="1858" y="53"/>
                  </a:lnTo>
                  <a:lnTo>
                    <a:pt x="1753" y="184"/>
                  </a:lnTo>
                  <a:lnTo>
                    <a:pt x="1570" y="472"/>
                  </a:lnTo>
                  <a:lnTo>
                    <a:pt x="1465" y="707"/>
                  </a:lnTo>
                  <a:lnTo>
                    <a:pt x="1335" y="995"/>
                  </a:lnTo>
                  <a:lnTo>
                    <a:pt x="1204" y="1335"/>
                  </a:lnTo>
                  <a:lnTo>
                    <a:pt x="1073" y="1753"/>
                  </a:lnTo>
                  <a:lnTo>
                    <a:pt x="916" y="2250"/>
                  </a:lnTo>
                  <a:lnTo>
                    <a:pt x="785" y="2825"/>
                  </a:lnTo>
                  <a:lnTo>
                    <a:pt x="628" y="3479"/>
                  </a:lnTo>
                  <a:lnTo>
                    <a:pt x="498" y="4237"/>
                  </a:lnTo>
                  <a:lnTo>
                    <a:pt x="341" y="5100"/>
                  </a:lnTo>
                  <a:lnTo>
                    <a:pt x="210" y="6068"/>
                  </a:lnTo>
                  <a:lnTo>
                    <a:pt x="79" y="7088"/>
                  </a:lnTo>
                  <a:lnTo>
                    <a:pt x="27" y="8082"/>
                  </a:lnTo>
                  <a:lnTo>
                    <a:pt x="1" y="9049"/>
                  </a:lnTo>
                  <a:lnTo>
                    <a:pt x="1" y="9991"/>
                  </a:lnTo>
                  <a:lnTo>
                    <a:pt x="27" y="10880"/>
                  </a:lnTo>
                  <a:lnTo>
                    <a:pt x="79" y="11716"/>
                  </a:lnTo>
                  <a:lnTo>
                    <a:pt x="158" y="12501"/>
                  </a:lnTo>
                  <a:lnTo>
                    <a:pt x="262" y="13233"/>
                  </a:lnTo>
                  <a:lnTo>
                    <a:pt x="367" y="13913"/>
                  </a:lnTo>
                  <a:lnTo>
                    <a:pt x="472" y="14515"/>
                  </a:lnTo>
                  <a:lnTo>
                    <a:pt x="655" y="15482"/>
                  </a:lnTo>
                  <a:lnTo>
                    <a:pt x="812" y="16084"/>
                  </a:lnTo>
                  <a:lnTo>
                    <a:pt x="864" y="16293"/>
                  </a:lnTo>
                  <a:lnTo>
                    <a:pt x="16816" y="12004"/>
                  </a:lnTo>
                  <a:lnTo>
                    <a:pt x="17051" y="10592"/>
                  </a:lnTo>
                  <a:lnTo>
                    <a:pt x="2564" y="12239"/>
                  </a:lnTo>
                  <a:lnTo>
                    <a:pt x="2564" y="12239"/>
                  </a:lnTo>
                  <a:lnTo>
                    <a:pt x="3322" y="6512"/>
                  </a:lnTo>
                  <a:lnTo>
                    <a:pt x="191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877525" y="2276300"/>
              <a:ext cx="103325" cy="253025"/>
            </a:xfrm>
            <a:custGeom>
              <a:avLst/>
              <a:gdLst/>
              <a:ahLst/>
              <a:cxnLst/>
              <a:rect l="l" t="t" r="r" b="b"/>
              <a:pathLst>
                <a:path w="4133" h="10121" extrusionOk="0">
                  <a:moveTo>
                    <a:pt x="1152" y="0"/>
                  </a:moveTo>
                  <a:lnTo>
                    <a:pt x="1" y="3373"/>
                  </a:lnTo>
                  <a:lnTo>
                    <a:pt x="2590" y="10120"/>
                  </a:lnTo>
                  <a:lnTo>
                    <a:pt x="2695" y="9859"/>
                  </a:lnTo>
                  <a:lnTo>
                    <a:pt x="3034" y="9257"/>
                  </a:lnTo>
                  <a:lnTo>
                    <a:pt x="3270" y="8865"/>
                  </a:lnTo>
                  <a:lnTo>
                    <a:pt x="3531" y="8473"/>
                  </a:lnTo>
                  <a:lnTo>
                    <a:pt x="3819" y="8054"/>
                  </a:lnTo>
                  <a:lnTo>
                    <a:pt x="4133" y="7662"/>
                  </a:lnTo>
                  <a:lnTo>
                    <a:pt x="4002" y="6459"/>
                  </a:lnTo>
                  <a:lnTo>
                    <a:pt x="3819" y="5361"/>
                  </a:lnTo>
                  <a:lnTo>
                    <a:pt x="3610" y="4393"/>
                  </a:lnTo>
                  <a:lnTo>
                    <a:pt x="3401" y="3557"/>
                  </a:lnTo>
                  <a:lnTo>
                    <a:pt x="3139" y="2850"/>
                  </a:lnTo>
                  <a:lnTo>
                    <a:pt x="2904" y="2223"/>
                  </a:lnTo>
                  <a:lnTo>
                    <a:pt x="2642" y="1674"/>
                  </a:lnTo>
                  <a:lnTo>
                    <a:pt x="2381" y="1255"/>
                  </a:lnTo>
                  <a:lnTo>
                    <a:pt x="2145" y="889"/>
                  </a:lnTo>
                  <a:lnTo>
                    <a:pt x="1910" y="601"/>
                  </a:lnTo>
                  <a:lnTo>
                    <a:pt x="1701" y="392"/>
                  </a:lnTo>
                  <a:lnTo>
                    <a:pt x="1518" y="209"/>
                  </a:lnTo>
                  <a:lnTo>
                    <a:pt x="1361" y="105"/>
                  </a:lnTo>
                  <a:lnTo>
                    <a:pt x="1230" y="26"/>
                  </a:lnTo>
                  <a:lnTo>
                    <a:pt x="1152"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608825" y="2152075"/>
              <a:ext cx="297500" cy="196150"/>
            </a:xfrm>
            <a:custGeom>
              <a:avLst/>
              <a:gdLst/>
              <a:ahLst/>
              <a:cxnLst/>
              <a:rect l="l" t="t" r="r" b="b"/>
              <a:pathLst>
                <a:path w="11900" h="7846" extrusionOk="0">
                  <a:moveTo>
                    <a:pt x="7376" y="0"/>
                  </a:moveTo>
                  <a:lnTo>
                    <a:pt x="6277" y="131"/>
                  </a:lnTo>
                  <a:lnTo>
                    <a:pt x="5937" y="3792"/>
                  </a:lnTo>
                  <a:lnTo>
                    <a:pt x="1" y="4629"/>
                  </a:lnTo>
                  <a:lnTo>
                    <a:pt x="79" y="4760"/>
                  </a:lnTo>
                  <a:lnTo>
                    <a:pt x="289" y="5126"/>
                  </a:lnTo>
                  <a:lnTo>
                    <a:pt x="472" y="5361"/>
                  </a:lnTo>
                  <a:lnTo>
                    <a:pt x="681" y="5649"/>
                  </a:lnTo>
                  <a:lnTo>
                    <a:pt x="969" y="5937"/>
                  </a:lnTo>
                  <a:lnTo>
                    <a:pt x="1282" y="6224"/>
                  </a:lnTo>
                  <a:lnTo>
                    <a:pt x="1675" y="6538"/>
                  </a:lnTo>
                  <a:lnTo>
                    <a:pt x="2119" y="6826"/>
                  </a:lnTo>
                  <a:lnTo>
                    <a:pt x="2616" y="7087"/>
                  </a:lnTo>
                  <a:lnTo>
                    <a:pt x="3191" y="7349"/>
                  </a:lnTo>
                  <a:lnTo>
                    <a:pt x="3505" y="7453"/>
                  </a:lnTo>
                  <a:lnTo>
                    <a:pt x="3819" y="7558"/>
                  </a:lnTo>
                  <a:lnTo>
                    <a:pt x="4159" y="7636"/>
                  </a:lnTo>
                  <a:lnTo>
                    <a:pt x="4525" y="7715"/>
                  </a:lnTo>
                  <a:lnTo>
                    <a:pt x="4917" y="7767"/>
                  </a:lnTo>
                  <a:lnTo>
                    <a:pt x="5310" y="7819"/>
                  </a:lnTo>
                  <a:lnTo>
                    <a:pt x="5728" y="7846"/>
                  </a:lnTo>
                  <a:lnTo>
                    <a:pt x="6591" y="7846"/>
                  </a:lnTo>
                  <a:lnTo>
                    <a:pt x="7009" y="7819"/>
                  </a:lnTo>
                  <a:lnTo>
                    <a:pt x="7402" y="7767"/>
                  </a:lnTo>
                  <a:lnTo>
                    <a:pt x="7794" y="7715"/>
                  </a:lnTo>
                  <a:lnTo>
                    <a:pt x="8134" y="7663"/>
                  </a:lnTo>
                  <a:lnTo>
                    <a:pt x="8474" y="7584"/>
                  </a:lnTo>
                  <a:lnTo>
                    <a:pt x="9075" y="7401"/>
                  </a:lnTo>
                  <a:lnTo>
                    <a:pt x="9598" y="7166"/>
                  </a:lnTo>
                  <a:lnTo>
                    <a:pt x="10069" y="6930"/>
                  </a:lnTo>
                  <a:lnTo>
                    <a:pt x="10487" y="6669"/>
                  </a:lnTo>
                  <a:lnTo>
                    <a:pt x="10827" y="6407"/>
                  </a:lnTo>
                  <a:lnTo>
                    <a:pt x="11115" y="6120"/>
                  </a:lnTo>
                  <a:lnTo>
                    <a:pt x="11350" y="5858"/>
                  </a:lnTo>
                  <a:lnTo>
                    <a:pt x="11533" y="5623"/>
                  </a:lnTo>
                  <a:lnTo>
                    <a:pt x="11664" y="5414"/>
                  </a:lnTo>
                  <a:lnTo>
                    <a:pt x="11847" y="5074"/>
                  </a:lnTo>
                  <a:lnTo>
                    <a:pt x="11900" y="4969"/>
                  </a:lnTo>
                  <a:lnTo>
                    <a:pt x="7219" y="3688"/>
                  </a:lnTo>
                  <a:lnTo>
                    <a:pt x="7376"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5676175" y="1944175"/>
              <a:ext cx="192225" cy="287675"/>
            </a:xfrm>
            <a:custGeom>
              <a:avLst/>
              <a:gdLst/>
              <a:ahLst/>
              <a:cxnLst/>
              <a:rect l="l" t="t" r="r" b="b"/>
              <a:pathLst>
                <a:path w="7689" h="11507" extrusionOk="0">
                  <a:moveTo>
                    <a:pt x="4289" y="0"/>
                  </a:moveTo>
                  <a:lnTo>
                    <a:pt x="3949" y="27"/>
                  </a:lnTo>
                  <a:lnTo>
                    <a:pt x="3583" y="79"/>
                  </a:lnTo>
                  <a:lnTo>
                    <a:pt x="3217" y="210"/>
                  </a:lnTo>
                  <a:lnTo>
                    <a:pt x="2799" y="393"/>
                  </a:lnTo>
                  <a:lnTo>
                    <a:pt x="2380" y="654"/>
                  </a:lnTo>
                  <a:lnTo>
                    <a:pt x="1910" y="968"/>
                  </a:lnTo>
                  <a:lnTo>
                    <a:pt x="1439" y="1386"/>
                  </a:lnTo>
                  <a:lnTo>
                    <a:pt x="942" y="1857"/>
                  </a:lnTo>
                  <a:lnTo>
                    <a:pt x="733" y="2616"/>
                  </a:lnTo>
                  <a:lnTo>
                    <a:pt x="550" y="3478"/>
                  </a:lnTo>
                  <a:lnTo>
                    <a:pt x="340" y="4577"/>
                  </a:lnTo>
                  <a:lnTo>
                    <a:pt x="236" y="5178"/>
                  </a:lnTo>
                  <a:lnTo>
                    <a:pt x="157" y="5806"/>
                  </a:lnTo>
                  <a:lnTo>
                    <a:pt x="79" y="6434"/>
                  </a:lnTo>
                  <a:lnTo>
                    <a:pt x="27" y="7087"/>
                  </a:lnTo>
                  <a:lnTo>
                    <a:pt x="1" y="7741"/>
                  </a:lnTo>
                  <a:lnTo>
                    <a:pt x="1" y="8395"/>
                  </a:lnTo>
                  <a:lnTo>
                    <a:pt x="53" y="9022"/>
                  </a:lnTo>
                  <a:lnTo>
                    <a:pt x="131" y="9624"/>
                  </a:lnTo>
                  <a:lnTo>
                    <a:pt x="236" y="10173"/>
                  </a:lnTo>
                  <a:lnTo>
                    <a:pt x="340" y="10591"/>
                  </a:lnTo>
                  <a:lnTo>
                    <a:pt x="471" y="10958"/>
                  </a:lnTo>
                  <a:lnTo>
                    <a:pt x="628" y="11219"/>
                  </a:lnTo>
                  <a:lnTo>
                    <a:pt x="733" y="11324"/>
                  </a:lnTo>
                  <a:lnTo>
                    <a:pt x="811" y="11402"/>
                  </a:lnTo>
                  <a:lnTo>
                    <a:pt x="916" y="11454"/>
                  </a:lnTo>
                  <a:lnTo>
                    <a:pt x="994" y="11507"/>
                  </a:lnTo>
                  <a:lnTo>
                    <a:pt x="1334" y="11507"/>
                  </a:lnTo>
                  <a:lnTo>
                    <a:pt x="1465" y="11454"/>
                  </a:lnTo>
                  <a:lnTo>
                    <a:pt x="1726" y="11350"/>
                  </a:lnTo>
                  <a:lnTo>
                    <a:pt x="2014" y="11167"/>
                  </a:lnTo>
                  <a:lnTo>
                    <a:pt x="2354" y="10905"/>
                  </a:lnTo>
                  <a:lnTo>
                    <a:pt x="2694" y="10591"/>
                  </a:lnTo>
                  <a:lnTo>
                    <a:pt x="3086" y="10225"/>
                  </a:lnTo>
                  <a:lnTo>
                    <a:pt x="3479" y="9807"/>
                  </a:lnTo>
                  <a:lnTo>
                    <a:pt x="4420" y="8813"/>
                  </a:lnTo>
                  <a:lnTo>
                    <a:pt x="5335" y="7820"/>
                  </a:lnTo>
                  <a:lnTo>
                    <a:pt x="6041" y="6957"/>
                  </a:lnTo>
                  <a:lnTo>
                    <a:pt x="6617" y="6277"/>
                  </a:lnTo>
                  <a:lnTo>
                    <a:pt x="7035" y="5727"/>
                  </a:lnTo>
                  <a:lnTo>
                    <a:pt x="7349" y="5309"/>
                  </a:lnTo>
                  <a:lnTo>
                    <a:pt x="7532" y="5021"/>
                  </a:lnTo>
                  <a:lnTo>
                    <a:pt x="7689" y="4812"/>
                  </a:lnTo>
                  <a:lnTo>
                    <a:pt x="7610" y="4446"/>
                  </a:lnTo>
                  <a:lnTo>
                    <a:pt x="7532" y="4080"/>
                  </a:lnTo>
                  <a:lnTo>
                    <a:pt x="7401" y="3583"/>
                  </a:lnTo>
                  <a:lnTo>
                    <a:pt x="7218" y="3008"/>
                  </a:lnTo>
                  <a:lnTo>
                    <a:pt x="6983" y="2432"/>
                  </a:lnTo>
                  <a:lnTo>
                    <a:pt x="6695" y="1831"/>
                  </a:lnTo>
                  <a:lnTo>
                    <a:pt x="6538" y="1543"/>
                  </a:lnTo>
                  <a:lnTo>
                    <a:pt x="6355" y="1282"/>
                  </a:lnTo>
                  <a:lnTo>
                    <a:pt x="6172" y="1020"/>
                  </a:lnTo>
                  <a:lnTo>
                    <a:pt x="5963" y="785"/>
                  </a:lnTo>
                  <a:lnTo>
                    <a:pt x="5728" y="550"/>
                  </a:lnTo>
                  <a:lnTo>
                    <a:pt x="5466" y="367"/>
                  </a:lnTo>
                  <a:lnTo>
                    <a:pt x="5205" y="210"/>
                  </a:lnTo>
                  <a:lnTo>
                    <a:pt x="4917" y="105"/>
                  </a:lnTo>
                  <a:lnTo>
                    <a:pt x="4629" y="27"/>
                  </a:lnTo>
                  <a:lnTo>
                    <a:pt x="4289"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788625" y="2114150"/>
              <a:ext cx="75850" cy="44475"/>
            </a:xfrm>
            <a:custGeom>
              <a:avLst/>
              <a:gdLst/>
              <a:ahLst/>
              <a:cxnLst/>
              <a:rect l="l" t="t" r="r" b="b"/>
              <a:pathLst>
                <a:path w="3034" h="1779" extrusionOk="0">
                  <a:moveTo>
                    <a:pt x="1988" y="1"/>
                  </a:moveTo>
                  <a:lnTo>
                    <a:pt x="1753" y="53"/>
                  </a:lnTo>
                  <a:lnTo>
                    <a:pt x="1517" y="131"/>
                  </a:lnTo>
                  <a:lnTo>
                    <a:pt x="1256" y="262"/>
                  </a:lnTo>
                  <a:lnTo>
                    <a:pt x="707" y="550"/>
                  </a:lnTo>
                  <a:lnTo>
                    <a:pt x="419" y="733"/>
                  </a:lnTo>
                  <a:lnTo>
                    <a:pt x="184" y="916"/>
                  </a:lnTo>
                  <a:lnTo>
                    <a:pt x="79" y="994"/>
                  </a:lnTo>
                  <a:lnTo>
                    <a:pt x="27" y="1099"/>
                  </a:lnTo>
                  <a:lnTo>
                    <a:pt x="0" y="1177"/>
                  </a:lnTo>
                  <a:lnTo>
                    <a:pt x="27" y="1256"/>
                  </a:lnTo>
                  <a:lnTo>
                    <a:pt x="105" y="1334"/>
                  </a:lnTo>
                  <a:lnTo>
                    <a:pt x="236" y="1413"/>
                  </a:lnTo>
                  <a:lnTo>
                    <a:pt x="393" y="1491"/>
                  </a:lnTo>
                  <a:lnTo>
                    <a:pt x="602" y="1570"/>
                  </a:lnTo>
                  <a:lnTo>
                    <a:pt x="837" y="1648"/>
                  </a:lnTo>
                  <a:lnTo>
                    <a:pt x="1099" y="1700"/>
                  </a:lnTo>
                  <a:lnTo>
                    <a:pt x="1386" y="1753"/>
                  </a:lnTo>
                  <a:lnTo>
                    <a:pt x="1648" y="1779"/>
                  </a:lnTo>
                  <a:lnTo>
                    <a:pt x="1936" y="1779"/>
                  </a:lnTo>
                  <a:lnTo>
                    <a:pt x="2197" y="1753"/>
                  </a:lnTo>
                  <a:lnTo>
                    <a:pt x="2432" y="1727"/>
                  </a:lnTo>
                  <a:lnTo>
                    <a:pt x="2642" y="1622"/>
                  </a:lnTo>
                  <a:lnTo>
                    <a:pt x="2825" y="1517"/>
                  </a:lnTo>
                  <a:lnTo>
                    <a:pt x="2877" y="1439"/>
                  </a:lnTo>
                  <a:lnTo>
                    <a:pt x="2929" y="1360"/>
                  </a:lnTo>
                  <a:lnTo>
                    <a:pt x="2982" y="1282"/>
                  </a:lnTo>
                  <a:lnTo>
                    <a:pt x="3008" y="1177"/>
                  </a:lnTo>
                  <a:lnTo>
                    <a:pt x="3034" y="1047"/>
                  </a:lnTo>
                  <a:lnTo>
                    <a:pt x="3034" y="916"/>
                  </a:lnTo>
                  <a:lnTo>
                    <a:pt x="3008" y="681"/>
                  </a:lnTo>
                  <a:lnTo>
                    <a:pt x="2929" y="471"/>
                  </a:lnTo>
                  <a:lnTo>
                    <a:pt x="2851" y="314"/>
                  </a:lnTo>
                  <a:lnTo>
                    <a:pt x="2746" y="184"/>
                  </a:lnTo>
                  <a:lnTo>
                    <a:pt x="2642" y="105"/>
                  </a:lnTo>
                  <a:lnTo>
                    <a:pt x="2511" y="27"/>
                  </a:lnTo>
                  <a:lnTo>
                    <a:pt x="238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645450" y="2023925"/>
              <a:ext cx="46450" cy="64750"/>
            </a:xfrm>
            <a:custGeom>
              <a:avLst/>
              <a:gdLst/>
              <a:ahLst/>
              <a:cxnLst/>
              <a:rect l="l" t="t" r="r" b="b"/>
              <a:pathLst>
                <a:path w="1858" h="2590" extrusionOk="0">
                  <a:moveTo>
                    <a:pt x="707" y="1"/>
                  </a:moveTo>
                  <a:lnTo>
                    <a:pt x="523" y="27"/>
                  </a:lnTo>
                  <a:lnTo>
                    <a:pt x="393" y="105"/>
                  </a:lnTo>
                  <a:lnTo>
                    <a:pt x="262" y="236"/>
                  </a:lnTo>
                  <a:lnTo>
                    <a:pt x="157" y="393"/>
                  </a:lnTo>
                  <a:lnTo>
                    <a:pt x="79" y="576"/>
                  </a:lnTo>
                  <a:lnTo>
                    <a:pt x="27" y="785"/>
                  </a:lnTo>
                  <a:lnTo>
                    <a:pt x="0" y="995"/>
                  </a:lnTo>
                  <a:lnTo>
                    <a:pt x="0" y="1230"/>
                  </a:lnTo>
                  <a:lnTo>
                    <a:pt x="27" y="1465"/>
                  </a:lnTo>
                  <a:lnTo>
                    <a:pt x="105" y="1701"/>
                  </a:lnTo>
                  <a:lnTo>
                    <a:pt x="210" y="1910"/>
                  </a:lnTo>
                  <a:lnTo>
                    <a:pt x="340" y="2119"/>
                  </a:lnTo>
                  <a:lnTo>
                    <a:pt x="497" y="2302"/>
                  </a:lnTo>
                  <a:lnTo>
                    <a:pt x="707" y="2433"/>
                  </a:lnTo>
                  <a:lnTo>
                    <a:pt x="942" y="2537"/>
                  </a:lnTo>
                  <a:lnTo>
                    <a:pt x="1230" y="2590"/>
                  </a:lnTo>
                  <a:lnTo>
                    <a:pt x="1543" y="2590"/>
                  </a:lnTo>
                  <a:lnTo>
                    <a:pt x="1726" y="2354"/>
                  </a:lnTo>
                  <a:lnTo>
                    <a:pt x="1831" y="2145"/>
                  </a:lnTo>
                  <a:lnTo>
                    <a:pt x="1857" y="1988"/>
                  </a:lnTo>
                  <a:lnTo>
                    <a:pt x="1857" y="1858"/>
                  </a:lnTo>
                  <a:lnTo>
                    <a:pt x="1805" y="1753"/>
                  </a:lnTo>
                  <a:lnTo>
                    <a:pt x="1753" y="1701"/>
                  </a:lnTo>
                  <a:lnTo>
                    <a:pt x="1700" y="1648"/>
                  </a:lnTo>
                  <a:lnTo>
                    <a:pt x="1648" y="1361"/>
                  </a:lnTo>
                  <a:lnTo>
                    <a:pt x="1569" y="1047"/>
                  </a:lnTo>
                  <a:lnTo>
                    <a:pt x="1439" y="733"/>
                  </a:lnTo>
                  <a:lnTo>
                    <a:pt x="1282" y="419"/>
                  </a:lnTo>
                  <a:lnTo>
                    <a:pt x="1203" y="288"/>
                  </a:lnTo>
                  <a:lnTo>
                    <a:pt x="1099" y="158"/>
                  </a:lnTo>
                  <a:lnTo>
                    <a:pt x="968" y="79"/>
                  </a:lnTo>
                  <a:lnTo>
                    <a:pt x="837" y="27"/>
                  </a:lnTo>
                  <a:lnTo>
                    <a:pt x="70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699700" y="1898400"/>
              <a:ext cx="187025" cy="198125"/>
            </a:xfrm>
            <a:custGeom>
              <a:avLst/>
              <a:gdLst/>
              <a:ahLst/>
              <a:cxnLst/>
              <a:rect l="l" t="t" r="r" b="b"/>
              <a:pathLst>
                <a:path w="7481" h="7925" extrusionOk="0">
                  <a:moveTo>
                    <a:pt x="4499" y="1"/>
                  </a:moveTo>
                  <a:lnTo>
                    <a:pt x="4211" y="27"/>
                  </a:lnTo>
                  <a:lnTo>
                    <a:pt x="3924" y="79"/>
                  </a:lnTo>
                  <a:lnTo>
                    <a:pt x="3636" y="158"/>
                  </a:lnTo>
                  <a:lnTo>
                    <a:pt x="3348" y="289"/>
                  </a:lnTo>
                  <a:lnTo>
                    <a:pt x="3061" y="419"/>
                  </a:lnTo>
                  <a:lnTo>
                    <a:pt x="2747" y="602"/>
                  </a:lnTo>
                  <a:lnTo>
                    <a:pt x="2433" y="812"/>
                  </a:lnTo>
                  <a:lnTo>
                    <a:pt x="2145" y="1047"/>
                  </a:lnTo>
                  <a:lnTo>
                    <a:pt x="1832" y="1308"/>
                  </a:lnTo>
                  <a:lnTo>
                    <a:pt x="1518" y="1622"/>
                  </a:lnTo>
                  <a:lnTo>
                    <a:pt x="1204" y="1962"/>
                  </a:lnTo>
                  <a:lnTo>
                    <a:pt x="916" y="2328"/>
                  </a:lnTo>
                  <a:lnTo>
                    <a:pt x="602" y="2747"/>
                  </a:lnTo>
                  <a:lnTo>
                    <a:pt x="289" y="3191"/>
                  </a:lnTo>
                  <a:lnTo>
                    <a:pt x="1" y="3688"/>
                  </a:lnTo>
                  <a:lnTo>
                    <a:pt x="79" y="3610"/>
                  </a:lnTo>
                  <a:lnTo>
                    <a:pt x="367" y="3427"/>
                  </a:lnTo>
                  <a:lnTo>
                    <a:pt x="759" y="3165"/>
                  </a:lnTo>
                  <a:lnTo>
                    <a:pt x="995" y="3034"/>
                  </a:lnTo>
                  <a:lnTo>
                    <a:pt x="1282" y="2904"/>
                  </a:lnTo>
                  <a:lnTo>
                    <a:pt x="1570" y="2799"/>
                  </a:lnTo>
                  <a:lnTo>
                    <a:pt x="1858" y="2721"/>
                  </a:lnTo>
                  <a:lnTo>
                    <a:pt x="2198" y="2642"/>
                  </a:lnTo>
                  <a:lnTo>
                    <a:pt x="2511" y="2616"/>
                  </a:lnTo>
                  <a:lnTo>
                    <a:pt x="2825" y="2616"/>
                  </a:lnTo>
                  <a:lnTo>
                    <a:pt x="3165" y="2668"/>
                  </a:lnTo>
                  <a:lnTo>
                    <a:pt x="3479" y="2773"/>
                  </a:lnTo>
                  <a:lnTo>
                    <a:pt x="3819" y="2930"/>
                  </a:lnTo>
                  <a:lnTo>
                    <a:pt x="4107" y="3165"/>
                  </a:lnTo>
                  <a:lnTo>
                    <a:pt x="4368" y="3400"/>
                  </a:lnTo>
                  <a:lnTo>
                    <a:pt x="4630" y="3688"/>
                  </a:lnTo>
                  <a:lnTo>
                    <a:pt x="4839" y="3976"/>
                  </a:lnTo>
                  <a:lnTo>
                    <a:pt x="5022" y="4290"/>
                  </a:lnTo>
                  <a:lnTo>
                    <a:pt x="5179" y="4630"/>
                  </a:lnTo>
                  <a:lnTo>
                    <a:pt x="5336" y="4970"/>
                  </a:lnTo>
                  <a:lnTo>
                    <a:pt x="5440" y="5336"/>
                  </a:lnTo>
                  <a:lnTo>
                    <a:pt x="5545" y="5702"/>
                  </a:lnTo>
                  <a:lnTo>
                    <a:pt x="5623" y="6042"/>
                  </a:lnTo>
                  <a:lnTo>
                    <a:pt x="5676" y="6408"/>
                  </a:lnTo>
                  <a:lnTo>
                    <a:pt x="5702" y="6748"/>
                  </a:lnTo>
                  <a:lnTo>
                    <a:pt x="5728" y="7062"/>
                  </a:lnTo>
                  <a:lnTo>
                    <a:pt x="5728" y="7375"/>
                  </a:lnTo>
                  <a:lnTo>
                    <a:pt x="5728" y="7663"/>
                  </a:lnTo>
                  <a:lnTo>
                    <a:pt x="5702" y="7925"/>
                  </a:lnTo>
                  <a:lnTo>
                    <a:pt x="6016" y="7663"/>
                  </a:lnTo>
                  <a:lnTo>
                    <a:pt x="6199" y="7506"/>
                  </a:lnTo>
                  <a:lnTo>
                    <a:pt x="6382" y="7297"/>
                  </a:lnTo>
                  <a:lnTo>
                    <a:pt x="6539" y="7088"/>
                  </a:lnTo>
                  <a:lnTo>
                    <a:pt x="6722" y="6826"/>
                  </a:lnTo>
                  <a:lnTo>
                    <a:pt x="6879" y="6565"/>
                  </a:lnTo>
                  <a:lnTo>
                    <a:pt x="7009" y="6251"/>
                  </a:lnTo>
                  <a:lnTo>
                    <a:pt x="7140" y="5937"/>
                  </a:lnTo>
                  <a:lnTo>
                    <a:pt x="7271" y="5571"/>
                  </a:lnTo>
                  <a:lnTo>
                    <a:pt x="7349" y="5179"/>
                  </a:lnTo>
                  <a:lnTo>
                    <a:pt x="7428" y="4760"/>
                  </a:lnTo>
                  <a:lnTo>
                    <a:pt x="7480" y="4290"/>
                  </a:lnTo>
                  <a:lnTo>
                    <a:pt x="7480" y="3819"/>
                  </a:lnTo>
                  <a:lnTo>
                    <a:pt x="7480" y="3270"/>
                  </a:lnTo>
                  <a:lnTo>
                    <a:pt x="7428" y="2721"/>
                  </a:lnTo>
                  <a:lnTo>
                    <a:pt x="7375" y="2433"/>
                  </a:lnTo>
                  <a:lnTo>
                    <a:pt x="7297" y="2145"/>
                  </a:lnTo>
                  <a:lnTo>
                    <a:pt x="7219" y="1884"/>
                  </a:lnTo>
                  <a:lnTo>
                    <a:pt x="7114" y="1648"/>
                  </a:lnTo>
                  <a:lnTo>
                    <a:pt x="7009" y="1413"/>
                  </a:lnTo>
                  <a:lnTo>
                    <a:pt x="6852" y="1178"/>
                  </a:lnTo>
                  <a:lnTo>
                    <a:pt x="6722" y="968"/>
                  </a:lnTo>
                  <a:lnTo>
                    <a:pt x="6539" y="785"/>
                  </a:lnTo>
                  <a:lnTo>
                    <a:pt x="6356" y="628"/>
                  </a:lnTo>
                  <a:lnTo>
                    <a:pt x="6173" y="472"/>
                  </a:lnTo>
                  <a:lnTo>
                    <a:pt x="5963" y="341"/>
                  </a:lnTo>
                  <a:lnTo>
                    <a:pt x="5728" y="210"/>
                  </a:lnTo>
                  <a:lnTo>
                    <a:pt x="5519" y="132"/>
                  </a:lnTo>
                  <a:lnTo>
                    <a:pt x="5257" y="53"/>
                  </a:lnTo>
                  <a:lnTo>
                    <a:pt x="5022" y="27"/>
                  </a:lnTo>
                  <a:lnTo>
                    <a:pt x="4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67100" y="2549575"/>
              <a:ext cx="65400" cy="126200"/>
            </a:xfrm>
            <a:custGeom>
              <a:avLst/>
              <a:gdLst/>
              <a:ahLst/>
              <a:cxnLst/>
              <a:rect l="l" t="t" r="r" b="b"/>
              <a:pathLst>
                <a:path w="2616" h="5048" extrusionOk="0">
                  <a:moveTo>
                    <a:pt x="1334" y="0"/>
                  </a:moveTo>
                  <a:lnTo>
                    <a:pt x="1" y="2171"/>
                  </a:lnTo>
                  <a:lnTo>
                    <a:pt x="105" y="2327"/>
                  </a:lnTo>
                  <a:lnTo>
                    <a:pt x="236" y="2510"/>
                  </a:lnTo>
                  <a:lnTo>
                    <a:pt x="367" y="2772"/>
                  </a:lnTo>
                  <a:lnTo>
                    <a:pt x="471" y="3112"/>
                  </a:lnTo>
                  <a:lnTo>
                    <a:pt x="576" y="3504"/>
                  </a:lnTo>
                  <a:lnTo>
                    <a:pt x="654" y="3975"/>
                  </a:lnTo>
                  <a:lnTo>
                    <a:pt x="681" y="4236"/>
                  </a:lnTo>
                  <a:lnTo>
                    <a:pt x="681" y="4498"/>
                  </a:lnTo>
                  <a:lnTo>
                    <a:pt x="681" y="4733"/>
                  </a:lnTo>
                  <a:lnTo>
                    <a:pt x="707" y="4838"/>
                  </a:lnTo>
                  <a:lnTo>
                    <a:pt x="733" y="4916"/>
                  </a:lnTo>
                  <a:lnTo>
                    <a:pt x="785" y="4969"/>
                  </a:lnTo>
                  <a:lnTo>
                    <a:pt x="837" y="5021"/>
                  </a:lnTo>
                  <a:lnTo>
                    <a:pt x="916" y="5047"/>
                  </a:lnTo>
                  <a:lnTo>
                    <a:pt x="968" y="5047"/>
                  </a:lnTo>
                  <a:lnTo>
                    <a:pt x="1125" y="5021"/>
                  </a:lnTo>
                  <a:lnTo>
                    <a:pt x="1308" y="4969"/>
                  </a:lnTo>
                  <a:lnTo>
                    <a:pt x="1491" y="4838"/>
                  </a:lnTo>
                  <a:lnTo>
                    <a:pt x="1674" y="4655"/>
                  </a:lnTo>
                  <a:lnTo>
                    <a:pt x="1883" y="4472"/>
                  </a:lnTo>
                  <a:lnTo>
                    <a:pt x="2067" y="4210"/>
                  </a:lnTo>
                  <a:lnTo>
                    <a:pt x="2223" y="3949"/>
                  </a:lnTo>
                  <a:lnTo>
                    <a:pt x="2380" y="3661"/>
                  </a:lnTo>
                  <a:lnTo>
                    <a:pt x="2485" y="3347"/>
                  </a:lnTo>
                  <a:lnTo>
                    <a:pt x="2563" y="3007"/>
                  </a:lnTo>
                  <a:lnTo>
                    <a:pt x="2616" y="2667"/>
                  </a:lnTo>
                  <a:lnTo>
                    <a:pt x="2616" y="2327"/>
                  </a:lnTo>
                  <a:lnTo>
                    <a:pt x="2563" y="2014"/>
                  </a:lnTo>
                  <a:lnTo>
                    <a:pt x="2511" y="1700"/>
                  </a:lnTo>
                  <a:lnTo>
                    <a:pt x="2433" y="1438"/>
                  </a:lnTo>
                  <a:lnTo>
                    <a:pt x="2354" y="1203"/>
                  </a:lnTo>
                  <a:lnTo>
                    <a:pt x="2250" y="994"/>
                  </a:lnTo>
                  <a:lnTo>
                    <a:pt x="2145" y="785"/>
                  </a:lnTo>
                  <a:lnTo>
                    <a:pt x="1910" y="471"/>
                  </a:lnTo>
                  <a:lnTo>
                    <a:pt x="1700" y="262"/>
                  </a:lnTo>
                  <a:lnTo>
                    <a:pt x="1517" y="105"/>
                  </a:lnTo>
                  <a:lnTo>
                    <a:pt x="1334"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918075" y="2144225"/>
              <a:ext cx="189625" cy="520425"/>
            </a:xfrm>
            <a:custGeom>
              <a:avLst/>
              <a:gdLst/>
              <a:ahLst/>
              <a:cxnLst/>
              <a:rect l="l" t="t" r="r" b="b"/>
              <a:pathLst>
                <a:path w="7585" h="20817" extrusionOk="0">
                  <a:moveTo>
                    <a:pt x="4472" y="1"/>
                  </a:moveTo>
                  <a:lnTo>
                    <a:pt x="4394" y="27"/>
                  </a:lnTo>
                  <a:lnTo>
                    <a:pt x="4315" y="53"/>
                  </a:lnTo>
                  <a:lnTo>
                    <a:pt x="4237" y="105"/>
                  </a:lnTo>
                  <a:lnTo>
                    <a:pt x="4054" y="288"/>
                  </a:lnTo>
                  <a:lnTo>
                    <a:pt x="3923" y="550"/>
                  </a:lnTo>
                  <a:lnTo>
                    <a:pt x="3792" y="890"/>
                  </a:lnTo>
                  <a:lnTo>
                    <a:pt x="3688" y="1282"/>
                  </a:lnTo>
                  <a:lnTo>
                    <a:pt x="3583" y="1700"/>
                  </a:lnTo>
                  <a:lnTo>
                    <a:pt x="3426" y="2171"/>
                  </a:lnTo>
                  <a:lnTo>
                    <a:pt x="3138" y="3060"/>
                  </a:lnTo>
                  <a:lnTo>
                    <a:pt x="3060" y="3400"/>
                  </a:lnTo>
                  <a:lnTo>
                    <a:pt x="3034" y="3662"/>
                  </a:lnTo>
                  <a:lnTo>
                    <a:pt x="3034" y="3740"/>
                  </a:lnTo>
                  <a:lnTo>
                    <a:pt x="3086" y="3766"/>
                  </a:lnTo>
                  <a:lnTo>
                    <a:pt x="3138" y="3766"/>
                  </a:lnTo>
                  <a:lnTo>
                    <a:pt x="3243" y="3714"/>
                  </a:lnTo>
                  <a:lnTo>
                    <a:pt x="3452" y="3557"/>
                  </a:lnTo>
                  <a:lnTo>
                    <a:pt x="3609" y="3426"/>
                  </a:lnTo>
                  <a:lnTo>
                    <a:pt x="3714" y="3269"/>
                  </a:lnTo>
                  <a:lnTo>
                    <a:pt x="3792" y="3165"/>
                  </a:lnTo>
                  <a:lnTo>
                    <a:pt x="3897" y="2956"/>
                  </a:lnTo>
                  <a:lnTo>
                    <a:pt x="3897" y="2877"/>
                  </a:lnTo>
                  <a:lnTo>
                    <a:pt x="4786" y="4159"/>
                  </a:lnTo>
                  <a:lnTo>
                    <a:pt x="4394" y="4969"/>
                  </a:lnTo>
                  <a:lnTo>
                    <a:pt x="3949" y="5884"/>
                  </a:lnTo>
                  <a:lnTo>
                    <a:pt x="3400" y="7087"/>
                  </a:lnTo>
                  <a:lnTo>
                    <a:pt x="2772" y="8526"/>
                  </a:lnTo>
                  <a:lnTo>
                    <a:pt x="2092" y="10147"/>
                  </a:lnTo>
                  <a:lnTo>
                    <a:pt x="1439" y="11873"/>
                  </a:lnTo>
                  <a:lnTo>
                    <a:pt x="1099" y="12762"/>
                  </a:lnTo>
                  <a:lnTo>
                    <a:pt x="785" y="13651"/>
                  </a:lnTo>
                  <a:lnTo>
                    <a:pt x="523" y="14540"/>
                  </a:lnTo>
                  <a:lnTo>
                    <a:pt x="314" y="15351"/>
                  </a:lnTo>
                  <a:lnTo>
                    <a:pt x="183" y="16109"/>
                  </a:lnTo>
                  <a:lnTo>
                    <a:pt x="79" y="16815"/>
                  </a:lnTo>
                  <a:lnTo>
                    <a:pt x="26" y="17469"/>
                  </a:lnTo>
                  <a:lnTo>
                    <a:pt x="0" y="18045"/>
                  </a:lnTo>
                  <a:lnTo>
                    <a:pt x="26" y="18594"/>
                  </a:lnTo>
                  <a:lnTo>
                    <a:pt x="53" y="19064"/>
                  </a:lnTo>
                  <a:lnTo>
                    <a:pt x="105" y="19483"/>
                  </a:lnTo>
                  <a:lnTo>
                    <a:pt x="183" y="19823"/>
                  </a:lnTo>
                  <a:lnTo>
                    <a:pt x="262" y="20137"/>
                  </a:lnTo>
                  <a:lnTo>
                    <a:pt x="340" y="20398"/>
                  </a:lnTo>
                  <a:lnTo>
                    <a:pt x="471" y="20712"/>
                  </a:lnTo>
                  <a:lnTo>
                    <a:pt x="523" y="20817"/>
                  </a:lnTo>
                  <a:lnTo>
                    <a:pt x="706" y="20764"/>
                  </a:lnTo>
                  <a:lnTo>
                    <a:pt x="889" y="20712"/>
                  </a:lnTo>
                  <a:lnTo>
                    <a:pt x="1256" y="20529"/>
                  </a:lnTo>
                  <a:lnTo>
                    <a:pt x="1569" y="20267"/>
                  </a:lnTo>
                  <a:lnTo>
                    <a:pt x="1909" y="19980"/>
                  </a:lnTo>
                  <a:lnTo>
                    <a:pt x="2197" y="19640"/>
                  </a:lnTo>
                  <a:lnTo>
                    <a:pt x="2485" y="19274"/>
                  </a:lnTo>
                  <a:lnTo>
                    <a:pt x="2772" y="18829"/>
                  </a:lnTo>
                  <a:lnTo>
                    <a:pt x="3008" y="18358"/>
                  </a:lnTo>
                  <a:lnTo>
                    <a:pt x="3269" y="17862"/>
                  </a:lnTo>
                  <a:lnTo>
                    <a:pt x="3478" y="17338"/>
                  </a:lnTo>
                  <a:lnTo>
                    <a:pt x="3714" y="16789"/>
                  </a:lnTo>
                  <a:lnTo>
                    <a:pt x="3897" y="16188"/>
                  </a:lnTo>
                  <a:lnTo>
                    <a:pt x="4106" y="15586"/>
                  </a:lnTo>
                  <a:lnTo>
                    <a:pt x="4263" y="14959"/>
                  </a:lnTo>
                  <a:lnTo>
                    <a:pt x="4603" y="13677"/>
                  </a:lnTo>
                  <a:lnTo>
                    <a:pt x="4864" y="12370"/>
                  </a:lnTo>
                  <a:lnTo>
                    <a:pt x="5126" y="11062"/>
                  </a:lnTo>
                  <a:lnTo>
                    <a:pt x="5309" y="9781"/>
                  </a:lnTo>
                  <a:lnTo>
                    <a:pt x="5492" y="8552"/>
                  </a:lnTo>
                  <a:lnTo>
                    <a:pt x="5780" y="6355"/>
                  </a:lnTo>
                  <a:lnTo>
                    <a:pt x="5963" y="4708"/>
                  </a:lnTo>
                  <a:lnTo>
                    <a:pt x="6303" y="4159"/>
                  </a:lnTo>
                  <a:lnTo>
                    <a:pt x="6616" y="3609"/>
                  </a:lnTo>
                  <a:lnTo>
                    <a:pt x="6904" y="3060"/>
                  </a:lnTo>
                  <a:lnTo>
                    <a:pt x="7139" y="2537"/>
                  </a:lnTo>
                  <a:lnTo>
                    <a:pt x="7349" y="2093"/>
                  </a:lnTo>
                  <a:lnTo>
                    <a:pt x="7506" y="1700"/>
                  </a:lnTo>
                  <a:lnTo>
                    <a:pt x="7584" y="1413"/>
                  </a:lnTo>
                  <a:lnTo>
                    <a:pt x="7584" y="1282"/>
                  </a:lnTo>
                  <a:lnTo>
                    <a:pt x="7584" y="1203"/>
                  </a:lnTo>
                  <a:lnTo>
                    <a:pt x="7506" y="1099"/>
                  </a:lnTo>
                  <a:lnTo>
                    <a:pt x="7401" y="1020"/>
                  </a:lnTo>
                  <a:lnTo>
                    <a:pt x="7270" y="968"/>
                  </a:lnTo>
                  <a:lnTo>
                    <a:pt x="7113" y="942"/>
                  </a:lnTo>
                  <a:lnTo>
                    <a:pt x="6721" y="890"/>
                  </a:lnTo>
                  <a:lnTo>
                    <a:pt x="6303" y="837"/>
                  </a:lnTo>
                  <a:lnTo>
                    <a:pt x="6224" y="707"/>
                  </a:lnTo>
                  <a:lnTo>
                    <a:pt x="6120" y="602"/>
                  </a:lnTo>
                  <a:lnTo>
                    <a:pt x="5989" y="497"/>
                  </a:lnTo>
                  <a:lnTo>
                    <a:pt x="5832" y="419"/>
                  </a:lnTo>
                  <a:lnTo>
                    <a:pt x="5649" y="367"/>
                  </a:lnTo>
                  <a:lnTo>
                    <a:pt x="5440" y="341"/>
                  </a:lnTo>
                  <a:lnTo>
                    <a:pt x="5152" y="314"/>
                  </a:lnTo>
                  <a:lnTo>
                    <a:pt x="4864" y="314"/>
                  </a:lnTo>
                  <a:lnTo>
                    <a:pt x="4786" y="210"/>
                  </a:lnTo>
                  <a:lnTo>
                    <a:pt x="4707" y="105"/>
                  </a:lnTo>
                  <a:lnTo>
                    <a:pt x="4629" y="53"/>
                  </a:lnTo>
                  <a:lnTo>
                    <a:pt x="455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5697750" y="2078200"/>
              <a:ext cx="47100" cy="85000"/>
            </a:xfrm>
            <a:custGeom>
              <a:avLst/>
              <a:gdLst/>
              <a:ahLst/>
              <a:cxnLst/>
              <a:rect l="l" t="t" r="r" b="b"/>
              <a:pathLst>
                <a:path w="1884" h="3400" extrusionOk="0">
                  <a:moveTo>
                    <a:pt x="1883" y="3191"/>
                  </a:moveTo>
                  <a:lnTo>
                    <a:pt x="1857" y="3295"/>
                  </a:lnTo>
                  <a:lnTo>
                    <a:pt x="1831" y="3321"/>
                  </a:lnTo>
                  <a:lnTo>
                    <a:pt x="1805" y="3348"/>
                  </a:lnTo>
                  <a:lnTo>
                    <a:pt x="1857" y="3321"/>
                  </a:lnTo>
                  <a:lnTo>
                    <a:pt x="1883" y="3295"/>
                  </a:lnTo>
                  <a:lnTo>
                    <a:pt x="1883" y="3191"/>
                  </a:lnTo>
                  <a:close/>
                  <a:moveTo>
                    <a:pt x="1883" y="0"/>
                  </a:moveTo>
                  <a:lnTo>
                    <a:pt x="1674" y="628"/>
                  </a:lnTo>
                  <a:lnTo>
                    <a:pt x="1439" y="1256"/>
                  </a:lnTo>
                  <a:lnTo>
                    <a:pt x="1282" y="1569"/>
                  </a:lnTo>
                  <a:lnTo>
                    <a:pt x="1125" y="1857"/>
                  </a:lnTo>
                  <a:lnTo>
                    <a:pt x="942" y="2119"/>
                  </a:lnTo>
                  <a:lnTo>
                    <a:pt x="837" y="2249"/>
                  </a:lnTo>
                  <a:lnTo>
                    <a:pt x="733" y="2354"/>
                  </a:lnTo>
                  <a:lnTo>
                    <a:pt x="550" y="2328"/>
                  </a:lnTo>
                  <a:lnTo>
                    <a:pt x="367" y="2328"/>
                  </a:lnTo>
                  <a:lnTo>
                    <a:pt x="157" y="2354"/>
                  </a:lnTo>
                  <a:lnTo>
                    <a:pt x="53" y="2380"/>
                  </a:lnTo>
                  <a:lnTo>
                    <a:pt x="27" y="2432"/>
                  </a:lnTo>
                  <a:lnTo>
                    <a:pt x="0" y="2485"/>
                  </a:lnTo>
                  <a:lnTo>
                    <a:pt x="0" y="2537"/>
                  </a:lnTo>
                  <a:lnTo>
                    <a:pt x="0" y="2589"/>
                  </a:lnTo>
                  <a:lnTo>
                    <a:pt x="79" y="2668"/>
                  </a:lnTo>
                  <a:lnTo>
                    <a:pt x="210" y="2798"/>
                  </a:lnTo>
                  <a:lnTo>
                    <a:pt x="367" y="2903"/>
                  </a:lnTo>
                  <a:lnTo>
                    <a:pt x="550" y="3008"/>
                  </a:lnTo>
                  <a:lnTo>
                    <a:pt x="890" y="3165"/>
                  </a:lnTo>
                  <a:lnTo>
                    <a:pt x="1256" y="3321"/>
                  </a:lnTo>
                  <a:lnTo>
                    <a:pt x="1439" y="3374"/>
                  </a:lnTo>
                  <a:lnTo>
                    <a:pt x="1622" y="3400"/>
                  </a:lnTo>
                  <a:lnTo>
                    <a:pt x="1726" y="3400"/>
                  </a:lnTo>
                  <a:lnTo>
                    <a:pt x="1805" y="3348"/>
                  </a:lnTo>
                  <a:lnTo>
                    <a:pt x="1726" y="3374"/>
                  </a:lnTo>
                  <a:lnTo>
                    <a:pt x="1622" y="3374"/>
                  </a:lnTo>
                  <a:lnTo>
                    <a:pt x="1439" y="3348"/>
                  </a:lnTo>
                  <a:lnTo>
                    <a:pt x="1256" y="3295"/>
                  </a:lnTo>
                  <a:lnTo>
                    <a:pt x="916" y="3138"/>
                  </a:lnTo>
                  <a:lnTo>
                    <a:pt x="550" y="2955"/>
                  </a:lnTo>
                  <a:lnTo>
                    <a:pt x="393" y="2877"/>
                  </a:lnTo>
                  <a:lnTo>
                    <a:pt x="236" y="2772"/>
                  </a:lnTo>
                  <a:lnTo>
                    <a:pt x="105" y="2642"/>
                  </a:lnTo>
                  <a:lnTo>
                    <a:pt x="53" y="2563"/>
                  </a:lnTo>
                  <a:lnTo>
                    <a:pt x="53" y="2485"/>
                  </a:lnTo>
                  <a:lnTo>
                    <a:pt x="105" y="2432"/>
                  </a:lnTo>
                  <a:lnTo>
                    <a:pt x="184" y="2406"/>
                  </a:lnTo>
                  <a:lnTo>
                    <a:pt x="367" y="2380"/>
                  </a:lnTo>
                  <a:lnTo>
                    <a:pt x="550" y="2380"/>
                  </a:lnTo>
                  <a:lnTo>
                    <a:pt x="733" y="2406"/>
                  </a:lnTo>
                  <a:lnTo>
                    <a:pt x="759" y="2406"/>
                  </a:lnTo>
                  <a:lnTo>
                    <a:pt x="890" y="2275"/>
                  </a:lnTo>
                  <a:lnTo>
                    <a:pt x="994" y="2145"/>
                  </a:lnTo>
                  <a:lnTo>
                    <a:pt x="1177" y="1883"/>
                  </a:lnTo>
                  <a:lnTo>
                    <a:pt x="1334" y="1569"/>
                  </a:lnTo>
                  <a:lnTo>
                    <a:pt x="1465" y="1282"/>
                  </a:lnTo>
                  <a:lnTo>
                    <a:pt x="1700" y="654"/>
                  </a:lnTo>
                  <a:lnTo>
                    <a:pt x="1883"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709525" y="2179525"/>
              <a:ext cx="41850" cy="23575"/>
            </a:xfrm>
            <a:custGeom>
              <a:avLst/>
              <a:gdLst/>
              <a:ahLst/>
              <a:cxnLst/>
              <a:rect l="l" t="t" r="r" b="b"/>
              <a:pathLst>
                <a:path w="1674" h="943" extrusionOk="0">
                  <a:moveTo>
                    <a:pt x="0" y="1"/>
                  </a:moveTo>
                  <a:lnTo>
                    <a:pt x="0" y="158"/>
                  </a:lnTo>
                  <a:lnTo>
                    <a:pt x="0" y="315"/>
                  </a:lnTo>
                  <a:lnTo>
                    <a:pt x="53" y="471"/>
                  </a:lnTo>
                  <a:lnTo>
                    <a:pt x="105" y="654"/>
                  </a:lnTo>
                  <a:lnTo>
                    <a:pt x="183" y="785"/>
                  </a:lnTo>
                  <a:lnTo>
                    <a:pt x="236" y="864"/>
                  </a:lnTo>
                  <a:lnTo>
                    <a:pt x="314" y="916"/>
                  </a:lnTo>
                  <a:lnTo>
                    <a:pt x="419" y="942"/>
                  </a:lnTo>
                  <a:lnTo>
                    <a:pt x="497" y="942"/>
                  </a:lnTo>
                  <a:lnTo>
                    <a:pt x="680" y="916"/>
                  </a:lnTo>
                  <a:lnTo>
                    <a:pt x="837" y="864"/>
                  </a:lnTo>
                  <a:lnTo>
                    <a:pt x="994" y="759"/>
                  </a:lnTo>
                  <a:lnTo>
                    <a:pt x="1229" y="550"/>
                  </a:lnTo>
                  <a:lnTo>
                    <a:pt x="1465" y="315"/>
                  </a:lnTo>
                  <a:lnTo>
                    <a:pt x="1674" y="53"/>
                  </a:lnTo>
                  <a:lnTo>
                    <a:pt x="1439" y="288"/>
                  </a:lnTo>
                  <a:lnTo>
                    <a:pt x="1177" y="498"/>
                  </a:lnTo>
                  <a:lnTo>
                    <a:pt x="942" y="681"/>
                  </a:lnTo>
                  <a:lnTo>
                    <a:pt x="785" y="759"/>
                  </a:lnTo>
                  <a:lnTo>
                    <a:pt x="654" y="811"/>
                  </a:lnTo>
                  <a:lnTo>
                    <a:pt x="497" y="838"/>
                  </a:lnTo>
                  <a:lnTo>
                    <a:pt x="366" y="811"/>
                  </a:lnTo>
                  <a:lnTo>
                    <a:pt x="262" y="733"/>
                  </a:lnTo>
                  <a:lnTo>
                    <a:pt x="157" y="602"/>
                  </a:lnTo>
                  <a:lnTo>
                    <a:pt x="105" y="471"/>
                  </a:lnTo>
                  <a:lnTo>
                    <a:pt x="53" y="315"/>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720625" y="2065125"/>
              <a:ext cx="10500" cy="21600"/>
            </a:xfrm>
            <a:custGeom>
              <a:avLst/>
              <a:gdLst/>
              <a:ahLst/>
              <a:cxnLst/>
              <a:rect l="l" t="t" r="r" b="b"/>
              <a:pathLst>
                <a:path w="420" h="864" extrusionOk="0">
                  <a:moveTo>
                    <a:pt x="210" y="0"/>
                  </a:moveTo>
                  <a:lnTo>
                    <a:pt x="184" y="26"/>
                  </a:lnTo>
                  <a:lnTo>
                    <a:pt x="132" y="53"/>
                  </a:lnTo>
                  <a:lnTo>
                    <a:pt x="79" y="131"/>
                  </a:lnTo>
                  <a:lnTo>
                    <a:pt x="27" y="262"/>
                  </a:lnTo>
                  <a:lnTo>
                    <a:pt x="1" y="445"/>
                  </a:lnTo>
                  <a:lnTo>
                    <a:pt x="27" y="602"/>
                  </a:lnTo>
                  <a:lnTo>
                    <a:pt x="79" y="733"/>
                  </a:lnTo>
                  <a:lnTo>
                    <a:pt x="132" y="837"/>
                  </a:lnTo>
                  <a:lnTo>
                    <a:pt x="184" y="863"/>
                  </a:lnTo>
                  <a:lnTo>
                    <a:pt x="262" y="863"/>
                  </a:lnTo>
                  <a:lnTo>
                    <a:pt x="288" y="837"/>
                  </a:lnTo>
                  <a:lnTo>
                    <a:pt x="367" y="733"/>
                  </a:lnTo>
                  <a:lnTo>
                    <a:pt x="393" y="602"/>
                  </a:lnTo>
                  <a:lnTo>
                    <a:pt x="419" y="445"/>
                  </a:lnTo>
                  <a:lnTo>
                    <a:pt x="393" y="262"/>
                  </a:lnTo>
                  <a:lnTo>
                    <a:pt x="367" y="131"/>
                  </a:lnTo>
                  <a:lnTo>
                    <a:pt x="288" y="53"/>
                  </a:lnTo>
                  <a:lnTo>
                    <a:pt x="262" y="26"/>
                  </a:lnTo>
                  <a:lnTo>
                    <a:pt x="21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5755275" y="2089300"/>
              <a:ext cx="9850" cy="21600"/>
            </a:xfrm>
            <a:custGeom>
              <a:avLst/>
              <a:gdLst/>
              <a:ahLst/>
              <a:cxnLst/>
              <a:rect l="l" t="t" r="r" b="b"/>
              <a:pathLst>
                <a:path w="394" h="864" extrusionOk="0">
                  <a:moveTo>
                    <a:pt x="158" y="1"/>
                  </a:moveTo>
                  <a:lnTo>
                    <a:pt x="105" y="27"/>
                  </a:lnTo>
                  <a:lnTo>
                    <a:pt x="53" y="132"/>
                  </a:lnTo>
                  <a:lnTo>
                    <a:pt x="1" y="262"/>
                  </a:lnTo>
                  <a:lnTo>
                    <a:pt x="1" y="419"/>
                  </a:lnTo>
                  <a:lnTo>
                    <a:pt x="1" y="602"/>
                  </a:lnTo>
                  <a:lnTo>
                    <a:pt x="53" y="733"/>
                  </a:lnTo>
                  <a:lnTo>
                    <a:pt x="105" y="812"/>
                  </a:lnTo>
                  <a:lnTo>
                    <a:pt x="158" y="838"/>
                  </a:lnTo>
                  <a:lnTo>
                    <a:pt x="210" y="864"/>
                  </a:lnTo>
                  <a:lnTo>
                    <a:pt x="236" y="838"/>
                  </a:lnTo>
                  <a:lnTo>
                    <a:pt x="288" y="812"/>
                  </a:lnTo>
                  <a:lnTo>
                    <a:pt x="341" y="733"/>
                  </a:lnTo>
                  <a:lnTo>
                    <a:pt x="393" y="602"/>
                  </a:lnTo>
                  <a:lnTo>
                    <a:pt x="393" y="419"/>
                  </a:lnTo>
                  <a:lnTo>
                    <a:pt x="393" y="262"/>
                  </a:lnTo>
                  <a:lnTo>
                    <a:pt x="341" y="132"/>
                  </a:lnTo>
                  <a:lnTo>
                    <a:pt x="288" y="27"/>
                  </a:lnTo>
                  <a:lnTo>
                    <a:pt x="23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5709525" y="1999750"/>
              <a:ext cx="37275" cy="51675"/>
            </a:xfrm>
            <a:custGeom>
              <a:avLst/>
              <a:gdLst/>
              <a:ahLst/>
              <a:cxnLst/>
              <a:rect l="l" t="t" r="r" b="b"/>
              <a:pathLst>
                <a:path w="1491" h="2067" extrusionOk="0">
                  <a:moveTo>
                    <a:pt x="0" y="0"/>
                  </a:moveTo>
                  <a:lnTo>
                    <a:pt x="157" y="53"/>
                  </a:lnTo>
                  <a:lnTo>
                    <a:pt x="236" y="79"/>
                  </a:lnTo>
                  <a:lnTo>
                    <a:pt x="314" y="131"/>
                  </a:lnTo>
                  <a:lnTo>
                    <a:pt x="471" y="209"/>
                  </a:lnTo>
                  <a:lnTo>
                    <a:pt x="602" y="314"/>
                  </a:lnTo>
                  <a:lnTo>
                    <a:pt x="837" y="523"/>
                  </a:lnTo>
                  <a:lnTo>
                    <a:pt x="968" y="654"/>
                  </a:lnTo>
                  <a:lnTo>
                    <a:pt x="1046" y="811"/>
                  </a:lnTo>
                  <a:lnTo>
                    <a:pt x="1203" y="1099"/>
                  </a:lnTo>
                  <a:lnTo>
                    <a:pt x="1334" y="1412"/>
                  </a:lnTo>
                  <a:lnTo>
                    <a:pt x="1439" y="1726"/>
                  </a:lnTo>
                  <a:lnTo>
                    <a:pt x="1491" y="2066"/>
                  </a:lnTo>
                  <a:lnTo>
                    <a:pt x="1465" y="1726"/>
                  </a:lnTo>
                  <a:lnTo>
                    <a:pt x="1412" y="1386"/>
                  </a:lnTo>
                  <a:lnTo>
                    <a:pt x="1308" y="1046"/>
                  </a:lnTo>
                  <a:lnTo>
                    <a:pt x="1151" y="732"/>
                  </a:lnTo>
                  <a:lnTo>
                    <a:pt x="1046" y="602"/>
                  </a:lnTo>
                  <a:lnTo>
                    <a:pt x="915" y="471"/>
                  </a:lnTo>
                  <a:lnTo>
                    <a:pt x="785" y="340"/>
                  </a:lnTo>
                  <a:lnTo>
                    <a:pt x="654" y="236"/>
                  </a:lnTo>
                  <a:lnTo>
                    <a:pt x="497" y="157"/>
                  </a:lnTo>
                  <a:lnTo>
                    <a:pt x="340" y="79"/>
                  </a:lnTo>
                  <a:lnTo>
                    <a:pt x="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775550" y="2063150"/>
              <a:ext cx="45125" cy="32075"/>
            </a:xfrm>
            <a:custGeom>
              <a:avLst/>
              <a:gdLst/>
              <a:ahLst/>
              <a:cxnLst/>
              <a:rect l="l" t="t" r="r" b="b"/>
              <a:pathLst>
                <a:path w="1805" h="1283" extrusionOk="0">
                  <a:moveTo>
                    <a:pt x="131" y="1"/>
                  </a:moveTo>
                  <a:lnTo>
                    <a:pt x="0" y="53"/>
                  </a:lnTo>
                  <a:lnTo>
                    <a:pt x="131" y="27"/>
                  </a:lnTo>
                  <a:lnTo>
                    <a:pt x="288" y="53"/>
                  </a:lnTo>
                  <a:lnTo>
                    <a:pt x="419" y="79"/>
                  </a:lnTo>
                  <a:lnTo>
                    <a:pt x="550" y="132"/>
                  </a:lnTo>
                  <a:lnTo>
                    <a:pt x="811" y="262"/>
                  </a:lnTo>
                  <a:lnTo>
                    <a:pt x="1046" y="419"/>
                  </a:lnTo>
                  <a:lnTo>
                    <a:pt x="1256" y="602"/>
                  </a:lnTo>
                  <a:lnTo>
                    <a:pt x="1439" y="812"/>
                  </a:lnTo>
                  <a:lnTo>
                    <a:pt x="1622" y="1047"/>
                  </a:lnTo>
                  <a:lnTo>
                    <a:pt x="1805" y="1282"/>
                  </a:lnTo>
                  <a:lnTo>
                    <a:pt x="1674" y="1021"/>
                  </a:lnTo>
                  <a:lnTo>
                    <a:pt x="1517" y="759"/>
                  </a:lnTo>
                  <a:lnTo>
                    <a:pt x="1308" y="550"/>
                  </a:lnTo>
                  <a:lnTo>
                    <a:pt x="1203" y="445"/>
                  </a:lnTo>
                  <a:lnTo>
                    <a:pt x="1099" y="341"/>
                  </a:lnTo>
                  <a:lnTo>
                    <a:pt x="863" y="184"/>
                  </a:lnTo>
                  <a:lnTo>
                    <a:pt x="733" y="105"/>
                  </a:lnTo>
                  <a:lnTo>
                    <a:pt x="576" y="53"/>
                  </a:lnTo>
                  <a:lnTo>
                    <a:pt x="445" y="27"/>
                  </a:lnTo>
                  <a:lnTo>
                    <a:pt x="28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5802350" y="2125275"/>
              <a:ext cx="47100" cy="21600"/>
            </a:xfrm>
            <a:custGeom>
              <a:avLst/>
              <a:gdLst/>
              <a:ahLst/>
              <a:cxnLst/>
              <a:rect l="l" t="t" r="r" b="b"/>
              <a:pathLst>
                <a:path w="1884" h="864" extrusionOk="0">
                  <a:moveTo>
                    <a:pt x="1831" y="288"/>
                  </a:moveTo>
                  <a:lnTo>
                    <a:pt x="1857" y="392"/>
                  </a:lnTo>
                  <a:lnTo>
                    <a:pt x="1883" y="497"/>
                  </a:lnTo>
                  <a:lnTo>
                    <a:pt x="1883" y="392"/>
                  </a:lnTo>
                  <a:lnTo>
                    <a:pt x="1831" y="288"/>
                  </a:lnTo>
                  <a:close/>
                  <a:moveTo>
                    <a:pt x="1256" y="0"/>
                  </a:moveTo>
                  <a:lnTo>
                    <a:pt x="1021" y="52"/>
                  </a:lnTo>
                  <a:lnTo>
                    <a:pt x="811" y="157"/>
                  </a:lnTo>
                  <a:lnTo>
                    <a:pt x="628" y="262"/>
                  </a:lnTo>
                  <a:lnTo>
                    <a:pt x="419" y="392"/>
                  </a:lnTo>
                  <a:lnTo>
                    <a:pt x="393" y="392"/>
                  </a:lnTo>
                  <a:lnTo>
                    <a:pt x="419" y="419"/>
                  </a:lnTo>
                  <a:lnTo>
                    <a:pt x="471" y="497"/>
                  </a:lnTo>
                  <a:lnTo>
                    <a:pt x="497" y="602"/>
                  </a:lnTo>
                  <a:lnTo>
                    <a:pt x="471" y="680"/>
                  </a:lnTo>
                  <a:lnTo>
                    <a:pt x="393" y="759"/>
                  </a:lnTo>
                  <a:lnTo>
                    <a:pt x="314" y="811"/>
                  </a:lnTo>
                  <a:lnTo>
                    <a:pt x="210" y="837"/>
                  </a:lnTo>
                  <a:lnTo>
                    <a:pt x="105" y="837"/>
                  </a:lnTo>
                  <a:lnTo>
                    <a:pt x="1" y="811"/>
                  </a:lnTo>
                  <a:lnTo>
                    <a:pt x="105" y="863"/>
                  </a:lnTo>
                  <a:lnTo>
                    <a:pt x="210" y="863"/>
                  </a:lnTo>
                  <a:lnTo>
                    <a:pt x="314" y="837"/>
                  </a:lnTo>
                  <a:lnTo>
                    <a:pt x="419" y="785"/>
                  </a:lnTo>
                  <a:lnTo>
                    <a:pt x="497" y="706"/>
                  </a:lnTo>
                  <a:lnTo>
                    <a:pt x="524" y="654"/>
                  </a:lnTo>
                  <a:lnTo>
                    <a:pt x="550" y="602"/>
                  </a:lnTo>
                  <a:lnTo>
                    <a:pt x="524" y="497"/>
                  </a:lnTo>
                  <a:lnTo>
                    <a:pt x="459" y="411"/>
                  </a:lnTo>
                  <a:lnTo>
                    <a:pt x="654" y="314"/>
                  </a:lnTo>
                  <a:lnTo>
                    <a:pt x="837" y="209"/>
                  </a:lnTo>
                  <a:lnTo>
                    <a:pt x="1047" y="105"/>
                  </a:lnTo>
                  <a:lnTo>
                    <a:pt x="1256" y="52"/>
                  </a:lnTo>
                  <a:lnTo>
                    <a:pt x="1387" y="26"/>
                  </a:lnTo>
                  <a:lnTo>
                    <a:pt x="1491" y="52"/>
                  </a:lnTo>
                  <a:lnTo>
                    <a:pt x="1596" y="79"/>
                  </a:lnTo>
                  <a:lnTo>
                    <a:pt x="1674" y="131"/>
                  </a:lnTo>
                  <a:lnTo>
                    <a:pt x="1753" y="209"/>
                  </a:lnTo>
                  <a:lnTo>
                    <a:pt x="1831" y="288"/>
                  </a:lnTo>
                  <a:lnTo>
                    <a:pt x="1779" y="183"/>
                  </a:lnTo>
                  <a:lnTo>
                    <a:pt x="1700" y="105"/>
                  </a:lnTo>
                  <a:lnTo>
                    <a:pt x="1596" y="26"/>
                  </a:lnTo>
                  <a:lnTo>
                    <a:pt x="1491"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5657225" y="2046150"/>
              <a:ext cx="26175" cy="34675"/>
            </a:xfrm>
            <a:custGeom>
              <a:avLst/>
              <a:gdLst/>
              <a:ahLst/>
              <a:cxnLst/>
              <a:rect l="l" t="t" r="r" b="b"/>
              <a:pathLst>
                <a:path w="1047" h="1387" extrusionOk="0">
                  <a:moveTo>
                    <a:pt x="0" y="1"/>
                  </a:moveTo>
                  <a:lnTo>
                    <a:pt x="183" y="27"/>
                  </a:lnTo>
                  <a:lnTo>
                    <a:pt x="366" y="106"/>
                  </a:lnTo>
                  <a:lnTo>
                    <a:pt x="549" y="210"/>
                  </a:lnTo>
                  <a:lnTo>
                    <a:pt x="680" y="367"/>
                  </a:lnTo>
                  <a:lnTo>
                    <a:pt x="785" y="524"/>
                  </a:lnTo>
                  <a:lnTo>
                    <a:pt x="889" y="707"/>
                  </a:lnTo>
                  <a:lnTo>
                    <a:pt x="942" y="890"/>
                  </a:lnTo>
                  <a:lnTo>
                    <a:pt x="986" y="1047"/>
                  </a:lnTo>
                  <a:lnTo>
                    <a:pt x="942" y="1047"/>
                  </a:lnTo>
                  <a:lnTo>
                    <a:pt x="837" y="1073"/>
                  </a:lnTo>
                  <a:lnTo>
                    <a:pt x="811" y="1099"/>
                  </a:lnTo>
                  <a:lnTo>
                    <a:pt x="785" y="1125"/>
                  </a:lnTo>
                  <a:lnTo>
                    <a:pt x="759" y="1230"/>
                  </a:lnTo>
                  <a:lnTo>
                    <a:pt x="785" y="1308"/>
                  </a:lnTo>
                  <a:lnTo>
                    <a:pt x="811" y="1387"/>
                  </a:lnTo>
                  <a:lnTo>
                    <a:pt x="785" y="1230"/>
                  </a:lnTo>
                  <a:lnTo>
                    <a:pt x="811" y="1152"/>
                  </a:lnTo>
                  <a:lnTo>
                    <a:pt x="863" y="1099"/>
                  </a:lnTo>
                  <a:lnTo>
                    <a:pt x="1046" y="1099"/>
                  </a:lnTo>
                  <a:lnTo>
                    <a:pt x="1046" y="1073"/>
                  </a:lnTo>
                  <a:lnTo>
                    <a:pt x="994" y="864"/>
                  </a:lnTo>
                  <a:lnTo>
                    <a:pt x="942" y="681"/>
                  </a:lnTo>
                  <a:lnTo>
                    <a:pt x="837" y="498"/>
                  </a:lnTo>
                  <a:lnTo>
                    <a:pt x="706" y="315"/>
                  </a:lnTo>
                  <a:lnTo>
                    <a:pt x="575" y="184"/>
                  </a:lnTo>
                  <a:lnTo>
                    <a:pt x="392" y="79"/>
                  </a:lnTo>
                  <a:lnTo>
                    <a:pt x="20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817400" y="2150775"/>
              <a:ext cx="18975" cy="62125"/>
            </a:xfrm>
            <a:custGeom>
              <a:avLst/>
              <a:gdLst/>
              <a:ahLst/>
              <a:cxnLst/>
              <a:rect l="l" t="t" r="r" b="b"/>
              <a:pathLst>
                <a:path w="759" h="2485" extrusionOk="0">
                  <a:moveTo>
                    <a:pt x="392" y="0"/>
                  </a:moveTo>
                  <a:lnTo>
                    <a:pt x="314" y="131"/>
                  </a:lnTo>
                  <a:lnTo>
                    <a:pt x="209" y="288"/>
                  </a:lnTo>
                  <a:lnTo>
                    <a:pt x="131" y="497"/>
                  </a:lnTo>
                  <a:lnTo>
                    <a:pt x="52" y="758"/>
                  </a:lnTo>
                  <a:lnTo>
                    <a:pt x="26" y="1098"/>
                  </a:lnTo>
                  <a:lnTo>
                    <a:pt x="0" y="1517"/>
                  </a:lnTo>
                  <a:lnTo>
                    <a:pt x="52" y="1988"/>
                  </a:lnTo>
                  <a:lnTo>
                    <a:pt x="79" y="2223"/>
                  </a:lnTo>
                  <a:lnTo>
                    <a:pt x="131" y="2380"/>
                  </a:lnTo>
                  <a:lnTo>
                    <a:pt x="209" y="2458"/>
                  </a:lnTo>
                  <a:lnTo>
                    <a:pt x="288" y="2484"/>
                  </a:lnTo>
                  <a:lnTo>
                    <a:pt x="340" y="2484"/>
                  </a:lnTo>
                  <a:lnTo>
                    <a:pt x="392" y="2432"/>
                  </a:lnTo>
                  <a:lnTo>
                    <a:pt x="497" y="2249"/>
                  </a:lnTo>
                  <a:lnTo>
                    <a:pt x="575" y="2014"/>
                  </a:lnTo>
                  <a:lnTo>
                    <a:pt x="654" y="1700"/>
                  </a:lnTo>
                  <a:lnTo>
                    <a:pt x="706" y="1360"/>
                  </a:lnTo>
                  <a:lnTo>
                    <a:pt x="758" y="994"/>
                  </a:lnTo>
                  <a:lnTo>
                    <a:pt x="758" y="654"/>
                  </a:lnTo>
                  <a:lnTo>
                    <a:pt x="732" y="340"/>
                  </a:lnTo>
                  <a:lnTo>
                    <a:pt x="732" y="314"/>
                  </a:lnTo>
                  <a:lnTo>
                    <a:pt x="706" y="314"/>
                  </a:lnTo>
                  <a:lnTo>
                    <a:pt x="680" y="340"/>
                  </a:lnTo>
                  <a:lnTo>
                    <a:pt x="706" y="680"/>
                  </a:lnTo>
                  <a:lnTo>
                    <a:pt x="706" y="1020"/>
                  </a:lnTo>
                  <a:lnTo>
                    <a:pt x="654" y="1386"/>
                  </a:lnTo>
                  <a:lnTo>
                    <a:pt x="602" y="1700"/>
                  </a:lnTo>
                  <a:lnTo>
                    <a:pt x="523" y="1988"/>
                  </a:lnTo>
                  <a:lnTo>
                    <a:pt x="445" y="2223"/>
                  </a:lnTo>
                  <a:lnTo>
                    <a:pt x="366" y="2380"/>
                  </a:lnTo>
                  <a:lnTo>
                    <a:pt x="314" y="2432"/>
                  </a:lnTo>
                  <a:lnTo>
                    <a:pt x="262" y="2432"/>
                  </a:lnTo>
                  <a:lnTo>
                    <a:pt x="209" y="2380"/>
                  </a:lnTo>
                  <a:lnTo>
                    <a:pt x="157" y="2249"/>
                  </a:lnTo>
                  <a:lnTo>
                    <a:pt x="105" y="1988"/>
                  </a:lnTo>
                  <a:lnTo>
                    <a:pt x="52" y="1517"/>
                  </a:lnTo>
                  <a:lnTo>
                    <a:pt x="79" y="1098"/>
                  </a:lnTo>
                  <a:lnTo>
                    <a:pt x="105" y="785"/>
                  </a:lnTo>
                  <a:lnTo>
                    <a:pt x="183" y="523"/>
                  </a:lnTo>
                  <a:lnTo>
                    <a:pt x="262" y="314"/>
                  </a:lnTo>
                  <a:lnTo>
                    <a:pt x="340" y="157"/>
                  </a:lnTo>
                  <a:lnTo>
                    <a:pt x="419" y="52"/>
                  </a:lnTo>
                  <a:lnTo>
                    <a:pt x="419"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655250" y="2076900"/>
              <a:ext cx="15075" cy="47750"/>
            </a:xfrm>
            <a:custGeom>
              <a:avLst/>
              <a:gdLst/>
              <a:ahLst/>
              <a:cxnLst/>
              <a:rect l="l" t="t" r="r" b="b"/>
              <a:pathLst>
                <a:path w="603" h="1910" extrusionOk="0">
                  <a:moveTo>
                    <a:pt x="262" y="0"/>
                  </a:moveTo>
                  <a:lnTo>
                    <a:pt x="210" y="157"/>
                  </a:lnTo>
                  <a:lnTo>
                    <a:pt x="105" y="523"/>
                  </a:lnTo>
                  <a:lnTo>
                    <a:pt x="53" y="758"/>
                  </a:lnTo>
                  <a:lnTo>
                    <a:pt x="27" y="1020"/>
                  </a:lnTo>
                  <a:lnTo>
                    <a:pt x="1" y="1308"/>
                  </a:lnTo>
                  <a:lnTo>
                    <a:pt x="27" y="1569"/>
                  </a:lnTo>
                  <a:lnTo>
                    <a:pt x="53" y="1752"/>
                  </a:lnTo>
                  <a:lnTo>
                    <a:pt x="105" y="1857"/>
                  </a:lnTo>
                  <a:lnTo>
                    <a:pt x="158" y="1909"/>
                  </a:lnTo>
                  <a:lnTo>
                    <a:pt x="210" y="1909"/>
                  </a:lnTo>
                  <a:lnTo>
                    <a:pt x="262" y="1883"/>
                  </a:lnTo>
                  <a:lnTo>
                    <a:pt x="341" y="1804"/>
                  </a:lnTo>
                  <a:lnTo>
                    <a:pt x="419" y="1674"/>
                  </a:lnTo>
                  <a:lnTo>
                    <a:pt x="471" y="1491"/>
                  </a:lnTo>
                  <a:lnTo>
                    <a:pt x="524" y="1281"/>
                  </a:lnTo>
                  <a:lnTo>
                    <a:pt x="576" y="1046"/>
                  </a:lnTo>
                  <a:lnTo>
                    <a:pt x="602" y="732"/>
                  </a:lnTo>
                  <a:lnTo>
                    <a:pt x="602" y="418"/>
                  </a:lnTo>
                  <a:lnTo>
                    <a:pt x="576" y="392"/>
                  </a:lnTo>
                  <a:lnTo>
                    <a:pt x="550" y="418"/>
                  </a:lnTo>
                  <a:lnTo>
                    <a:pt x="550" y="758"/>
                  </a:lnTo>
                  <a:lnTo>
                    <a:pt x="524" y="1046"/>
                  </a:lnTo>
                  <a:lnTo>
                    <a:pt x="471" y="1281"/>
                  </a:lnTo>
                  <a:lnTo>
                    <a:pt x="419" y="1491"/>
                  </a:lnTo>
                  <a:lnTo>
                    <a:pt x="367" y="1648"/>
                  </a:lnTo>
                  <a:lnTo>
                    <a:pt x="315" y="1778"/>
                  </a:lnTo>
                  <a:lnTo>
                    <a:pt x="236" y="1831"/>
                  </a:lnTo>
                  <a:lnTo>
                    <a:pt x="184" y="1857"/>
                  </a:lnTo>
                  <a:lnTo>
                    <a:pt x="158" y="1857"/>
                  </a:lnTo>
                  <a:lnTo>
                    <a:pt x="131" y="1804"/>
                  </a:lnTo>
                  <a:lnTo>
                    <a:pt x="79" y="1700"/>
                  </a:lnTo>
                  <a:lnTo>
                    <a:pt x="79" y="1569"/>
                  </a:lnTo>
                  <a:lnTo>
                    <a:pt x="53" y="1308"/>
                  </a:lnTo>
                  <a:lnTo>
                    <a:pt x="79" y="1020"/>
                  </a:lnTo>
                  <a:lnTo>
                    <a:pt x="105" y="785"/>
                  </a:lnTo>
                  <a:lnTo>
                    <a:pt x="158" y="523"/>
                  </a:lnTo>
                  <a:lnTo>
                    <a:pt x="262" y="157"/>
                  </a:lnTo>
                  <a:lnTo>
                    <a:pt x="315" y="26"/>
                  </a:lnTo>
                  <a:lnTo>
                    <a:pt x="288"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5980175" y="2561975"/>
              <a:ext cx="31400" cy="65400"/>
            </a:xfrm>
            <a:custGeom>
              <a:avLst/>
              <a:gdLst/>
              <a:ahLst/>
              <a:cxnLst/>
              <a:rect l="l" t="t" r="r" b="b"/>
              <a:pathLst>
                <a:path w="1256" h="2616" extrusionOk="0">
                  <a:moveTo>
                    <a:pt x="1256" y="1"/>
                  </a:moveTo>
                  <a:lnTo>
                    <a:pt x="994" y="681"/>
                  </a:lnTo>
                  <a:lnTo>
                    <a:pt x="707" y="1335"/>
                  </a:lnTo>
                  <a:lnTo>
                    <a:pt x="393" y="1988"/>
                  </a:lnTo>
                  <a:lnTo>
                    <a:pt x="210" y="2328"/>
                  </a:lnTo>
                  <a:lnTo>
                    <a:pt x="1" y="2616"/>
                  </a:lnTo>
                  <a:lnTo>
                    <a:pt x="236" y="2328"/>
                  </a:lnTo>
                  <a:lnTo>
                    <a:pt x="419" y="2014"/>
                  </a:lnTo>
                  <a:lnTo>
                    <a:pt x="602" y="1701"/>
                  </a:lnTo>
                  <a:lnTo>
                    <a:pt x="759" y="1361"/>
                  </a:lnTo>
                  <a:lnTo>
                    <a:pt x="1021" y="681"/>
                  </a:lnTo>
                  <a:lnTo>
                    <a:pt x="125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5917500" y="2399850"/>
              <a:ext cx="52900" cy="182400"/>
            </a:xfrm>
            <a:custGeom>
              <a:avLst/>
              <a:gdLst/>
              <a:ahLst/>
              <a:cxnLst/>
              <a:rect l="l" t="t" r="r" b="b"/>
              <a:pathLst>
                <a:path w="2116" h="7296" extrusionOk="0">
                  <a:moveTo>
                    <a:pt x="2115" y="0"/>
                  </a:moveTo>
                  <a:lnTo>
                    <a:pt x="1723" y="863"/>
                  </a:lnTo>
                  <a:lnTo>
                    <a:pt x="1383" y="1753"/>
                  </a:lnTo>
                  <a:lnTo>
                    <a:pt x="1069" y="2668"/>
                  </a:lnTo>
                  <a:lnTo>
                    <a:pt x="756" y="3583"/>
                  </a:lnTo>
                  <a:lnTo>
                    <a:pt x="520" y="4498"/>
                  </a:lnTo>
                  <a:lnTo>
                    <a:pt x="285" y="5440"/>
                  </a:lnTo>
                  <a:lnTo>
                    <a:pt x="102" y="6381"/>
                  </a:lnTo>
                  <a:lnTo>
                    <a:pt x="49" y="6852"/>
                  </a:lnTo>
                  <a:lnTo>
                    <a:pt x="128" y="6381"/>
                  </a:lnTo>
                  <a:lnTo>
                    <a:pt x="233" y="5911"/>
                  </a:lnTo>
                  <a:lnTo>
                    <a:pt x="337" y="5440"/>
                  </a:lnTo>
                  <a:lnTo>
                    <a:pt x="546" y="4498"/>
                  </a:lnTo>
                  <a:lnTo>
                    <a:pt x="808" y="3583"/>
                  </a:lnTo>
                  <a:lnTo>
                    <a:pt x="1096" y="2668"/>
                  </a:lnTo>
                  <a:lnTo>
                    <a:pt x="1409" y="1779"/>
                  </a:lnTo>
                  <a:lnTo>
                    <a:pt x="1749" y="890"/>
                  </a:lnTo>
                  <a:lnTo>
                    <a:pt x="2115" y="0"/>
                  </a:lnTo>
                  <a:close/>
                  <a:moveTo>
                    <a:pt x="49" y="6852"/>
                  </a:moveTo>
                  <a:lnTo>
                    <a:pt x="49" y="6852"/>
                  </a:lnTo>
                  <a:lnTo>
                    <a:pt x="0" y="7295"/>
                  </a:lnTo>
                  <a:lnTo>
                    <a:pt x="49" y="6852"/>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5993900" y="2615600"/>
              <a:ext cx="6575" cy="60175"/>
            </a:xfrm>
            <a:custGeom>
              <a:avLst/>
              <a:gdLst/>
              <a:ahLst/>
              <a:cxnLst/>
              <a:rect l="l" t="t" r="r" b="b"/>
              <a:pathLst>
                <a:path w="263" h="2407" extrusionOk="0">
                  <a:moveTo>
                    <a:pt x="236" y="0"/>
                  </a:moveTo>
                  <a:lnTo>
                    <a:pt x="236" y="602"/>
                  </a:lnTo>
                  <a:lnTo>
                    <a:pt x="184" y="1229"/>
                  </a:lnTo>
                  <a:lnTo>
                    <a:pt x="132" y="1831"/>
                  </a:lnTo>
                  <a:lnTo>
                    <a:pt x="79" y="2118"/>
                  </a:lnTo>
                  <a:lnTo>
                    <a:pt x="1" y="2406"/>
                  </a:lnTo>
                  <a:lnTo>
                    <a:pt x="105" y="2118"/>
                  </a:lnTo>
                  <a:lnTo>
                    <a:pt x="184" y="1831"/>
                  </a:lnTo>
                  <a:lnTo>
                    <a:pt x="210" y="1517"/>
                  </a:lnTo>
                  <a:lnTo>
                    <a:pt x="236" y="1229"/>
                  </a:lnTo>
                  <a:lnTo>
                    <a:pt x="262" y="602"/>
                  </a:lnTo>
                  <a:lnTo>
                    <a:pt x="236"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011550" y="2596625"/>
              <a:ext cx="3300" cy="68025"/>
            </a:xfrm>
            <a:custGeom>
              <a:avLst/>
              <a:gdLst/>
              <a:ahLst/>
              <a:cxnLst/>
              <a:rect l="l" t="t" r="r" b="b"/>
              <a:pathLst>
                <a:path w="132" h="2721" extrusionOk="0">
                  <a:moveTo>
                    <a:pt x="79" y="1"/>
                  </a:moveTo>
                  <a:lnTo>
                    <a:pt x="79" y="681"/>
                  </a:lnTo>
                  <a:lnTo>
                    <a:pt x="79" y="1361"/>
                  </a:lnTo>
                  <a:lnTo>
                    <a:pt x="79" y="2041"/>
                  </a:lnTo>
                  <a:lnTo>
                    <a:pt x="1" y="2721"/>
                  </a:lnTo>
                  <a:lnTo>
                    <a:pt x="79" y="2381"/>
                  </a:lnTo>
                  <a:lnTo>
                    <a:pt x="105" y="2041"/>
                  </a:lnTo>
                  <a:lnTo>
                    <a:pt x="132" y="1361"/>
                  </a:lnTo>
                  <a:lnTo>
                    <a:pt x="132" y="681"/>
                  </a:lnTo>
                  <a:lnTo>
                    <a:pt x="7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024625" y="2591400"/>
              <a:ext cx="2650" cy="50375"/>
            </a:xfrm>
            <a:custGeom>
              <a:avLst/>
              <a:gdLst/>
              <a:ahLst/>
              <a:cxnLst/>
              <a:rect l="l" t="t" r="r" b="b"/>
              <a:pathLst>
                <a:path w="106" h="2015" extrusionOk="0">
                  <a:moveTo>
                    <a:pt x="1" y="1"/>
                  </a:moveTo>
                  <a:lnTo>
                    <a:pt x="53" y="1021"/>
                  </a:lnTo>
                  <a:lnTo>
                    <a:pt x="53" y="1517"/>
                  </a:lnTo>
                  <a:lnTo>
                    <a:pt x="53" y="2014"/>
                  </a:lnTo>
                  <a:lnTo>
                    <a:pt x="106" y="1517"/>
                  </a:lnTo>
                  <a:lnTo>
                    <a:pt x="106" y="1021"/>
                  </a:lnTo>
                  <a:lnTo>
                    <a:pt x="53" y="498"/>
                  </a:lnTo>
                  <a:lnTo>
                    <a:pt x="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6014825" y="2171025"/>
              <a:ext cx="74550" cy="50375"/>
            </a:xfrm>
            <a:custGeom>
              <a:avLst/>
              <a:gdLst/>
              <a:ahLst/>
              <a:cxnLst/>
              <a:rect l="l" t="t" r="r" b="b"/>
              <a:pathLst>
                <a:path w="2982" h="2015" extrusionOk="0">
                  <a:moveTo>
                    <a:pt x="471" y="1"/>
                  </a:moveTo>
                  <a:lnTo>
                    <a:pt x="236" y="890"/>
                  </a:lnTo>
                  <a:lnTo>
                    <a:pt x="27" y="1805"/>
                  </a:lnTo>
                  <a:lnTo>
                    <a:pt x="1" y="1831"/>
                  </a:lnTo>
                  <a:lnTo>
                    <a:pt x="27" y="1831"/>
                  </a:lnTo>
                  <a:lnTo>
                    <a:pt x="184" y="1857"/>
                  </a:lnTo>
                  <a:lnTo>
                    <a:pt x="314" y="1831"/>
                  </a:lnTo>
                  <a:lnTo>
                    <a:pt x="393" y="1805"/>
                  </a:lnTo>
                  <a:lnTo>
                    <a:pt x="445" y="1779"/>
                  </a:lnTo>
                  <a:lnTo>
                    <a:pt x="498" y="1727"/>
                  </a:lnTo>
                  <a:lnTo>
                    <a:pt x="518" y="1695"/>
                  </a:lnTo>
                  <a:lnTo>
                    <a:pt x="518" y="1695"/>
                  </a:lnTo>
                  <a:lnTo>
                    <a:pt x="550" y="1727"/>
                  </a:lnTo>
                  <a:lnTo>
                    <a:pt x="628" y="1753"/>
                  </a:lnTo>
                  <a:lnTo>
                    <a:pt x="707" y="1779"/>
                  </a:lnTo>
                  <a:lnTo>
                    <a:pt x="785" y="1779"/>
                  </a:lnTo>
                  <a:lnTo>
                    <a:pt x="916" y="1753"/>
                  </a:lnTo>
                  <a:lnTo>
                    <a:pt x="1029" y="1715"/>
                  </a:lnTo>
                  <a:lnTo>
                    <a:pt x="1029" y="1715"/>
                  </a:lnTo>
                  <a:lnTo>
                    <a:pt x="1047" y="1805"/>
                  </a:lnTo>
                  <a:lnTo>
                    <a:pt x="1099" y="1910"/>
                  </a:lnTo>
                  <a:lnTo>
                    <a:pt x="1125" y="1962"/>
                  </a:lnTo>
                  <a:lnTo>
                    <a:pt x="1177" y="1988"/>
                  </a:lnTo>
                  <a:lnTo>
                    <a:pt x="1230" y="2014"/>
                  </a:lnTo>
                  <a:lnTo>
                    <a:pt x="1282" y="2014"/>
                  </a:lnTo>
                  <a:lnTo>
                    <a:pt x="1439" y="1988"/>
                  </a:lnTo>
                  <a:lnTo>
                    <a:pt x="1570" y="1962"/>
                  </a:lnTo>
                  <a:lnTo>
                    <a:pt x="1805" y="1831"/>
                  </a:lnTo>
                  <a:lnTo>
                    <a:pt x="2040" y="1701"/>
                  </a:lnTo>
                  <a:lnTo>
                    <a:pt x="2250" y="1517"/>
                  </a:lnTo>
                  <a:lnTo>
                    <a:pt x="2642" y="1151"/>
                  </a:lnTo>
                  <a:lnTo>
                    <a:pt x="2982" y="733"/>
                  </a:lnTo>
                  <a:lnTo>
                    <a:pt x="2616" y="1125"/>
                  </a:lnTo>
                  <a:lnTo>
                    <a:pt x="2223" y="1491"/>
                  </a:lnTo>
                  <a:lnTo>
                    <a:pt x="2014" y="1674"/>
                  </a:lnTo>
                  <a:lnTo>
                    <a:pt x="1779" y="1805"/>
                  </a:lnTo>
                  <a:lnTo>
                    <a:pt x="1544" y="1910"/>
                  </a:lnTo>
                  <a:lnTo>
                    <a:pt x="1413" y="1962"/>
                  </a:lnTo>
                  <a:lnTo>
                    <a:pt x="1204" y="1962"/>
                  </a:lnTo>
                  <a:lnTo>
                    <a:pt x="1125" y="1884"/>
                  </a:lnTo>
                  <a:lnTo>
                    <a:pt x="1099" y="1779"/>
                  </a:lnTo>
                  <a:lnTo>
                    <a:pt x="1073" y="1674"/>
                  </a:lnTo>
                  <a:lnTo>
                    <a:pt x="1073" y="1648"/>
                  </a:lnTo>
                  <a:lnTo>
                    <a:pt x="1047" y="1648"/>
                  </a:lnTo>
                  <a:lnTo>
                    <a:pt x="916" y="1701"/>
                  </a:lnTo>
                  <a:lnTo>
                    <a:pt x="785" y="1727"/>
                  </a:lnTo>
                  <a:lnTo>
                    <a:pt x="628" y="1701"/>
                  </a:lnTo>
                  <a:lnTo>
                    <a:pt x="576" y="1674"/>
                  </a:lnTo>
                  <a:lnTo>
                    <a:pt x="550" y="1648"/>
                  </a:lnTo>
                  <a:lnTo>
                    <a:pt x="524" y="1596"/>
                  </a:lnTo>
                  <a:lnTo>
                    <a:pt x="498" y="1648"/>
                  </a:lnTo>
                  <a:lnTo>
                    <a:pt x="471" y="1701"/>
                  </a:lnTo>
                  <a:lnTo>
                    <a:pt x="419" y="1727"/>
                  </a:lnTo>
                  <a:lnTo>
                    <a:pt x="314" y="1805"/>
                  </a:lnTo>
                  <a:lnTo>
                    <a:pt x="184" y="1805"/>
                  </a:lnTo>
                  <a:lnTo>
                    <a:pt x="60" y="1780"/>
                  </a:lnTo>
                  <a:lnTo>
                    <a:pt x="60" y="1780"/>
                  </a:lnTo>
                  <a:lnTo>
                    <a:pt x="288" y="916"/>
                  </a:lnTo>
                  <a:lnTo>
                    <a:pt x="47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040975" y="2171675"/>
              <a:ext cx="32725" cy="41225"/>
            </a:xfrm>
            <a:custGeom>
              <a:avLst/>
              <a:gdLst/>
              <a:ahLst/>
              <a:cxnLst/>
              <a:rect l="l" t="t" r="r" b="b"/>
              <a:pathLst>
                <a:path w="1309" h="1649" extrusionOk="0">
                  <a:moveTo>
                    <a:pt x="1308" y="1"/>
                  </a:moveTo>
                  <a:lnTo>
                    <a:pt x="968" y="393"/>
                  </a:lnTo>
                  <a:lnTo>
                    <a:pt x="628" y="812"/>
                  </a:lnTo>
                  <a:lnTo>
                    <a:pt x="314" y="1230"/>
                  </a:lnTo>
                  <a:lnTo>
                    <a:pt x="1" y="1648"/>
                  </a:lnTo>
                  <a:lnTo>
                    <a:pt x="341" y="1256"/>
                  </a:lnTo>
                  <a:lnTo>
                    <a:pt x="681" y="838"/>
                  </a:lnTo>
                  <a:lnTo>
                    <a:pt x="994" y="419"/>
                  </a:lnTo>
                  <a:lnTo>
                    <a:pt x="130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027900" y="2167750"/>
              <a:ext cx="21600" cy="44500"/>
            </a:xfrm>
            <a:custGeom>
              <a:avLst/>
              <a:gdLst/>
              <a:ahLst/>
              <a:cxnLst/>
              <a:rect l="l" t="t" r="r" b="b"/>
              <a:pathLst>
                <a:path w="864" h="1780" extrusionOk="0">
                  <a:moveTo>
                    <a:pt x="864" y="1"/>
                  </a:moveTo>
                  <a:lnTo>
                    <a:pt x="628" y="419"/>
                  </a:lnTo>
                  <a:lnTo>
                    <a:pt x="419" y="864"/>
                  </a:lnTo>
                  <a:lnTo>
                    <a:pt x="184" y="1335"/>
                  </a:lnTo>
                  <a:lnTo>
                    <a:pt x="1" y="1779"/>
                  </a:lnTo>
                  <a:lnTo>
                    <a:pt x="1" y="1779"/>
                  </a:lnTo>
                  <a:lnTo>
                    <a:pt x="236" y="1335"/>
                  </a:lnTo>
                  <a:lnTo>
                    <a:pt x="445" y="890"/>
                  </a:lnTo>
                  <a:lnTo>
                    <a:pt x="681" y="446"/>
                  </a:lnTo>
                  <a:lnTo>
                    <a:pt x="86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816075" y="2539750"/>
              <a:ext cx="82400" cy="75875"/>
            </a:xfrm>
            <a:custGeom>
              <a:avLst/>
              <a:gdLst/>
              <a:ahLst/>
              <a:cxnLst/>
              <a:rect l="l" t="t" r="r" b="b"/>
              <a:pathLst>
                <a:path w="3296" h="3035" extrusionOk="0">
                  <a:moveTo>
                    <a:pt x="3243" y="1"/>
                  </a:moveTo>
                  <a:lnTo>
                    <a:pt x="53" y="471"/>
                  </a:lnTo>
                  <a:lnTo>
                    <a:pt x="1" y="3034"/>
                  </a:lnTo>
                  <a:lnTo>
                    <a:pt x="1" y="3034"/>
                  </a:lnTo>
                  <a:lnTo>
                    <a:pt x="3296" y="2224"/>
                  </a:lnTo>
                  <a:lnTo>
                    <a:pt x="3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979525" y="2271050"/>
              <a:ext cx="87625" cy="138625"/>
            </a:xfrm>
            <a:custGeom>
              <a:avLst/>
              <a:gdLst/>
              <a:ahLst/>
              <a:cxnLst/>
              <a:rect l="l" t="t" r="r" b="b"/>
              <a:pathLst>
                <a:path w="3505" h="5545" extrusionOk="0">
                  <a:moveTo>
                    <a:pt x="1622" y="1"/>
                  </a:moveTo>
                  <a:lnTo>
                    <a:pt x="1" y="3191"/>
                  </a:lnTo>
                  <a:lnTo>
                    <a:pt x="2982" y="5545"/>
                  </a:lnTo>
                  <a:lnTo>
                    <a:pt x="3505" y="1361"/>
                  </a:lnTo>
                  <a:lnTo>
                    <a:pt x="1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999800" y="4049300"/>
              <a:ext cx="168025" cy="77175"/>
            </a:xfrm>
            <a:custGeom>
              <a:avLst/>
              <a:gdLst/>
              <a:ahLst/>
              <a:cxnLst/>
              <a:rect l="l" t="t" r="r" b="b"/>
              <a:pathLst>
                <a:path w="6721" h="3087" extrusionOk="0">
                  <a:moveTo>
                    <a:pt x="0" y="1"/>
                  </a:moveTo>
                  <a:lnTo>
                    <a:pt x="26" y="602"/>
                  </a:lnTo>
                  <a:lnTo>
                    <a:pt x="288" y="759"/>
                  </a:lnTo>
                  <a:lnTo>
                    <a:pt x="994" y="1178"/>
                  </a:lnTo>
                  <a:lnTo>
                    <a:pt x="2092" y="1753"/>
                  </a:lnTo>
                  <a:lnTo>
                    <a:pt x="2798" y="2093"/>
                  </a:lnTo>
                  <a:lnTo>
                    <a:pt x="3583" y="2459"/>
                  </a:lnTo>
                  <a:lnTo>
                    <a:pt x="4210" y="2668"/>
                  </a:lnTo>
                  <a:lnTo>
                    <a:pt x="4760" y="2825"/>
                  </a:lnTo>
                  <a:lnTo>
                    <a:pt x="5230" y="2956"/>
                  </a:lnTo>
                  <a:lnTo>
                    <a:pt x="5649" y="3034"/>
                  </a:lnTo>
                  <a:lnTo>
                    <a:pt x="5963" y="3060"/>
                  </a:lnTo>
                  <a:lnTo>
                    <a:pt x="6250" y="3087"/>
                  </a:lnTo>
                  <a:lnTo>
                    <a:pt x="6459" y="3060"/>
                  </a:lnTo>
                  <a:lnTo>
                    <a:pt x="6590" y="3008"/>
                  </a:lnTo>
                  <a:lnTo>
                    <a:pt x="6695" y="2930"/>
                  </a:lnTo>
                  <a:lnTo>
                    <a:pt x="6721" y="2825"/>
                  </a:lnTo>
                  <a:lnTo>
                    <a:pt x="6721" y="2720"/>
                  </a:lnTo>
                  <a:lnTo>
                    <a:pt x="6669" y="2590"/>
                  </a:lnTo>
                  <a:lnTo>
                    <a:pt x="6590" y="2459"/>
                  </a:lnTo>
                  <a:lnTo>
                    <a:pt x="6459" y="2302"/>
                  </a:lnTo>
                  <a:lnTo>
                    <a:pt x="6303" y="2145"/>
                  </a:lnTo>
                  <a:lnTo>
                    <a:pt x="6119" y="1988"/>
                  </a:lnTo>
                  <a:lnTo>
                    <a:pt x="5936" y="2093"/>
                  </a:lnTo>
                  <a:lnTo>
                    <a:pt x="5727" y="2171"/>
                  </a:lnTo>
                  <a:lnTo>
                    <a:pt x="5518" y="2224"/>
                  </a:lnTo>
                  <a:lnTo>
                    <a:pt x="5283" y="2250"/>
                  </a:lnTo>
                  <a:lnTo>
                    <a:pt x="5021" y="2276"/>
                  </a:lnTo>
                  <a:lnTo>
                    <a:pt x="4733" y="2250"/>
                  </a:lnTo>
                  <a:lnTo>
                    <a:pt x="4446" y="2197"/>
                  </a:lnTo>
                  <a:lnTo>
                    <a:pt x="4132" y="2093"/>
                  </a:lnTo>
                  <a:lnTo>
                    <a:pt x="3661" y="1910"/>
                  </a:lnTo>
                  <a:lnTo>
                    <a:pt x="3112" y="1674"/>
                  </a:lnTo>
                  <a:lnTo>
                    <a:pt x="1988" y="1073"/>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4934150" y="4052575"/>
              <a:ext cx="181125" cy="74550"/>
            </a:xfrm>
            <a:custGeom>
              <a:avLst/>
              <a:gdLst/>
              <a:ahLst/>
              <a:cxnLst/>
              <a:rect l="l" t="t" r="r" b="b"/>
              <a:pathLst>
                <a:path w="7245" h="2982" extrusionOk="0">
                  <a:moveTo>
                    <a:pt x="7244" y="1"/>
                  </a:moveTo>
                  <a:lnTo>
                    <a:pt x="6146" y="550"/>
                  </a:lnTo>
                  <a:lnTo>
                    <a:pt x="4812" y="1125"/>
                  </a:lnTo>
                  <a:lnTo>
                    <a:pt x="4158" y="1413"/>
                  </a:lnTo>
                  <a:lnTo>
                    <a:pt x="3505" y="1648"/>
                  </a:lnTo>
                  <a:lnTo>
                    <a:pt x="2903" y="1857"/>
                  </a:lnTo>
                  <a:lnTo>
                    <a:pt x="2615" y="1910"/>
                  </a:lnTo>
                  <a:lnTo>
                    <a:pt x="2354" y="1962"/>
                  </a:lnTo>
                  <a:lnTo>
                    <a:pt x="2092" y="1988"/>
                  </a:lnTo>
                  <a:lnTo>
                    <a:pt x="1857" y="1988"/>
                  </a:lnTo>
                  <a:lnTo>
                    <a:pt x="1674" y="1936"/>
                  </a:lnTo>
                  <a:lnTo>
                    <a:pt x="1543" y="1883"/>
                  </a:lnTo>
                  <a:lnTo>
                    <a:pt x="1412" y="1805"/>
                  </a:lnTo>
                  <a:lnTo>
                    <a:pt x="1334" y="1700"/>
                  </a:lnTo>
                  <a:lnTo>
                    <a:pt x="1256" y="1570"/>
                  </a:lnTo>
                  <a:lnTo>
                    <a:pt x="1203" y="1439"/>
                  </a:lnTo>
                  <a:lnTo>
                    <a:pt x="942" y="1648"/>
                  </a:lnTo>
                  <a:lnTo>
                    <a:pt x="654" y="1857"/>
                  </a:lnTo>
                  <a:lnTo>
                    <a:pt x="419" y="2066"/>
                  </a:lnTo>
                  <a:lnTo>
                    <a:pt x="210" y="2302"/>
                  </a:lnTo>
                  <a:lnTo>
                    <a:pt x="105" y="2433"/>
                  </a:lnTo>
                  <a:lnTo>
                    <a:pt x="26" y="2563"/>
                  </a:lnTo>
                  <a:lnTo>
                    <a:pt x="0" y="2668"/>
                  </a:lnTo>
                  <a:lnTo>
                    <a:pt x="0" y="2773"/>
                  </a:lnTo>
                  <a:lnTo>
                    <a:pt x="53" y="2851"/>
                  </a:lnTo>
                  <a:lnTo>
                    <a:pt x="131" y="2903"/>
                  </a:lnTo>
                  <a:lnTo>
                    <a:pt x="262" y="2956"/>
                  </a:lnTo>
                  <a:lnTo>
                    <a:pt x="419" y="2982"/>
                  </a:lnTo>
                  <a:lnTo>
                    <a:pt x="811" y="2982"/>
                  </a:lnTo>
                  <a:lnTo>
                    <a:pt x="1308" y="2929"/>
                  </a:lnTo>
                  <a:lnTo>
                    <a:pt x="1857" y="2825"/>
                  </a:lnTo>
                  <a:lnTo>
                    <a:pt x="2485" y="2668"/>
                  </a:lnTo>
                  <a:lnTo>
                    <a:pt x="3138" y="2459"/>
                  </a:lnTo>
                  <a:lnTo>
                    <a:pt x="3818" y="2197"/>
                  </a:lnTo>
                  <a:lnTo>
                    <a:pt x="4498" y="1910"/>
                  </a:lnTo>
                  <a:lnTo>
                    <a:pt x="5178" y="1596"/>
                  </a:lnTo>
                  <a:lnTo>
                    <a:pt x="5806" y="1230"/>
                  </a:lnTo>
                  <a:lnTo>
                    <a:pt x="6355" y="837"/>
                  </a:lnTo>
                  <a:lnTo>
                    <a:pt x="6616" y="654"/>
                  </a:lnTo>
                  <a:lnTo>
                    <a:pt x="6852" y="445"/>
                  </a:lnTo>
                  <a:lnTo>
                    <a:pt x="7061" y="210"/>
                  </a:lnTo>
                  <a:lnTo>
                    <a:pt x="724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57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7" name="Google Shape;1067;p51"/>
          <p:cNvSpPr txBox="1">
            <a:spLocks noGrp="1"/>
          </p:cNvSpPr>
          <p:nvPr>
            <p:ph type="body" idx="1"/>
          </p:nvPr>
        </p:nvSpPr>
        <p:spPr>
          <a:xfrm>
            <a:off x="688219" y="786779"/>
            <a:ext cx="8005403" cy="333484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US" sz="1600" dirty="0"/>
              <a:t> </a:t>
            </a:r>
            <a:r>
              <a:rPr lang="en-US" sz="1600" dirty="0" err="1"/>
              <a:t>video_id</a:t>
            </a:r>
            <a:endParaRPr lang="en-US" sz="1600" dirty="0"/>
          </a:p>
          <a:p>
            <a:pPr marL="457200" lvl="0" indent="-317500" algn="l" rtl="0">
              <a:spcBef>
                <a:spcPts val="0"/>
              </a:spcBef>
              <a:spcAft>
                <a:spcPts val="0"/>
              </a:spcAft>
              <a:buClr>
                <a:schemeClr val="dk1"/>
              </a:buClr>
              <a:buSzPts val="1400"/>
              <a:buChar char="●"/>
            </a:pPr>
            <a:r>
              <a:rPr lang="en-US" sz="1600" dirty="0" err="1"/>
              <a:t>channelTitle</a:t>
            </a:r>
            <a:endParaRPr lang="en-US" sz="1600" dirty="0"/>
          </a:p>
          <a:p>
            <a:pPr marL="457200" lvl="0" indent="-317500" algn="l" rtl="0">
              <a:spcBef>
                <a:spcPts val="0"/>
              </a:spcBef>
              <a:spcAft>
                <a:spcPts val="0"/>
              </a:spcAft>
              <a:buClr>
                <a:schemeClr val="dk1"/>
              </a:buClr>
              <a:buSzPts val="1400"/>
              <a:buChar char="●"/>
            </a:pPr>
            <a:r>
              <a:rPr lang="en-US" sz="1600" dirty="0"/>
              <a:t>title</a:t>
            </a:r>
          </a:p>
          <a:p>
            <a:pPr marL="457200" lvl="0" indent="-317500" algn="l" rtl="0">
              <a:spcBef>
                <a:spcPts val="0"/>
              </a:spcBef>
              <a:spcAft>
                <a:spcPts val="0"/>
              </a:spcAft>
              <a:buClr>
                <a:schemeClr val="dk1"/>
              </a:buClr>
              <a:buSzPts val="1400"/>
              <a:buChar char="●"/>
            </a:pPr>
            <a:r>
              <a:rPr lang="en-US" sz="1600" dirty="0"/>
              <a:t>description</a:t>
            </a:r>
          </a:p>
          <a:p>
            <a:pPr marL="457200" lvl="0" indent="-317500" algn="l" rtl="0">
              <a:spcBef>
                <a:spcPts val="0"/>
              </a:spcBef>
              <a:spcAft>
                <a:spcPts val="0"/>
              </a:spcAft>
              <a:buClr>
                <a:schemeClr val="dk1"/>
              </a:buClr>
              <a:buSzPts val="1400"/>
              <a:buChar char="●"/>
            </a:pPr>
            <a:r>
              <a:rPr lang="en-US" sz="1600" dirty="0"/>
              <a:t>tags</a:t>
            </a:r>
          </a:p>
          <a:p>
            <a:pPr marL="457200" lvl="0" indent="-317500" algn="l" rtl="0">
              <a:spcBef>
                <a:spcPts val="0"/>
              </a:spcBef>
              <a:spcAft>
                <a:spcPts val="0"/>
              </a:spcAft>
              <a:buClr>
                <a:schemeClr val="dk1"/>
              </a:buClr>
              <a:buSzPts val="1400"/>
              <a:buChar char="●"/>
            </a:pPr>
            <a:r>
              <a:rPr lang="en-US" sz="1600" dirty="0" err="1"/>
              <a:t>publishedAt</a:t>
            </a:r>
            <a:r>
              <a:rPr lang="en-US" sz="1600" dirty="0"/>
              <a:t> </a:t>
            </a:r>
          </a:p>
          <a:p>
            <a:pPr marL="457200" lvl="0" indent="-317500" algn="l" rtl="0">
              <a:spcBef>
                <a:spcPts val="0"/>
              </a:spcBef>
              <a:spcAft>
                <a:spcPts val="0"/>
              </a:spcAft>
              <a:buClr>
                <a:schemeClr val="dk1"/>
              </a:buClr>
              <a:buSzPts val="1400"/>
              <a:buChar char="●"/>
            </a:pPr>
            <a:r>
              <a:rPr lang="en-US" sz="1600" dirty="0" err="1"/>
              <a:t>viewCount</a:t>
            </a:r>
            <a:endParaRPr lang="en-US" sz="1600" dirty="0"/>
          </a:p>
          <a:p>
            <a:pPr marL="457200" lvl="0" indent="-317500" algn="l" rtl="0">
              <a:spcBef>
                <a:spcPts val="0"/>
              </a:spcBef>
              <a:spcAft>
                <a:spcPts val="0"/>
              </a:spcAft>
              <a:buClr>
                <a:schemeClr val="dk1"/>
              </a:buClr>
              <a:buSzPts val="1400"/>
              <a:buChar char="●"/>
            </a:pPr>
            <a:r>
              <a:rPr lang="en-US" sz="1600" dirty="0" err="1"/>
              <a:t>likeCount</a:t>
            </a:r>
            <a:endParaRPr lang="en-US" sz="1600" dirty="0"/>
          </a:p>
          <a:p>
            <a:pPr marL="457200" lvl="0" indent="-317500" algn="l" rtl="0">
              <a:spcBef>
                <a:spcPts val="0"/>
              </a:spcBef>
              <a:spcAft>
                <a:spcPts val="0"/>
              </a:spcAft>
              <a:buClr>
                <a:schemeClr val="dk1"/>
              </a:buClr>
              <a:buSzPts val="1400"/>
              <a:buChar char="●"/>
            </a:pPr>
            <a:r>
              <a:rPr lang="en-US" sz="1600" dirty="0" err="1"/>
              <a:t>favoriteCount</a:t>
            </a:r>
            <a:endParaRPr lang="en-US" sz="1600" dirty="0"/>
          </a:p>
          <a:p>
            <a:pPr marL="457200" lvl="0" indent="-317500" algn="l" rtl="0">
              <a:spcBef>
                <a:spcPts val="0"/>
              </a:spcBef>
              <a:spcAft>
                <a:spcPts val="0"/>
              </a:spcAft>
              <a:buClr>
                <a:schemeClr val="dk1"/>
              </a:buClr>
              <a:buSzPts val="1400"/>
              <a:buChar char="●"/>
            </a:pPr>
            <a:r>
              <a:rPr lang="en-US" sz="1600" dirty="0" err="1"/>
              <a:t>commentCount</a:t>
            </a:r>
            <a:endParaRPr lang="en-US" sz="1600" dirty="0"/>
          </a:p>
          <a:p>
            <a:pPr marL="457200" lvl="0" indent="-317500" algn="l" rtl="0">
              <a:spcBef>
                <a:spcPts val="0"/>
              </a:spcBef>
              <a:spcAft>
                <a:spcPts val="0"/>
              </a:spcAft>
              <a:buClr>
                <a:schemeClr val="dk1"/>
              </a:buClr>
              <a:buSzPts val="1400"/>
              <a:buChar char="●"/>
            </a:pPr>
            <a:r>
              <a:rPr lang="en-US" sz="1600" dirty="0"/>
              <a:t>duration</a:t>
            </a:r>
          </a:p>
          <a:p>
            <a:pPr marL="457200" lvl="0" indent="-317500" algn="l" rtl="0">
              <a:spcBef>
                <a:spcPts val="0"/>
              </a:spcBef>
              <a:spcAft>
                <a:spcPts val="0"/>
              </a:spcAft>
              <a:buClr>
                <a:schemeClr val="dk1"/>
              </a:buClr>
              <a:buSzPts val="1400"/>
              <a:buChar char="●"/>
            </a:pPr>
            <a:r>
              <a:rPr lang="en-US" sz="1600" dirty="0"/>
              <a:t>definition</a:t>
            </a:r>
          </a:p>
          <a:p>
            <a:pPr marL="457200" lvl="0" indent="-317500" algn="l" rtl="0">
              <a:spcBef>
                <a:spcPts val="0"/>
              </a:spcBef>
              <a:spcAft>
                <a:spcPts val="0"/>
              </a:spcAft>
              <a:buClr>
                <a:schemeClr val="dk1"/>
              </a:buClr>
              <a:buSzPts val="1400"/>
              <a:buChar char="●"/>
            </a:pPr>
            <a:r>
              <a:rPr lang="en-US" sz="1600" dirty="0"/>
              <a:t>caption</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grpSp>
        <p:nvGrpSpPr>
          <p:cNvPr id="771" name="Google Shape;771;p43"/>
          <p:cNvGrpSpPr/>
          <p:nvPr/>
        </p:nvGrpSpPr>
        <p:grpSpPr>
          <a:xfrm flipH="1">
            <a:off x="5204473" y="1310956"/>
            <a:ext cx="1518761" cy="1005752"/>
            <a:chOff x="2788903" y="1320156"/>
            <a:chExt cx="1518761" cy="1005752"/>
          </a:xfrm>
        </p:grpSpPr>
        <p:sp>
          <p:nvSpPr>
            <p:cNvPr id="772" name="Google Shape;772;p43"/>
            <p:cNvSpPr/>
            <p:nvPr/>
          </p:nvSpPr>
          <p:spPr>
            <a:xfrm>
              <a:off x="3016390" y="1320156"/>
              <a:ext cx="138158" cy="96712"/>
            </a:xfrm>
            <a:custGeom>
              <a:avLst/>
              <a:gdLst/>
              <a:ahLst/>
              <a:cxnLst/>
              <a:rect l="l" t="t" r="r" b="b"/>
              <a:pathLst>
                <a:path w="25994" h="18196" extrusionOk="0">
                  <a:moveTo>
                    <a:pt x="1387" y="0"/>
                  </a:moveTo>
                  <a:lnTo>
                    <a:pt x="867" y="173"/>
                  </a:lnTo>
                  <a:lnTo>
                    <a:pt x="521" y="347"/>
                  </a:lnTo>
                  <a:lnTo>
                    <a:pt x="174" y="866"/>
                  </a:lnTo>
                  <a:lnTo>
                    <a:pt x="1" y="1386"/>
                  </a:lnTo>
                  <a:lnTo>
                    <a:pt x="1" y="18195"/>
                  </a:lnTo>
                  <a:lnTo>
                    <a:pt x="25994" y="18195"/>
                  </a:lnTo>
                  <a:lnTo>
                    <a:pt x="25994" y="1386"/>
                  </a:lnTo>
                  <a:lnTo>
                    <a:pt x="25821" y="866"/>
                  </a:lnTo>
                  <a:lnTo>
                    <a:pt x="25647" y="347"/>
                  </a:lnTo>
                  <a:lnTo>
                    <a:pt x="25127" y="173"/>
                  </a:lnTo>
                  <a:lnTo>
                    <a:pt x="24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016390" y="1443571"/>
              <a:ext cx="138158" cy="57110"/>
            </a:xfrm>
            <a:custGeom>
              <a:avLst/>
              <a:gdLst/>
              <a:ahLst/>
              <a:cxnLst/>
              <a:rect l="l" t="t" r="r" b="b"/>
              <a:pathLst>
                <a:path w="25994" h="10745" extrusionOk="0">
                  <a:moveTo>
                    <a:pt x="1" y="0"/>
                  </a:moveTo>
                  <a:lnTo>
                    <a:pt x="1" y="10744"/>
                  </a:lnTo>
                  <a:lnTo>
                    <a:pt x="25994" y="10744"/>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016390" y="1527383"/>
              <a:ext cx="138158" cy="699980"/>
            </a:xfrm>
            <a:custGeom>
              <a:avLst/>
              <a:gdLst/>
              <a:ahLst/>
              <a:cxnLst/>
              <a:rect l="l" t="t" r="r" b="b"/>
              <a:pathLst>
                <a:path w="25994" h="131699" extrusionOk="0">
                  <a:moveTo>
                    <a:pt x="1" y="0"/>
                  </a:moveTo>
                  <a:lnTo>
                    <a:pt x="1" y="15076"/>
                  </a:lnTo>
                  <a:lnTo>
                    <a:pt x="1" y="131698"/>
                  </a:lnTo>
                  <a:lnTo>
                    <a:pt x="25994" y="131698"/>
                  </a:lnTo>
                  <a:lnTo>
                    <a:pt x="25994" y="15076"/>
                  </a:lnTo>
                  <a:lnTo>
                    <a:pt x="25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598479" y="1634220"/>
              <a:ext cx="145525" cy="74607"/>
            </a:xfrm>
            <a:custGeom>
              <a:avLst/>
              <a:gdLst/>
              <a:ahLst/>
              <a:cxnLst/>
              <a:rect l="l" t="t" r="r" b="b"/>
              <a:pathLst>
                <a:path w="27380" h="14037" extrusionOk="0">
                  <a:moveTo>
                    <a:pt x="25993" y="1"/>
                  </a:moveTo>
                  <a:lnTo>
                    <a:pt x="0" y="3466"/>
                  </a:lnTo>
                  <a:lnTo>
                    <a:pt x="1386" y="14037"/>
                  </a:lnTo>
                  <a:lnTo>
                    <a:pt x="27379" y="10571"/>
                  </a:lnTo>
                  <a:lnTo>
                    <a:pt x="25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580976" y="1492384"/>
              <a:ext cx="152897" cy="133555"/>
            </a:xfrm>
            <a:custGeom>
              <a:avLst/>
              <a:gdLst/>
              <a:ahLst/>
              <a:cxnLst/>
              <a:rect l="l" t="t" r="r" b="b"/>
              <a:pathLst>
                <a:path w="28767" h="25128" extrusionOk="0">
                  <a:moveTo>
                    <a:pt x="24261" y="1"/>
                  </a:moveTo>
                  <a:lnTo>
                    <a:pt x="1560" y="2946"/>
                  </a:lnTo>
                  <a:lnTo>
                    <a:pt x="867" y="3120"/>
                  </a:lnTo>
                  <a:lnTo>
                    <a:pt x="347" y="3640"/>
                  </a:lnTo>
                  <a:lnTo>
                    <a:pt x="174" y="4159"/>
                  </a:lnTo>
                  <a:lnTo>
                    <a:pt x="1" y="4853"/>
                  </a:lnTo>
                  <a:lnTo>
                    <a:pt x="2600" y="25127"/>
                  </a:lnTo>
                  <a:lnTo>
                    <a:pt x="28766" y="21661"/>
                  </a:lnTo>
                  <a:lnTo>
                    <a:pt x="26167" y="1560"/>
                  </a:lnTo>
                  <a:lnTo>
                    <a:pt x="25820" y="867"/>
                  </a:lnTo>
                  <a:lnTo>
                    <a:pt x="25474" y="347"/>
                  </a:lnTo>
                  <a:lnTo>
                    <a:pt x="24954" y="174"/>
                  </a:lnTo>
                  <a:lnTo>
                    <a:pt x="24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609528" y="1717112"/>
              <a:ext cx="201710" cy="515778"/>
            </a:xfrm>
            <a:custGeom>
              <a:avLst/>
              <a:gdLst/>
              <a:ahLst/>
              <a:cxnLst/>
              <a:rect l="l" t="t" r="r" b="b"/>
              <a:pathLst>
                <a:path w="37951" h="97042" extrusionOk="0">
                  <a:moveTo>
                    <a:pt x="25994" y="1"/>
                  </a:moveTo>
                  <a:lnTo>
                    <a:pt x="1" y="3466"/>
                  </a:lnTo>
                  <a:lnTo>
                    <a:pt x="1214" y="13863"/>
                  </a:lnTo>
                  <a:lnTo>
                    <a:pt x="11957" y="97041"/>
                  </a:lnTo>
                  <a:lnTo>
                    <a:pt x="37950" y="93749"/>
                  </a:lnTo>
                  <a:lnTo>
                    <a:pt x="27380" y="10398"/>
                  </a:lnTo>
                  <a:lnTo>
                    <a:pt x="25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788903" y="2233805"/>
              <a:ext cx="1518761" cy="92104"/>
            </a:xfrm>
            <a:custGeom>
              <a:avLst/>
              <a:gdLst/>
              <a:ahLst/>
              <a:cxnLst/>
              <a:rect l="l" t="t" r="r" b="b"/>
              <a:pathLst>
                <a:path w="285750" h="17329" extrusionOk="0">
                  <a:moveTo>
                    <a:pt x="0" y="0"/>
                  </a:moveTo>
                  <a:lnTo>
                    <a:pt x="0" y="17329"/>
                  </a:lnTo>
                  <a:lnTo>
                    <a:pt x="285750" y="1732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842319" y="2253146"/>
              <a:ext cx="53426" cy="54346"/>
            </a:xfrm>
            <a:custGeom>
              <a:avLst/>
              <a:gdLst/>
              <a:ahLst/>
              <a:cxnLst/>
              <a:rect l="l" t="t" r="r" b="b"/>
              <a:pathLst>
                <a:path w="10052" h="10225" extrusionOk="0">
                  <a:moveTo>
                    <a:pt x="3986" y="0"/>
                  </a:moveTo>
                  <a:lnTo>
                    <a:pt x="3120" y="347"/>
                  </a:lnTo>
                  <a:lnTo>
                    <a:pt x="2253" y="867"/>
                  </a:lnTo>
                  <a:lnTo>
                    <a:pt x="1387" y="1387"/>
                  </a:lnTo>
                  <a:lnTo>
                    <a:pt x="867" y="2253"/>
                  </a:lnTo>
                  <a:lnTo>
                    <a:pt x="347" y="3120"/>
                  </a:lnTo>
                  <a:lnTo>
                    <a:pt x="1" y="3986"/>
                  </a:lnTo>
                  <a:lnTo>
                    <a:pt x="1" y="5026"/>
                  </a:lnTo>
                  <a:lnTo>
                    <a:pt x="1" y="6065"/>
                  </a:lnTo>
                  <a:lnTo>
                    <a:pt x="347" y="7105"/>
                  </a:lnTo>
                  <a:lnTo>
                    <a:pt x="867" y="7972"/>
                  </a:lnTo>
                  <a:lnTo>
                    <a:pt x="1387" y="8665"/>
                  </a:lnTo>
                  <a:lnTo>
                    <a:pt x="2253" y="9185"/>
                  </a:lnTo>
                  <a:lnTo>
                    <a:pt x="3120" y="9704"/>
                  </a:lnTo>
                  <a:lnTo>
                    <a:pt x="3986" y="10051"/>
                  </a:lnTo>
                  <a:lnTo>
                    <a:pt x="5026" y="10224"/>
                  </a:lnTo>
                  <a:lnTo>
                    <a:pt x="6066" y="10051"/>
                  </a:lnTo>
                  <a:lnTo>
                    <a:pt x="6932" y="9704"/>
                  </a:lnTo>
                  <a:lnTo>
                    <a:pt x="7799" y="9185"/>
                  </a:lnTo>
                  <a:lnTo>
                    <a:pt x="8665" y="8665"/>
                  </a:lnTo>
                  <a:lnTo>
                    <a:pt x="9185" y="7972"/>
                  </a:lnTo>
                  <a:lnTo>
                    <a:pt x="9705" y="7105"/>
                  </a:lnTo>
                  <a:lnTo>
                    <a:pt x="10051" y="6065"/>
                  </a:lnTo>
                  <a:lnTo>
                    <a:pt x="10051" y="5026"/>
                  </a:lnTo>
                  <a:lnTo>
                    <a:pt x="10051" y="3986"/>
                  </a:lnTo>
                  <a:lnTo>
                    <a:pt x="9705" y="3120"/>
                  </a:lnTo>
                  <a:lnTo>
                    <a:pt x="9185" y="2253"/>
                  </a:lnTo>
                  <a:lnTo>
                    <a:pt x="8665" y="1387"/>
                  </a:lnTo>
                  <a:lnTo>
                    <a:pt x="7799" y="867"/>
                  </a:lnTo>
                  <a:lnTo>
                    <a:pt x="6932" y="347"/>
                  </a:lnTo>
                  <a:lnTo>
                    <a:pt x="6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4173195" y="2253146"/>
              <a:ext cx="54346" cy="54346"/>
            </a:xfrm>
            <a:custGeom>
              <a:avLst/>
              <a:gdLst/>
              <a:ahLst/>
              <a:cxnLst/>
              <a:rect l="l" t="t" r="r" b="b"/>
              <a:pathLst>
                <a:path w="10225" h="10225" extrusionOk="0">
                  <a:moveTo>
                    <a:pt x="3986" y="0"/>
                  </a:moveTo>
                  <a:lnTo>
                    <a:pt x="3119" y="347"/>
                  </a:lnTo>
                  <a:lnTo>
                    <a:pt x="2253" y="867"/>
                  </a:lnTo>
                  <a:lnTo>
                    <a:pt x="1560" y="1387"/>
                  </a:lnTo>
                  <a:lnTo>
                    <a:pt x="867" y="2253"/>
                  </a:lnTo>
                  <a:lnTo>
                    <a:pt x="347" y="3120"/>
                  </a:lnTo>
                  <a:lnTo>
                    <a:pt x="173" y="3986"/>
                  </a:lnTo>
                  <a:lnTo>
                    <a:pt x="0" y="5026"/>
                  </a:lnTo>
                  <a:lnTo>
                    <a:pt x="173" y="6065"/>
                  </a:lnTo>
                  <a:lnTo>
                    <a:pt x="347" y="7105"/>
                  </a:lnTo>
                  <a:lnTo>
                    <a:pt x="867" y="7972"/>
                  </a:lnTo>
                  <a:lnTo>
                    <a:pt x="1560" y="8665"/>
                  </a:lnTo>
                  <a:lnTo>
                    <a:pt x="2253" y="9185"/>
                  </a:lnTo>
                  <a:lnTo>
                    <a:pt x="3119" y="9704"/>
                  </a:lnTo>
                  <a:lnTo>
                    <a:pt x="3986" y="10051"/>
                  </a:lnTo>
                  <a:lnTo>
                    <a:pt x="5025" y="10224"/>
                  </a:lnTo>
                  <a:lnTo>
                    <a:pt x="6065" y="10051"/>
                  </a:lnTo>
                  <a:lnTo>
                    <a:pt x="7105" y="9704"/>
                  </a:lnTo>
                  <a:lnTo>
                    <a:pt x="7971" y="9185"/>
                  </a:lnTo>
                  <a:lnTo>
                    <a:pt x="8664" y="8665"/>
                  </a:lnTo>
                  <a:lnTo>
                    <a:pt x="9358" y="7972"/>
                  </a:lnTo>
                  <a:lnTo>
                    <a:pt x="9704" y="7105"/>
                  </a:lnTo>
                  <a:lnTo>
                    <a:pt x="10051" y="6065"/>
                  </a:lnTo>
                  <a:lnTo>
                    <a:pt x="10224" y="5026"/>
                  </a:lnTo>
                  <a:lnTo>
                    <a:pt x="10051" y="3986"/>
                  </a:lnTo>
                  <a:lnTo>
                    <a:pt x="9704" y="3120"/>
                  </a:lnTo>
                  <a:lnTo>
                    <a:pt x="9358" y="2253"/>
                  </a:lnTo>
                  <a:lnTo>
                    <a:pt x="8664" y="1387"/>
                  </a:lnTo>
                  <a:lnTo>
                    <a:pt x="7971" y="867"/>
                  </a:lnTo>
                  <a:lnTo>
                    <a:pt x="7105" y="347"/>
                  </a:lnTo>
                  <a:lnTo>
                    <a:pt x="6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016390" y="1416863"/>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016390" y="1500675"/>
              <a:ext cx="138158" cy="26713"/>
            </a:xfrm>
            <a:custGeom>
              <a:avLst/>
              <a:gdLst/>
              <a:ahLst/>
              <a:cxnLst/>
              <a:rect l="l" t="t" r="r" b="b"/>
              <a:pathLst>
                <a:path w="25994" h="5026" extrusionOk="0">
                  <a:moveTo>
                    <a:pt x="1" y="0"/>
                  </a:moveTo>
                  <a:lnTo>
                    <a:pt x="1" y="5025"/>
                  </a:lnTo>
                  <a:lnTo>
                    <a:pt x="25994" y="5025"/>
                  </a:lnTo>
                  <a:lnTo>
                    <a:pt x="25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594790" y="1607512"/>
              <a:ext cx="141847" cy="45135"/>
            </a:xfrm>
            <a:custGeom>
              <a:avLst/>
              <a:gdLst/>
              <a:ahLst/>
              <a:cxnLst/>
              <a:rect l="l" t="t" r="r" b="b"/>
              <a:pathLst>
                <a:path w="26688" h="8492" extrusionOk="0">
                  <a:moveTo>
                    <a:pt x="26167" y="0"/>
                  </a:moveTo>
                  <a:lnTo>
                    <a:pt x="1" y="3466"/>
                  </a:lnTo>
                  <a:lnTo>
                    <a:pt x="694" y="8491"/>
                  </a:lnTo>
                  <a:lnTo>
                    <a:pt x="26687" y="5026"/>
                  </a:lnTo>
                  <a:lnTo>
                    <a:pt x="26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605845" y="1690405"/>
              <a:ext cx="141841" cy="45135"/>
            </a:xfrm>
            <a:custGeom>
              <a:avLst/>
              <a:gdLst/>
              <a:ahLst/>
              <a:cxnLst/>
              <a:rect l="l" t="t" r="r" b="b"/>
              <a:pathLst>
                <a:path w="26687" h="8492" extrusionOk="0">
                  <a:moveTo>
                    <a:pt x="25993" y="0"/>
                  </a:moveTo>
                  <a:lnTo>
                    <a:pt x="0" y="3466"/>
                  </a:lnTo>
                  <a:lnTo>
                    <a:pt x="694" y="8491"/>
                  </a:lnTo>
                  <a:lnTo>
                    <a:pt x="26687" y="5026"/>
                  </a:lnTo>
                  <a:lnTo>
                    <a:pt x="25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3684130" y="2116832"/>
              <a:ext cx="93028" cy="35929"/>
            </a:xfrm>
            <a:custGeom>
              <a:avLst/>
              <a:gdLst/>
              <a:ahLst/>
              <a:cxnLst/>
              <a:rect l="l" t="t" r="r" b="b"/>
              <a:pathLst>
                <a:path w="17503" h="6760" extrusionOk="0">
                  <a:moveTo>
                    <a:pt x="14557" y="1"/>
                  </a:moveTo>
                  <a:lnTo>
                    <a:pt x="2254" y="1561"/>
                  </a:lnTo>
                  <a:lnTo>
                    <a:pt x="1734" y="1734"/>
                  </a:lnTo>
                  <a:lnTo>
                    <a:pt x="1387" y="1907"/>
                  </a:lnTo>
                  <a:lnTo>
                    <a:pt x="521" y="2600"/>
                  </a:lnTo>
                  <a:lnTo>
                    <a:pt x="174" y="3467"/>
                  </a:lnTo>
                  <a:lnTo>
                    <a:pt x="1" y="3987"/>
                  </a:lnTo>
                  <a:lnTo>
                    <a:pt x="1" y="4506"/>
                  </a:lnTo>
                  <a:lnTo>
                    <a:pt x="174" y="5026"/>
                  </a:lnTo>
                  <a:lnTo>
                    <a:pt x="347" y="5373"/>
                  </a:lnTo>
                  <a:lnTo>
                    <a:pt x="1041" y="6239"/>
                  </a:lnTo>
                  <a:lnTo>
                    <a:pt x="1907" y="6586"/>
                  </a:lnTo>
                  <a:lnTo>
                    <a:pt x="2427" y="6759"/>
                  </a:lnTo>
                  <a:lnTo>
                    <a:pt x="2947" y="6759"/>
                  </a:lnTo>
                  <a:lnTo>
                    <a:pt x="15250" y="5026"/>
                  </a:lnTo>
                  <a:lnTo>
                    <a:pt x="15770" y="5026"/>
                  </a:lnTo>
                  <a:lnTo>
                    <a:pt x="16116" y="4853"/>
                  </a:lnTo>
                  <a:lnTo>
                    <a:pt x="16983" y="4160"/>
                  </a:lnTo>
                  <a:lnTo>
                    <a:pt x="17330" y="3293"/>
                  </a:lnTo>
                  <a:lnTo>
                    <a:pt x="17503" y="2774"/>
                  </a:lnTo>
                  <a:lnTo>
                    <a:pt x="17503" y="2254"/>
                  </a:lnTo>
                  <a:lnTo>
                    <a:pt x="17330"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3677683" y="2065256"/>
              <a:ext cx="93028" cy="35929"/>
            </a:xfrm>
            <a:custGeom>
              <a:avLst/>
              <a:gdLst/>
              <a:ahLst/>
              <a:cxnLst/>
              <a:rect l="l" t="t" r="r" b="b"/>
              <a:pathLst>
                <a:path w="17503" h="6760" extrusionOk="0">
                  <a:moveTo>
                    <a:pt x="14557" y="1"/>
                  </a:moveTo>
                  <a:lnTo>
                    <a:pt x="2254" y="1734"/>
                  </a:lnTo>
                  <a:lnTo>
                    <a:pt x="1734" y="1734"/>
                  </a:lnTo>
                  <a:lnTo>
                    <a:pt x="1214" y="1907"/>
                  </a:lnTo>
                  <a:lnTo>
                    <a:pt x="521" y="2600"/>
                  </a:lnTo>
                  <a:lnTo>
                    <a:pt x="174" y="3467"/>
                  </a:lnTo>
                  <a:lnTo>
                    <a:pt x="1" y="3986"/>
                  </a:lnTo>
                  <a:lnTo>
                    <a:pt x="1" y="4506"/>
                  </a:lnTo>
                  <a:lnTo>
                    <a:pt x="174" y="5026"/>
                  </a:lnTo>
                  <a:lnTo>
                    <a:pt x="347" y="5546"/>
                  </a:lnTo>
                  <a:lnTo>
                    <a:pt x="1041" y="6239"/>
                  </a:lnTo>
                  <a:lnTo>
                    <a:pt x="1907" y="6586"/>
                  </a:lnTo>
                  <a:lnTo>
                    <a:pt x="2427" y="6759"/>
                  </a:lnTo>
                  <a:lnTo>
                    <a:pt x="2947" y="6759"/>
                  </a:lnTo>
                  <a:lnTo>
                    <a:pt x="15250" y="5199"/>
                  </a:lnTo>
                  <a:lnTo>
                    <a:pt x="15770" y="5026"/>
                  </a:lnTo>
                  <a:lnTo>
                    <a:pt x="16116" y="4853"/>
                  </a:lnTo>
                  <a:lnTo>
                    <a:pt x="16983" y="4160"/>
                  </a:lnTo>
                  <a:lnTo>
                    <a:pt x="17329" y="3293"/>
                  </a:lnTo>
                  <a:lnTo>
                    <a:pt x="17503" y="2773"/>
                  </a:lnTo>
                  <a:lnTo>
                    <a:pt x="17503" y="2254"/>
                  </a:lnTo>
                  <a:lnTo>
                    <a:pt x="17329" y="1734"/>
                  </a:lnTo>
                  <a:lnTo>
                    <a:pt x="17156" y="1387"/>
                  </a:lnTo>
                  <a:lnTo>
                    <a:pt x="16463" y="521"/>
                  </a:lnTo>
                  <a:lnTo>
                    <a:pt x="15597" y="174"/>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3416116" y="1320156"/>
              <a:ext cx="164866" cy="907207"/>
            </a:xfrm>
            <a:custGeom>
              <a:avLst/>
              <a:gdLst/>
              <a:ahLst/>
              <a:cxnLst/>
              <a:rect l="l" t="t" r="r" b="b"/>
              <a:pathLst>
                <a:path w="31019" h="170688" extrusionOk="0">
                  <a:moveTo>
                    <a:pt x="1733" y="0"/>
                  </a:moveTo>
                  <a:lnTo>
                    <a:pt x="1040" y="173"/>
                  </a:lnTo>
                  <a:lnTo>
                    <a:pt x="520" y="520"/>
                  </a:lnTo>
                  <a:lnTo>
                    <a:pt x="174" y="1040"/>
                  </a:lnTo>
                  <a:lnTo>
                    <a:pt x="0" y="1560"/>
                  </a:lnTo>
                  <a:lnTo>
                    <a:pt x="0" y="170687"/>
                  </a:lnTo>
                  <a:lnTo>
                    <a:pt x="31019" y="170687"/>
                  </a:lnTo>
                  <a:lnTo>
                    <a:pt x="31019" y="1560"/>
                  </a:lnTo>
                  <a:lnTo>
                    <a:pt x="30845" y="1040"/>
                  </a:lnTo>
                  <a:lnTo>
                    <a:pt x="30499" y="520"/>
                  </a:lnTo>
                  <a:lnTo>
                    <a:pt x="29979" y="173"/>
                  </a:lnTo>
                  <a:lnTo>
                    <a:pt x="2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440060" y="1376336"/>
              <a:ext cx="120661" cy="27638"/>
            </a:xfrm>
            <a:custGeom>
              <a:avLst/>
              <a:gdLst/>
              <a:ahLst/>
              <a:cxnLst/>
              <a:rect l="l" t="t" r="r" b="b"/>
              <a:pathLst>
                <a:path w="22702" h="5200" extrusionOk="0">
                  <a:moveTo>
                    <a:pt x="2600" y="0"/>
                  </a:moveTo>
                  <a:lnTo>
                    <a:pt x="2080" y="174"/>
                  </a:lnTo>
                  <a:lnTo>
                    <a:pt x="1560" y="174"/>
                  </a:lnTo>
                  <a:lnTo>
                    <a:pt x="694" y="867"/>
                  </a:lnTo>
                  <a:lnTo>
                    <a:pt x="174" y="1560"/>
                  </a:lnTo>
                  <a:lnTo>
                    <a:pt x="1" y="2080"/>
                  </a:lnTo>
                  <a:lnTo>
                    <a:pt x="1" y="2600"/>
                  </a:lnTo>
                  <a:lnTo>
                    <a:pt x="1" y="3120"/>
                  </a:lnTo>
                  <a:lnTo>
                    <a:pt x="174" y="3640"/>
                  </a:lnTo>
                  <a:lnTo>
                    <a:pt x="694" y="4333"/>
                  </a:lnTo>
                  <a:lnTo>
                    <a:pt x="1560" y="4853"/>
                  </a:lnTo>
                  <a:lnTo>
                    <a:pt x="2080" y="5026"/>
                  </a:lnTo>
                  <a:lnTo>
                    <a:pt x="2600" y="5199"/>
                  </a:lnTo>
                  <a:lnTo>
                    <a:pt x="20102" y="5199"/>
                  </a:lnTo>
                  <a:lnTo>
                    <a:pt x="20622" y="5026"/>
                  </a:lnTo>
                  <a:lnTo>
                    <a:pt x="21142" y="4853"/>
                  </a:lnTo>
                  <a:lnTo>
                    <a:pt x="21835" y="4333"/>
                  </a:lnTo>
                  <a:lnTo>
                    <a:pt x="22355" y="3640"/>
                  </a:lnTo>
                  <a:lnTo>
                    <a:pt x="22528" y="3120"/>
                  </a:lnTo>
                  <a:lnTo>
                    <a:pt x="22701" y="2600"/>
                  </a:lnTo>
                  <a:lnTo>
                    <a:pt x="22528" y="2080"/>
                  </a:lnTo>
                  <a:lnTo>
                    <a:pt x="22355" y="1560"/>
                  </a:lnTo>
                  <a:lnTo>
                    <a:pt x="21835" y="867"/>
                  </a:lnTo>
                  <a:lnTo>
                    <a:pt x="21142" y="174"/>
                  </a:lnTo>
                  <a:lnTo>
                    <a:pt x="20622" y="174"/>
                  </a:lnTo>
                  <a:lnTo>
                    <a:pt x="201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3440060" y="1426068"/>
              <a:ext cx="120661" cy="26719"/>
            </a:xfrm>
            <a:custGeom>
              <a:avLst/>
              <a:gdLst/>
              <a:ahLst/>
              <a:cxnLst/>
              <a:rect l="l" t="t" r="r" b="b"/>
              <a:pathLst>
                <a:path w="22702" h="5027" extrusionOk="0">
                  <a:moveTo>
                    <a:pt x="2080" y="1"/>
                  </a:moveTo>
                  <a:lnTo>
                    <a:pt x="1560" y="174"/>
                  </a:lnTo>
                  <a:lnTo>
                    <a:pt x="694" y="694"/>
                  </a:lnTo>
                  <a:lnTo>
                    <a:pt x="174" y="1561"/>
                  </a:lnTo>
                  <a:lnTo>
                    <a:pt x="1" y="1907"/>
                  </a:lnTo>
                  <a:lnTo>
                    <a:pt x="1" y="2427"/>
                  </a:lnTo>
                  <a:lnTo>
                    <a:pt x="1" y="2947"/>
                  </a:lnTo>
                  <a:lnTo>
                    <a:pt x="174" y="3467"/>
                  </a:lnTo>
                  <a:lnTo>
                    <a:pt x="694" y="4333"/>
                  </a:lnTo>
                  <a:lnTo>
                    <a:pt x="1560" y="4853"/>
                  </a:lnTo>
                  <a:lnTo>
                    <a:pt x="2080" y="5026"/>
                  </a:lnTo>
                  <a:lnTo>
                    <a:pt x="20622" y="5026"/>
                  </a:lnTo>
                  <a:lnTo>
                    <a:pt x="21142" y="4853"/>
                  </a:lnTo>
                  <a:lnTo>
                    <a:pt x="21835" y="4333"/>
                  </a:lnTo>
                  <a:lnTo>
                    <a:pt x="22355" y="3467"/>
                  </a:lnTo>
                  <a:lnTo>
                    <a:pt x="22528" y="2947"/>
                  </a:lnTo>
                  <a:lnTo>
                    <a:pt x="22701" y="2427"/>
                  </a:lnTo>
                  <a:lnTo>
                    <a:pt x="22528" y="1907"/>
                  </a:lnTo>
                  <a:lnTo>
                    <a:pt x="22355" y="1561"/>
                  </a:lnTo>
                  <a:lnTo>
                    <a:pt x="21835" y="694"/>
                  </a:lnTo>
                  <a:lnTo>
                    <a:pt x="21142" y="174"/>
                  </a:lnTo>
                  <a:lnTo>
                    <a:pt x="20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826661" y="1494228"/>
              <a:ext cx="186971" cy="736818"/>
            </a:xfrm>
            <a:custGeom>
              <a:avLst/>
              <a:gdLst/>
              <a:ahLst/>
              <a:cxnLst/>
              <a:rect l="l" t="t" r="r" b="b"/>
              <a:pathLst>
                <a:path w="35178" h="138630" extrusionOk="0">
                  <a:moveTo>
                    <a:pt x="10571" y="0"/>
                  </a:moveTo>
                  <a:lnTo>
                    <a:pt x="10051" y="173"/>
                  </a:lnTo>
                  <a:lnTo>
                    <a:pt x="9532" y="347"/>
                  </a:lnTo>
                  <a:lnTo>
                    <a:pt x="9012" y="867"/>
                  </a:lnTo>
                  <a:lnTo>
                    <a:pt x="8838" y="1560"/>
                  </a:lnTo>
                  <a:lnTo>
                    <a:pt x="1" y="136897"/>
                  </a:lnTo>
                  <a:lnTo>
                    <a:pt x="26167" y="138629"/>
                  </a:lnTo>
                  <a:lnTo>
                    <a:pt x="35178" y="3293"/>
                  </a:lnTo>
                  <a:lnTo>
                    <a:pt x="35005" y="2599"/>
                  </a:lnTo>
                  <a:lnTo>
                    <a:pt x="34658" y="2080"/>
                  </a:lnTo>
                  <a:lnTo>
                    <a:pt x="34312" y="1733"/>
                  </a:lnTo>
                  <a:lnTo>
                    <a:pt x="33618" y="1560"/>
                  </a:lnTo>
                  <a:lnTo>
                    <a:pt x="105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855213" y="2120521"/>
              <a:ext cx="93028" cy="31316"/>
            </a:xfrm>
            <a:custGeom>
              <a:avLst/>
              <a:gdLst/>
              <a:ahLst/>
              <a:cxnLst/>
              <a:rect l="l" t="t" r="r" b="b"/>
              <a:pathLst>
                <a:path w="17503" h="5892" extrusionOk="0">
                  <a:moveTo>
                    <a:pt x="2253" y="0"/>
                  </a:moveTo>
                  <a:lnTo>
                    <a:pt x="1734" y="173"/>
                  </a:lnTo>
                  <a:lnTo>
                    <a:pt x="867" y="693"/>
                  </a:lnTo>
                  <a:lnTo>
                    <a:pt x="347" y="1386"/>
                  </a:lnTo>
                  <a:lnTo>
                    <a:pt x="174" y="1906"/>
                  </a:lnTo>
                  <a:lnTo>
                    <a:pt x="1" y="2426"/>
                  </a:lnTo>
                  <a:lnTo>
                    <a:pt x="1" y="2946"/>
                  </a:lnTo>
                  <a:lnTo>
                    <a:pt x="174" y="3466"/>
                  </a:lnTo>
                  <a:lnTo>
                    <a:pt x="694" y="4332"/>
                  </a:lnTo>
                  <a:lnTo>
                    <a:pt x="1387" y="4852"/>
                  </a:lnTo>
                  <a:lnTo>
                    <a:pt x="1907" y="5025"/>
                  </a:lnTo>
                  <a:lnTo>
                    <a:pt x="2427" y="5199"/>
                  </a:lnTo>
                  <a:lnTo>
                    <a:pt x="14730" y="5892"/>
                  </a:lnTo>
                  <a:lnTo>
                    <a:pt x="15250" y="5892"/>
                  </a:lnTo>
                  <a:lnTo>
                    <a:pt x="15770" y="5719"/>
                  </a:lnTo>
                  <a:lnTo>
                    <a:pt x="16636" y="5372"/>
                  </a:lnTo>
                  <a:lnTo>
                    <a:pt x="17329" y="4506"/>
                  </a:lnTo>
                  <a:lnTo>
                    <a:pt x="17503" y="4159"/>
                  </a:lnTo>
                  <a:lnTo>
                    <a:pt x="17503" y="3639"/>
                  </a:lnTo>
                  <a:lnTo>
                    <a:pt x="17503" y="3119"/>
                  </a:lnTo>
                  <a:lnTo>
                    <a:pt x="17329" y="2599"/>
                  </a:lnTo>
                  <a:lnTo>
                    <a:pt x="16809" y="1733"/>
                  </a:lnTo>
                  <a:lnTo>
                    <a:pt x="16116" y="1213"/>
                  </a:lnTo>
                  <a:lnTo>
                    <a:pt x="15596" y="867"/>
                  </a:lnTo>
                  <a:lnTo>
                    <a:pt x="15077" y="867"/>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2858896" y="2068944"/>
              <a:ext cx="93028" cy="31316"/>
            </a:xfrm>
            <a:custGeom>
              <a:avLst/>
              <a:gdLst/>
              <a:ahLst/>
              <a:cxnLst/>
              <a:rect l="l" t="t" r="r" b="b"/>
              <a:pathLst>
                <a:path w="17503" h="5892" extrusionOk="0">
                  <a:moveTo>
                    <a:pt x="2254" y="0"/>
                  </a:moveTo>
                  <a:lnTo>
                    <a:pt x="1734" y="173"/>
                  </a:lnTo>
                  <a:lnTo>
                    <a:pt x="867" y="693"/>
                  </a:lnTo>
                  <a:lnTo>
                    <a:pt x="347" y="1386"/>
                  </a:lnTo>
                  <a:lnTo>
                    <a:pt x="1" y="1906"/>
                  </a:lnTo>
                  <a:lnTo>
                    <a:pt x="1" y="2426"/>
                  </a:lnTo>
                  <a:lnTo>
                    <a:pt x="1" y="2946"/>
                  </a:lnTo>
                  <a:lnTo>
                    <a:pt x="174" y="3292"/>
                  </a:lnTo>
                  <a:lnTo>
                    <a:pt x="694" y="4159"/>
                  </a:lnTo>
                  <a:lnTo>
                    <a:pt x="1387" y="4852"/>
                  </a:lnTo>
                  <a:lnTo>
                    <a:pt x="1907" y="5025"/>
                  </a:lnTo>
                  <a:lnTo>
                    <a:pt x="2427" y="5025"/>
                  </a:lnTo>
                  <a:lnTo>
                    <a:pt x="14730" y="5892"/>
                  </a:lnTo>
                  <a:lnTo>
                    <a:pt x="15250" y="5892"/>
                  </a:lnTo>
                  <a:lnTo>
                    <a:pt x="15770" y="5718"/>
                  </a:lnTo>
                  <a:lnTo>
                    <a:pt x="16636" y="5199"/>
                  </a:lnTo>
                  <a:lnTo>
                    <a:pt x="17156" y="4505"/>
                  </a:lnTo>
                  <a:lnTo>
                    <a:pt x="17329" y="3986"/>
                  </a:lnTo>
                  <a:lnTo>
                    <a:pt x="17503" y="3466"/>
                  </a:lnTo>
                  <a:lnTo>
                    <a:pt x="17503" y="2946"/>
                  </a:lnTo>
                  <a:lnTo>
                    <a:pt x="17329" y="2599"/>
                  </a:lnTo>
                  <a:lnTo>
                    <a:pt x="16810" y="1733"/>
                  </a:lnTo>
                  <a:lnTo>
                    <a:pt x="16116" y="1040"/>
                  </a:lnTo>
                  <a:lnTo>
                    <a:pt x="15597" y="866"/>
                  </a:lnTo>
                  <a:lnTo>
                    <a:pt x="15077" y="866"/>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882846" y="1550408"/>
              <a:ext cx="105923" cy="156580"/>
            </a:xfrm>
            <a:custGeom>
              <a:avLst/>
              <a:gdLst/>
              <a:ahLst/>
              <a:cxnLst/>
              <a:rect l="l" t="t" r="r" b="b"/>
              <a:pathLst>
                <a:path w="19929" h="29460" extrusionOk="0">
                  <a:moveTo>
                    <a:pt x="1733" y="1"/>
                  </a:moveTo>
                  <a:lnTo>
                    <a:pt x="0" y="28246"/>
                  </a:lnTo>
                  <a:lnTo>
                    <a:pt x="18022" y="29459"/>
                  </a:lnTo>
                  <a:lnTo>
                    <a:pt x="19928" y="1214"/>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3160990"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7" y="867"/>
                  </a:lnTo>
                  <a:lnTo>
                    <a:pt x="40550" y="520"/>
                  </a:lnTo>
                  <a:lnTo>
                    <a:pt x="40203" y="174"/>
                  </a:lnTo>
                  <a:lnTo>
                    <a:pt x="39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3195990" y="1607512"/>
              <a:ext cx="146450" cy="26713"/>
            </a:xfrm>
            <a:custGeom>
              <a:avLst/>
              <a:gdLst/>
              <a:ahLst/>
              <a:cxnLst/>
              <a:rect l="l" t="t" r="r" b="b"/>
              <a:pathLst>
                <a:path w="27554" h="5026" extrusionOk="0">
                  <a:moveTo>
                    <a:pt x="2080" y="0"/>
                  </a:moveTo>
                  <a:lnTo>
                    <a:pt x="1560" y="174"/>
                  </a:lnTo>
                  <a:lnTo>
                    <a:pt x="694" y="694"/>
                  </a:lnTo>
                  <a:lnTo>
                    <a:pt x="174" y="1560"/>
                  </a:lnTo>
                  <a:lnTo>
                    <a:pt x="1" y="2080"/>
                  </a:lnTo>
                  <a:lnTo>
                    <a:pt x="1" y="2600"/>
                  </a:lnTo>
                  <a:lnTo>
                    <a:pt x="1" y="3120"/>
                  </a:lnTo>
                  <a:lnTo>
                    <a:pt x="174" y="3466"/>
                  </a:lnTo>
                  <a:lnTo>
                    <a:pt x="694" y="4333"/>
                  </a:lnTo>
                  <a:lnTo>
                    <a:pt x="1560" y="4852"/>
                  </a:lnTo>
                  <a:lnTo>
                    <a:pt x="2080" y="5026"/>
                  </a:lnTo>
                  <a:lnTo>
                    <a:pt x="25474" y="5026"/>
                  </a:lnTo>
                  <a:lnTo>
                    <a:pt x="25994" y="4852"/>
                  </a:lnTo>
                  <a:lnTo>
                    <a:pt x="26860" y="4333"/>
                  </a:lnTo>
                  <a:lnTo>
                    <a:pt x="27380" y="3466"/>
                  </a:lnTo>
                  <a:lnTo>
                    <a:pt x="27553" y="3120"/>
                  </a:lnTo>
                  <a:lnTo>
                    <a:pt x="27553" y="2600"/>
                  </a:lnTo>
                  <a:lnTo>
                    <a:pt x="27553" y="2080"/>
                  </a:lnTo>
                  <a:lnTo>
                    <a:pt x="27380" y="1560"/>
                  </a:lnTo>
                  <a:lnTo>
                    <a:pt x="26860" y="694"/>
                  </a:lnTo>
                  <a:lnTo>
                    <a:pt x="25994" y="174"/>
                  </a:lnTo>
                  <a:lnTo>
                    <a:pt x="25474"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3195990" y="1416863"/>
              <a:ext cx="146450" cy="150127"/>
            </a:xfrm>
            <a:custGeom>
              <a:avLst/>
              <a:gdLst/>
              <a:ahLst/>
              <a:cxnLst/>
              <a:rect l="l" t="t" r="r" b="b"/>
              <a:pathLst>
                <a:path w="27554" h="28246" extrusionOk="0">
                  <a:moveTo>
                    <a:pt x="1" y="0"/>
                  </a:moveTo>
                  <a:lnTo>
                    <a:pt x="1" y="28246"/>
                  </a:lnTo>
                  <a:lnTo>
                    <a:pt x="27553" y="28246"/>
                  </a:lnTo>
                  <a:lnTo>
                    <a:pt x="27553"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056222" y="1416863"/>
              <a:ext cx="164871" cy="810500"/>
            </a:xfrm>
            <a:custGeom>
              <a:avLst/>
              <a:gdLst/>
              <a:ahLst/>
              <a:cxnLst/>
              <a:rect l="l" t="t" r="r" b="b"/>
              <a:pathLst>
                <a:path w="31020" h="152493" extrusionOk="0">
                  <a:moveTo>
                    <a:pt x="1734" y="0"/>
                  </a:moveTo>
                  <a:lnTo>
                    <a:pt x="1040" y="173"/>
                  </a:lnTo>
                  <a:lnTo>
                    <a:pt x="521" y="347"/>
                  </a:lnTo>
                  <a:lnTo>
                    <a:pt x="174" y="867"/>
                  </a:lnTo>
                  <a:lnTo>
                    <a:pt x="1" y="1386"/>
                  </a:lnTo>
                  <a:lnTo>
                    <a:pt x="1" y="152492"/>
                  </a:lnTo>
                  <a:lnTo>
                    <a:pt x="31019" y="152492"/>
                  </a:lnTo>
                  <a:lnTo>
                    <a:pt x="31019" y="1386"/>
                  </a:lnTo>
                  <a:lnTo>
                    <a:pt x="30846" y="867"/>
                  </a:lnTo>
                  <a:lnTo>
                    <a:pt x="30499" y="347"/>
                  </a:lnTo>
                  <a:lnTo>
                    <a:pt x="29979" y="173"/>
                  </a:lnTo>
                  <a:lnTo>
                    <a:pt x="29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080172" y="2062497"/>
              <a:ext cx="119736" cy="27633"/>
            </a:xfrm>
            <a:custGeom>
              <a:avLst/>
              <a:gdLst/>
              <a:ahLst/>
              <a:cxnLst/>
              <a:rect l="l" t="t" r="r" b="b"/>
              <a:pathLst>
                <a:path w="22528" h="5199" extrusionOk="0">
                  <a:moveTo>
                    <a:pt x="2426" y="0"/>
                  </a:moveTo>
                  <a:lnTo>
                    <a:pt x="1906" y="173"/>
                  </a:lnTo>
                  <a:lnTo>
                    <a:pt x="1560" y="347"/>
                  </a:lnTo>
                  <a:lnTo>
                    <a:pt x="693" y="866"/>
                  </a:lnTo>
                  <a:lnTo>
                    <a:pt x="173" y="1560"/>
                  </a:lnTo>
                  <a:lnTo>
                    <a:pt x="0" y="2079"/>
                  </a:lnTo>
                  <a:lnTo>
                    <a:pt x="0" y="2599"/>
                  </a:lnTo>
                  <a:lnTo>
                    <a:pt x="0" y="3119"/>
                  </a:lnTo>
                  <a:lnTo>
                    <a:pt x="173" y="3639"/>
                  </a:lnTo>
                  <a:lnTo>
                    <a:pt x="693" y="4332"/>
                  </a:lnTo>
                  <a:lnTo>
                    <a:pt x="1560" y="5025"/>
                  </a:lnTo>
                  <a:lnTo>
                    <a:pt x="1906" y="5025"/>
                  </a:lnTo>
                  <a:lnTo>
                    <a:pt x="2426" y="5199"/>
                  </a:lnTo>
                  <a:lnTo>
                    <a:pt x="19928" y="5199"/>
                  </a:lnTo>
                  <a:lnTo>
                    <a:pt x="20448" y="5025"/>
                  </a:lnTo>
                  <a:lnTo>
                    <a:pt x="20968" y="5025"/>
                  </a:lnTo>
                  <a:lnTo>
                    <a:pt x="21834" y="4332"/>
                  </a:lnTo>
                  <a:lnTo>
                    <a:pt x="22354" y="3639"/>
                  </a:lnTo>
                  <a:lnTo>
                    <a:pt x="22527" y="3119"/>
                  </a:lnTo>
                  <a:lnTo>
                    <a:pt x="22527" y="2599"/>
                  </a:lnTo>
                  <a:lnTo>
                    <a:pt x="22527" y="2079"/>
                  </a:lnTo>
                  <a:lnTo>
                    <a:pt x="22354" y="1560"/>
                  </a:lnTo>
                  <a:lnTo>
                    <a:pt x="21834" y="866"/>
                  </a:lnTo>
                  <a:lnTo>
                    <a:pt x="20968" y="347"/>
                  </a:lnTo>
                  <a:lnTo>
                    <a:pt x="20448" y="173"/>
                  </a:lnTo>
                  <a:lnTo>
                    <a:pt x="19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080172" y="2112230"/>
              <a:ext cx="119736" cy="26713"/>
            </a:xfrm>
            <a:custGeom>
              <a:avLst/>
              <a:gdLst/>
              <a:ahLst/>
              <a:cxnLst/>
              <a:rect l="l" t="t" r="r" b="b"/>
              <a:pathLst>
                <a:path w="22528" h="5026" extrusionOk="0">
                  <a:moveTo>
                    <a:pt x="1906" y="1"/>
                  </a:moveTo>
                  <a:lnTo>
                    <a:pt x="1560" y="174"/>
                  </a:lnTo>
                  <a:lnTo>
                    <a:pt x="693" y="694"/>
                  </a:lnTo>
                  <a:lnTo>
                    <a:pt x="173" y="1560"/>
                  </a:lnTo>
                  <a:lnTo>
                    <a:pt x="0" y="2080"/>
                  </a:lnTo>
                  <a:lnTo>
                    <a:pt x="0" y="2600"/>
                  </a:lnTo>
                  <a:lnTo>
                    <a:pt x="0" y="2946"/>
                  </a:lnTo>
                  <a:lnTo>
                    <a:pt x="173" y="3466"/>
                  </a:lnTo>
                  <a:lnTo>
                    <a:pt x="693" y="4333"/>
                  </a:lnTo>
                  <a:lnTo>
                    <a:pt x="1560" y="4853"/>
                  </a:lnTo>
                  <a:lnTo>
                    <a:pt x="1906" y="5026"/>
                  </a:lnTo>
                  <a:lnTo>
                    <a:pt x="20448" y="5026"/>
                  </a:lnTo>
                  <a:lnTo>
                    <a:pt x="20968" y="4853"/>
                  </a:lnTo>
                  <a:lnTo>
                    <a:pt x="21834" y="4333"/>
                  </a:lnTo>
                  <a:lnTo>
                    <a:pt x="22354" y="3466"/>
                  </a:lnTo>
                  <a:lnTo>
                    <a:pt x="22527" y="2946"/>
                  </a:lnTo>
                  <a:lnTo>
                    <a:pt x="22527" y="2600"/>
                  </a:lnTo>
                  <a:lnTo>
                    <a:pt x="22527" y="2080"/>
                  </a:lnTo>
                  <a:lnTo>
                    <a:pt x="22354" y="1560"/>
                  </a:lnTo>
                  <a:lnTo>
                    <a:pt x="21834" y="694"/>
                  </a:lnTo>
                  <a:lnTo>
                    <a:pt x="20968" y="174"/>
                  </a:lnTo>
                  <a:lnTo>
                    <a:pt x="20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081091" y="1481334"/>
              <a:ext cx="118817" cy="27633"/>
            </a:xfrm>
            <a:custGeom>
              <a:avLst/>
              <a:gdLst/>
              <a:ahLst/>
              <a:cxnLst/>
              <a:rect l="l" t="t" r="r" b="b"/>
              <a:pathLst>
                <a:path w="22355" h="5199" extrusionOk="0">
                  <a:moveTo>
                    <a:pt x="1733" y="0"/>
                  </a:moveTo>
                  <a:lnTo>
                    <a:pt x="1387" y="173"/>
                  </a:lnTo>
                  <a:lnTo>
                    <a:pt x="694" y="693"/>
                  </a:lnTo>
                  <a:lnTo>
                    <a:pt x="174" y="1560"/>
                  </a:lnTo>
                  <a:lnTo>
                    <a:pt x="0" y="2599"/>
                  </a:lnTo>
                  <a:lnTo>
                    <a:pt x="174" y="3639"/>
                  </a:lnTo>
                  <a:lnTo>
                    <a:pt x="694" y="4506"/>
                  </a:lnTo>
                  <a:lnTo>
                    <a:pt x="1387" y="5025"/>
                  </a:lnTo>
                  <a:lnTo>
                    <a:pt x="1733" y="5199"/>
                  </a:lnTo>
                  <a:lnTo>
                    <a:pt x="20795" y="5199"/>
                  </a:lnTo>
                  <a:lnTo>
                    <a:pt x="21141" y="5025"/>
                  </a:lnTo>
                  <a:lnTo>
                    <a:pt x="21835" y="4506"/>
                  </a:lnTo>
                  <a:lnTo>
                    <a:pt x="22181" y="3639"/>
                  </a:lnTo>
                  <a:lnTo>
                    <a:pt x="22354" y="2599"/>
                  </a:lnTo>
                  <a:lnTo>
                    <a:pt x="22181" y="1560"/>
                  </a:lnTo>
                  <a:lnTo>
                    <a:pt x="21835" y="693"/>
                  </a:lnTo>
                  <a:lnTo>
                    <a:pt x="21141" y="173"/>
                  </a:lnTo>
                  <a:lnTo>
                    <a:pt x="2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18599" y="1360678"/>
              <a:ext cx="218287" cy="866685"/>
            </a:xfrm>
            <a:custGeom>
              <a:avLst/>
              <a:gdLst/>
              <a:ahLst/>
              <a:cxnLst/>
              <a:rect l="l" t="t" r="r" b="b"/>
              <a:pathLst>
                <a:path w="41070" h="163064" extrusionOk="0">
                  <a:moveTo>
                    <a:pt x="1560" y="1"/>
                  </a:moveTo>
                  <a:lnTo>
                    <a:pt x="867" y="174"/>
                  </a:lnTo>
                  <a:lnTo>
                    <a:pt x="347" y="520"/>
                  </a:lnTo>
                  <a:lnTo>
                    <a:pt x="1" y="867"/>
                  </a:lnTo>
                  <a:lnTo>
                    <a:pt x="1" y="1560"/>
                  </a:lnTo>
                  <a:lnTo>
                    <a:pt x="1" y="163063"/>
                  </a:lnTo>
                  <a:lnTo>
                    <a:pt x="41070" y="163063"/>
                  </a:lnTo>
                  <a:lnTo>
                    <a:pt x="41070" y="1560"/>
                  </a:lnTo>
                  <a:lnTo>
                    <a:pt x="40896" y="867"/>
                  </a:lnTo>
                  <a:lnTo>
                    <a:pt x="40550" y="520"/>
                  </a:lnTo>
                  <a:lnTo>
                    <a:pt x="40030" y="174"/>
                  </a:lnTo>
                  <a:lnTo>
                    <a:pt x="39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853599" y="1416863"/>
              <a:ext cx="146450" cy="150127"/>
            </a:xfrm>
            <a:custGeom>
              <a:avLst/>
              <a:gdLst/>
              <a:ahLst/>
              <a:cxnLst/>
              <a:rect l="l" t="t" r="r" b="b"/>
              <a:pathLst>
                <a:path w="27554" h="28246" extrusionOk="0">
                  <a:moveTo>
                    <a:pt x="12304" y="0"/>
                  </a:moveTo>
                  <a:lnTo>
                    <a:pt x="10918" y="347"/>
                  </a:lnTo>
                  <a:lnTo>
                    <a:pt x="9705" y="693"/>
                  </a:lnTo>
                  <a:lnTo>
                    <a:pt x="8318" y="1040"/>
                  </a:lnTo>
                  <a:lnTo>
                    <a:pt x="7279" y="1733"/>
                  </a:lnTo>
                  <a:lnTo>
                    <a:pt x="6066" y="2426"/>
                  </a:lnTo>
                  <a:lnTo>
                    <a:pt x="5026" y="3119"/>
                  </a:lnTo>
                  <a:lnTo>
                    <a:pt x="3986" y="3986"/>
                  </a:lnTo>
                  <a:lnTo>
                    <a:pt x="3120" y="5025"/>
                  </a:lnTo>
                  <a:lnTo>
                    <a:pt x="2427" y="6065"/>
                  </a:lnTo>
                  <a:lnTo>
                    <a:pt x="1733" y="7278"/>
                  </a:lnTo>
                  <a:lnTo>
                    <a:pt x="1040" y="8491"/>
                  </a:lnTo>
                  <a:lnTo>
                    <a:pt x="694" y="9704"/>
                  </a:lnTo>
                  <a:lnTo>
                    <a:pt x="347" y="10917"/>
                  </a:lnTo>
                  <a:lnTo>
                    <a:pt x="1" y="12303"/>
                  </a:lnTo>
                  <a:lnTo>
                    <a:pt x="1" y="13690"/>
                  </a:lnTo>
                  <a:lnTo>
                    <a:pt x="1" y="14383"/>
                  </a:lnTo>
                  <a:lnTo>
                    <a:pt x="1" y="15769"/>
                  </a:lnTo>
                  <a:lnTo>
                    <a:pt x="347" y="17155"/>
                  </a:lnTo>
                  <a:lnTo>
                    <a:pt x="694" y="18542"/>
                  </a:lnTo>
                  <a:lnTo>
                    <a:pt x="1040" y="19755"/>
                  </a:lnTo>
                  <a:lnTo>
                    <a:pt x="1733" y="20968"/>
                  </a:lnTo>
                  <a:lnTo>
                    <a:pt x="2427" y="22181"/>
                  </a:lnTo>
                  <a:lnTo>
                    <a:pt x="3120" y="23221"/>
                  </a:lnTo>
                  <a:lnTo>
                    <a:pt x="3986" y="24087"/>
                  </a:lnTo>
                  <a:lnTo>
                    <a:pt x="5026" y="25127"/>
                  </a:lnTo>
                  <a:lnTo>
                    <a:pt x="6066" y="25820"/>
                  </a:lnTo>
                  <a:lnTo>
                    <a:pt x="7279" y="26513"/>
                  </a:lnTo>
                  <a:lnTo>
                    <a:pt x="8318" y="27033"/>
                  </a:lnTo>
                  <a:lnTo>
                    <a:pt x="9705" y="27553"/>
                  </a:lnTo>
                  <a:lnTo>
                    <a:pt x="10918" y="27899"/>
                  </a:lnTo>
                  <a:lnTo>
                    <a:pt x="12304" y="28073"/>
                  </a:lnTo>
                  <a:lnTo>
                    <a:pt x="13690" y="28246"/>
                  </a:lnTo>
                  <a:lnTo>
                    <a:pt x="15250" y="28073"/>
                  </a:lnTo>
                  <a:lnTo>
                    <a:pt x="16463" y="27899"/>
                  </a:lnTo>
                  <a:lnTo>
                    <a:pt x="17849" y="27553"/>
                  </a:lnTo>
                  <a:lnTo>
                    <a:pt x="19062" y="27033"/>
                  </a:lnTo>
                  <a:lnTo>
                    <a:pt x="20275" y="26513"/>
                  </a:lnTo>
                  <a:lnTo>
                    <a:pt x="21488" y="25820"/>
                  </a:lnTo>
                  <a:lnTo>
                    <a:pt x="22528" y="25127"/>
                  </a:lnTo>
                  <a:lnTo>
                    <a:pt x="23568" y="24087"/>
                  </a:lnTo>
                  <a:lnTo>
                    <a:pt x="24434" y="23221"/>
                  </a:lnTo>
                  <a:lnTo>
                    <a:pt x="25127" y="22181"/>
                  </a:lnTo>
                  <a:lnTo>
                    <a:pt x="25820" y="20968"/>
                  </a:lnTo>
                  <a:lnTo>
                    <a:pt x="26513" y="19755"/>
                  </a:lnTo>
                  <a:lnTo>
                    <a:pt x="26860" y="18542"/>
                  </a:lnTo>
                  <a:lnTo>
                    <a:pt x="27207" y="17155"/>
                  </a:lnTo>
                  <a:lnTo>
                    <a:pt x="27380" y="15769"/>
                  </a:lnTo>
                  <a:lnTo>
                    <a:pt x="27553" y="14383"/>
                  </a:lnTo>
                  <a:lnTo>
                    <a:pt x="27553" y="13690"/>
                  </a:lnTo>
                  <a:lnTo>
                    <a:pt x="27380" y="12303"/>
                  </a:lnTo>
                  <a:lnTo>
                    <a:pt x="27207" y="10917"/>
                  </a:lnTo>
                  <a:lnTo>
                    <a:pt x="26860" y="9704"/>
                  </a:lnTo>
                  <a:lnTo>
                    <a:pt x="26513" y="8491"/>
                  </a:lnTo>
                  <a:lnTo>
                    <a:pt x="25820" y="7278"/>
                  </a:lnTo>
                  <a:lnTo>
                    <a:pt x="25127" y="6065"/>
                  </a:lnTo>
                  <a:lnTo>
                    <a:pt x="24434" y="5025"/>
                  </a:lnTo>
                  <a:lnTo>
                    <a:pt x="23568" y="3986"/>
                  </a:lnTo>
                  <a:lnTo>
                    <a:pt x="22528" y="3119"/>
                  </a:lnTo>
                  <a:lnTo>
                    <a:pt x="21488" y="2426"/>
                  </a:lnTo>
                  <a:lnTo>
                    <a:pt x="20275" y="1733"/>
                  </a:lnTo>
                  <a:lnTo>
                    <a:pt x="19062" y="1040"/>
                  </a:lnTo>
                  <a:lnTo>
                    <a:pt x="17849" y="693"/>
                  </a:lnTo>
                  <a:lnTo>
                    <a:pt x="16463" y="347"/>
                  </a:lnTo>
                  <a:lnTo>
                    <a:pt x="15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848071" y="2050522"/>
              <a:ext cx="157499" cy="35924"/>
            </a:xfrm>
            <a:custGeom>
              <a:avLst/>
              <a:gdLst/>
              <a:ahLst/>
              <a:cxnLst/>
              <a:rect l="l" t="t" r="r" b="b"/>
              <a:pathLst>
                <a:path w="29633" h="6759" extrusionOk="0">
                  <a:moveTo>
                    <a:pt x="3293" y="0"/>
                  </a:moveTo>
                  <a:lnTo>
                    <a:pt x="2600" y="174"/>
                  </a:lnTo>
                  <a:lnTo>
                    <a:pt x="1907" y="347"/>
                  </a:lnTo>
                  <a:lnTo>
                    <a:pt x="1387" y="693"/>
                  </a:lnTo>
                  <a:lnTo>
                    <a:pt x="867" y="1040"/>
                  </a:lnTo>
                  <a:lnTo>
                    <a:pt x="521" y="1560"/>
                  </a:lnTo>
                  <a:lnTo>
                    <a:pt x="174" y="2080"/>
                  </a:lnTo>
                  <a:lnTo>
                    <a:pt x="1" y="2773"/>
                  </a:lnTo>
                  <a:lnTo>
                    <a:pt x="1" y="3466"/>
                  </a:lnTo>
                  <a:lnTo>
                    <a:pt x="1" y="3986"/>
                  </a:lnTo>
                  <a:lnTo>
                    <a:pt x="174" y="4679"/>
                  </a:lnTo>
                  <a:lnTo>
                    <a:pt x="521" y="5199"/>
                  </a:lnTo>
                  <a:lnTo>
                    <a:pt x="867" y="5719"/>
                  </a:lnTo>
                  <a:lnTo>
                    <a:pt x="1387" y="6239"/>
                  </a:lnTo>
                  <a:lnTo>
                    <a:pt x="1907" y="6412"/>
                  </a:lnTo>
                  <a:lnTo>
                    <a:pt x="2600" y="6585"/>
                  </a:lnTo>
                  <a:lnTo>
                    <a:pt x="3293" y="6758"/>
                  </a:lnTo>
                  <a:lnTo>
                    <a:pt x="26340" y="6758"/>
                  </a:lnTo>
                  <a:lnTo>
                    <a:pt x="27034" y="6585"/>
                  </a:lnTo>
                  <a:lnTo>
                    <a:pt x="27553" y="6412"/>
                  </a:lnTo>
                  <a:lnTo>
                    <a:pt x="28247" y="6239"/>
                  </a:lnTo>
                  <a:lnTo>
                    <a:pt x="28766" y="5719"/>
                  </a:lnTo>
                  <a:lnTo>
                    <a:pt x="29113" y="5199"/>
                  </a:lnTo>
                  <a:lnTo>
                    <a:pt x="29460" y="4679"/>
                  </a:lnTo>
                  <a:lnTo>
                    <a:pt x="29633" y="3986"/>
                  </a:lnTo>
                  <a:lnTo>
                    <a:pt x="29633" y="3466"/>
                  </a:lnTo>
                  <a:lnTo>
                    <a:pt x="29633" y="2773"/>
                  </a:lnTo>
                  <a:lnTo>
                    <a:pt x="29460" y="2080"/>
                  </a:lnTo>
                  <a:lnTo>
                    <a:pt x="29113" y="1560"/>
                  </a:lnTo>
                  <a:lnTo>
                    <a:pt x="28766" y="1040"/>
                  </a:lnTo>
                  <a:lnTo>
                    <a:pt x="28247" y="693"/>
                  </a:lnTo>
                  <a:lnTo>
                    <a:pt x="27553" y="347"/>
                  </a:lnTo>
                  <a:lnTo>
                    <a:pt x="27034" y="174"/>
                  </a:lnTo>
                  <a:lnTo>
                    <a:pt x="263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3848071" y="2115913"/>
              <a:ext cx="157499" cy="35005"/>
            </a:xfrm>
            <a:custGeom>
              <a:avLst/>
              <a:gdLst/>
              <a:ahLst/>
              <a:cxnLst/>
              <a:rect l="l" t="t" r="r" b="b"/>
              <a:pathLst>
                <a:path w="29633" h="6586" extrusionOk="0">
                  <a:moveTo>
                    <a:pt x="2600" y="1"/>
                  </a:moveTo>
                  <a:lnTo>
                    <a:pt x="1907" y="174"/>
                  </a:lnTo>
                  <a:lnTo>
                    <a:pt x="1387" y="521"/>
                  </a:lnTo>
                  <a:lnTo>
                    <a:pt x="867" y="867"/>
                  </a:lnTo>
                  <a:lnTo>
                    <a:pt x="521" y="1387"/>
                  </a:lnTo>
                  <a:lnTo>
                    <a:pt x="174" y="2080"/>
                  </a:lnTo>
                  <a:lnTo>
                    <a:pt x="1" y="2600"/>
                  </a:lnTo>
                  <a:lnTo>
                    <a:pt x="1" y="3293"/>
                  </a:lnTo>
                  <a:lnTo>
                    <a:pt x="1" y="3986"/>
                  </a:lnTo>
                  <a:lnTo>
                    <a:pt x="174" y="4679"/>
                  </a:lnTo>
                  <a:lnTo>
                    <a:pt x="521" y="5199"/>
                  </a:lnTo>
                  <a:lnTo>
                    <a:pt x="867" y="5719"/>
                  </a:lnTo>
                  <a:lnTo>
                    <a:pt x="1387" y="6066"/>
                  </a:lnTo>
                  <a:lnTo>
                    <a:pt x="1907" y="6412"/>
                  </a:lnTo>
                  <a:lnTo>
                    <a:pt x="2600" y="6586"/>
                  </a:lnTo>
                  <a:lnTo>
                    <a:pt x="27034" y="6586"/>
                  </a:lnTo>
                  <a:lnTo>
                    <a:pt x="27553" y="6412"/>
                  </a:lnTo>
                  <a:lnTo>
                    <a:pt x="28247" y="6066"/>
                  </a:lnTo>
                  <a:lnTo>
                    <a:pt x="28766" y="5719"/>
                  </a:lnTo>
                  <a:lnTo>
                    <a:pt x="29113" y="5199"/>
                  </a:lnTo>
                  <a:lnTo>
                    <a:pt x="29460" y="4679"/>
                  </a:lnTo>
                  <a:lnTo>
                    <a:pt x="29633" y="3986"/>
                  </a:lnTo>
                  <a:lnTo>
                    <a:pt x="29633" y="3293"/>
                  </a:lnTo>
                  <a:lnTo>
                    <a:pt x="29633" y="2600"/>
                  </a:lnTo>
                  <a:lnTo>
                    <a:pt x="29460" y="2080"/>
                  </a:lnTo>
                  <a:lnTo>
                    <a:pt x="29113" y="1387"/>
                  </a:lnTo>
                  <a:lnTo>
                    <a:pt x="28766" y="867"/>
                  </a:lnTo>
                  <a:lnTo>
                    <a:pt x="28247" y="521"/>
                  </a:lnTo>
                  <a:lnTo>
                    <a:pt x="27553" y="174"/>
                  </a:lnTo>
                  <a:lnTo>
                    <a:pt x="27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43"/>
          <p:cNvSpPr/>
          <p:nvPr/>
        </p:nvSpPr>
        <p:spPr>
          <a:xfrm>
            <a:off x="795175" y="694375"/>
            <a:ext cx="1056900" cy="1056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txBox="1">
            <a:spLocks noGrp="1"/>
          </p:cNvSpPr>
          <p:nvPr>
            <p:ph type="title"/>
          </p:nvPr>
        </p:nvSpPr>
        <p:spPr>
          <a:xfrm>
            <a:off x="-57945" y="2064163"/>
            <a:ext cx="6350622" cy="26016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Cleaning and Preparation</a:t>
            </a:r>
            <a:endParaRPr dirty="0"/>
          </a:p>
        </p:txBody>
      </p:sp>
      <p:sp>
        <p:nvSpPr>
          <p:cNvPr id="808" name="Google Shape;808;p43"/>
          <p:cNvSpPr txBox="1">
            <a:spLocks noGrp="1"/>
          </p:cNvSpPr>
          <p:nvPr>
            <p:ph type="title" idx="2"/>
          </p:nvPr>
        </p:nvSpPr>
        <p:spPr>
          <a:xfrm>
            <a:off x="795175" y="726522"/>
            <a:ext cx="1056900" cy="7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810" name="Google Shape;810;p43"/>
          <p:cNvGrpSpPr/>
          <p:nvPr/>
        </p:nvGrpSpPr>
        <p:grpSpPr>
          <a:xfrm>
            <a:off x="4265888" y="454228"/>
            <a:ext cx="3919287" cy="7917949"/>
            <a:chOff x="4934150" y="1585900"/>
            <a:chExt cx="1257875" cy="2541225"/>
          </a:xfrm>
        </p:grpSpPr>
        <p:sp>
          <p:nvSpPr>
            <p:cNvPr id="811" name="Google Shape;811;p43"/>
            <p:cNvSpPr/>
            <p:nvPr/>
          </p:nvSpPr>
          <p:spPr>
            <a:xfrm>
              <a:off x="5521225" y="1585900"/>
              <a:ext cx="670800" cy="633525"/>
            </a:xfrm>
            <a:custGeom>
              <a:avLst/>
              <a:gdLst/>
              <a:ahLst/>
              <a:cxnLst/>
              <a:rect l="l" t="t" r="r" b="b"/>
              <a:pathLst>
                <a:path w="26832" h="25341" extrusionOk="0">
                  <a:moveTo>
                    <a:pt x="13364" y="1"/>
                  </a:moveTo>
                  <a:lnTo>
                    <a:pt x="13181" y="27"/>
                  </a:lnTo>
                  <a:lnTo>
                    <a:pt x="13024" y="27"/>
                  </a:lnTo>
                  <a:lnTo>
                    <a:pt x="12841" y="79"/>
                  </a:lnTo>
                  <a:lnTo>
                    <a:pt x="12710" y="158"/>
                  </a:lnTo>
                  <a:lnTo>
                    <a:pt x="12579" y="236"/>
                  </a:lnTo>
                  <a:lnTo>
                    <a:pt x="12475" y="341"/>
                  </a:lnTo>
                  <a:lnTo>
                    <a:pt x="12239" y="602"/>
                  </a:lnTo>
                  <a:lnTo>
                    <a:pt x="12030" y="916"/>
                  </a:lnTo>
                  <a:lnTo>
                    <a:pt x="11873" y="1256"/>
                  </a:lnTo>
                  <a:lnTo>
                    <a:pt x="11716" y="1622"/>
                  </a:lnTo>
                  <a:lnTo>
                    <a:pt x="11612" y="1988"/>
                  </a:lnTo>
                  <a:lnTo>
                    <a:pt x="11559" y="2328"/>
                  </a:lnTo>
                  <a:lnTo>
                    <a:pt x="11559" y="2642"/>
                  </a:lnTo>
                  <a:lnTo>
                    <a:pt x="11246" y="2407"/>
                  </a:lnTo>
                  <a:lnTo>
                    <a:pt x="10932" y="2224"/>
                  </a:lnTo>
                  <a:lnTo>
                    <a:pt x="10644" y="2119"/>
                  </a:lnTo>
                  <a:lnTo>
                    <a:pt x="10330" y="2067"/>
                  </a:lnTo>
                  <a:lnTo>
                    <a:pt x="10043" y="2067"/>
                  </a:lnTo>
                  <a:lnTo>
                    <a:pt x="9781" y="2093"/>
                  </a:lnTo>
                  <a:lnTo>
                    <a:pt x="9520" y="2197"/>
                  </a:lnTo>
                  <a:lnTo>
                    <a:pt x="9310" y="2328"/>
                  </a:lnTo>
                  <a:lnTo>
                    <a:pt x="9101" y="2511"/>
                  </a:lnTo>
                  <a:lnTo>
                    <a:pt x="8918" y="2721"/>
                  </a:lnTo>
                  <a:lnTo>
                    <a:pt x="8761" y="2956"/>
                  </a:lnTo>
                  <a:lnTo>
                    <a:pt x="8657" y="3217"/>
                  </a:lnTo>
                  <a:lnTo>
                    <a:pt x="8604" y="3531"/>
                  </a:lnTo>
                  <a:lnTo>
                    <a:pt x="8578" y="3845"/>
                  </a:lnTo>
                  <a:lnTo>
                    <a:pt x="8604" y="4185"/>
                  </a:lnTo>
                  <a:lnTo>
                    <a:pt x="8526" y="4028"/>
                  </a:lnTo>
                  <a:lnTo>
                    <a:pt x="8447" y="3897"/>
                  </a:lnTo>
                  <a:lnTo>
                    <a:pt x="8343" y="3767"/>
                  </a:lnTo>
                  <a:lnTo>
                    <a:pt x="8238" y="3662"/>
                  </a:lnTo>
                  <a:lnTo>
                    <a:pt x="8108" y="3557"/>
                  </a:lnTo>
                  <a:lnTo>
                    <a:pt x="7977" y="3479"/>
                  </a:lnTo>
                  <a:lnTo>
                    <a:pt x="7820" y="3427"/>
                  </a:lnTo>
                  <a:lnTo>
                    <a:pt x="7663" y="3374"/>
                  </a:lnTo>
                  <a:lnTo>
                    <a:pt x="7349" y="3296"/>
                  </a:lnTo>
                  <a:lnTo>
                    <a:pt x="7009" y="3296"/>
                  </a:lnTo>
                  <a:lnTo>
                    <a:pt x="6695" y="3348"/>
                  </a:lnTo>
                  <a:lnTo>
                    <a:pt x="6512" y="3374"/>
                  </a:lnTo>
                  <a:lnTo>
                    <a:pt x="6329" y="3453"/>
                  </a:lnTo>
                  <a:lnTo>
                    <a:pt x="6199" y="3505"/>
                  </a:lnTo>
                  <a:lnTo>
                    <a:pt x="6068" y="3583"/>
                  </a:lnTo>
                  <a:lnTo>
                    <a:pt x="5989" y="3688"/>
                  </a:lnTo>
                  <a:lnTo>
                    <a:pt x="5911" y="3767"/>
                  </a:lnTo>
                  <a:lnTo>
                    <a:pt x="5832" y="3871"/>
                  </a:lnTo>
                  <a:lnTo>
                    <a:pt x="5806" y="4002"/>
                  </a:lnTo>
                  <a:lnTo>
                    <a:pt x="5780" y="4106"/>
                  </a:lnTo>
                  <a:lnTo>
                    <a:pt x="5780" y="4237"/>
                  </a:lnTo>
                  <a:lnTo>
                    <a:pt x="5806" y="4499"/>
                  </a:lnTo>
                  <a:lnTo>
                    <a:pt x="5911" y="4786"/>
                  </a:lnTo>
                  <a:lnTo>
                    <a:pt x="6042" y="5100"/>
                  </a:lnTo>
                  <a:lnTo>
                    <a:pt x="5911" y="4996"/>
                  </a:lnTo>
                  <a:lnTo>
                    <a:pt x="5754" y="4891"/>
                  </a:lnTo>
                  <a:lnTo>
                    <a:pt x="5623" y="4839"/>
                  </a:lnTo>
                  <a:lnTo>
                    <a:pt x="5466" y="4786"/>
                  </a:lnTo>
                  <a:lnTo>
                    <a:pt x="5336" y="4760"/>
                  </a:lnTo>
                  <a:lnTo>
                    <a:pt x="5231" y="4760"/>
                  </a:lnTo>
                  <a:lnTo>
                    <a:pt x="5100" y="4786"/>
                  </a:lnTo>
                  <a:lnTo>
                    <a:pt x="4996" y="4813"/>
                  </a:lnTo>
                  <a:lnTo>
                    <a:pt x="4917" y="4865"/>
                  </a:lnTo>
                  <a:lnTo>
                    <a:pt x="4839" y="4969"/>
                  </a:lnTo>
                  <a:lnTo>
                    <a:pt x="4786" y="5048"/>
                  </a:lnTo>
                  <a:lnTo>
                    <a:pt x="4734" y="5179"/>
                  </a:lnTo>
                  <a:lnTo>
                    <a:pt x="4708" y="5309"/>
                  </a:lnTo>
                  <a:lnTo>
                    <a:pt x="4708" y="5466"/>
                  </a:lnTo>
                  <a:lnTo>
                    <a:pt x="4734" y="5623"/>
                  </a:lnTo>
                  <a:lnTo>
                    <a:pt x="4786" y="5806"/>
                  </a:lnTo>
                  <a:lnTo>
                    <a:pt x="4734" y="5728"/>
                  </a:lnTo>
                  <a:lnTo>
                    <a:pt x="4682" y="5676"/>
                  </a:lnTo>
                  <a:lnTo>
                    <a:pt x="4603" y="5623"/>
                  </a:lnTo>
                  <a:lnTo>
                    <a:pt x="4551" y="5597"/>
                  </a:lnTo>
                  <a:lnTo>
                    <a:pt x="4473" y="5571"/>
                  </a:lnTo>
                  <a:lnTo>
                    <a:pt x="4420" y="5571"/>
                  </a:lnTo>
                  <a:lnTo>
                    <a:pt x="4290" y="5623"/>
                  </a:lnTo>
                  <a:lnTo>
                    <a:pt x="4185" y="5728"/>
                  </a:lnTo>
                  <a:lnTo>
                    <a:pt x="4080" y="5859"/>
                  </a:lnTo>
                  <a:lnTo>
                    <a:pt x="4054" y="6015"/>
                  </a:lnTo>
                  <a:lnTo>
                    <a:pt x="4054" y="6199"/>
                  </a:lnTo>
                  <a:lnTo>
                    <a:pt x="4028" y="6068"/>
                  </a:lnTo>
                  <a:lnTo>
                    <a:pt x="3976" y="5937"/>
                  </a:lnTo>
                  <a:lnTo>
                    <a:pt x="3897" y="5806"/>
                  </a:lnTo>
                  <a:lnTo>
                    <a:pt x="3793" y="5728"/>
                  </a:lnTo>
                  <a:lnTo>
                    <a:pt x="3714" y="5676"/>
                  </a:lnTo>
                  <a:lnTo>
                    <a:pt x="3636" y="5676"/>
                  </a:lnTo>
                  <a:lnTo>
                    <a:pt x="3583" y="5702"/>
                  </a:lnTo>
                  <a:lnTo>
                    <a:pt x="3557" y="5754"/>
                  </a:lnTo>
                  <a:lnTo>
                    <a:pt x="3557" y="5911"/>
                  </a:lnTo>
                  <a:lnTo>
                    <a:pt x="3453" y="5806"/>
                  </a:lnTo>
                  <a:lnTo>
                    <a:pt x="3348" y="5728"/>
                  </a:lnTo>
                  <a:lnTo>
                    <a:pt x="3217" y="5702"/>
                  </a:lnTo>
                  <a:lnTo>
                    <a:pt x="3087" y="5702"/>
                  </a:lnTo>
                  <a:lnTo>
                    <a:pt x="2956" y="5754"/>
                  </a:lnTo>
                  <a:lnTo>
                    <a:pt x="2851" y="5832"/>
                  </a:lnTo>
                  <a:lnTo>
                    <a:pt x="2720" y="5937"/>
                  </a:lnTo>
                  <a:lnTo>
                    <a:pt x="2616" y="6068"/>
                  </a:lnTo>
                  <a:lnTo>
                    <a:pt x="2537" y="6199"/>
                  </a:lnTo>
                  <a:lnTo>
                    <a:pt x="2485" y="6355"/>
                  </a:lnTo>
                  <a:lnTo>
                    <a:pt x="2459" y="6539"/>
                  </a:lnTo>
                  <a:lnTo>
                    <a:pt x="2466" y="6581"/>
                  </a:lnTo>
                  <a:lnTo>
                    <a:pt x="2381" y="6539"/>
                  </a:lnTo>
                  <a:lnTo>
                    <a:pt x="2276" y="6512"/>
                  </a:lnTo>
                  <a:lnTo>
                    <a:pt x="2041" y="6512"/>
                  </a:lnTo>
                  <a:lnTo>
                    <a:pt x="1936" y="6539"/>
                  </a:lnTo>
                  <a:lnTo>
                    <a:pt x="1831" y="6617"/>
                  </a:lnTo>
                  <a:lnTo>
                    <a:pt x="1701" y="6695"/>
                  </a:lnTo>
                  <a:lnTo>
                    <a:pt x="1596" y="6800"/>
                  </a:lnTo>
                  <a:lnTo>
                    <a:pt x="1491" y="6957"/>
                  </a:lnTo>
                  <a:lnTo>
                    <a:pt x="1413" y="7088"/>
                  </a:lnTo>
                  <a:lnTo>
                    <a:pt x="1361" y="7271"/>
                  </a:lnTo>
                  <a:lnTo>
                    <a:pt x="1308" y="7454"/>
                  </a:lnTo>
                  <a:lnTo>
                    <a:pt x="1282" y="7637"/>
                  </a:lnTo>
                  <a:lnTo>
                    <a:pt x="1282" y="7846"/>
                  </a:lnTo>
                  <a:lnTo>
                    <a:pt x="1282" y="8029"/>
                  </a:lnTo>
                  <a:lnTo>
                    <a:pt x="1361" y="8448"/>
                  </a:lnTo>
                  <a:lnTo>
                    <a:pt x="1491" y="8866"/>
                  </a:lnTo>
                  <a:lnTo>
                    <a:pt x="1648" y="9232"/>
                  </a:lnTo>
                  <a:lnTo>
                    <a:pt x="1683" y="9284"/>
                  </a:lnTo>
                  <a:lnTo>
                    <a:pt x="1387" y="9284"/>
                  </a:lnTo>
                  <a:lnTo>
                    <a:pt x="1256" y="9337"/>
                  </a:lnTo>
                  <a:lnTo>
                    <a:pt x="1099" y="9389"/>
                  </a:lnTo>
                  <a:lnTo>
                    <a:pt x="942" y="9467"/>
                  </a:lnTo>
                  <a:lnTo>
                    <a:pt x="655" y="9650"/>
                  </a:lnTo>
                  <a:lnTo>
                    <a:pt x="524" y="9755"/>
                  </a:lnTo>
                  <a:lnTo>
                    <a:pt x="419" y="9860"/>
                  </a:lnTo>
                  <a:lnTo>
                    <a:pt x="341" y="9990"/>
                  </a:lnTo>
                  <a:lnTo>
                    <a:pt x="288" y="10095"/>
                  </a:lnTo>
                  <a:lnTo>
                    <a:pt x="236" y="10357"/>
                  </a:lnTo>
                  <a:lnTo>
                    <a:pt x="184" y="10696"/>
                  </a:lnTo>
                  <a:lnTo>
                    <a:pt x="158" y="11089"/>
                  </a:lnTo>
                  <a:lnTo>
                    <a:pt x="184" y="11507"/>
                  </a:lnTo>
                  <a:lnTo>
                    <a:pt x="236" y="11899"/>
                  </a:lnTo>
                  <a:lnTo>
                    <a:pt x="288" y="12082"/>
                  </a:lnTo>
                  <a:lnTo>
                    <a:pt x="341" y="12266"/>
                  </a:lnTo>
                  <a:lnTo>
                    <a:pt x="400" y="12365"/>
                  </a:lnTo>
                  <a:lnTo>
                    <a:pt x="367" y="12370"/>
                  </a:lnTo>
                  <a:lnTo>
                    <a:pt x="262" y="12449"/>
                  </a:lnTo>
                  <a:lnTo>
                    <a:pt x="184" y="12579"/>
                  </a:lnTo>
                  <a:lnTo>
                    <a:pt x="105" y="12710"/>
                  </a:lnTo>
                  <a:lnTo>
                    <a:pt x="53" y="12867"/>
                  </a:lnTo>
                  <a:lnTo>
                    <a:pt x="27" y="13024"/>
                  </a:lnTo>
                  <a:lnTo>
                    <a:pt x="1" y="13312"/>
                  </a:lnTo>
                  <a:lnTo>
                    <a:pt x="1" y="13547"/>
                  </a:lnTo>
                  <a:lnTo>
                    <a:pt x="1" y="13861"/>
                  </a:lnTo>
                  <a:lnTo>
                    <a:pt x="27" y="14175"/>
                  </a:lnTo>
                  <a:lnTo>
                    <a:pt x="79" y="14488"/>
                  </a:lnTo>
                  <a:lnTo>
                    <a:pt x="132" y="14645"/>
                  </a:lnTo>
                  <a:lnTo>
                    <a:pt x="184" y="14776"/>
                  </a:lnTo>
                  <a:lnTo>
                    <a:pt x="262" y="14881"/>
                  </a:lnTo>
                  <a:lnTo>
                    <a:pt x="367" y="14985"/>
                  </a:lnTo>
                  <a:lnTo>
                    <a:pt x="471" y="15064"/>
                  </a:lnTo>
                  <a:lnTo>
                    <a:pt x="576" y="15116"/>
                  </a:lnTo>
                  <a:lnTo>
                    <a:pt x="890" y="15116"/>
                  </a:lnTo>
                  <a:lnTo>
                    <a:pt x="759" y="15194"/>
                  </a:lnTo>
                  <a:lnTo>
                    <a:pt x="681" y="15273"/>
                  </a:lnTo>
                  <a:lnTo>
                    <a:pt x="628" y="15351"/>
                  </a:lnTo>
                  <a:lnTo>
                    <a:pt x="628" y="15430"/>
                  </a:lnTo>
                  <a:lnTo>
                    <a:pt x="655" y="15508"/>
                  </a:lnTo>
                  <a:lnTo>
                    <a:pt x="733" y="15587"/>
                  </a:lnTo>
                  <a:lnTo>
                    <a:pt x="890" y="15717"/>
                  </a:lnTo>
                  <a:lnTo>
                    <a:pt x="1125" y="15848"/>
                  </a:lnTo>
                  <a:lnTo>
                    <a:pt x="1361" y="15979"/>
                  </a:lnTo>
                  <a:lnTo>
                    <a:pt x="1701" y="16110"/>
                  </a:lnTo>
                  <a:lnTo>
                    <a:pt x="1622" y="16110"/>
                  </a:lnTo>
                  <a:lnTo>
                    <a:pt x="1544" y="16136"/>
                  </a:lnTo>
                  <a:lnTo>
                    <a:pt x="1465" y="16188"/>
                  </a:lnTo>
                  <a:lnTo>
                    <a:pt x="1439" y="16240"/>
                  </a:lnTo>
                  <a:lnTo>
                    <a:pt x="1387" y="16293"/>
                  </a:lnTo>
                  <a:lnTo>
                    <a:pt x="1387" y="16371"/>
                  </a:lnTo>
                  <a:lnTo>
                    <a:pt x="1387" y="16450"/>
                  </a:lnTo>
                  <a:lnTo>
                    <a:pt x="1413" y="16554"/>
                  </a:lnTo>
                  <a:lnTo>
                    <a:pt x="1387" y="16502"/>
                  </a:lnTo>
                  <a:lnTo>
                    <a:pt x="1387" y="16450"/>
                  </a:lnTo>
                  <a:lnTo>
                    <a:pt x="1334" y="16423"/>
                  </a:lnTo>
                  <a:lnTo>
                    <a:pt x="1308" y="16397"/>
                  </a:lnTo>
                  <a:lnTo>
                    <a:pt x="1204" y="16423"/>
                  </a:lnTo>
                  <a:lnTo>
                    <a:pt x="1073" y="16450"/>
                  </a:lnTo>
                  <a:lnTo>
                    <a:pt x="942" y="16528"/>
                  </a:lnTo>
                  <a:lnTo>
                    <a:pt x="811" y="16633"/>
                  </a:lnTo>
                  <a:lnTo>
                    <a:pt x="733" y="16763"/>
                  </a:lnTo>
                  <a:lnTo>
                    <a:pt x="681" y="16894"/>
                  </a:lnTo>
                  <a:lnTo>
                    <a:pt x="628" y="17103"/>
                  </a:lnTo>
                  <a:lnTo>
                    <a:pt x="655" y="17286"/>
                  </a:lnTo>
                  <a:lnTo>
                    <a:pt x="681" y="17443"/>
                  </a:lnTo>
                  <a:lnTo>
                    <a:pt x="759" y="17600"/>
                  </a:lnTo>
                  <a:lnTo>
                    <a:pt x="864" y="17731"/>
                  </a:lnTo>
                  <a:lnTo>
                    <a:pt x="968" y="17836"/>
                  </a:lnTo>
                  <a:lnTo>
                    <a:pt x="1099" y="17940"/>
                  </a:lnTo>
                  <a:lnTo>
                    <a:pt x="1256" y="17993"/>
                  </a:lnTo>
                  <a:lnTo>
                    <a:pt x="1387" y="18045"/>
                  </a:lnTo>
                  <a:lnTo>
                    <a:pt x="1701" y="18045"/>
                  </a:lnTo>
                  <a:lnTo>
                    <a:pt x="1857" y="17993"/>
                  </a:lnTo>
                  <a:lnTo>
                    <a:pt x="1988" y="17940"/>
                  </a:lnTo>
                  <a:lnTo>
                    <a:pt x="2093" y="17836"/>
                  </a:lnTo>
                  <a:lnTo>
                    <a:pt x="2197" y="17679"/>
                  </a:lnTo>
                  <a:lnTo>
                    <a:pt x="2276" y="17522"/>
                  </a:lnTo>
                  <a:lnTo>
                    <a:pt x="2276" y="17888"/>
                  </a:lnTo>
                  <a:lnTo>
                    <a:pt x="2302" y="18228"/>
                  </a:lnTo>
                  <a:lnTo>
                    <a:pt x="2354" y="18568"/>
                  </a:lnTo>
                  <a:lnTo>
                    <a:pt x="2433" y="18856"/>
                  </a:lnTo>
                  <a:lnTo>
                    <a:pt x="2511" y="19012"/>
                  </a:lnTo>
                  <a:lnTo>
                    <a:pt x="2590" y="19143"/>
                  </a:lnTo>
                  <a:lnTo>
                    <a:pt x="2668" y="19248"/>
                  </a:lnTo>
                  <a:lnTo>
                    <a:pt x="2773" y="19379"/>
                  </a:lnTo>
                  <a:lnTo>
                    <a:pt x="2904" y="19483"/>
                  </a:lnTo>
                  <a:lnTo>
                    <a:pt x="3060" y="19562"/>
                  </a:lnTo>
                  <a:lnTo>
                    <a:pt x="3217" y="19640"/>
                  </a:lnTo>
                  <a:lnTo>
                    <a:pt x="3400" y="19718"/>
                  </a:lnTo>
                  <a:lnTo>
                    <a:pt x="3662" y="19797"/>
                  </a:lnTo>
                  <a:lnTo>
                    <a:pt x="3871" y="19823"/>
                  </a:lnTo>
                  <a:lnTo>
                    <a:pt x="4342" y="19823"/>
                  </a:lnTo>
                  <a:lnTo>
                    <a:pt x="4551" y="19745"/>
                  </a:lnTo>
                  <a:lnTo>
                    <a:pt x="4760" y="19666"/>
                  </a:lnTo>
                  <a:lnTo>
                    <a:pt x="4943" y="19562"/>
                  </a:lnTo>
                  <a:lnTo>
                    <a:pt x="5152" y="19405"/>
                  </a:lnTo>
                  <a:lnTo>
                    <a:pt x="5309" y="19222"/>
                  </a:lnTo>
                  <a:lnTo>
                    <a:pt x="5414" y="19091"/>
                  </a:lnTo>
                  <a:lnTo>
                    <a:pt x="5466" y="19065"/>
                  </a:lnTo>
                  <a:lnTo>
                    <a:pt x="5545" y="19012"/>
                  </a:lnTo>
                  <a:lnTo>
                    <a:pt x="5754" y="19012"/>
                  </a:lnTo>
                  <a:lnTo>
                    <a:pt x="5832" y="19039"/>
                  </a:lnTo>
                  <a:lnTo>
                    <a:pt x="5937" y="19091"/>
                  </a:lnTo>
                  <a:lnTo>
                    <a:pt x="6094" y="19222"/>
                  </a:lnTo>
                  <a:lnTo>
                    <a:pt x="6277" y="19379"/>
                  </a:lnTo>
                  <a:lnTo>
                    <a:pt x="6382" y="19431"/>
                  </a:lnTo>
                  <a:lnTo>
                    <a:pt x="6460" y="19483"/>
                  </a:lnTo>
                  <a:lnTo>
                    <a:pt x="6695" y="19562"/>
                  </a:lnTo>
                  <a:lnTo>
                    <a:pt x="6931" y="19614"/>
                  </a:lnTo>
                  <a:lnTo>
                    <a:pt x="7323" y="19614"/>
                  </a:lnTo>
                  <a:lnTo>
                    <a:pt x="7532" y="19535"/>
                  </a:lnTo>
                  <a:lnTo>
                    <a:pt x="7715" y="19431"/>
                  </a:lnTo>
                  <a:lnTo>
                    <a:pt x="7872" y="19300"/>
                  </a:lnTo>
                  <a:lnTo>
                    <a:pt x="8029" y="19091"/>
                  </a:lnTo>
                  <a:lnTo>
                    <a:pt x="8291" y="18699"/>
                  </a:lnTo>
                  <a:lnTo>
                    <a:pt x="8421" y="18516"/>
                  </a:lnTo>
                  <a:lnTo>
                    <a:pt x="8578" y="18411"/>
                  </a:lnTo>
                  <a:lnTo>
                    <a:pt x="8631" y="18359"/>
                  </a:lnTo>
                  <a:lnTo>
                    <a:pt x="8709" y="18332"/>
                  </a:lnTo>
                  <a:lnTo>
                    <a:pt x="8866" y="18332"/>
                  </a:lnTo>
                  <a:lnTo>
                    <a:pt x="8971" y="18385"/>
                  </a:lnTo>
                  <a:lnTo>
                    <a:pt x="9049" y="18463"/>
                  </a:lnTo>
                  <a:lnTo>
                    <a:pt x="9127" y="18568"/>
                  </a:lnTo>
                  <a:lnTo>
                    <a:pt x="9232" y="18699"/>
                  </a:lnTo>
                  <a:lnTo>
                    <a:pt x="9363" y="18960"/>
                  </a:lnTo>
                  <a:lnTo>
                    <a:pt x="9494" y="19274"/>
                  </a:lnTo>
                  <a:lnTo>
                    <a:pt x="9624" y="19640"/>
                  </a:lnTo>
                  <a:lnTo>
                    <a:pt x="9729" y="20006"/>
                  </a:lnTo>
                  <a:lnTo>
                    <a:pt x="9807" y="20372"/>
                  </a:lnTo>
                  <a:lnTo>
                    <a:pt x="9833" y="20738"/>
                  </a:lnTo>
                  <a:lnTo>
                    <a:pt x="9833" y="21078"/>
                  </a:lnTo>
                  <a:lnTo>
                    <a:pt x="9807" y="21235"/>
                  </a:lnTo>
                  <a:lnTo>
                    <a:pt x="9781" y="21366"/>
                  </a:lnTo>
                  <a:lnTo>
                    <a:pt x="9677" y="21627"/>
                  </a:lnTo>
                  <a:lnTo>
                    <a:pt x="9572" y="21915"/>
                  </a:lnTo>
                  <a:lnTo>
                    <a:pt x="9441" y="22229"/>
                  </a:lnTo>
                  <a:lnTo>
                    <a:pt x="9337" y="22543"/>
                  </a:lnTo>
                  <a:lnTo>
                    <a:pt x="9310" y="22700"/>
                  </a:lnTo>
                  <a:lnTo>
                    <a:pt x="9310" y="22830"/>
                  </a:lnTo>
                  <a:lnTo>
                    <a:pt x="9337" y="22987"/>
                  </a:lnTo>
                  <a:lnTo>
                    <a:pt x="9363" y="23118"/>
                  </a:lnTo>
                  <a:lnTo>
                    <a:pt x="9441" y="23249"/>
                  </a:lnTo>
                  <a:lnTo>
                    <a:pt x="9546" y="23353"/>
                  </a:lnTo>
                  <a:lnTo>
                    <a:pt x="9703" y="23458"/>
                  </a:lnTo>
                  <a:lnTo>
                    <a:pt x="9886" y="23536"/>
                  </a:lnTo>
                  <a:lnTo>
                    <a:pt x="9964" y="23563"/>
                  </a:lnTo>
                  <a:lnTo>
                    <a:pt x="10043" y="23563"/>
                  </a:lnTo>
                  <a:lnTo>
                    <a:pt x="10173" y="23510"/>
                  </a:lnTo>
                  <a:lnTo>
                    <a:pt x="10304" y="23484"/>
                  </a:lnTo>
                  <a:lnTo>
                    <a:pt x="10461" y="23484"/>
                  </a:lnTo>
                  <a:lnTo>
                    <a:pt x="10827" y="23693"/>
                  </a:lnTo>
                  <a:lnTo>
                    <a:pt x="11167" y="23850"/>
                  </a:lnTo>
                  <a:lnTo>
                    <a:pt x="11533" y="24033"/>
                  </a:lnTo>
                  <a:lnTo>
                    <a:pt x="11873" y="24164"/>
                  </a:lnTo>
                  <a:lnTo>
                    <a:pt x="12030" y="24216"/>
                  </a:lnTo>
                  <a:lnTo>
                    <a:pt x="12239" y="24216"/>
                  </a:lnTo>
                  <a:lnTo>
                    <a:pt x="12292" y="24164"/>
                  </a:lnTo>
                  <a:lnTo>
                    <a:pt x="12292" y="24073"/>
                  </a:lnTo>
                  <a:lnTo>
                    <a:pt x="12318" y="24112"/>
                  </a:lnTo>
                  <a:lnTo>
                    <a:pt x="12449" y="24269"/>
                  </a:lnTo>
                  <a:lnTo>
                    <a:pt x="12658" y="24426"/>
                  </a:lnTo>
                  <a:lnTo>
                    <a:pt x="12893" y="24504"/>
                  </a:lnTo>
                  <a:lnTo>
                    <a:pt x="12998" y="24530"/>
                  </a:lnTo>
                  <a:lnTo>
                    <a:pt x="13102" y="24556"/>
                  </a:lnTo>
                  <a:lnTo>
                    <a:pt x="13207" y="24556"/>
                  </a:lnTo>
                  <a:lnTo>
                    <a:pt x="13312" y="24530"/>
                  </a:lnTo>
                  <a:lnTo>
                    <a:pt x="13390" y="24478"/>
                  </a:lnTo>
                  <a:lnTo>
                    <a:pt x="13442" y="24399"/>
                  </a:lnTo>
                  <a:lnTo>
                    <a:pt x="13495" y="24295"/>
                  </a:lnTo>
                  <a:lnTo>
                    <a:pt x="13521" y="24164"/>
                  </a:lnTo>
                  <a:lnTo>
                    <a:pt x="13573" y="24399"/>
                  </a:lnTo>
                  <a:lnTo>
                    <a:pt x="13652" y="24635"/>
                  </a:lnTo>
                  <a:lnTo>
                    <a:pt x="13704" y="24766"/>
                  </a:lnTo>
                  <a:lnTo>
                    <a:pt x="13782" y="24844"/>
                  </a:lnTo>
                  <a:lnTo>
                    <a:pt x="13861" y="24922"/>
                  </a:lnTo>
                  <a:lnTo>
                    <a:pt x="13939" y="25001"/>
                  </a:lnTo>
                  <a:lnTo>
                    <a:pt x="14044" y="25027"/>
                  </a:lnTo>
                  <a:lnTo>
                    <a:pt x="14201" y="25053"/>
                  </a:lnTo>
                  <a:lnTo>
                    <a:pt x="14514" y="25079"/>
                  </a:lnTo>
                  <a:lnTo>
                    <a:pt x="14881" y="25027"/>
                  </a:lnTo>
                  <a:lnTo>
                    <a:pt x="15247" y="24922"/>
                  </a:lnTo>
                  <a:lnTo>
                    <a:pt x="15404" y="24844"/>
                  </a:lnTo>
                  <a:lnTo>
                    <a:pt x="15587" y="24766"/>
                  </a:lnTo>
                  <a:lnTo>
                    <a:pt x="15717" y="24661"/>
                  </a:lnTo>
                  <a:lnTo>
                    <a:pt x="15848" y="24556"/>
                  </a:lnTo>
                  <a:lnTo>
                    <a:pt x="15953" y="24452"/>
                  </a:lnTo>
                  <a:lnTo>
                    <a:pt x="16012" y="24354"/>
                  </a:lnTo>
                  <a:lnTo>
                    <a:pt x="16005" y="24399"/>
                  </a:lnTo>
                  <a:lnTo>
                    <a:pt x="15979" y="24583"/>
                  </a:lnTo>
                  <a:lnTo>
                    <a:pt x="16005" y="24792"/>
                  </a:lnTo>
                  <a:lnTo>
                    <a:pt x="16031" y="24975"/>
                  </a:lnTo>
                  <a:lnTo>
                    <a:pt x="16110" y="25132"/>
                  </a:lnTo>
                  <a:lnTo>
                    <a:pt x="16214" y="25262"/>
                  </a:lnTo>
                  <a:lnTo>
                    <a:pt x="16293" y="25289"/>
                  </a:lnTo>
                  <a:lnTo>
                    <a:pt x="16371" y="25341"/>
                  </a:lnTo>
                  <a:lnTo>
                    <a:pt x="16554" y="25341"/>
                  </a:lnTo>
                  <a:lnTo>
                    <a:pt x="16711" y="25262"/>
                  </a:lnTo>
                  <a:lnTo>
                    <a:pt x="16894" y="25158"/>
                  </a:lnTo>
                  <a:lnTo>
                    <a:pt x="17051" y="25027"/>
                  </a:lnTo>
                  <a:lnTo>
                    <a:pt x="17365" y="24687"/>
                  </a:lnTo>
                  <a:lnTo>
                    <a:pt x="17626" y="24426"/>
                  </a:lnTo>
                  <a:lnTo>
                    <a:pt x="17836" y="24583"/>
                  </a:lnTo>
                  <a:lnTo>
                    <a:pt x="18097" y="24687"/>
                  </a:lnTo>
                  <a:lnTo>
                    <a:pt x="18411" y="24766"/>
                  </a:lnTo>
                  <a:lnTo>
                    <a:pt x="18699" y="24844"/>
                  </a:lnTo>
                  <a:lnTo>
                    <a:pt x="19012" y="24870"/>
                  </a:lnTo>
                  <a:lnTo>
                    <a:pt x="19326" y="24870"/>
                  </a:lnTo>
                  <a:lnTo>
                    <a:pt x="19588" y="24818"/>
                  </a:lnTo>
                  <a:lnTo>
                    <a:pt x="19849" y="24713"/>
                  </a:lnTo>
                  <a:lnTo>
                    <a:pt x="20032" y="24583"/>
                  </a:lnTo>
                  <a:lnTo>
                    <a:pt x="20215" y="24399"/>
                  </a:lnTo>
                  <a:lnTo>
                    <a:pt x="20372" y="24164"/>
                  </a:lnTo>
                  <a:lnTo>
                    <a:pt x="20477" y="23903"/>
                  </a:lnTo>
                  <a:lnTo>
                    <a:pt x="20503" y="23772"/>
                  </a:lnTo>
                  <a:lnTo>
                    <a:pt x="20529" y="23641"/>
                  </a:lnTo>
                  <a:lnTo>
                    <a:pt x="20529" y="23536"/>
                  </a:lnTo>
                  <a:lnTo>
                    <a:pt x="20503" y="23432"/>
                  </a:lnTo>
                  <a:lnTo>
                    <a:pt x="20451" y="23327"/>
                  </a:lnTo>
                  <a:lnTo>
                    <a:pt x="20426" y="23295"/>
                  </a:lnTo>
                  <a:lnTo>
                    <a:pt x="20426" y="23295"/>
                  </a:lnTo>
                  <a:lnTo>
                    <a:pt x="20660" y="23380"/>
                  </a:lnTo>
                  <a:lnTo>
                    <a:pt x="21026" y="23484"/>
                  </a:lnTo>
                  <a:lnTo>
                    <a:pt x="21392" y="23536"/>
                  </a:lnTo>
                  <a:lnTo>
                    <a:pt x="21758" y="23536"/>
                  </a:lnTo>
                  <a:lnTo>
                    <a:pt x="22124" y="23484"/>
                  </a:lnTo>
                  <a:lnTo>
                    <a:pt x="22464" y="23406"/>
                  </a:lnTo>
                  <a:lnTo>
                    <a:pt x="22595" y="23353"/>
                  </a:lnTo>
                  <a:lnTo>
                    <a:pt x="22726" y="23275"/>
                  </a:lnTo>
                  <a:lnTo>
                    <a:pt x="22830" y="23197"/>
                  </a:lnTo>
                  <a:lnTo>
                    <a:pt x="22935" y="23092"/>
                  </a:lnTo>
                  <a:lnTo>
                    <a:pt x="23013" y="22987"/>
                  </a:lnTo>
                  <a:lnTo>
                    <a:pt x="23066" y="22857"/>
                  </a:lnTo>
                  <a:lnTo>
                    <a:pt x="23144" y="22621"/>
                  </a:lnTo>
                  <a:lnTo>
                    <a:pt x="23170" y="22334"/>
                  </a:lnTo>
                  <a:lnTo>
                    <a:pt x="23170" y="22203"/>
                  </a:lnTo>
                  <a:lnTo>
                    <a:pt x="23167" y="22184"/>
                  </a:lnTo>
                  <a:lnTo>
                    <a:pt x="23223" y="22229"/>
                  </a:lnTo>
                  <a:lnTo>
                    <a:pt x="23484" y="22360"/>
                  </a:lnTo>
                  <a:lnTo>
                    <a:pt x="23746" y="22438"/>
                  </a:lnTo>
                  <a:lnTo>
                    <a:pt x="24033" y="22464"/>
                  </a:lnTo>
                  <a:lnTo>
                    <a:pt x="24295" y="22412"/>
                  </a:lnTo>
                  <a:lnTo>
                    <a:pt x="24556" y="22334"/>
                  </a:lnTo>
                  <a:lnTo>
                    <a:pt x="24792" y="22203"/>
                  </a:lnTo>
                  <a:lnTo>
                    <a:pt x="25001" y="22046"/>
                  </a:lnTo>
                  <a:lnTo>
                    <a:pt x="25210" y="21863"/>
                  </a:lnTo>
                  <a:lnTo>
                    <a:pt x="25393" y="21627"/>
                  </a:lnTo>
                  <a:lnTo>
                    <a:pt x="25524" y="21418"/>
                  </a:lnTo>
                  <a:lnTo>
                    <a:pt x="25629" y="21183"/>
                  </a:lnTo>
                  <a:lnTo>
                    <a:pt x="25707" y="20895"/>
                  </a:lnTo>
                  <a:lnTo>
                    <a:pt x="25785" y="20608"/>
                  </a:lnTo>
                  <a:lnTo>
                    <a:pt x="25812" y="20294"/>
                  </a:lnTo>
                  <a:lnTo>
                    <a:pt x="25838" y="19954"/>
                  </a:lnTo>
                  <a:lnTo>
                    <a:pt x="25812" y="19640"/>
                  </a:lnTo>
                  <a:lnTo>
                    <a:pt x="25759" y="19326"/>
                  </a:lnTo>
                  <a:lnTo>
                    <a:pt x="25707" y="19012"/>
                  </a:lnTo>
                  <a:lnTo>
                    <a:pt x="25602" y="18725"/>
                  </a:lnTo>
                  <a:lnTo>
                    <a:pt x="25472" y="18489"/>
                  </a:lnTo>
                  <a:lnTo>
                    <a:pt x="25289" y="18280"/>
                  </a:lnTo>
                  <a:lnTo>
                    <a:pt x="25079" y="18097"/>
                  </a:lnTo>
                  <a:lnTo>
                    <a:pt x="24975" y="18045"/>
                  </a:lnTo>
                  <a:lnTo>
                    <a:pt x="24844" y="17993"/>
                  </a:lnTo>
                  <a:lnTo>
                    <a:pt x="24713" y="17940"/>
                  </a:lnTo>
                  <a:lnTo>
                    <a:pt x="24658" y="17931"/>
                  </a:lnTo>
                  <a:lnTo>
                    <a:pt x="24658" y="17931"/>
                  </a:lnTo>
                  <a:lnTo>
                    <a:pt x="24896" y="17914"/>
                  </a:lnTo>
                  <a:lnTo>
                    <a:pt x="25079" y="17862"/>
                  </a:lnTo>
                  <a:lnTo>
                    <a:pt x="25236" y="17809"/>
                  </a:lnTo>
                  <a:lnTo>
                    <a:pt x="25367" y="17757"/>
                  </a:lnTo>
                  <a:lnTo>
                    <a:pt x="25472" y="17653"/>
                  </a:lnTo>
                  <a:lnTo>
                    <a:pt x="25524" y="17574"/>
                  </a:lnTo>
                  <a:lnTo>
                    <a:pt x="25550" y="17470"/>
                  </a:lnTo>
                  <a:lnTo>
                    <a:pt x="25550" y="17365"/>
                  </a:lnTo>
                  <a:lnTo>
                    <a:pt x="25524" y="17260"/>
                  </a:lnTo>
                  <a:lnTo>
                    <a:pt x="25472" y="17182"/>
                  </a:lnTo>
                  <a:lnTo>
                    <a:pt x="25446" y="17156"/>
                  </a:lnTo>
                  <a:lnTo>
                    <a:pt x="25498" y="17130"/>
                  </a:lnTo>
                  <a:lnTo>
                    <a:pt x="25550" y="17103"/>
                  </a:lnTo>
                  <a:lnTo>
                    <a:pt x="25602" y="16973"/>
                  </a:lnTo>
                  <a:lnTo>
                    <a:pt x="25629" y="16842"/>
                  </a:lnTo>
                  <a:lnTo>
                    <a:pt x="25616" y="16816"/>
                  </a:lnTo>
                  <a:lnTo>
                    <a:pt x="25733" y="16816"/>
                  </a:lnTo>
                  <a:lnTo>
                    <a:pt x="25942" y="16790"/>
                  </a:lnTo>
                  <a:lnTo>
                    <a:pt x="26178" y="16737"/>
                  </a:lnTo>
                  <a:lnTo>
                    <a:pt x="26387" y="16659"/>
                  </a:lnTo>
                  <a:lnTo>
                    <a:pt x="26570" y="16580"/>
                  </a:lnTo>
                  <a:lnTo>
                    <a:pt x="26675" y="16450"/>
                  </a:lnTo>
                  <a:lnTo>
                    <a:pt x="26779" y="16293"/>
                  </a:lnTo>
                  <a:lnTo>
                    <a:pt x="26832" y="16084"/>
                  </a:lnTo>
                  <a:lnTo>
                    <a:pt x="26832" y="15900"/>
                  </a:lnTo>
                  <a:lnTo>
                    <a:pt x="26805" y="15691"/>
                  </a:lnTo>
                  <a:lnTo>
                    <a:pt x="26753" y="15482"/>
                  </a:lnTo>
                  <a:lnTo>
                    <a:pt x="26675" y="15273"/>
                  </a:lnTo>
                  <a:lnTo>
                    <a:pt x="26570" y="15090"/>
                  </a:lnTo>
                  <a:lnTo>
                    <a:pt x="26465" y="14933"/>
                  </a:lnTo>
                  <a:lnTo>
                    <a:pt x="26309" y="14776"/>
                  </a:lnTo>
                  <a:lnTo>
                    <a:pt x="26021" y="14514"/>
                  </a:lnTo>
                  <a:lnTo>
                    <a:pt x="25733" y="14279"/>
                  </a:lnTo>
                  <a:lnTo>
                    <a:pt x="25629" y="14227"/>
                  </a:lnTo>
                  <a:lnTo>
                    <a:pt x="25550" y="14201"/>
                  </a:lnTo>
                  <a:lnTo>
                    <a:pt x="25864" y="14018"/>
                  </a:lnTo>
                  <a:lnTo>
                    <a:pt x="26125" y="13861"/>
                  </a:lnTo>
                  <a:lnTo>
                    <a:pt x="26361" y="13652"/>
                  </a:lnTo>
                  <a:lnTo>
                    <a:pt x="26544" y="13442"/>
                  </a:lnTo>
                  <a:lnTo>
                    <a:pt x="26622" y="13338"/>
                  </a:lnTo>
                  <a:lnTo>
                    <a:pt x="26675" y="13207"/>
                  </a:lnTo>
                  <a:lnTo>
                    <a:pt x="26727" y="13076"/>
                  </a:lnTo>
                  <a:lnTo>
                    <a:pt x="26753" y="12919"/>
                  </a:lnTo>
                  <a:lnTo>
                    <a:pt x="26753" y="12762"/>
                  </a:lnTo>
                  <a:lnTo>
                    <a:pt x="26753" y="12579"/>
                  </a:lnTo>
                  <a:lnTo>
                    <a:pt x="26727" y="12370"/>
                  </a:lnTo>
                  <a:lnTo>
                    <a:pt x="26675" y="12161"/>
                  </a:lnTo>
                  <a:lnTo>
                    <a:pt x="26570" y="11899"/>
                  </a:lnTo>
                  <a:lnTo>
                    <a:pt x="26465" y="11664"/>
                  </a:lnTo>
                  <a:lnTo>
                    <a:pt x="26335" y="11481"/>
                  </a:lnTo>
                  <a:lnTo>
                    <a:pt x="26178" y="11298"/>
                  </a:lnTo>
                  <a:lnTo>
                    <a:pt x="25995" y="11141"/>
                  </a:lnTo>
                  <a:lnTo>
                    <a:pt x="25785" y="11010"/>
                  </a:lnTo>
                  <a:lnTo>
                    <a:pt x="25576" y="10880"/>
                  </a:lnTo>
                  <a:lnTo>
                    <a:pt x="25341" y="10749"/>
                  </a:lnTo>
                  <a:lnTo>
                    <a:pt x="25733" y="10487"/>
                  </a:lnTo>
                  <a:lnTo>
                    <a:pt x="25890" y="10357"/>
                  </a:lnTo>
                  <a:lnTo>
                    <a:pt x="26047" y="10200"/>
                  </a:lnTo>
                  <a:lnTo>
                    <a:pt x="26152" y="10043"/>
                  </a:lnTo>
                  <a:lnTo>
                    <a:pt x="26230" y="9834"/>
                  </a:lnTo>
                  <a:lnTo>
                    <a:pt x="26256" y="9624"/>
                  </a:lnTo>
                  <a:lnTo>
                    <a:pt x="26230" y="9363"/>
                  </a:lnTo>
                  <a:lnTo>
                    <a:pt x="26178" y="9154"/>
                  </a:lnTo>
                  <a:lnTo>
                    <a:pt x="26099" y="8971"/>
                  </a:lnTo>
                  <a:lnTo>
                    <a:pt x="25995" y="8840"/>
                  </a:lnTo>
                  <a:lnTo>
                    <a:pt x="25864" y="8735"/>
                  </a:lnTo>
                  <a:lnTo>
                    <a:pt x="25707" y="8657"/>
                  </a:lnTo>
                  <a:lnTo>
                    <a:pt x="25550" y="8604"/>
                  </a:lnTo>
                  <a:lnTo>
                    <a:pt x="25132" y="8604"/>
                  </a:lnTo>
                  <a:lnTo>
                    <a:pt x="25236" y="8552"/>
                  </a:lnTo>
                  <a:lnTo>
                    <a:pt x="25315" y="8500"/>
                  </a:lnTo>
                  <a:lnTo>
                    <a:pt x="25393" y="8421"/>
                  </a:lnTo>
                  <a:lnTo>
                    <a:pt x="25446" y="8343"/>
                  </a:lnTo>
                  <a:lnTo>
                    <a:pt x="25498" y="8160"/>
                  </a:lnTo>
                  <a:lnTo>
                    <a:pt x="25524" y="7977"/>
                  </a:lnTo>
                  <a:lnTo>
                    <a:pt x="25472" y="7794"/>
                  </a:lnTo>
                  <a:lnTo>
                    <a:pt x="25393" y="7585"/>
                  </a:lnTo>
                  <a:lnTo>
                    <a:pt x="25289" y="7428"/>
                  </a:lnTo>
                  <a:lnTo>
                    <a:pt x="25158" y="7271"/>
                  </a:lnTo>
                  <a:lnTo>
                    <a:pt x="24949" y="7140"/>
                  </a:lnTo>
                  <a:lnTo>
                    <a:pt x="24766" y="7062"/>
                  </a:lnTo>
                  <a:lnTo>
                    <a:pt x="24556" y="7009"/>
                  </a:lnTo>
                  <a:lnTo>
                    <a:pt x="24373" y="7009"/>
                  </a:lnTo>
                  <a:lnTo>
                    <a:pt x="24190" y="7035"/>
                  </a:lnTo>
                  <a:lnTo>
                    <a:pt x="23981" y="7088"/>
                  </a:lnTo>
                  <a:lnTo>
                    <a:pt x="23563" y="7218"/>
                  </a:lnTo>
                  <a:lnTo>
                    <a:pt x="23746" y="7088"/>
                  </a:lnTo>
                  <a:lnTo>
                    <a:pt x="23876" y="6931"/>
                  </a:lnTo>
                  <a:lnTo>
                    <a:pt x="24007" y="6774"/>
                  </a:lnTo>
                  <a:lnTo>
                    <a:pt x="24112" y="6617"/>
                  </a:lnTo>
                  <a:lnTo>
                    <a:pt x="24216" y="6460"/>
                  </a:lnTo>
                  <a:lnTo>
                    <a:pt x="24269" y="6277"/>
                  </a:lnTo>
                  <a:lnTo>
                    <a:pt x="24321" y="6094"/>
                  </a:lnTo>
                  <a:lnTo>
                    <a:pt x="24373" y="5911"/>
                  </a:lnTo>
                  <a:lnTo>
                    <a:pt x="24373" y="5728"/>
                  </a:lnTo>
                  <a:lnTo>
                    <a:pt x="24373" y="5545"/>
                  </a:lnTo>
                  <a:lnTo>
                    <a:pt x="24347" y="5362"/>
                  </a:lnTo>
                  <a:lnTo>
                    <a:pt x="24321" y="5153"/>
                  </a:lnTo>
                  <a:lnTo>
                    <a:pt x="24269" y="4969"/>
                  </a:lnTo>
                  <a:lnTo>
                    <a:pt x="24190" y="4786"/>
                  </a:lnTo>
                  <a:lnTo>
                    <a:pt x="24007" y="4420"/>
                  </a:lnTo>
                  <a:lnTo>
                    <a:pt x="23903" y="4263"/>
                  </a:lnTo>
                  <a:lnTo>
                    <a:pt x="23746" y="4106"/>
                  </a:lnTo>
                  <a:lnTo>
                    <a:pt x="23589" y="3976"/>
                  </a:lnTo>
                  <a:lnTo>
                    <a:pt x="23406" y="3819"/>
                  </a:lnTo>
                  <a:lnTo>
                    <a:pt x="23197" y="3714"/>
                  </a:lnTo>
                  <a:lnTo>
                    <a:pt x="22987" y="3583"/>
                  </a:lnTo>
                  <a:lnTo>
                    <a:pt x="22778" y="3505"/>
                  </a:lnTo>
                  <a:lnTo>
                    <a:pt x="22543" y="3453"/>
                  </a:lnTo>
                  <a:lnTo>
                    <a:pt x="22334" y="3400"/>
                  </a:lnTo>
                  <a:lnTo>
                    <a:pt x="22124" y="3400"/>
                  </a:lnTo>
                  <a:lnTo>
                    <a:pt x="21941" y="3427"/>
                  </a:lnTo>
                  <a:lnTo>
                    <a:pt x="21758" y="3505"/>
                  </a:lnTo>
                  <a:lnTo>
                    <a:pt x="21628" y="3610"/>
                  </a:lnTo>
                  <a:lnTo>
                    <a:pt x="21497" y="3767"/>
                  </a:lnTo>
                  <a:lnTo>
                    <a:pt x="21418" y="4002"/>
                  </a:lnTo>
                  <a:lnTo>
                    <a:pt x="21392" y="4263"/>
                  </a:lnTo>
                  <a:lnTo>
                    <a:pt x="21340" y="4028"/>
                  </a:lnTo>
                  <a:lnTo>
                    <a:pt x="21261" y="3845"/>
                  </a:lnTo>
                  <a:lnTo>
                    <a:pt x="21157" y="3688"/>
                  </a:lnTo>
                  <a:lnTo>
                    <a:pt x="21000" y="3557"/>
                  </a:lnTo>
                  <a:lnTo>
                    <a:pt x="20817" y="3479"/>
                  </a:lnTo>
                  <a:lnTo>
                    <a:pt x="20608" y="3400"/>
                  </a:lnTo>
                  <a:lnTo>
                    <a:pt x="20398" y="3374"/>
                  </a:lnTo>
                  <a:lnTo>
                    <a:pt x="20189" y="3400"/>
                  </a:lnTo>
                  <a:lnTo>
                    <a:pt x="20137" y="3531"/>
                  </a:lnTo>
                  <a:lnTo>
                    <a:pt x="20058" y="3348"/>
                  </a:lnTo>
                  <a:lnTo>
                    <a:pt x="20006" y="3296"/>
                  </a:lnTo>
                  <a:lnTo>
                    <a:pt x="19954" y="3244"/>
                  </a:lnTo>
                  <a:lnTo>
                    <a:pt x="19902" y="3191"/>
                  </a:lnTo>
                  <a:lnTo>
                    <a:pt x="19745" y="3191"/>
                  </a:lnTo>
                  <a:lnTo>
                    <a:pt x="19666" y="3244"/>
                  </a:lnTo>
                  <a:lnTo>
                    <a:pt x="19692" y="3165"/>
                  </a:lnTo>
                  <a:lnTo>
                    <a:pt x="19718" y="3060"/>
                  </a:lnTo>
                  <a:lnTo>
                    <a:pt x="19692" y="2982"/>
                  </a:lnTo>
                  <a:lnTo>
                    <a:pt x="19718" y="2904"/>
                  </a:lnTo>
                  <a:lnTo>
                    <a:pt x="19614" y="2877"/>
                  </a:lnTo>
                  <a:lnTo>
                    <a:pt x="19483" y="2904"/>
                  </a:lnTo>
                  <a:lnTo>
                    <a:pt x="19274" y="2956"/>
                  </a:lnTo>
                  <a:lnTo>
                    <a:pt x="19065" y="2982"/>
                  </a:lnTo>
                  <a:lnTo>
                    <a:pt x="18908" y="3008"/>
                  </a:lnTo>
                  <a:lnTo>
                    <a:pt x="19039" y="2982"/>
                  </a:lnTo>
                  <a:lnTo>
                    <a:pt x="19143" y="2956"/>
                  </a:lnTo>
                  <a:lnTo>
                    <a:pt x="19222" y="2930"/>
                  </a:lnTo>
                  <a:lnTo>
                    <a:pt x="19248" y="2851"/>
                  </a:lnTo>
                  <a:lnTo>
                    <a:pt x="19274" y="2799"/>
                  </a:lnTo>
                  <a:lnTo>
                    <a:pt x="19248" y="2721"/>
                  </a:lnTo>
                  <a:lnTo>
                    <a:pt x="19237" y="2694"/>
                  </a:lnTo>
                  <a:lnTo>
                    <a:pt x="19274" y="2564"/>
                  </a:lnTo>
                  <a:lnTo>
                    <a:pt x="19326" y="2381"/>
                  </a:lnTo>
                  <a:lnTo>
                    <a:pt x="19352" y="2171"/>
                  </a:lnTo>
                  <a:lnTo>
                    <a:pt x="19352" y="1988"/>
                  </a:lnTo>
                  <a:lnTo>
                    <a:pt x="19300" y="1805"/>
                  </a:lnTo>
                  <a:lnTo>
                    <a:pt x="19222" y="1674"/>
                  </a:lnTo>
                  <a:lnTo>
                    <a:pt x="19169" y="1596"/>
                  </a:lnTo>
                  <a:lnTo>
                    <a:pt x="19091" y="1544"/>
                  </a:lnTo>
                  <a:lnTo>
                    <a:pt x="18960" y="1518"/>
                  </a:lnTo>
                  <a:lnTo>
                    <a:pt x="18777" y="1491"/>
                  </a:lnTo>
                  <a:lnTo>
                    <a:pt x="18568" y="1491"/>
                  </a:lnTo>
                  <a:lnTo>
                    <a:pt x="18359" y="1544"/>
                  </a:lnTo>
                  <a:lnTo>
                    <a:pt x="17914" y="1596"/>
                  </a:lnTo>
                  <a:lnTo>
                    <a:pt x="17574" y="1648"/>
                  </a:lnTo>
                  <a:lnTo>
                    <a:pt x="17626" y="1544"/>
                  </a:lnTo>
                  <a:lnTo>
                    <a:pt x="17626" y="1439"/>
                  </a:lnTo>
                  <a:lnTo>
                    <a:pt x="17653" y="1335"/>
                  </a:lnTo>
                  <a:lnTo>
                    <a:pt x="17626" y="1230"/>
                  </a:lnTo>
                  <a:lnTo>
                    <a:pt x="17600" y="1151"/>
                  </a:lnTo>
                  <a:lnTo>
                    <a:pt x="17548" y="1073"/>
                  </a:lnTo>
                  <a:lnTo>
                    <a:pt x="17391" y="916"/>
                  </a:lnTo>
                  <a:lnTo>
                    <a:pt x="17208" y="812"/>
                  </a:lnTo>
                  <a:lnTo>
                    <a:pt x="16973" y="707"/>
                  </a:lnTo>
                  <a:lnTo>
                    <a:pt x="16711" y="655"/>
                  </a:lnTo>
                  <a:lnTo>
                    <a:pt x="16423" y="628"/>
                  </a:lnTo>
                  <a:lnTo>
                    <a:pt x="16136" y="602"/>
                  </a:lnTo>
                  <a:lnTo>
                    <a:pt x="15848" y="628"/>
                  </a:lnTo>
                  <a:lnTo>
                    <a:pt x="15561" y="655"/>
                  </a:lnTo>
                  <a:lnTo>
                    <a:pt x="15325" y="733"/>
                  </a:lnTo>
                  <a:lnTo>
                    <a:pt x="15090" y="812"/>
                  </a:lnTo>
                  <a:lnTo>
                    <a:pt x="14907" y="916"/>
                  </a:lnTo>
                  <a:lnTo>
                    <a:pt x="14802" y="1047"/>
                  </a:lnTo>
                  <a:lnTo>
                    <a:pt x="14767" y="1099"/>
                  </a:lnTo>
                  <a:lnTo>
                    <a:pt x="14776" y="1047"/>
                  </a:lnTo>
                  <a:lnTo>
                    <a:pt x="14776" y="890"/>
                  </a:lnTo>
                  <a:lnTo>
                    <a:pt x="14724" y="733"/>
                  </a:lnTo>
                  <a:lnTo>
                    <a:pt x="14645" y="602"/>
                  </a:lnTo>
                  <a:lnTo>
                    <a:pt x="14541" y="472"/>
                  </a:lnTo>
                  <a:lnTo>
                    <a:pt x="14436" y="367"/>
                  </a:lnTo>
                  <a:lnTo>
                    <a:pt x="14279" y="262"/>
                  </a:lnTo>
                  <a:lnTo>
                    <a:pt x="14096" y="184"/>
                  </a:lnTo>
                  <a:lnTo>
                    <a:pt x="13939" y="105"/>
                  </a:lnTo>
                  <a:lnTo>
                    <a:pt x="13756" y="53"/>
                  </a:lnTo>
                  <a:lnTo>
                    <a:pt x="13547" y="27"/>
                  </a:lnTo>
                  <a:lnTo>
                    <a:pt x="13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5984100" y="3696925"/>
              <a:ext cx="183725" cy="429550"/>
            </a:xfrm>
            <a:custGeom>
              <a:avLst/>
              <a:gdLst/>
              <a:ahLst/>
              <a:cxnLst/>
              <a:rect l="l" t="t" r="r" b="b"/>
              <a:pathLst>
                <a:path w="7349" h="17182" extrusionOk="0">
                  <a:moveTo>
                    <a:pt x="2877" y="1"/>
                  </a:moveTo>
                  <a:lnTo>
                    <a:pt x="1" y="27"/>
                  </a:lnTo>
                  <a:lnTo>
                    <a:pt x="654" y="14697"/>
                  </a:lnTo>
                  <a:lnTo>
                    <a:pt x="916" y="14854"/>
                  </a:lnTo>
                  <a:lnTo>
                    <a:pt x="1622" y="15273"/>
                  </a:lnTo>
                  <a:lnTo>
                    <a:pt x="2720" y="15848"/>
                  </a:lnTo>
                  <a:lnTo>
                    <a:pt x="3426" y="16188"/>
                  </a:lnTo>
                  <a:lnTo>
                    <a:pt x="4211" y="16554"/>
                  </a:lnTo>
                  <a:lnTo>
                    <a:pt x="4891" y="16789"/>
                  </a:lnTo>
                  <a:lnTo>
                    <a:pt x="5492" y="16946"/>
                  </a:lnTo>
                  <a:lnTo>
                    <a:pt x="5989" y="17077"/>
                  </a:lnTo>
                  <a:lnTo>
                    <a:pt x="6408" y="17155"/>
                  </a:lnTo>
                  <a:lnTo>
                    <a:pt x="6747" y="17182"/>
                  </a:lnTo>
                  <a:lnTo>
                    <a:pt x="7009" y="17155"/>
                  </a:lnTo>
                  <a:lnTo>
                    <a:pt x="7192" y="17129"/>
                  </a:lnTo>
                  <a:lnTo>
                    <a:pt x="7297" y="17051"/>
                  </a:lnTo>
                  <a:lnTo>
                    <a:pt x="7349" y="16999"/>
                  </a:lnTo>
                  <a:lnTo>
                    <a:pt x="7349" y="16946"/>
                  </a:lnTo>
                  <a:lnTo>
                    <a:pt x="7349" y="16815"/>
                  </a:lnTo>
                  <a:lnTo>
                    <a:pt x="7297" y="16685"/>
                  </a:lnTo>
                  <a:lnTo>
                    <a:pt x="7192" y="16528"/>
                  </a:lnTo>
                  <a:lnTo>
                    <a:pt x="7061" y="16371"/>
                  </a:lnTo>
                  <a:lnTo>
                    <a:pt x="6878" y="16188"/>
                  </a:lnTo>
                  <a:lnTo>
                    <a:pt x="6643" y="16005"/>
                  </a:lnTo>
                  <a:lnTo>
                    <a:pt x="6408" y="15848"/>
                  </a:lnTo>
                  <a:lnTo>
                    <a:pt x="5806" y="15508"/>
                  </a:lnTo>
                  <a:lnTo>
                    <a:pt x="5126" y="15142"/>
                  </a:lnTo>
                  <a:lnTo>
                    <a:pt x="3714" y="14410"/>
                  </a:lnTo>
                  <a:lnTo>
                    <a:pt x="2563" y="13887"/>
                  </a:lnTo>
                  <a:lnTo>
                    <a:pt x="2093" y="13651"/>
                  </a:lnTo>
                  <a:lnTo>
                    <a:pt x="287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934150" y="3857750"/>
              <a:ext cx="272650" cy="269375"/>
            </a:xfrm>
            <a:custGeom>
              <a:avLst/>
              <a:gdLst/>
              <a:ahLst/>
              <a:cxnLst/>
              <a:rect l="l" t="t" r="r" b="b"/>
              <a:pathLst>
                <a:path w="10906" h="10775" extrusionOk="0">
                  <a:moveTo>
                    <a:pt x="10905" y="1"/>
                  </a:moveTo>
                  <a:lnTo>
                    <a:pt x="8081" y="1021"/>
                  </a:lnTo>
                  <a:lnTo>
                    <a:pt x="6407" y="6826"/>
                  </a:lnTo>
                  <a:lnTo>
                    <a:pt x="5675" y="7087"/>
                  </a:lnTo>
                  <a:lnTo>
                    <a:pt x="4864" y="7401"/>
                  </a:lnTo>
                  <a:lnTo>
                    <a:pt x="3923" y="7794"/>
                  </a:lnTo>
                  <a:lnTo>
                    <a:pt x="2877" y="8290"/>
                  </a:lnTo>
                  <a:lnTo>
                    <a:pt x="2354" y="8552"/>
                  </a:lnTo>
                  <a:lnTo>
                    <a:pt x="1857" y="8840"/>
                  </a:lnTo>
                  <a:lnTo>
                    <a:pt x="1386" y="9127"/>
                  </a:lnTo>
                  <a:lnTo>
                    <a:pt x="942" y="9441"/>
                  </a:lnTo>
                  <a:lnTo>
                    <a:pt x="550" y="9755"/>
                  </a:lnTo>
                  <a:lnTo>
                    <a:pt x="210" y="10095"/>
                  </a:lnTo>
                  <a:lnTo>
                    <a:pt x="79" y="10226"/>
                  </a:lnTo>
                  <a:lnTo>
                    <a:pt x="26" y="10382"/>
                  </a:lnTo>
                  <a:lnTo>
                    <a:pt x="0" y="10487"/>
                  </a:lnTo>
                  <a:lnTo>
                    <a:pt x="0" y="10592"/>
                  </a:lnTo>
                  <a:lnTo>
                    <a:pt x="79" y="10644"/>
                  </a:lnTo>
                  <a:lnTo>
                    <a:pt x="183" y="10722"/>
                  </a:lnTo>
                  <a:lnTo>
                    <a:pt x="314" y="10749"/>
                  </a:lnTo>
                  <a:lnTo>
                    <a:pt x="497" y="10775"/>
                  </a:lnTo>
                  <a:lnTo>
                    <a:pt x="706" y="10775"/>
                  </a:lnTo>
                  <a:lnTo>
                    <a:pt x="942" y="10749"/>
                  </a:lnTo>
                  <a:lnTo>
                    <a:pt x="1465" y="10696"/>
                  </a:lnTo>
                  <a:lnTo>
                    <a:pt x="2092" y="10566"/>
                  </a:lnTo>
                  <a:lnTo>
                    <a:pt x="2772" y="10356"/>
                  </a:lnTo>
                  <a:lnTo>
                    <a:pt x="3478" y="10121"/>
                  </a:lnTo>
                  <a:lnTo>
                    <a:pt x="4184" y="9833"/>
                  </a:lnTo>
                  <a:lnTo>
                    <a:pt x="4917" y="9519"/>
                  </a:lnTo>
                  <a:lnTo>
                    <a:pt x="5570" y="9153"/>
                  </a:lnTo>
                  <a:lnTo>
                    <a:pt x="5910" y="8970"/>
                  </a:lnTo>
                  <a:lnTo>
                    <a:pt x="6198" y="8761"/>
                  </a:lnTo>
                  <a:lnTo>
                    <a:pt x="6486" y="8552"/>
                  </a:lnTo>
                  <a:lnTo>
                    <a:pt x="6747" y="8343"/>
                  </a:lnTo>
                  <a:lnTo>
                    <a:pt x="6983" y="8107"/>
                  </a:lnTo>
                  <a:lnTo>
                    <a:pt x="7192" y="7872"/>
                  </a:lnTo>
                  <a:lnTo>
                    <a:pt x="7349" y="7637"/>
                  </a:lnTo>
                  <a:lnTo>
                    <a:pt x="7506" y="7401"/>
                  </a:lnTo>
                  <a:lnTo>
                    <a:pt x="8029" y="6355"/>
                  </a:lnTo>
                  <a:lnTo>
                    <a:pt x="8578" y="5178"/>
                  </a:lnTo>
                  <a:lnTo>
                    <a:pt x="9702" y="2746"/>
                  </a:lnTo>
                  <a:lnTo>
                    <a:pt x="10905"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108700" y="2267800"/>
              <a:ext cx="986575" cy="1659275"/>
            </a:xfrm>
            <a:custGeom>
              <a:avLst/>
              <a:gdLst/>
              <a:ahLst/>
              <a:cxnLst/>
              <a:rect l="l" t="t" r="r" b="b"/>
              <a:pathLst>
                <a:path w="39463" h="66371" extrusionOk="0">
                  <a:moveTo>
                    <a:pt x="20006" y="0"/>
                  </a:moveTo>
                  <a:lnTo>
                    <a:pt x="19117" y="157"/>
                  </a:lnTo>
                  <a:lnTo>
                    <a:pt x="19038" y="523"/>
                  </a:lnTo>
                  <a:lnTo>
                    <a:pt x="18829" y="1464"/>
                  </a:lnTo>
                  <a:lnTo>
                    <a:pt x="18698" y="2118"/>
                  </a:lnTo>
                  <a:lnTo>
                    <a:pt x="18594" y="2824"/>
                  </a:lnTo>
                  <a:lnTo>
                    <a:pt x="18489" y="3609"/>
                  </a:lnTo>
                  <a:lnTo>
                    <a:pt x="18385" y="4393"/>
                  </a:lnTo>
                  <a:lnTo>
                    <a:pt x="18332" y="5204"/>
                  </a:lnTo>
                  <a:lnTo>
                    <a:pt x="18332" y="6015"/>
                  </a:lnTo>
                  <a:lnTo>
                    <a:pt x="18358" y="6381"/>
                  </a:lnTo>
                  <a:lnTo>
                    <a:pt x="18385" y="6773"/>
                  </a:lnTo>
                  <a:lnTo>
                    <a:pt x="18437" y="7113"/>
                  </a:lnTo>
                  <a:lnTo>
                    <a:pt x="18515" y="7453"/>
                  </a:lnTo>
                  <a:lnTo>
                    <a:pt x="18594" y="7767"/>
                  </a:lnTo>
                  <a:lnTo>
                    <a:pt x="18698" y="8054"/>
                  </a:lnTo>
                  <a:lnTo>
                    <a:pt x="18829" y="8316"/>
                  </a:lnTo>
                  <a:lnTo>
                    <a:pt x="18986" y="8551"/>
                  </a:lnTo>
                  <a:lnTo>
                    <a:pt x="19143" y="8734"/>
                  </a:lnTo>
                  <a:lnTo>
                    <a:pt x="19352" y="8917"/>
                  </a:lnTo>
                  <a:lnTo>
                    <a:pt x="19588" y="9022"/>
                  </a:lnTo>
                  <a:lnTo>
                    <a:pt x="19849" y="9100"/>
                  </a:lnTo>
                  <a:lnTo>
                    <a:pt x="19771" y="9911"/>
                  </a:lnTo>
                  <a:lnTo>
                    <a:pt x="19744" y="10591"/>
                  </a:lnTo>
                  <a:lnTo>
                    <a:pt x="19718" y="11140"/>
                  </a:lnTo>
                  <a:lnTo>
                    <a:pt x="19718" y="11611"/>
                  </a:lnTo>
                  <a:lnTo>
                    <a:pt x="19771" y="12186"/>
                  </a:lnTo>
                  <a:lnTo>
                    <a:pt x="19771" y="12395"/>
                  </a:lnTo>
                  <a:lnTo>
                    <a:pt x="26465" y="11637"/>
                  </a:lnTo>
                  <a:lnTo>
                    <a:pt x="19771" y="13729"/>
                  </a:lnTo>
                  <a:lnTo>
                    <a:pt x="19849" y="14226"/>
                  </a:lnTo>
                  <a:lnTo>
                    <a:pt x="20058" y="15534"/>
                  </a:lnTo>
                  <a:lnTo>
                    <a:pt x="20189" y="16397"/>
                  </a:lnTo>
                  <a:lnTo>
                    <a:pt x="20398" y="17364"/>
                  </a:lnTo>
                  <a:lnTo>
                    <a:pt x="20634" y="18410"/>
                  </a:lnTo>
                  <a:lnTo>
                    <a:pt x="20895" y="19482"/>
                  </a:lnTo>
                  <a:lnTo>
                    <a:pt x="19823" y="20973"/>
                  </a:lnTo>
                  <a:lnTo>
                    <a:pt x="18803" y="22490"/>
                  </a:lnTo>
                  <a:lnTo>
                    <a:pt x="17783" y="24059"/>
                  </a:lnTo>
                  <a:lnTo>
                    <a:pt x="16789" y="25654"/>
                  </a:lnTo>
                  <a:lnTo>
                    <a:pt x="15822" y="27275"/>
                  </a:lnTo>
                  <a:lnTo>
                    <a:pt x="14880" y="28923"/>
                  </a:lnTo>
                  <a:lnTo>
                    <a:pt x="13965" y="30570"/>
                  </a:lnTo>
                  <a:lnTo>
                    <a:pt x="13076" y="32244"/>
                  </a:lnTo>
                  <a:lnTo>
                    <a:pt x="12213" y="33944"/>
                  </a:lnTo>
                  <a:lnTo>
                    <a:pt x="11376" y="35643"/>
                  </a:lnTo>
                  <a:lnTo>
                    <a:pt x="10539" y="37343"/>
                  </a:lnTo>
                  <a:lnTo>
                    <a:pt x="9755" y="39017"/>
                  </a:lnTo>
                  <a:lnTo>
                    <a:pt x="8996" y="40717"/>
                  </a:lnTo>
                  <a:lnTo>
                    <a:pt x="8264" y="42390"/>
                  </a:lnTo>
                  <a:lnTo>
                    <a:pt x="7558" y="44064"/>
                  </a:lnTo>
                  <a:lnTo>
                    <a:pt x="6878" y="45712"/>
                  </a:lnTo>
                  <a:lnTo>
                    <a:pt x="6225" y="47359"/>
                  </a:lnTo>
                  <a:lnTo>
                    <a:pt x="5597" y="48954"/>
                  </a:lnTo>
                  <a:lnTo>
                    <a:pt x="4446" y="52066"/>
                  </a:lnTo>
                  <a:lnTo>
                    <a:pt x="3400" y="55021"/>
                  </a:lnTo>
                  <a:lnTo>
                    <a:pt x="2459" y="57793"/>
                  </a:lnTo>
                  <a:lnTo>
                    <a:pt x="1648" y="60356"/>
                  </a:lnTo>
                  <a:lnTo>
                    <a:pt x="994" y="62657"/>
                  </a:lnTo>
                  <a:lnTo>
                    <a:pt x="419" y="64671"/>
                  </a:lnTo>
                  <a:lnTo>
                    <a:pt x="1" y="66371"/>
                  </a:lnTo>
                  <a:lnTo>
                    <a:pt x="1" y="66371"/>
                  </a:lnTo>
                  <a:lnTo>
                    <a:pt x="1517" y="66318"/>
                  </a:lnTo>
                  <a:lnTo>
                    <a:pt x="3060" y="66188"/>
                  </a:lnTo>
                  <a:lnTo>
                    <a:pt x="4603" y="66031"/>
                  </a:lnTo>
                  <a:lnTo>
                    <a:pt x="6198" y="65821"/>
                  </a:lnTo>
                  <a:lnTo>
                    <a:pt x="7794" y="65586"/>
                  </a:lnTo>
                  <a:lnTo>
                    <a:pt x="9389" y="65325"/>
                  </a:lnTo>
                  <a:lnTo>
                    <a:pt x="11010" y="65037"/>
                  </a:lnTo>
                  <a:lnTo>
                    <a:pt x="12631" y="64697"/>
                  </a:lnTo>
                  <a:lnTo>
                    <a:pt x="14227" y="64357"/>
                  </a:lnTo>
                  <a:lnTo>
                    <a:pt x="15822" y="63991"/>
                  </a:lnTo>
                  <a:lnTo>
                    <a:pt x="17417" y="63625"/>
                  </a:lnTo>
                  <a:lnTo>
                    <a:pt x="18986" y="63233"/>
                  </a:lnTo>
                  <a:lnTo>
                    <a:pt x="20503" y="62814"/>
                  </a:lnTo>
                  <a:lnTo>
                    <a:pt x="22020" y="62396"/>
                  </a:lnTo>
                  <a:lnTo>
                    <a:pt x="24896" y="61559"/>
                  </a:lnTo>
                  <a:lnTo>
                    <a:pt x="27616" y="60722"/>
                  </a:lnTo>
                  <a:lnTo>
                    <a:pt x="30100" y="59938"/>
                  </a:lnTo>
                  <a:lnTo>
                    <a:pt x="32297" y="59179"/>
                  </a:lnTo>
                  <a:lnTo>
                    <a:pt x="34206" y="58525"/>
                  </a:lnTo>
                  <a:lnTo>
                    <a:pt x="35749" y="57976"/>
                  </a:lnTo>
                  <a:lnTo>
                    <a:pt x="36926" y="57532"/>
                  </a:lnTo>
                  <a:lnTo>
                    <a:pt x="37893" y="57166"/>
                  </a:lnTo>
                  <a:lnTo>
                    <a:pt x="38102" y="54838"/>
                  </a:lnTo>
                  <a:lnTo>
                    <a:pt x="38285" y="52223"/>
                  </a:lnTo>
                  <a:lnTo>
                    <a:pt x="38547" y="48850"/>
                  </a:lnTo>
                  <a:lnTo>
                    <a:pt x="38808" y="44875"/>
                  </a:lnTo>
                  <a:lnTo>
                    <a:pt x="39070" y="40508"/>
                  </a:lnTo>
                  <a:lnTo>
                    <a:pt x="39279" y="35931"/>
                  </a:lnTo>
                  <a:lnTo>
                    <a:pt x="39384" y="33604"/>
                  </a:lnTo>
                  <a:lnTo>
                    <a:pt x="39436" y="31276"/>
                  </a:lnTo>
                  <a:lnTo>
                    <a:pt x="39462" y="30152"/>
                  </a:lnTo>
                  <a:lnTo>
                    <a:pt x="39410" y="29080"/>
                  </a:lnTo>
                  <a:lnTo>
                    <a:pt x="39305" y="28060"/>
                  </a:lnTo>
                  <a:lnTo>
                    <a:pt x="39148" y="27092"/>
                  </a:lnTo>
                  <a:lnTo>
                    <a:pt x="38939" y="26177"/>
                  </a:lnTo>
                  <a:lnTo>
                    <a:pt x="38704" y="25314"/>
                  </a:lnTo>
                  <a:lnTo>
                    <a:pt x="38442" y="24503"/>
                  </a:lnTo>
                  <a:lnTo>
                    <a:pt x="38129" y="23719"/>
                  </a:lnTo>
                  <a:lnTo>
                    <a:pt x="37789" y="23013"/>
                  </a:lnTo>
                  <a:lnTo>
                    <a:pt x="37422" y="22333"/>
                  </a:lnTo>
                  <a:lnTo>
                    <a:pt x="37056" y="21705"/>
                  </a:lnTo>
                  <a:lnTo>
                    <a:pt x="36638" y="21104"/>
                  </a:lnTo>
                  <a:lnTo>
                    <a:pt x="36219" y="20555"/>
                  </a:lnTo>
                  <a:lnTo>
                    <a:pt x="35801" y="20058"/>
                  </a:lnTo>
                  <a:lnTo>
                    <a:pt x="35357" y="19587"/>
                  </a:lnTo>
                  <a:lnTo>
                    <a:pt x="34912" y="19142"/>
                  </a:lnTo>
                  <a:lnTo>
                    <a:pt x="34467" y="18750"/>
                  </a:lnTo>
                  <a:lnTo>
                    <a:pt x="34023" y="18384"/>
                  </a:lnTo>
                  <a:lnTo>
                    <a:pt x="33578" y="18070"/>
                  </a:lnTo>
                  <a:lnTo>
                    <a:pt x="33160" y="17756"/>
                  </a:lnTo>
                  <a:lnTo>
                    <a:pt x="32741" y="17495"/>
                  </a:lnTo>
                  <a:lnTo>
                    <a:pt x="32349" y="17260"/>
                  </a:lnTo>
                  <a:lnTo>
                    <a:pt x="31617" y="16893"/>
                  </a:lnTo>
                  <a:lnTo>
                    <a:pt x="31015" y="16606"/>
                  </a:lnTo>
                  <a:lnTo>
                    <a:pt x="30519" y="16423"/>
                  </a:lnTo>
                  <a:lnTo>
                    <a:pt x="30126" y="16266"/>
                  </a:lnTo>
                  <a:lnTo>
                    <a:pt x="29577" y="11271"/>
                  </a:lnTo>
                  <a:lnTo>
                    <a:pt x="29603" y="11271"/>
                  </a:lnTo>
                  <a:lnTo>
                    <a:pt x="29551" y="9205"/>
                  </a:lnTo>
                  <a:lnTo>
                    <a:pt x="29656" y="9205"/>
                  </a:lnTo>
                  <a:lnTo>
                    <a:pt x="29917" y="9127"/>
                  </a:lnTo>
                  <a:lnTo>
                    <a:pt x="30074" y="9048"/>
                  </a:lnTo>
                  <a:lnTo>
                    <a:pt x="30257" y="8944"/>
                  </a:lnTo>
                  <a:lnTo>
                    <a:pt x="30466" y="8787"/>
                  </a:lnTo>
                  <a:lnTo>
                    <a:pt x="30649" y="8604"/>
                  </a:lnTo>
                  <a:lnTo>
                    <a:pt x="30859" y="8342"/>
                  </a:lnTo>
                  <a:lnTo>
                    <a:pt x="31042" y="8028"/>
                  </a:lnTo>
                  <a:lnTo>
                    <a:pt x="31199" y="7662"/>
                  </a:lnTo>
                  <a:lnTo>
                    <a:pt x="31329" y="7191"/>
                  </a:lnTo>
                  <a:lnTo>
                    <a:pt x="31460" y="6668"/>
                  </a:lnTo>
                  <a:lnTo>
                    <a:pt x="31512" y="6067"/>
                  </a:lnTo>
                  <a:lnTo>
                    <a:pt x="31538" y="5361"/>
                  </a:lnTo>
                  <a:lnTo>
                    <a:pt x="31512" y="4550"/>
                  </a:lnTo>
                  <a:lnTo>
                    <a:pt x="31512" y="3792"/>
                  </a:lnTo>
                  <a:lnTo>
                    <a:pt x="31565" y="3060"/>
                  </a:lnTo>
                  <a:lnTo>
                    <a:pt x="31617" y="2327"/>
                  </a:lnTo>
                  <a:lnTo>
                    <a:pt x="31695" y="1700"/>
                  </a:lnTo>
                  <a:lnTo>
                    <a:pt x="31826" y="706"/>
                  </a:lnTo>
                  <a:lnTo>
                    <a:pt x="31905" y="340"/>
                  </a:lnTo>
                  <a:lnTo>
                    <a:pt x="31512" y="105"/>
                  </a:lnTo>
                  <a:lnTo>
                    <a:pt x="31434" y="183"/>
                  </a:lnTo>
                  <a:lnTo>
                    <a:pt x="31277" y="445"/>
                  </a:lnTo>
                  <a:lnTo>
                    <a:pt x="30963" y="785"/>
                  </a:lnTo>
                  <a:lnTo>
                    <a:pt x="30780" y="968"/>
                  </a:lnTo>
                  <a:lnTo>
                    <a:pt x="30545" y="1177"/>
                  </a:lnTo>
                  <a:lnTo>
                    <a:pt x="30283" y="1386"/>
                  </a:lnTo>
                  <a:lnTo>
                    <a:pt x="29996" y="1595"/>
                  </a:lnTo>
                  <a:lnTo>
                    <a:pt x="29682" y="1804"/>
                  </a:lnTo>
                  <a:lnTo>
                    <a:pt x="29316" y="2014"/>
                  </a:lnTo>
                  <a:lnTo>
                    <a:pt x="28923" y="2171"/>
                  </a:lnTo>
                  <a:lnTo>
                    <a:pt x="28505" y="2327"/>
                  </a:lnTo>
                  <a:lnTo>
                    <a:pt x="28060" y="2458"/>
                  </a:lnTo>
                  <a:lnTo>
                    <a:pt x="27564" y="2563"/>
                  </a:lnTo>
                  <a:lnTo>
                    <a:pt x="27041" y="2589"/>
                  </a:lnTo>
                  <a:lnTo>
                    <a:pt x="26491" y="2589"/>
                  </a:lnTo>
                  <a:lnTo>
                    <a:pt x="25916" y="2511"/>
                  </a:lnTo>
                  <a:lnTo>
                    <a:pt x="25341" y="2406"/>
                  </a:lnTo>
                  <a:lnTo>
                    <a:pt x="24765" y="2275"/>
                  </a:lnTo>
                  <a:lnTo>
                    <a:pt x="24190" y="2092"/>
                  </a:lnTo>
                  <a:lnTo>
                    <a:pt x="23615" y="1909"/>
                  </a:lnTo>
                  <a:lnTo>
                    <a:pt x="23066" y="1700"/>
                  </a:lnTo>
                  <a:lnTo>
                    <a:pt x="22543" y="1464"/>
                  </a:lnTo>
                  <a:lnTo>
                    <a:pt x="22046" y="1229"/>
                  </a:lnTo>
                  <a:lnTo>
                    <a:pt x="21575" y="994"/>
                  </a:lnTo>
                  <a:lnTo>
                    <a:pt x="21157" y="758"/>
                  </a:lnTo>
                  <a:lnTo>
                    <a:pt x="20451" y="340"/>
                  </a:lnTo>
                  <a:lnTo>
                    <a:pt x="20189" y="157"/>
                  </a:lnTo>
                  <a:lnTo>
                    <a:pt x="200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538875" y="2271700"/>
              <a:ext cx="426300" cy="407325"/>
            </a:xfrm>
            <a:custGeom>
              <a:avLst/>
              <a:gdLst/>
              <a:ahLst/>
              <a:cxnLst/>
              <a:rect l="l" t="t" r="r" b="b"/>
              <a:pathLst>
                <a:path w="17052" h="16293" extrusionOk="0">
                  <a:moveTo>
                    <a:pt x="1910" y="1"/>
                  </a:moveTo>
                  <a:lnTo>
                    <a:pt x="1858" y="53"/>
                  </a:lnTo>
                  <a:lnTo>
                    <a:pt x="1753" y="184"/>
                  </a:lnTo>
                  <a:lnTo>
                    <a:pt x="1570" y="472"/>
                  </a:lnTo>
                  <a:lnTo>
                    <a:pt x="1465" y="707"/>
                  </a:lnTo>
                  <a:lnTo>
                    <a:pt x="1335" y="995"/>
                  </a:lnTo>
                  <a:lnTo>
                    <a:pt x="1204" y="1335"/>
                  </a:lnTo>
                  <a:lnTo>
                    <a:pt x="1073" y="1753"/>
                  </a:lnTo>
                  <a:lnTo>
                    <a:pt x="916" y="2250"/>
                  </a:lnTo>
                  <a:lnTo>
                    <a:pt x="785" y="2825"/>
                  </a:lnTo>
                  <a:lnTo>
                    <a:pt x="628" y="3479"/>
                  </a:lnTo>
                  <a:lnTo>
                    <a:pt x="498" y="4237"/>
                  </a:lnTo>
                  <a:lnTo>
                    <a:pt x="341" y="5100"/>
                  </a:lnTo>
                  <a:lnTo>
                    <a:pt x="210" y="6068"/>
                  </a:lnTo>
                  <a:lnTo>
                    <a:pt x="79" y="7088"/>
                  </a:lnTo>
                  <a:lnTo>
                    <a:pt x="27" y="8082"/>
                  </a:lnTo>
                  <a:lnTo>
                    <a:pt x="1" y="9049"/>
                  </a:lnTo>
                  <a:lnTo>
                    <a:pt x="1" y="9991"/>
                  </a:lnTo>
                  <a:lnTo>
                    <a:pt x="27" y="10880"/>
                  </a:lnTo>
                  <a:lnTo>
                    <a:pt x="79" y="11716"/>
                  </a:lnTo>
                  <a:lnTo>
                    <a:pt x="158" y="12501"/>
                  </a:lnTo>
                  <a:lnTo>
                    <a:pt x="262" y="13233"/>
                  </a:lnTo>
                  <a:lnTo>
                    <a:pt x="367" y="13913"/>
                  </a:lnTo>
                  <a:lnTo>
                    <a:pt x="472" y="14515"/>
                  </a:lnTo>
                  <a:lnTo>
                    <a:pt x="655" y="15482"/>
                  </a:lnTo>
                  <a:lnTo>
                    <a:pt x="812" y="16084"/>
                  </a:lnTo>
                  <a:lnTo>
                    <a:pt x="864" y="16293"/>
                  </a:lnTo>
                  <a:lnTo>
                    <a:pt x="16816" y="12004"/>
                  </a:lnTo>
                  <a:lnTo>
                    <a:pt x="17051" y="10592"/>
                  </a:lnTo>
                  <a:lnTo>
                    <a:pt x="2564" y="12239"/>
                  </a:lnTo>
                  <a:lnTo>
                    <a:pt x="2564" y="12239"/>
                  </a:lnTo>
                  <a:lnTo>
                    <a:pt x="3322" y="6512"/>
                  </a:lnTo>
                  <a:lnTo>
                    <a:pt x="191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877525" y="2276300"/>
              <a:ext cx="103325" cy="253025"/>
            </a:xfrm>
            <a:custGeom>
              <a:avLst/>
              <a:gdLst/>
              <a:ahLst/>
              <a:cxnLst/>
              <a:rect l="l" t="t" r="r" b="b"/>
              <a:pathLst>
                <a:path w="4133" h="10121" extrusionOk="0">
                  <a:moveTo>
                    <a:pt x="1152" y="0"/>
                  </a:moveTo>
                  <a:lnTo>
                    <a:pt x="1" y="3373"/>
                  </a:lnTo>
                  <a:lnTo>
                    <a:pt x="2590" y="10120"/>
                  </a:lnTo>
                  <a:lnTo>
                    <a:pt x="2695" y="9859"/>
                  </a:lnTo>
                  <a:lnTo>
                    <a:pt x="3034" y="9257"/>
                  </a:lnTo>
                  <a:lnTo>
                    <a:pt x="3270" y="8865"/>
                  </a:lnTo>
                  <a:lnTo>
                    <a:pt x="3531" y="8473"/>
                  </a:lnTo>
                  <a:lnTo>
                    <a:pt x="3819" y="8054"/>
                  </a:lnTo>
                  <a:lnTo>
                    <a:pt x="4133" y="7662"/>
                  </a:lnTo>
                  <a:lnTo>
                    <a:pt x="4002" y="6459"/>
                  </a:lnTo>
                  <a:lnTo>
                    <a:pt x="3819" y="5361"/>
                  </a:lnTo>
                  <a:lnTo>
                    <a:pt x="3610" y="4393"/>
                  </a:lnTo>
                  <a:lnTo>
                    <a:pt x="3401" y="3557"/>
                  </a:lnTo>
                  <a:lnTo>
                    <a:pt x="3139" y="2850"/>
                  </a:lnTo>
                  <a:lnTo>
                    <a:pt x="2904" y="2223"/>
                  </a:lnTo>
                  <a:lnTo>
                    <a:pt x="2642" y="1674"/>
                  </a:lnTo>
                  <a:lnTo>
                    <a:pt x="2381" y="1255"/>
                  </a:lnTo>
                  <a:lnTo>
                    <a:pt x="2145" y="889"/>
                  </a:lnTo>
                  <a:lnTo>
                    <a:pt x="1910" y="601"/>
                  </a:lnTo>
                  <a:lnTo>
                    <a:pt x="1701" y="392"/>
                  </a:lnTo>
                  <a:lnTo>
                    <a:pt x="1518" y="209"/>
                  </a:lnTo>
                  <a:lnTo>
                    <a:pt x="1361" y="105"/>
                  </a:lnTo>
                  <a:lnTo>
                    <a:pt x="1230" y="26"/>
                  </a:lnTo>
                  <a:lnTo>
                    <a:pt x="1152"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608825" y="2152075"/>
              <a:ext cx="297500" cy="196150"/>
            </a:xfrm>
            <a:custGeom>
              <a:avLst/>
              <a:gdLst/>
              <a:ahLst/>
              <a:cxnLst/>
              <a:rect l="l" t="t" r="r" b="b"/>
              <a:pathLst>
                <a:path w="11900" h="7846" extrusionOk="0">
                  <a:moveTo>
                    <a:pt x="7376" y="0"/>
                  </a:moveTo>
                  <a:lnTo>
                    <a:pt x="6277" y="131"/>
                  </a:lnTo>
                  <a:lnTo>
                    <a:pt x="5937" y="3792"/>
                  </a:lnTo>
                  <a:lnTo>
                    <a:pt x="1" y="4629"/>
                  </a:lnTo>
                  <a:lnTo>
                    <a:pt x="79" y="4760"/>
                  </a:lnTo>
                  <a:lnTo>
                    <a:pt x="289" y="5126"/>
                  </a:lnTo>
                  <a:lnTo>
                    <a:pt x="472" y="5361"/>
                  </a:lnTo>
                  <a:lnTo>
                    <a:pt x="681" y="5649"/>
                  </a:lnTo>
                  <a:lnTo>
                    <a:pt x="969" y="5937"/>
                  </a:lnTo>
                  <a:lnTo>
                    <a:pt x="1282" y="6224"/>
                  </a:lnTo>
                  <a:lnTo>
                    <a:pt x="1675" y="6538"/>
                  </a:lnTo>
                  <a:lnTo>
                    <a:pt x="2119" y="6826"/>
                  </a:lnTo>
                  <a:lnTo>
                    <a:pt x="2616" y="7087"/>
                  </a:lnTo>
                  <a:lnTo>
                    <a:pt x="3191" y="7349"/>
                  </a:lnTo>
                  <a:lnTo>
                    <a:pt x="3505" y="7453"/>
                  </a:lnTo>
                  <a:lnTo>
                    <a:pt x="3819" y="7558"/>
                  </a:lnTo>
                  <a:lnTo>
                    <a:pt x="4159" y="7636"/>
                  </a:lnTo>
                  <a:lnTo>
                    <a:pt x="4525" y="7715"/>
                  </a:lnTo>
                  <a:lnTo>
                    <a:pt x="4917" y="7767"/>
                  </a:lnTo>
                  <a:lnTo>
                    <a:pt x="5310" y="7819"/>
                  </a:lnTo>
                  <a:lnTo>
                    <a:pt x="5728" y="7846"/>
                  </a:lnTo>
                  <a:lnTo>
                    <a:pt x="6591" y="7846"/>
                  </a:lnTo>
                  <a:lnTo>
                    <a:pt x="7009" y="7819"/>
                  </a:lnTo>
                  <a:lnTo>
                    <a:pt x="7402" y="7767"/>
                  </a:lnTo>
                  <a:lnTo>
                    <a:pt x="7794" y="7715"/>
                  </a:lnTo>
                  <a:lnTo>
                    <a:pt x="8134" y="7663"/>
                  </a:lnTo>
                  <a:lnTo>
                    <a:pt x="8474" y="7584"/>
                  </a:lnTo>
                  <a:lnTo>
                    <a:pt x="9075" y="7401"/>
                  </a:lnTo>
                  <a:lnTo>
                    <a:pt x="9598" y="7166"/>
                  </a:lnTo>
                  <a:lnTo>
                    <a:pt x="10069" y="6930"/>
                  </a:lnTo>
                  <a:lnTo>
                    <a:pt x="10487" y="6669"/>
                  </a:lnTo>
                  <a:lnTo>
                    <a:pt x="10827" y="6407"/>
                  </a:lnTo>
                  <a:lnTo>
                    <a:pt x="11115" y="6120"/>
                  </a:lnTo>
                  <a:lnTo>
                    <a:pt x="11350" y="5858"/>
                  </a:lnTo>
                  <a:lnTo>
                    <a:pt x="11533" y="5623"/>
                  </a:lnTo>
                  <a:lnTo>
                    <a:pt x="11664" y="5414"/>
                  </a:lnTo>
                  <a:lnTo>
                    <a:pt x="11847" y="5074"/>
                  </a:lnTo>
                  <a:lnTo>
                    <a:pt x="11900" y="4969"/>
                  </a:lnTo>
                  <a:lnTo>
                    <a:pt x="7219" y="3688"/>
                  </a:lnTo>
                  <a:lnTo>
                    <a:pt x="7376"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5676175" y="1944175"/>
              <a:ext cx="192225" cy="287675"/>
            </a:xfrm>
            <a:custGeom>
              <a:avLst/>
              <a:gdLst/>
              <a:ahLst/>
              <a:cxnLst/>
              <a:rect l="l" t="t" r="r" b="b"/>
              <a:pathLst>
                <a:path w="7689" h="11507" extrusionOk="0">
                  <a:moveTo>
                    <a:pt x="4289" y="0"/>
                  </a:moveTo>
                  <a:lnTo>
                    <a:pt x="3949" y="27"/>
                  </a:lnTo>
                  <a:lnTo>
                    <a:pt x="3583" y="79"/>
                  </a:lnTo>
                  <a:lnTo>
                    <a:pt x="3217" y="210"/>
                  </a:lnTo>
                  <a:lnTo>
                    <a:pt x="2799" y="393"/>
                  </a:lnTo>
                  <a:lnTo>
                    <a:pt x="2380" y="654"/>
                  </a:lnTo>
                  <a:lnTo>
                    <a:pt x="1910" y="968"/>
                  </a:lnTo>
                  <a:lnTo>
                    <a:pt x="1439" y="1386"/>
                  </a:lnTo>
                  <a:lnTo>
                    <a:pt x="942" y="1857"/>
                  </a:lnTo>
                  <a:lnTo>
                    <a:pt x="733" y="2616"/>
                  </a:lnTo>
                  <a:lnTo>
                    <a:pt x="550" y="3478"/>
                  </a:lnTo>
                  <a:lnTo>
                    <a:pt x="340" y="4577"/>
                  </a:lnTo>
                  <a:lnTo>
                    <a:pt x="236" y="5178"/>
                  </a:lnTo>
                  <a:lnTo>
                    <a:pt x="157" y="5806"/>
                  </a:lnTo>
                  <a:lnTo>
                    <a:pt x="79" y="6434"/>
                  </a:lnTo>
                  <a:lnTo>
                    <a:pt x="27" y="7087"/>
                  </a:lnTo>
                  <a:lnTo>
                    <a:pt x="1" y="7741"/>
                  </a:lnTo>
                  <a:lnTo>
                    <a:pt x="1" y="8395"/>
                  </a:lnTo>
                  <a:lnTo>
                    <a:pt x="53" y="9022"/>
                  </a:lnTo>
                  <a:lnTo>
                    <a:pt x="131" y="9624"/>
                  </a:lnTo>
                  <a:lnTo>
                    <a:pt x="236" y="10173"/>
                  </a:lnTo>
                  <a:lnTo>
                    <a:pt x="340" y="10591"/>
                  </a:lnTo>
                  <a:lnTo>
                    <a:pt x="471" y="10958"/>
                  </a:lnTo>
                  <a:lnTo>
                    <a:pt x="628" y="11219"/>
                  </a:lnTo>
                  <a:lnTo>
                    <a:pt x="733" y="11324"/>
                  </a:lnTo>
                  <a:lnTo>
                    <a:pt x="811" y="11402"/>
                  </a:lnTo>
                  <a:lnTo>
                    <a:pt x="916" y="11454"/>
                  </a:lnTo>
                  <a:lnTo>
                    <a:pt x="994" y="11507"/>
                  </a:lnTo>
                  <a:lnTo>
                    <a:pt x="1334" y="11507"/>
                  </a:lnTo>
                  <a:lnTo>
                    <a:pt x="1465" y="11454"/>
                  </a:lnTo>
                  <a:lnTo>
                    <a:pt x="1726" y="11350"/>
                  </a:lnTo>
                  <a:lnTo>
                    <a:pt x="2014" y="11167"/>
                  </a:lnTo>
                  <a:lnTo>
                    <a:pt x="2354" y="10905"/>
                  </a:lnTo>
                  <a:lnTo>
                    <a:pt x="2694" y="10591"/>
                  </a:lnTo>
                  <a:lnTo>
                    <a:pt x="3086" y="10225"/>
                  </a:lnTo>
                  <a:lnTo>
                    <a:pt x="3479" y="9807"/>
                  </a:lnTo>
                  <a:lnTo>
                    <a:pt x="4420" y="8813"/>
                  </a:lnTo>
                  <a:lnTo>
                    <a:pt x="5335" y="7820"/>
                  </a:lnTo>
                  <a:lnTo>
                    <a:pt x="6041" y="6957"/>
                  </a:lnTo>
                  <a:lnTo>
                    <a:pt x="6617" y="6277"/>
                  </a:lnTo>
                  <a:lnTo>
                    <a:pt x="7035" y="5727"/>
                  </a:lnTo>
                  <a:lnTo>
                    <a:pt x="7349" y="5309"/>
                  </a:lnTo>
                  <a:lnTo>
                    <a:pt x="7532" y="5021"/>
                  </a:lnTo>
                  <a:lnTo>
                    <a:pt x="7689" y="4812"/>
                  </a:lnTo>
                  <a:lnTo>
                    <a:pt x="7610" y="4446"/>
                  </a:lnTo>
                  <a:lnTo>
                    <a:pt x="7532" y="4080"/>
                  </a:lnTo>
                  <a:lnTo>
                    <a:pt x="7401" y="3583"/>
                  </a:lnTo>
                  <a:lnTo>
                    <a:pt x="7218" y="3008"/>
                  </a:lnTo>
                  <a:lnTo>
                    <a:pt x="6983" y="2432"/>
                  </a:lnTo>
                  <a:lnTo>
                    <a:pt x="6695" y="1831"/>
                  </a:lnTo>
                  <a:lnTo>
                    <a:pt x="6538" y="1543"/>
                  </a:lnTo>
                  <a:lnTo>
                    <a:pt x="6355" y="1282"/>
                  </a:lnTo>
                  <a:lnTo>
                    <a:pt x="6172" y="1020"/>
                  </a:lnTo>
                  <a:lnTo>
                    <a:pt x="5963" y="785"/>
                  </a:lnTo>
                  <a:lnTo>
                    <a:pt x="5728" y="550"/>
                  </a:lnTo>
                  <a:lnTo>
                    <a:pt x="5466" y="367"/>
                  </a:lnTo>
                  <a:lnTo>
                    <a:pt x="5205" y="210"/>
                  </a:lnTo>
                  <a:lnTo>
                    <a:pt x="4917" y="105"/>
                  </a:lnTo>
                  <a:lnTo>
                    <a:pt x="4629" y="27"/>
                  </a:lnTo>
                  <a:lnTo>
                    <a:pt x="4289"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788625" y="2114150"/>
              <a:ext cx="75850" cy="44475"/>
            </a:xfrm>
            <a:custGeom>
              <a:avLst/>
              <a:gdLst/>
              <a:ahLst/>
              <a:cxnLst/>
              <a:rect l="l" t="t" r="r" b="b"/>
              <a:pathLst>
                <a:path w="3034" h="1779" extrusionOk="0">
                  <a:moveTo>
                    <a:pt x="1988" y="1"/>
                  </a:moveTo>
                  <a:lnTo>
                    <a:pt x="1753" y="53"/>
                  </a:lnTo>
                  <a:lnTo>
                    <a:pt x="1517" y="131"/>
                  </a:lnTo>
                  <a:lnTo>
                    <a:pt x="1256" y="262"/>
                  </a:lnTo>
                  <a:lnTo>
                    <a:pt x="707" y="550"/>
                  </a:lnTo>
                  <a:lnTo>
                    <a:pt x="419" y="733"/>
                  </a:lnTo>
                  <a:lnTo>
                    <a:pt x="184" y="916"/>
                  </a:lnTo>
                  <a:lnTo>
                    <a:pt x="79" y="994"/>
                  </a:lnTo>
                  <a:lnTo>
                    <a:pt x="27" y="1099"/>
                  </a:lnTo>
                  <a:lnTo>
                    <a:pt x="0" y="1177"/>
                  </a:lnTo>
                  <a:lnTo>
                    <a:pt x="27" y="1256"/>
                  </a:lnTo>
                  <a:lnTo>
                    <a:pt x="105" y="1334"/>
                  </a:lnTo>
                  <a:lnTo>
                    <a:pt x="236" y="1413"/>
                  </a:lnTo>
                  <a:lnTo>
                    <a:pt x="393" y="1491"/>
                  </a:lnTo>
                  <a:lnTo>
                    <a:pt x="602" y="1570"/>
                  </a:lnTo>
                  <a:lnTo>
                    <a:pt x="837" y="1648"/>
                  </a:lnTo>
                  <a:lnTo>
                    <a:pt x="1099" y="1700"/>
                  </a:lnTo>
                  <a:lnTo>
                    <a:pt x="1386" y="1753"/>
                  </a:lnTo>
                  <a:lnTo>
                    <a:pt x="1648" y="1779"/>
                  </a:lnTo>
                  <a:lnTo>
                    <a:pt x="1936" y="1779"/>
                  </a:lnTo>
                  <a:lnTo>
                    <a:pt x="2197" y="1753"/>
                  </a:lnTo>
                  <a:lnTo>
                    <a:pt x="2432" y="1727"/>
                  </a:lnTo>
                  <a:lnTo>
                    <a:pt x="2642" y="1622"/>
                  </a:lnTo>
                  <a:lnTo>
                    <a:pt x="2825" y="1517"/>
                  </a:lnTo>
                  <a:lnTo>
                    <a:pt x="2877" y="1439"/>
                  </a:lnTo>
                  <a:lnTo>
                    <a:pt x="2929" y="1360"/>
                  </a:lnTo>
                  <a:lnTo>
                    <a:pt x="2982" y="1282"/>
                  </a:lnTo>
                  <a:lnTo>
                    <a:pt x="3008" y="1177"/>
                  </a:lnTo>
                  <a:lnTo>
                    <a:pt x="3034" y="1047"/>
                  </a:lnTo>
                  <a:lnTo>
                    <a:pt x="3034" y="916"/>
                  </a:lnTo>
                  <a:lnTo>
                    <a:pt x="3008" y="681"/>
                  </a:lnTo>
                  <a:lnTo>
                    <a:pt x="2929" y="471"/>
                  </a:lnTo>
                  <a:lnTo>
                    <a:pt x="2851" y="314"/>
                  </a:lnTo>
                  <a:lnTo>
                    <a:pt x="2746" y="184"/>
                  </a:lnTo>
                  <a:lnTo>
                    <a:pt x="2642" y="105"/>
                  </a:lnTo>
                  <a:lnTo>
                    <a:pt x="2511" y="27"/>
                  </a:lnTo>
                  <a:lnTo>
                    <a:pt x="2380"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5645450" y="2023925"/>
              <a:ext cx="46450" cy="64750"/>
            </a:xfrm>
            <a:custGeom>
              <a:avLst/>
              <a:gdLst/>
              <a:ahLst/>
              <a:cxnLst/>
              <a:rect l="l" t="t" r="r" b="b"/>
              <a:pathLst>
                <a:path w="1858" h="2590" extrusionOk="0">
                  <a:moveTo>
                    <a:pt x="707" y="1"/>
                  </a:moveTo>
                  <a:lnTo>
                    <a:pt x="523" y="27"/>
                  </a:lnTo>
                  <a:lnTo>
                    <a:pt x="393" y="105"/>
                  </a:lnTo>
                  <a:lnTo>
                    <a:pt x="262" y="236"/>
                  </a:lnTo>
                  <a:lnTo>
                    <a:pt x="157" y="393"/>
                  </a:lnTo>
                  <a:lnTo>
                    <a:pt x="79" y="576"/>
                  </a:lnTo>
                  <a:lnTo>
                    <a:pt x="27" y="785"/>
                  </a:lnTo>
                  <a:lnTo>
                    <a:pt x="0" y="995"/>
                  </a:lnTo>
                  <a:lnTo>
                    <a:pt x="0" y="1230"/>
                  </a:lnTo>
                  <a:lnTo>
                    <a:pt x="27" y="1465"/>
                  </a:lnTo>
                  <a:lnTo>
                    <a:pt x="105" y="1701"/>
                  </a:lnTo>
                  <a:lnTo>
                    <a:pt x="210" y="1910"/>
                  </a:lnTo>
                  <a:lnTo>
                    <a:pt x="340" y="2119"/>
                  </a:lnTo>
                  <a:lnTo>
                    <a:pt x="497" y="2302"/>
                  </a:lnTo>
                  <a:lnTo>
                    <a:pt x="707" y="2433"/>
                  </a:lnTo>
                  <a:lnTo>
                    <a:pt x="942" y="2537"/>
                  </a:lnTo>
                  <a:lnTo>
                    <a:pt x="1230" y="2590"/>
                  </a:lnTo>
                  <a:lnTo>
                    <a:pt x="1543" y="2590"/>
                  </a:lnTo>
                  <a:lnTo>
                    <a:pt x="1726" y="2354"/>
                  </a:lnTo>
                  <a:lnTo>
                    <a:pt x="1831" y="2145"/>
                  </a:lnTo>
                  <a:lnTo>
                    <a:pt x="1857" y="1988"/>
                  </a:lnTo>
                  <a:lnTo>
                    <a:pt x="1857" y="1858"/>
                  </a:lnTo>
                  <a:lnTo>
                    <a:pt x="1805" y="1753"/>
                  </a:lnTo>
                  <a:lnTo>
                    <a:pt x="1753" y="1701"/>
                  </a:lnTo>
                  <a:lnTo>
                    <a:pt x="1700" y="1648"/>
                  </a:lnTo>
                  <a:lnTo>
                    <a:pt x="1648" y="1361"/>
                  </a:lnTo>
                  <a:lnTo>
                    <a:pt x="1569" y="1047"/>
                  </a:lnTo>
                  <a:lnTo>
                    <a:pt x="1439" y="733"/>
                  </a:lnTo>
                  <a:lnTo>
                    <a:pt x="1282" y="419"/>
                  </a:lnTo>
                  <a:lnTo>
                    <a:pt x="1203" y="288"/>
                  </a:lnTo>
                  <a:lnTo>
                    <a:pt x="1099" y="158"/>
                  </a:lnTo>
                  <a:lnTo>
                    <a:pt x="968" y="79"/>
                  </a:lnTo>
                  <a:lnTo>
                    <a:pt x="837" y="27"/>
                  </a:lnTo>
                  <a:lnTo>
                    <a:pt x="707"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5699700" y="1898400"/>
              <a:ext cx="187025" cy="198125"/>
            </a:xfrm>
            <a:custGeom>
              <a:avLst/>
              <a:gdLst/>
              <a:ahLst/>
              <a:cxnLst/>
              <a:rect l="l" t="t" r="r" b="b"/>
              <a:pathLst>
                <a:path w="7481" h="7925" extrusionOk="0">
                  <a:moveTo>
                    <a:pt x="4499" y="1"/>
                  </a:moveTo>
                  <a:lnTo>
                    <a:pt x="4211" y="27"/>
                  </a:lnTo>
                  <a:lnTo>
                    <a:pt x="3924" y="79"/>
                  </a:lnTo>
                  <a:lnTo>
                    <a:pt x="3636" y="158"/>
                  </a:lnTo>
                  <a:lnTo>
                    <a:pt x="3348" y="289"/>
                  </a:lnTo>
                  <a:lnTo>
                    <a:pt x="3061" y="419"/>
                  </a:lnTo>
                  <a:lnTo>
                    <a:pt x="2747" y="602"/>
                  </a:lnTo>
                  <a:lnTo>
                    <a:pt x="2433" y="812"/>
                  </a:lnTo>
                  <a:lnTo>
                    <a:pt x="2145" y="1047"/>
                  </a:lnTo>
                  <a:lnTo>
                    <a:pt x="1832" y="1308"/>
                  </a:lnTo>
                  <a:lnTo>
                    <a:pt x="1518" y="1622"/>
                  </a:lnTo>
                  <a:lnTo>
                    <a:pt x="1204" y="1962"/>
                  </a:lnTo>
                  <a:lnTo>
                    <a:pt x="916" y="2328"/>
                  </a:lnTo>
                  <a:lnTo>
                    <a:pt x="602" y="2747"/>
                  </a:lnTo>
                  <a:lnTo>
                    <a:pt x="289" y="3191"/>
                  </a:lnTo>
                  <a:lnTo>
                    <a:pt x="1" y="3688"/>
                  </a:lnTo>
                  <a:lnTo>
                    <a:pt x="79" y="3610"/>
                  </a:lnTo>
                  <a:lnTo>
                    <a:pt x="367" y="3427"/>
                  </a:lnTo>
                  <a:lnTo>
                    <a:pt x="759" y="3165"/>
                  </a:lnTo>
                  <a:lnTo>
                    <a:pt x="995" y="3034"/>
                  </a:lnTo>
                  <a:lnTo>
                    <a:pt x="1282" y="2904"/>
                  </a:lnTo>
                  <a:lnTo>
                    <a:pt x="1570" y="2799"/>
                  </a:lnTo>
                  <a:lnTo>
                    <a:pt x="1858" y="2721"/>
                  </a:lnTo>
                  <a:lnTo>
                    <a:pt x="2198" y="2642"/>
                  </a:lnTo>
                  <a:lnTo>
                    <a:pt x="2511" y="2616"/>
                  </a:lnTo>
                  <a:lnTo>
                    <a:pt x="2825" y="2616"/>
                  </a:lnTo>
                  <a:lnTo>
                    <a:pt x="3165" y="2668"/>
                  </a:lnTo>
                  <a:lnTo>
                    <a:pt x="3479" y="2773"/>
                  </a:lnTo>
                  <a:lnTo>
                    <a:pt x="3819" y="2930"/>
                  </a:lnTo>
                  <a:lnTo>
                    <a:pt x="4107" y="3165"/>
                  </a:lnTo>
                  <a:lnTo>
                    <a:pt x="4368" y="3400"/>
                  </a:lnTo>
                  <a:lnTo>
                    <a:pt x="4630" y="3688"/>
                  </a:lnTo>
                  <a:lnTo>
                    <a:pt x="4839" y="3976"/>
                  </a:lnTo>
                  <a:lnTo>
                    <a:pt x="5022" y="4290"/>
                  </a:lnTo>
                  <a:lnTo>
                    <a:pt x="5179" y="4630"/>
                  </a:lnTo>
                  <a:lnTo>
                    <a:pt x="5336" y="4970"/>
                  </a:lnTo>
                  <a:lnTo>
                    <a:pt x="5440" y="5336"/>
                  </a:lnTo>
                  <a:lnTo>
                    <a:pt x="5545" y="5702"/>
                  </a:lnTo>
                  <a:lnTo>
                    <a:pt x="5623" y="6042"/>
                  </a:lnTo>
                  <a:lnTo>
                    <a:pt x="5676" y="6408"/>
                  </a:lnTo>
                  <a:lnTo>
                    <a:pt x="5702" y="6748"/>
                  </a:lnTo>
                  <a:lnTo>
                    <a:pt x="5728" y="7062"/>
                  </a:lnTo>
                  <a:lnTo>
                    <a:pt x="5728" y="7375"/>
                  </a:lnTo>
                  <a:lnTo>
                    <a:pt x="5728" y="7663"/>
                  </a:lnTo>
                  <a:lnTo>
                    <a:pt x="5702" y="7925"/>
                  </a:lnTo>
                  <a:lnTo>
                    <a:pt x="6016" y="7663"/>
                  </a:lnTo>
                  <a:lnTo>
                    <a:pt x="6199" y="7506"/>
                  </a:lnTo>
                  <a:lnTo>
                    <a:pt x="6382" y="7297"/>
                  </a:lnTo>
                  <a:lnTo>
                    <a:pt x="6539" y="7088"/>
                  </a:lnTo>
                  <a:lnTo>
                    <a:pt x="6722" y="6826"/>
                  </a:lnTo>
                  <a:lnTo>
                    <a:pt x="6879" y="6565"/>
                  </a:lnTo>
                  <a:lnTo>
                    <a:pt x="7009" y="6251"/>
                  </a:lnTo>
                  <a:lnTo>
                    <a:pt x="7140" y="5937"/>
                  </a:lnTo>
                  <a:lnTo>
                    <a:pt x="7271" y="5571"/>
                  </a:lnTo>
                  <a:lnTo>
                    <a:pt x="7349" y="5179"/>
                  </a:lnTo>
                  <a:lnTo>
                    <a:pt x="7428" y="4760"/>
                  </a:lnTo>
                  <a:lnTo>
                    <a:pt x="7480" y="4290"/>
                  </a:lnTo>
                  <a:lnTo>
                    <a:pt x="7480" y="3819"/>
                  </a:lnTo>
                  <a:lnTo>
                    <a:pt x="7480" y="3270"/>
                  </a:lnTo>
                  <a:lnTo>
                    <a:pt x="7428" y="2721"/>
                  </a:lnTo>
                  <a:lnTo>
                    <a:pt x="7375" y="2433"/>
                  </a:lnTo>
                  <a:lnTo>
                    <a:pt x="7297" y="2145"/>
                  </a:lnTo>
                  <a:lnTo>
                    <a:pt x="7219" y="1884"/>
                  </a:lnTo>
                  <a:lnTo>
                    <a:pt x="7114" y="1648"/>
                  </a:lnTo>
                  <a:lnTo>
                    <a:pt x="7009" y="1413"/>
                  </a:lnTo>
                  <a:lnTo>
                    <a:pt x="6852" y="1178"/>
                  </a:lnTo>
                  <a:lnTo>
                    <a:pt x="6722" y="968"/>
                  </a:lnTo>
                  <a:lnTo>
                    <a:pt x="6539" y="785"/>
                  </a:lnTo>
                  <a:lnTo>
                    <a:pt x="6356" y="628"/>
                  </a:lnTo>
                  <a:lnTo>
                    <a:pt x="6173" y="472"/>
                  </a:lnTo>
                  <a:lnTo>
                    <a:pt x="5963" y="341"/>
                  </a:lnTo>
                  <a:lnTo>
                    <a:pt x="5728" y="210"/>
                  </a:lnTo>
                  <a:lnTo>
                    <a:pt x="5519" y="132"/>
                  </a:lnTo>
                  <a:lnTo>
                    <a:pt x="5257" y="53"/>
                  </a:lnTo>
                  <a:lnTo>
                    <a:pt x="5022" y="27"/>
                  </a:lnTo>
                  <a:lnTo>
                    <a:pt x="4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967100" y="2549575"/>
              <a:ext cx="65400" cy="126200"/>
            </a:xfrm>
            <a:custGeom>
              <a:avLst/>
              <a:gdLst/>
              <a:ahLst/>
              <a:cxnLst/>
              <a:rect l="l" t="t" r="r" b="b"/>
              <a:pathLst>
                <a:path w="2616" h="5048" extrusionOk="0">
                  <a:moveTo>
                    <a:pt x="1334" y="0"/>
                  </a:moveTo>
                  <a:lnTo>
                    <a:pt x="1" y="2171"/>
                  </a:lnTo>
                  <a:lnTo>
                    <a:pt x="105" y="2327"/>
                  </a:lnTo>
                  <a:lnTo>
                    <a:pt x="236" y="2510"/>
                  </a:lnTo>
                  <a:lnTo>
                    <a:pt x="367" y="2772"/>
                  </a:lnTo>
                  <a:lnTo>
                    <a:pt x="471" y="3112"/>
                  </a:lnTo>
                  <a:lnTo>
                    <a:pt x="576" y="3504"/>
                  </a:lnTo>
                  <a:lnTo>
                    <a:pt x="654" y="3975"/>
                  </a:lnTo>
                  <a:lnTo>
                    <a:pt x="681" y="4236"/>
                  </a:lnTo>
                  <a:lnTo>
                    <a:pt x="681" y="4498"/>
                  </a:lnTo>
                  <a:lnTo>
                    <a:pt x="681" y="4733"/>
                  </a:lnTo>
                  <a:lnTo>
                    <a:pt x="707" y="4838"/>
                  </a:lnTo>
                  <a:lnTo>
                    <a:pt x="733" y="4916"/>
                  </a:lnTo>
                  <a:lnTo>
                    <a:pt x="785" y="4969"/>
                  </a:lnTo>
                  <a:lnTo>
                    <a:pt x="837" y="5021"/>
                  </a:lnTo>
                  <a:lnTo>
                    <a:pt x="916" y="5047"/>
                  </a:lnTo>
                  <a:lnTo>
                    <a:pt x="968" y="5047"/>
                  </a:lnTo>
                  <a:lnTo>
                    <a:pt x="1125" y="5021"/>
                  </a:lnTo>
                  <a:lnTo>
                    <a:pt x="1308" y="4969"/>
                  </a:lnTo>
                  <a:lnTo>
                    <a:pt x="1491" y="4838"/>
                  </a:lnTo>
                  <a:lnTo>
                    <a:pt x="1674" y="4655"/>
                  </a:lnTo>
                  <a:lnTo>
                    <a:pt x="1883" y="4472"/>
                  </a:lnTo>
                  <a:lnTo>
                    <a:pt x="2067" y="4210"/>
                  </a:lnTo>
                  <a:lnTo>
                    <a:pt x="2223" y="3949"/>
                  </a:lnTo>
                  <a:lnTo>
                    <a:pt x="2380" y="3661"/>
                  </a:lnTo>
                  <a:lnTo>
                    <a:pt x="2485" y="3347"/>
                  </a:lnTo>
                  <a:lnTo>
                    <a:pt x="2563" y="3007"/>
                  </a:lnTo>
                  <a:lnTo>
                    <a:pt x="2616" y="2667"/>
                  </a:lnTo>
                  <a:lnTo>
                    <a:pt x="2616" y="2327"/>
                  </a:lnTo>
                  <a:lnTo>
                    <a:pt x="2563" y="2014"/>
                  </a:lnTo>
                  <a:lnTo>
                    <a:pt x="2511" y="1700"/>
                  </a:lnTo>
                  <a:lnTo>
                    <a:pt x="2433" y="1438"/>
                  </a:lnTo>
                  <a:lnTo>
                    <a:pt x="2354" y="1203"/>
                  </a:lnTo>
                  <a:lnTo>
                    <a:pt x="2250" y="994"/>
                  </a:lnTo>
                  <a:lnTo>
                    <a:pt x="2145" y="785"/>
                  </a:lnTo>
                  <a:lnTo>
                    <a:pt x="1910" y="471"/>
                  </a:lnTo>
                  <a:lnTo>
                    <a:pt x="1700" y="262"/>
                  </a:lnTo>
                  <a:lnTo>
                    <a:pt x="1517" y="105"/>
                  </a:lnTo>
                  <a:lnTo>
                    <a:pt x="1334" y="0"/>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918075" y="2144225"/>
              <a:ext cx="189625" cy="520425"/>
            </a:xfrm>
            <a:custGeom>
              <a:avLst/>
              <a:gdLst/>
              <a:ahLst/>
              <a:cxnLst/>
              <a:rect l="l" t="t" r="r" b="b"/>
              <a:pathLst>
                <a:path w="7585" h="20817" extrusionOk="0">
                  <a:moveTo>
                    <a:pt x="4472" y="1"/>
                  </a:moveTo>
                  <a:lnTo>
                    <a:pt x="4394" y="27"/>
                  </a:lnTo>
                  <a:lnTo>
                    <a:pt x="4315" y="53"/>
                  </a:lnTo>
                  <a:lnTo>
                    <a:pt x="4237" y="105"/>
                  </a:lnTo>
                  <a:lnTo>
                    <a:pt x="4054" y="288"/>
                  </a:lnTo>
                  <a:lnTo>
                    <a:pt x="3923" y="550"/>
                  </a:lnTo>
                  <a:lnTo>
                    <a:pt x="3792" y="890"/>
                  </a:lnTo>
                  <a:lnTo>
                    <a:pt x="3688" y="1282"/>
                  </a:lnTo>
                  <a:lnTo>
                    <a:pt x="3583" y="1700"/>
                  </a:lnTo>
                  <a:lnTo>
                    <a:pt x="3426" y="2171"/>
                  </a:lnTo>
                  <a:lnTo>
                    <a:pt x="3138" y="3060"/>
                  </a:lnTo>
                  <a:lnTo>
                    <a:pt x="3060" y="3400"/>
                  </a:lnTo>
                  <a:lnTo>
                    <a:pt x="3034" y="3662"/>
                  </a:lnTo>
                  <a:lnTo>
                    <a:pt x="3034" y="3740"/>
                  </a:lnTo>
                  <a:lnTo>
                    <a:pt x="3086" y="3766"/>
                  </a:lnTo>
                  <a:lnTo>
                    <a:pt x="3138" y="3766"/>
                  </a:lnTo>
                  <a:lnTo>
                    <a:pt x="3243" y="3714"/>
                  </a:lnTo>
                  <a:lnTo>
                    <a:pt x="3452" y="3557"/>
                  </a:lnTo>
                  <a:lnTo>
                    <a:pt x="3609" y="3426"/>
                  </a:lnTo>
                  <a:lnTo>
                    <a:pt x="3714" y="3269"/>
                  </a:lnTo>
                  <a:lnTo>
                    <a:pt x="3792" y="3165"/>
                  </a:lnTo>
                  <a:lnTo>
                    <a:pt x="3897" y="2956"/>
                  </a:lnTo>
                  <a:lnTo>
                    <a:pt x="3897" y="2877"/>
                  </a:lnTo>
                  <a:lnTo>
                    <a:pt x="4786" y="4159"/>
                  </a:lnTo>
                  <a:lnTo>
                    <a:pt x="4394" y="4969"/>
                  </a:lnTo>
                  <a:lnTo>
                    <a:pt x="3949" y="5884"/>
                  </a:lnTo>
                  <a:lnTo>
                    <a:pt x="3400" y="7087"/>
                  </a:lnTo>
                  <a:lnTo>
                    <a:pt x="2772" y="8526"/>
                  </a:lnTo>
                  <a:lnTo>
                    <a:pt x="2092" y="10147"/>
                  </a:lnTo>
                  <a:lnTo>
                    <a:pt x="1439" y="11873"/>
                  </a:lnTo>
                  <a:lnTo>
                    <a:pt x="1099" y="12762"/>
                  </a:lnTo>
                  <a:lnTo>
                    <a:pt x="785" y="13651"/>
                  </a:lnTo>
                  <a:lnTo>
                    <a:pt x="523" y="14540"/>
                  </a:lnTo>
                  <a:lnTo>
                    <a:pt x="314" y="15351"/>
                  </a:lnTo>
                  <a:lnTo>
                    <a:pt x="183" y="16109"/>
                  </a:lnTo>
                  <a:lnTo>
                    <a:pt x="79" y="16815"/>
                  </a:lnTo>
                  <a:lnTo>
                    <a:pt x="26" y="17469"/>
                  </a:lnTo>
                  <a:lnTo>
                    <a:pt x="0" y="18045"/>
                  </a:lnTo>
                  <a:lnTo>
                    <a:pt x="26" y="18594"/>
                  </a:lnTo>
                  <a:lnTo>
                    <a:pt x="53" y="19064"/>
                  </a:lnTo>
                  <a:lnTo>
                    <a:pt x="105" y="19483"/>
                  </a:lnTo>
                  <a:lnTo>
                    <a:pt x="183" y="19823"/>
                  </a:lnTo>
                  <a:lnTo>
                    <a:pt x="262" y="20137"/>
                  </a:lnTo>
                  <a:lnTo>
                    <a:pt x="340" y="20398"/>
                  </a:lnTo>
                  <a:lnTo>
                    <a:pt x="471" y="20712"/>
                  </a:lnTo>
                  <a:lnTo>
                    <a:pt x="523" y="20817"/>
                  </a:lnTo>
                  <a:lnTo>
                    <a:pt x="706" y="20764"/>
                  </a:lnTo>
                  <a:lnTo>
                    <a:pt x="889" y="20712"/>
                  </a:lnTo>
                  <a:lnTo>
                    <a:pt x="1256" y="20529"/>
                  </a:lnTo>
                  <a:lnTo>
                    <a:pt x="1569" y="20267"/>
                  </a:lnTo>
                  <a:lnTo>
                    <a:pt x="1909" y="19980"/>
                  </a:lnTo>
                  <a:lnTo>
                    <a:pt x="2197" y="19640"/>
                  </a:lnTo>
                  <a:lnTo>
                    <a:pt x="2485" y="19274"/>
                  </a:lnTo>
                  <a:lnTo>
                    <a:pt x="2772" y="18829"/>
                  </a:lnTo>
                  <a:lnTo>
                    <a:pt x="3008" y="18358"/>
                  </a:lnTo>
                  <a:lnTo>
                    <a:pt x="3269" y="17862"/>
                  </a:lnTo>
                  <a:lnTo>
                    <a:pt x="3478" y="17338"/>
                  </a:lnTo>
                  <a:lnTo>
                    <a:pt x="3714" y="16789"/>
                  </a:lnTo>
                  <a:lnTo>
                    <a:pt x="3897" y="16188"/>
                  </a:lnTo>
                  <a:lnTo>
                    <a:pt x="4106" y="15586"/>
                  </a:lnTo>
                  <a:lnTo>
                    <a:pt x="4263" y="14959"/>
                  </a:lnTo>
                  <a:lnTo>
                    <a:pt x="4603" y="13677"/>
                  </a:lnTo>
                  <a:lnTo>
                    <a:pt x="4864" y="12370"/>
                  </a:lnTo>
                  <a:lnTo>
                    <a:pt x="5126" y="11062"/>
                  </a:lnTo>
                  <a:lnTo>
                    <a:pt x="5309" y="9781"/>
                  </a:lnTo>
                  <a:lnTo>
                    <a:pt x="5492" y="8552"/>
                  </a:lnTo>
                  <a:lnTo>
                    <a:pt x="5780" y="6355"/>
                  </a:lnTo>
                  <a:lnTo>
                    <a:pt x="5963" y="4708"/>
                  </a:lnTo>
                  <a:lnTo>
                    <a:pt x="6303" y="4159"/>
                  </a:lnTo>
                  <a:lnTo>
                    <a:pt x="6616" y="3609"/>
                  </a:lnTo>
                  <a:lnTo>
                    <a:pt x="6904" y="3060"/>
                  </a:lnTo>
                  <a:lnTo>
                    <a:pt x="7139" y="2537"/>
                  </a:lnTo>
                  <a:lnTo>
                    <a:pt x="7349" y="2093"/>
                  </a:lnTo>
                  <a:lnTo>
                    <a:pt x="7506" y="1700"/>
                  </a:lnTo>
                  <a:lnTo>
                    <a:pt x="7584" y="1413"/>
                  </a:lnTo>
                  <a:lnTo>
                    <a:pt x="7584" y="1282"/>
                  </a:lnTo>
                  <a:lnTo>
                    <a:pt x="7584" y="1203"/>
                  </a:lnTo>
                  <a:lnTo>
                    <a:pt x="7506" y="1099"/>
                  </a:lnTo>
                  <a:lnTo>
                    <a:pt x="7401" y="1020"/>
                  </a:lnTo>
                  <a:lnTo>
                    <a:pt x="7270" y="968"/>
                  </a:lnTo>
                  <a:lnTo>
                    <a:pt x="7113" y="942"/>
                  </a:lnTo>
                  <a:lnTo>
                    <a:pt x="6721" y="890"/>
                  </a:lnTo>
                  <a:lnTo>
                    <a:pt x="6303" y="837"/>
                  </a:lnTo>
                  <a:lnTo>
                    <a:pt x="6224" y="707"/>
                  </a:lnTo>
                  <a:lnTo>
                    <a:pt x="6120" y="602"/>
                  </a:lnTo>
                  <a:lnTo>
                    <a:pt x="5989" y="497"/>
                  </a:lnTo>
                  <a:lnTo>
                    <a:pt x="5832" y="419"/>
                  </a:lnTo>
                  <a:lnTo>
                    <a:pt x="5649" y="367"/>
                  </a:lnTo>
                  <a:lnTo>
                    <a:pt x="5440" y="341"/>
                  </a:lnTo>
                  <a:lnTo>
                    <a:pt x="5152" y="314"/>
                  </a:lnTo>
                  <a:lnTo>
                    <a:pt x="4864" y="314"/>
                  </a:lnTo>
                  <a:lnTo>
                    <a:pt x="4786" y="210"/>
                  </a:lnTo>
                  <a:lnTo>
                    <a:pt x="4707" y="105"/>
                  </a:lnTo>
                  <a:lnTo>
                    <a:pt x="4629" y="53"/>
                  </a:lnTo>
                  <a:lnTo>
                    <a:pt x="4551" y="1"/>
                  </a:lnTo>
                  <a:close/>
                </a:path>
              </a:pathLst>
            </a:custGeom>
            <a:solidFill>
              <a:srgbClr val="704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5697750" y="2078200"/>
              <a:ext cx="47100" cy="85000"/>
            </a:xfrm>
            <a:custGeom>
              <a:avLst/>
              <a:gdLst/>
              <a:ahLst/>
              <a:cxnLst/>
              <a:rect l="l" t="t" r="r" b="b"/>
              <a:pathLst>
                <a:path w="1884" h="3400" extrusionOk="0">
                  <a:moveTo>
                    <a:pt x="1883" y="3191"/>
                  </a:moveTo>
                  <a:lnTo>
                    <a:pt x="1857" y="3295"/>
                  </a:lnTo>
                  <a:lnTo>
                    <a:pt x="1831" y="3321"/>
                  </a:lnTo>
                  <a:lnTo>
                    <a:pt x="1805" y="3348"/>
                  </a:lnTo>
                  <a:lnTo>
                    <a:pt x="1857" y="3321"/>
                  </a:lnTo>
                  <a:lnTo>
                    <a:pt x="1883" y="3295"/>
                  </a:lnTo>
                  <a:lnTo>
                    <a:pt x="1883" y="3191"/>
                  </a:lnTo>
                  <a:close/>
                  <a:moveTo>
                    <a:pt x="1883" y="0"/>
                  </a:moveTo>
                  <a:lnTo>
                    <a:pt x="1674" y="628"/>
                  </a:lnTo>
                  <a:lnTo>
                    <a:pt x="1439" y="1256"/>
                  </a:lnTo>
                  <a:lnTo>
                    <a:pt x="1282" y="1569"/>
                  </a:lnTo>
                  <a:lnTo>
                    <a:pt x="1125" y="1857"/>
                  </a:lnTo>
                  <a:lnTo>
                    <a:pt x="942" y="2119"/>
                  </a:lnTo>
                  <a:lnTo>
                    <a:pt x="837" y="2249"/>
                  </a:lnTo>
                  <a:lnTo>
                    <a:pt x="733" y="2354"/>
                  </a:lnTo>
                  <a:lnTo>
                    <a:pt x="550" y="2328"/>
                  </a:lnTo>
                  <a:lnTo>
                    <a:pt x="367" y="2328"/>
                  </a:lnTo>
                  <a:lnTo>
                    <a:pt x="157" y="2354"/>
                  </a:lnTo>
                  <a:lnTo>
                    <a:pt x="53" y="2380"/>
                  </a:lnTo>
                  <a:lnTo>
                    <a:pt x="27" y="2432"/>
                  </a:lnTo>
                  <a:lnTo>
                    <a:pt x="0" y="2485"/>
                  </a:lnTo>
                  <a:lnTo>
                    <a:pt x="0" y="2537"/>
                  </a:lnTo>
                  <a:lnTo>
                    <a:pt x="0" y="2589"/>
                  </a:lnTo>
                  <a:lnTo>
                    <a:pt x="79" y="2668"/>
                  </a:lnTo>
                  <a:lnTo>
                    <a:pt x="210" y="2798"/>
                  </a:lnTo>
                  <a:lnTo>
                    <a:pt x="367" y="2903"/>
                  </a:lnTo>
                  <a:lnTo>
                    <a:pt x="550" y="3008"/>
                  </a:lnTo>
                  <a:lnTo>
                    <a:pt x="890" y="3165"/>
                  </a:lnTo>
                  <a:lnTo>
                    <a:pt x="1256" y="3321"/>
                  </a:lnTo>
                  <a:lnTo>
                    <a:pt x="1439" y="3374"/>
                  </a:lnTo>
                  <a:lnTo>
                    <a:pt x="1622" y="3400"/>
                  </a:lnTo>
                  <a:lnTo>
                    <a:pt x="1726" y="3400"/>
                  </a:lnTo>
                  <a:lnTo>
                    <a:pt x="1805" y="3348"/>
                  </a:lnTo>
                  <a:lnTo>
                    <a:pt x="1726" y="3374"/>
                  </a:lnTo>
                  <a:lnTo>
                    <a:pt x="1622" y="3374"/>
                  </a:lnTo>
                  <a:lnTo>
                    <a:pt x="1439" y="3348"/>
                  </a:lnTo>
                  <a:lnTo>
                    <a:pt x="1256" y="3295"/>
                  </a:lnTo>
                  <a:lnTo>
                    <a:pt x="916" y="3138"/>
                  </a:lnTo>
                  <a:lnTo>
                    <a:pt x="550" y="2955"/>
                  </a:lnTo>
                  <a:lnTo>
                    <a:pt x="393" y="2877"/>
                  </a:lnTo>
                  <a:lnTo>
                    <a:pt x="236" y="2772"/>
                  </a:lnTo>
                  <a:lnTo>
                    <a:pt x="105" y="2642"/>
                  </a:lnTo>
                  <a:lnTo>
                    <a:pt x="53" y="2563"/>
                  </a:lnTo>
                  <a:lnTo>
                    <a:pt x="53" y="2485"/>
                  </a:lnTo>
                  <a:lnTo>
                    <a:pt x="105" y="2432"/>
                  </a:lnTo>
                  <a:lnTo>
                    <a:pt x="184" y="2406"/>
                  </a:lnTo>
                  <a:lnTo>
                    <a:pt x="367" y="2380"/>
                  </a:lnTo>
                  <a:lnTo>
                    <a:pt x="550" y="2380"/>
                  </a:lnTo>
                  <a:lnTo>
                    <a:pt x="733" y="2406"/>
                  </a:lnTo>
                  <a:lnTo>
                    <a:pt x="759" y="2406"/>
                  </a:lnTo>
                  <a:lnTo>
                    <a:pt x="890" y="2275"/>
                  </a:lnTo>
                  <a:lnTo>
                    <a:pt x="994" y="2145"/>
                  </a:lnTo>
                  <a:lnTo>
                    <a:pt x="1177" y="1883"/>
                  </a:lnTo>
                  <a:lnTo>
                    <a:pt x="1334" y="1569"/>
                  </a:lnTo>
                  <a:lnTo>
                    <a:pt x="1465" y="1282"/>
                  </a:lnTo>
                  <a:lnTo>
                    <a:pt x="1700" y="654"/>
                  </a:lnTo>
                  <a:lnTo>
                    <a:pt x="1883"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709525" y="2179525"/>
              <a:ext cx="41850" cy="23575"/>
            </a:xfrm>
            <a:custGeom>
              <a:avLst/>
              <a:gdLst/>
              <a:ahLst/>
              <a:cxnLst/>
              <a:rect l="l" t="t" r="r" b="b"/>
              <a:pathLst>
                <a:path w="1674" h="943" extrusionOk="0">
                  <a:moveTo>
                    <a:pt x="0" y="1"/>
                  </a:moveTo>
                  <a:lnTo>
                    <a:pt x="0" y="158"/>
                  </a:lnTo>
                  <a:lnTo>
                    <a:pt x="0" y="315"/>
                  </a:lnTo>
                  <a:lnTo>
                    <a:pt x="53" y="471"/>
                  </a:lnTo>
                  <a:lnTo>
                    <a:pt x="105" y="654"/>
                  </a:lnTo>
                  <a:lnTo>
                    <a:pt x="183" y="785"/>
                  </a:lnTo>
                  <a:lnTo>
                    <a:pt x="236" y="864"/>
                  </a:lnTo>
                  <a:lnTo>
                    <a:pt x="314" y="916"/>
                  </a:lnTo>
                  <a:lnTo>
                    <a:pt x="419" y="942"/>
                  </a:lnTo>
                  <a:lnTo>
                    <a:pt x="497" y="942"/>
                  </a:lnTo>
                  <a:lnTo>
                    <a:pt x="680" y="916"/>
                  </a:lnTo>
                  <a:lnTo>
                    <a:pt x="837" y="864"/>
                  </a:lnTo>
                  <a:lnTo>
                    <a:pt x="994" y="759"/>
                  </a:lnTo>
                  <a:lnTo>
                    <a:pt x="1229" y="550"/>
                  </a:lnTo>
                  <a:lnTo>
                    <a:pt x="1465" y="315"/>
                  </a:lnTo>
                  <a:lnTo>
                    <a:pt x="1674" y="53"/>
                  </a:lnTo>
                  <a:lnTo>
                    <a:pt x="1439" y="288"/>
                  </a:lnTo>
                  <a:lnTo>
                    <a:pt x="1177" y="498"/>
                  </a:lnTo>
                  <a:lnTo>
                    <a:pt x="942" y="681"/>
                  </a:lnTo>
                  <a:lnTo>
                    <a:pt x="785" y="759"/>
                  </a:lnTo>
                  <a:lnTo>
                    <a:pt x="654" y="811"/>
                  </a:lnTo>
                  <a:lnTo>
                    <a:pt x="497" y="838"/>
                  </a:lnTo>
                  <a:lnTo>
                    <a:pt x="366" y="811"/>
                  </a:lnTo>
                  <a:lnTo>
                    <a:pt x="262" y="733"/>
                  </a:lnTo>
                  <a:lnTo>
                    <a:pt x="157" y="602"/>
                  </a:lnTo>
                  <a:lnTo>
                    <a:pt x="105" y="471"/>
                  </a:lnTo>
                  <a:lnTo>
                    <a:pt x="53" y="315"/>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720625" y="2065125"/>
              <a:ext cx="10500" cy="21600"/>
            </a:xfrm>
            <a:custGeom>
              <a:avLst/>
              <a:gdLst/>
              <a:ahLst/>
              <a:cxnLst/>
              <a:rect l="l" t="t" r="r" b="b"/>
              <a:pathLst>
                <a:path w="420" h="864" extrusionOk="0">
                  <a:moveTo>
                    <a:pt x="210" y="0"/>
                  </a:moveTo>
                  <a:lnTo>
                    <a:pt x="184" y="26"/>
                  </a:lnTo>
                  <a:lnTo>
                    <a:pt x="132" y="53"/>
                  </a:lnTo>
                  <a:lnTo>
                    <a:pt x="79" y="131"/>
                  </a:lnTo>
                  <a:lnTo>
                    <a:pt x="27" y="262"/>
                  </a:lnTo>
                  <a:lnTo>
                    <a:pt x="1" y="445"/>
                  </a:lnTo>
                  <a:lnTo>
                    <a:pt x="27" y="602"/>
                  </a:lnTo>
                  <a:lnTo>
                    <a:pt x="79" y="733"/>
                  </a:lnTo>
                  <a:lnTo>
                    <a:pt x="132" y="837"/>
                  </a:lnTo>
                  <a:lnTo>
                    <a:pt x="184" y="863"/>
                  </a:lnTo>
                  <a:lnTo>
                    <a:pt x="262" y="863"/>
                  </a:lnTo>
                  <a:lnTo>
                    <a:pt x="288" y="837"/>
                  </a:lnTo>
                  <a:lnTo>
                    <a:pt x="367" y="733"/>
                  </a:lnTo>
                  <a:lnTo>
                    <a:pt x="393" y="602"/>
                  </a:lnTo>
                  <a:lnTo>
                    <a:pt x="419" y="445"/>
                  </a:lnTo>
                  <a:lnTo>
                    <a:pt x="393" y="262"/>
                  </a:lnTo>
                  <a:lnTo>
                    <a:pt x="367" y="131"/>
                  </a:lnTo>
                  <a:lnTo>
                    <a:pt x="288" y="53"/>
                  </a:lnTo>
                  <a:lnTo>
                    <a:pt x="262" y="26"/>
                  </a:lnTo>
                  <a:lnTo>
                    <a:pt x="21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5755275" y="2089300"/>
              <a:ext cx="9850" cy="21600"/>
            </a:xfrm>
            <a:custGeom>
              <a:avLst/>
              <a:gdLst/>
              <a:ahLst/>
              <a:cxnLst/>
              <a:rect l="l" t="t" r="r" b="b"/>
              <a:pathLst>
                <a:path w="394" h="864" extrusionOk="0">
                  <a:moveTo>
                    <a:pt x="158" y="1"/>
                  </a:moveTo>
                  <a:lnTo>
                    <a:pt x="105" y="27"/>
                  </a:lnTo>
                  <a:lnTo>
                    <a:pt x="53" y="132"/>
                  </a:lnTo>
                  <a:lnTo>
                    <a:pt x="1" y="262"/>
                  </a:lnTo>
                  <a:lnTo>
                    <a:pt x="1" y="419"/>
                  </a:lnTo>
                  <a:lnTo>
                    <a:pt x="1" y="602"/>
                  </a:lnTo>
                  <a:lnTo>
                    <a:pt x="53" y="733"/>
                  </a:lnTo>
                  <a:lnTo>
                    <a:pt x="105" y="812"/>
                  </a:lnTo>
                  <a:lnTo>
                    <a:pt x="158" y="838"/>
                  </a:lnTo>
                  <a:lnTo>
                    <a:pt x="210" y="864"/>
                  </a:lnTo>
                  <a:lnTo>
                    <a:pt x="236" y="838"/>
                  </a:lnTo>
                  <a:lnTo>
                    <a:pt x="288" y="812"/>
                  </a:lnTo>
                  <a:lnTo>
                    <a:pt x="341" y="733"/>
                  </a:lnTo>
                  <a:lnTo>
                    <a:pt x="393" y="602"/>
                  </a:lnTo>
                  <a:lnTo>
                    <a:pt x="393" y="419"/>
                  </a:lnTo>
                  <a:lnTo>
                    <a:pt x="393" y="262"/>
                  </a:lnTo>
                  <a:lnTo>
                    <a:pt x="341" y="132"/>
                  </a:lnTo>
                  <a:lnTo>
                    <a:pt x="288" y="27"/>
                  </a:lnTo>
                  <a:lnTo>
                    <a:pt x="23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5709525" y="1999750"/>
              <a:ext cx="37275" cy="51675"/>
            </a:xfrm>
            <a:custGeom>
              <a:avLst/>
              <a:gdLst/>
              <a:ahLst/>
              <a:cxnLst/>
              <a:rect l="l" t="t" r="r" b="b"/>
              <a:pathLst>
                <a:path w="1491" h="2067" extrusionOk="0">
                  <a:moveTo>
                    <a:pt x="0" y="0"/>
                  </a:moveTo>
                  <a:lnTo>
                    <a:pt x="157" y="53"/>
                  </a:lnTo>
                  <a:lnTo>
                    <a:pt x="236" y="79"/>
                  </a:lnTo>
                  <a:lnTo>
                    <a:pt x="314" y="131"/>
                  </a:lnTo>
                  <a:lnTo>
                    <a:pt x="471" y="209"/>
                  </a:lnTo>
                  <a:lnTo>
                    <a:pt x="602" y="314"/>
                  </a:lnTo>
                  <a:lnTo>
                    <a:pt x="837" y="523"/>
                  </a:lnTo>
                  <a:lnTo>
                    <a:pt x="968" y="654"/>
                  </a:lnTo>
                  <a:lnTo>
                    <a:pt x="1046" y="811"/>
                  </a:lnTo>
                  <a:lnTo>
                    <a:pt x="1203" y="1099"/>
                  </a:lnTo>
                  <a:lnTo>
                    <a:pt x="1334" y="1412"/>
                  </a:lnTo>
                  <a:lnTo>
                    <a:pt x="1439" y="1726"/>
                  </a:lnTo>
                  <a:lnTo>
                    <a:pt x="1491" y="2066"/>
                  </a:lnTo>
                  <a:lnTo>
                    <a:pt x="1465" y="1726"/>
                  </a:lnTo>
                  <a:lnTo>
                    <a:pt x="1412" y="1386"/>
                  </a:lnTo>
                  <a:lnTo>
                    <a:pt x="1308" y="1046"/>
                  </a:lnTo>
                  <a:lnTo>
                    <a:pt x="1151" y="732"/>
                  </a:lnTo>
                  <a:lnTo>
                    <a:pt x="1046" y="602"/>
                  </a:lnTo>
                  <a:lnTo>
                    <a:pt x="915" y="471"/>
                  </a:lnTo>
                  <a:lnTo>
                    <a:pt x="785" y="340"/>
                  </a:lnTo>
                  <a:lnTo>
                    <a:pt x="654" y="236"/>
                  </a:lnTo>
                  <a:lnTo>
                    <a:pt x="497" y="157"/>
                  </a:lnTo>
                  <a:lnTo>
                    <a:pt x="340" y="79"/>
                  </a:lnTo>
                  <a:lnTo>
                    <a:pt x="0"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775550" y="2063150"/>
              <a:ext cx="45125" cy="32075"/>
            </a:xfrm>
            <a:custGeom>
              <a:avLst/>
              <a:gdLst/>
              <a:ahLst/>
              <a:cxnLst/>
              <a:rect l="l" t="t" r="r" b="b"/>
              <a:pathLst>
                <a:path w="1805" h="1283" extrusionOk="0">
                  <a:moveTo>
                    <a:pt x="131" y="1"/>
                  </a:moveTo>
                  <a:lnTo>
                    <a:pt x="0" y="53"/>
                  </a:lnTo>
                  <a:lnTo>
                    <a:pt x="131" y="27"/>
                  </a:lnTo>
                  <a:lnTo>
                    <a:pt x="288" y="53"/>
                  </a:lnTo>
                  <a:lnTo>
                    <a:pt x="419" y="79"/>
                  </a:lnTo>
                  <a:lnTo>
                    <a:pt x="550" y="132"/>
                  </a:lnTo>
                  <a:lnTo>
                    <a:pt x="811" y="262"/>
                  </a:lnTo>
                  <a:lnTo>
                    <a:pt x="1046" y="419"/>
                  </a:lnTo>
                  <a:lnTo>
                    <a:pt x="1256" y="602"/>
                  </a:lnTo>
                  <a:lnTo>
                    <a:pt x="1439" y="812"/>
                  </a:lnTo>
                  <a:lnTo>
                    <a:pt x="1622" y="1047"/>
                  </a:lnTo>
                  <a:lnTo>
                    <a:pt x="1805" y="1282"/>
                  </a:lnTo>
                  <a:lnTo>
                    <a:pt x="1674" y="1021"/>
                  </a:lnTo>
                  <a:lnTo>
                    <a:pt x="1517" y="759"/>
                  </a:lnTo>
                  <a:lnTo>
                    <a:pt x="1308" y="550"/>
                  </a:lnTo>
                  <a:lnTo>
                    <a:pt x="1203" y="445"/>
                  </a:lnTo>
                  <a:lnTo>
                    <a:pt x="1099" y="341"/>
                  </a:lnTo>
                  <a:lnTo>
                    <a:pt x="863" y="184"/>
                  </a:lnTo>
                  <a:lnTo>
                    <a:pt x="733" y="105"/>
                  </a:lnTo>
                  <a:lnTo>
                    <a:pt x="576" y="53"/>
                  </a:lnTo>
                  <a:lnTo>
                    <a:pt x="445" y="27"/>
                  </a:lnTo>
                  <a:lnTo>
                    <a:pt x="28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5802350" y="2125275"/>
              <a:ext cx="47100" cy="21600"/>
            </a:xfrm>
            <a:custGeom>
              <a:avLst/>
              <a:gdLst/>
              <a:ahLst/>
              <a:cxnLst/>
              <a:rect l="l" t="t" r="r" b="b"/>
              <a:pathLst>
                <a:path w="1884" h="864" extrusionOk="0">
                  <a:moveTo>
                    <a:pt x="1831" y="288"/>
                  </a:moveTo>
                  <a:lnTo>
                    <a:pt x="1857" y="392"/>
                  </a:lnTo>
                  <a:lnTo>
                    <a:pt x="1883" y="497"/>
                  </a:lnTo>
                  <a:lnTo>
                    <a:pt x="1883" y="392"/>
                  </a:lnTo>
                  <a:lnTo>
                    <a:pt x="1831" y="288"/>
                  </a:lnTo>
                  <a:close/>
                  <a:moveTo>
                    <a:pt x="1256" y="0"/>
                  </a:moveTo>
                  <a:lnTo>
                    <a:pt x="1021" y="52"/>
                  </a:lnTo>
                  <a:lnTo>
                    <a:pt x="811" y="157"/>
                  </a:lnTo>
                  <a:lnTo>
                    <a:pt x="628" y="262"/>
                  </a:lnTo>
                  <a:lnTo>
                    <a:pt x="419" y="392"/>
                  </a:lnTo>
                  <a:lnTo>
                    <a:pt x="393" y="392"/>
                  </a:lnTo>
                  <a:lnTo>
                    <a:pt x="419" y="419"/>
                  </a:lnTo>
                  <a:lnTo>
                    <a:pt x="471" y="497"/>
                  </a:lnTo>
                  <a:lnTo>
                    <a:pt x="497" y="602"/>
                  </a:lnTo>
                  <a:lnTo>
                    <a:pt x="471" y="680"/>
                  </a:lnTo>
                  <a:lnTo>
                    <a:pt x="393" y="759"/>
                  </a:lnTo>
                  <a:lnTo>
                    <a:pt x="314" y="811"/>
                  </a:lnTo>
                  <a:lnTo>
                    <a:pt x="210" y="837"/>
                  </a:lnTo>
                  <a:lnTo>
                    <a:pt x="105" y="837"/>
                  </a:lnTo>
                  <a:lnTo>
                    <a:pt x="1" y="811"/>
                  </a:lnTo>
                  <a:lnTo>
                    <a:pt x="105" y="863"/>
                  </a:lnTo>
                  <a:lnTo>
                    <a:pt x="210" y="863"/>
                  </a:lnTo>
                  <a:lnTo>
                    <a:pt x="314" y="837"/>
                  </a:lnTo>
                  <a:lnTo>
                    <a:pt x="419" y="785"/>
                  </a:lnTo>
                  <a:lnTo>
                    <a:pt x="497" y="706"/>
                  </a:lnTo>
                  <a:lnTo>
                    <a:pt x="524" y="654"/>
                  </a:lnTo>
                  <a:lnTo>
                    <a:pt x="550" y="602"/>
                  </a:lnTo>
                  <a:lnTo>
                    <a:pt x="524" y="497"/>
                  </a:lnTo>
                  <a:lnTo>
                    <a:pt x="459" y="411"/>
                  </a:lnTo>
                  <a:lnTo>
                    <a:pt x="654" y="314"/>
                  </a:lnTo>
                  <a:lnTo>
                    <a:pt x="837" y="209"/>
                  </a:lnTo>
                  <a:lnTo>
                    <a:pt x="1047" y="105"/>
                  </a:lnTo>
                  <a:lnTo>
                    <a:pt x="1256" y="52"/>
                  </a:lnTo>
                  <a:lnTo>
                    <a:pt x="1387" y="26"/>
                  </a:lnTo>
                  <a:lnTo>
                    <a:pt x="1491" y="52"/>
                  </a:lnTo>
                  <a:lnTo>
                    <a:pt x="1596" y="79"/>
                  </a:lnTo>
                  <a:lnTo>
                    <a:pt x="1674" y="131"/>
                  </a:lnTo>
                  <a:lnTo>
                    <a:pt x="1753" y="209"/>
                  </a:lnTo>
                  <a:lnTo>
                    <a:pt x="1831" y="288"/>
                  </a:lnTo>
                  <a:lnTo>
                    <a:pt x="1779" y="183"/>
                  </a:lnTo>
                  <a:lnTo>
                    <a:pt x="1700" y="105"/>
                  </a:lnTo>
                  <a:lnTo>
                    <a:pt x="1596" y="26"/>
                  </a:lnTo>
                  <a:lnTo>
                    <a:pt x="1491"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5657225" y="2046150"/>
              <a:ext cx="26175" cy="34675"/>
            </a:xfrm>
            <a:custGeom>
              <a:avLst/>
              <a:gdLst/>
              <a:ahLst/>
              <a:cxnLst/>
              <a:rect l="l" t="t" r="r" b="b"/>
              <a:pathLst>
                <a:path w="1047" h="1387" extrusionOk="0">
                  <a:moveTo>
                    <a:pt x="0" y="1"/>
                  </a:moveTo>
                  <a:lnTo>
                    <a:pt x="183" y="27"/>
                  </a:lnTo>
                  <a:lnTo>
                    <a:pt x="366" y="106"/>
                  </a:lnTo>
                  <a:lnTo>
                    <a:pt x="549" y="210"/>
                  </a:lnTo>
                  <a:lnTo>
                    <a:pt x="680" y="367"/>
                  </a:lnTo>
                  <a:lnTo>
                    <a:pt x="785" y="524"/>
                  </a:lnTo>
                  <a:lnTo>
                    <a:pt x="889" y="707"/>
                  </a:lnTo>
                  <a:lnTo>
                    <a:pt x="942" y="890"/>
                  </a:lnTo>
                  <a:lnTo>
                    <a:pt x="986" y="1047"/>
                  </a:lnTo>
                  <a:lnTo>
                    <a:pt x="942" y="1047"/>
                  </a:lnTo>
                  <a:lnTo>
                    <a:pt x="837" y="1073"/>
                  </a:lnTo>
                  <a:lnTo>
                    <a:pt x="811" y="1099"/>
                  </a:lnTo>
                  <a:lnTo>
                    <a:pt x="785" y="1125"/>
                  </a:lnTo>
                  <a:lnTo>
                    <a:pt x="759" y="1230"/>
                  </a:lnTo>
                  <a:lnTo>
                    <a:pt x="785" y="1308"/>
                  </a:lnTo>
                  <a:lnTo>
                    <a:pt x="811" y="1387"/>
                  </a:lnTo>
                  <a:lnTo>
                    <a:pt x="785" y="1230"/>
                  </a:lnTo>
                  <a:lnTo>
                    <a:pt x="811" y="1152"/>
                  </a:lnTo>
                  <a:lnTo>
                    <a:pt x="863" y="1099"/>
                  </a:lnTo>
                  <a:lnTo>
                    <a:pt x="1046" y="1099"/>
                  </a:lnTo>
                  <a:lnTo>
                    <a:pt x="1046" y="1073"/>
                  </a:lnTo>
                  <a:lnTo>
                    <a:pt x="994" y="864"/>
                  </a:lnTo>
                  <a:lnTo>
                    <a:pt x="942" y="681"/>
                  </a:lnTo>
                  <a:lnTo>
                    <a:pt x="837" y="498"/>
                  </a:lnTo>
                  <a:lnTo>
                    <a:pt x="706" y="315"/>
                  </a:lnTo>
                  <a:lnTo>
                    <a:pt x="575" y="184"/>
                  </a:lnTo>
                  <a:lnTo>
                    <a:pt x="392" y="79"/>
                  </a:lnTo>
                  <a:lnTo>
                    <a:pt x="20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817400" y="2150775"/>
              <a:ext cx="18975" cy="62125"/>
            </a:xfrm>
            <a:custGeom>
              <a:avLst/>
              <a:gdLst/>
              <a:ahLst/>
              <a:cxnLst/>
              <a:rect l="l" t="t" r="r" b="b"/>
              <a:pathLst>
                <a:path w="759" h="2485" extrusionOk="0">
                  <a:moveTo>
                    <a:pt x="392" y="0"/>
                  </a:moveTo>
                  <a:lnTo>
                    <a:pt x="314" y="131"/>
                  </a:lnTo>
                  <a:lnTo>
                    <a:pt x="209" y="288"/>
                  </a:lnTo>
                  <a:lnTo>
                    <a:pt x="131" y="497"/>
                  </a:lnTo>
                  <a:lnTo>
                    <a:pt x="52" y="758"/>
                  </a:lnTo>
                  <a:lnTo>
                    <a:pt x="26" y="1098"/>
                  </a:lnTo>
                  <a:lnTo>
                    <a:pt x="0" y="1517"/>
                  </a:lnTo>
                  <a:lnTo>
                    <a:pt x="52" y="1988"/>
                  </a:lnTo>
                  <a:lnTo>
                    <a:pt x="79" y="2223"/>
                  </a:lnTo>
                  <a:lnTo>
                    <a:pt x="131" y="2380"/>
                  </a:lnTo>
                  <a:lnTo>
                    <a:pt x="209" y="2458"/>
                  </a:lnTo>
                  <a:lnTo>
                    <a:pt x="288" y="2484"/>
                  </a:lnTo>
                  <a:lnTo>
                    <a:pt x="340" y="2484"/>
                  </a:lnTo>
                  <a:lnTo>
                    <a:pt x="392" y="2432"/>
                  </a:lnTo>
                  <a:lnTo>
                    <a:pt x="497" y="2249"/>
                  </a:lnTo>
                  <a:lnTo>
                    <a:pt x="575" y="2014"/>
                  </a:lnTo>
                  <a:lnTo>
                    <a:pt x="654" y="1700"/>
                  </a:lnTo>
                  <a:lnTo>
                    <a:pt x="706" y="1360"/>
                  </a:lnTo>
                  <a:lnTo>
                    <a:pt x="758" y="994"/>
                  </a:lnTo>
                  <a:lnTo>
                    <a:pt x="758" y="654"/>
                  </a:lnTo>
                  <a:lnTo>
                    <a:pt x="732" y="340"/>
                  </a:lnTo>
                  <a:lnTo>
                    <a:pt x="732" y="314"/>
                  </a:lnTo>
                  <a:lnTo>
                    <a:pt x="706" y="314"/>
                  </a:lnTo>
                  <a:lnTo>
                    <a:pt x="680" y="340"/>
                  </a:lnTo>
                  <a:lnTo>
                    <a:pt x="706" y="680"/>
                  </a:lnTo>
                  <a:lnTo>
                    <a:pt x="706" y="1020"/>
                  </a:lnTo>
                  <a:lnTo>
                    <a:pt x="654" y="1386"/>
                  </a:lnTo>
                  <a:lnTo>
                    <a:pt x="602" y="1700"/>
                  </a:lnTo>
                  <a:lnTo>
                    <a:pt x="523" y="1988"/>
                  </a:lnTo>
                  <a:lnTo>
                    <a:pt x="445" y="2223"/>
                  </a:lnTo>
                  <a:lnTo>
                    <a:pt x="366" y="2380"/>
                  </a:lnTo>
                  <a:lnTo>
                    <a:pt x="314" y="2432"/>
                  </a:lnTo>
                  <a:lnTo>
                    <a:pt x="262" y="2432"/>
                  </a:lnTo>
                  <a:lnTo>
                    <a:pt x="209" y="2380"/>
                  </a:lnTo>
                  <a:lnTo>
                    <a:pt x="157" y="2249"/>
                  </a:lnTo>
                  <a:lnTo>
                    <a:pt x="105" y="1988"/>
                  </a:lnTo>
                  <a:lnTo>
                    <a:pt x="52" y="1517"/>
                  </a:lnTo>
                  <a:lnTo>
                    <a:pt x="79" y="1098"/>
                  </a:lnTo>
                  <a:lnTo>
                    <a:pt x="105" y="785"/>
                  </a:lnTo>
                  <a:lnTo>
                    <a:pt x="183" y="523"/>
                  </a:lnTo>
                  <a:lnTo>
                    <a:pt x="262" y="314"/>
                  </a:lnTo>
                  <a:lnTo>
                    <a:pt x="340" y="157"/>
                  </a:lnTo>
                  <a:lnTo>
                    <a:pt x="419" y="52"/>
                  </a:lnTo>
                  <a:lnTo>
                    <a:pt x="419"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655250" y="2076900"/>
              <a:ext cx="15075" cy="47750"/>
            </a:xfrm>
            <a:custGeom>
              <a:avLst/>
              <a:gdLst/>
              <a:ahLst/>
              <a:cxnLst/>
              <a:rect l="l" t="t" r="r" b="b"/>
              <a:pathLst>
                <a:path w="603" h="1910" extrusionOk="0">
                  <a:moveTo>
                    <a:pt x="262" y="0"/>
                  </a:moveTo>
                  <a:lnTo>
                    <a:pt x="210" y="157"/>
                  </a:lnTo>
                  <a:lnTo>
                    <a:pt x="105" y="523"/>
                  </a:lnTo>
                  <a:lnTo>
                    <a:pt x="53" y="758"/>
                  </a:lnTo>
                  <a:lnTo>
                    <a:pt x="27" y="1020"/>
                  </a:lnTo>
                  <a:lnTo>
                    <a:pt x="1" y="1308"/>
                  </a:lnTo>
                  <a:lnTo>
                    <a:pt x="27" y="1569"/>
                  </a:lnTo>
                  <a:lnTo>
                    <a:pt x="53" y="1752"/>
                  </a:lnTo>
                  <a:lnTo>
                    <a:pt x="105" y="1857"/>
                  </a:lnTo>
                  <a:lnTo>
                    <a:pt x="158" y="1909"/>
                  </a:lnTo>
                  <a:lnTo>
                    <a:pt x="210" y="1909"/>
                  </a:lnTo>
                  <a:lnTo>
                    <a:pt x="262" y="1883"/>
                  </a:lnTo>
                  <a:lnTo>
                    <a:pt x="341" y="1804"/>
                  </a:lnTo>
                  <a:lnTo>
                    <a:pt x="419" y="1674"/>
                  </a:lnTo>
                  <a:lnTo>
                    <a:pt x="471" y="1491"/>
                  </a:lnTo>
                  <a:lnTo>
                    <a:pt x="524" y="1281"/>
                  </a:lnTo>
                  <a:lnTo>
                    <a:pt x="576" y="1046"/>
                  </a:lnTo>
                  <a:lnTo>
                    <a:pt x="602" y="732"/>
                  </a:lnTo>
                  <a:lnTo>
                    <a:pt x="602" y="418"/>
                  </a:lnTo>
                  <a:lnTo>
                    <a:pt x="576" y="392"/>
                  </a:lnTo>
                  <a:lnTo>
                    <a:pt x="550" y="418"/>
                  </a:lnTo>
                  <a:lnTo>
                    <a:pt x="550" y="758"/>
                  </a:lnTo>
                  <a:lnTo>
                    <a:pt x="524" y="1046"/>
                  </a:lnTo>
                  <a:lnTo>
                    <a:pt x="471" y="1281"/>
                  </a:lnTo>
                  <a:lnTo>
                    <a:pt x="419" y="1491"/>
                  </a:lnTo>
                  <a:lnTo>
                    <a:pt x="367" y="1648"/>
                  </a:lnTo>
                  <a:lnTo>
                    <a:pt x="315" y="1778"/>
                  </a:lnTo>
                  <a:lnTo>
                    <a:pt x="236" y="1831"/>
                  </a:lnTo>
                  <a:lnTo>
                    <a:pt x="184" y="1857"/>
                  </a:lnTo>
                  <a:lnTo>
                    <a:pt x="158" y="1857"/>
                  </a:lnTo>
                  <a:lnTo>
                    <a:pt x="131" y="1804"/>
                  </a:lnTo>
                  <a:lnTo>
                    <a:pt x="79" y="1700"/>
                  </a:lnTo>
                  <a:lnTo>
                    <a:pt x="79" y="1569"/>
                  </a:lnTo>
                  <a:lnTo>
                    <a:pt x="53" y="1308"/>
                  </a:lnTo>
                  <a:lnTo>
                    <a:pt x="79" y="1020"/>
                  </a:lnTo>
                  <a:lnTo>
                    <a:pt x="105" y="785"/>
                  </a:lnTo>
                  <a:lnTo>
                    <a:pt x="158" y="523"/>
                  </a:lnTo>
                  <a:lnTo>
                    <a:pt x="262" y="157"/>
                  </a:lnTo>
                  <a:lnTo>
                    <a:pt x="315" y="26"/>
                  </a:lnTo>
                  <a:lnTo>
                    <a:pt x="288" y="0"/>
                  </a:lnTo>
                  <a:close/>
                </a:path>
              </a:pathLst>
            </a:custGeom>
            <a:solidFill>
              <a:srgbClr val="F3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5980175" y="2561975"/>
              <a:ext cx="31400" cy="65400"/>
            </a:xfrm>
            <a:custGeom>
              <a:avLst/>
              <a:gdLst/>
              <a:ahLst/>
              <a:cxnLst/>
              <a:rect l="l" t="t" r="r" b="b"/>
              <a:pathLst>
                <a:path w="1256" h="2616" extrusionOk="0">
                  <a:moveTo>
                    <a:pt x="1256" y="1"/>
                  </a:moveTo>
                  <a:lnTo>
                    <a:pt x="994" y="681"/>
                  </a:lnTo>
                  <a:lnTo>
                    <a:pt x="707" y="1335"/>
                  </a:lnTo>
                  <a:lnTo>
                    <a:pt x="393" y="1988"/>
                  </a:lnTo>
                  <a:lnTo>
                    <a:pt x="210" y="2328"/>
                  </a:lnTo>
                  <a:lnTo>
                    <a:pt x="1" y="2616"/>
                  </a:lnTo>
                  <a:lnTo>
                    <a:pt x="236" y="2328"/>
                  </a:lnTo>
                  <a:lnTo>
                    <a:pt x="419" y="2014"/>
                  </a:lnTo>
                  <a:lnTo>
                    <a:pt x="602" y="1701"/>
                  </a:lnTo>
                  <a:lnTo>
                    <a:pt x="759" y="1361"/>
                  </a:lnTo>
                  <a:lnTo>
                    <a:pt x="1021" y="681"/>
                  </a:lnTo>
                  <a:lnTo>
                    <a:pt x="1256"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5917500" y="2399850"/>
              <a:ext cx="52900" cy="182400"/>
            </a:xfrm>
            <a:custGeom>
              <a:avLst/>
              <a:gdLst/>
              <a:ahLst/>
              <a:cxnLst/>
              <a:rect l="l" t="t" r="r" b="b"/>
              <a:pathLst>
                <a:path w="2116" h="7296" extrusionOk="0">
                  <a:moveTo>
                    <a:pt x="2115" y="0"/>
                  </a:moveTo>
                  <a:lnTo>
                    <a:pt x="1723" y="863"/>
                  </a:lnTo>
                  <a:lnTo>
                    <a:pt x="1383" y="1753"/>
                  </a:lnTo>
                  <a:lnTo>
                    <a:pt x="1069" y="2668"/>
                  </a:lnTo>
                  <a:lnTo>
                    <a:pt x="756" y="3583"/>
                  </a:lnTo>
                  <a:lnTo>
                    <a:pt x="520" y="4498"/>
                  </a:lnTo>
                  <a:lnTo>
                    <a:pt x="285" y="5440"/>
                  </a:lnTo>
                  <a:lnTo>
                    <a:pt x="102" y="6381"/>
                  </a:lnTo>
                  <a:lnTo>
                    <a:pt x="49" y="6852"/>
                  </a:lnTo>
                  <a:lnTo>
                    <a:pt x="128" y="6381"/>
                  </a:lnTo>
                  <a:lnTo>
                    <a:pt x="233" y="5911"/>
                  </a:lnTo>
                  <a:lnTo>
                    <a:pt x="337" y="5440"/>
                  </a:lnTo>
                  <a:lnTo>
                    <a:pt x="546" y="4498"/>
                  </a:lnTo>
                  <a:lnTo>
                    <a:pt x="808" y="3583"/>
                  </a:lnTo>
                  <a:lnTo>
                    <a:pt x="1096" y="2668"/>
                  </a:lnTo>
                  <a:lnTo>
                    <a:pt x="1409" y="1779"/>
                  </a:lnTo>
                  <a:lnTo>
                    <a:pt x="1749" y="890"/>
                  </a:lnTo>
                  <a:lnTo>
                    <a:pt x="2115" y="0"/>
                  </a:lnTo>
                  <a:close/>
                  <a:moveTo>
                    <a:pt x="49" y="6852"/>
                  </a:moveTo>
                  <a:lnTo>
                    <a:pt x="49" y="6852"/>
                  </a:lnTo>
                  <a:lnTo>
                    <a:pt x="0" y="7295"/>
                  </a:lnTo>
                  <a:lnTo>
                    <a:pt x="49" y="6852"/>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5993900" y="2615600"/>
              <a:ext cx="6575" cy="60175"/>
            </a:xfrm>
            <a:custGeom>
              <a:avLst/>
              <a:gdLst/>
              <a:ahLst/>
              <a:cxnLst/>
              <a:rect l="l" t="t" r="r" b="b"/>
              <a:pathLst>
                <a:path w="263" h="2407" extrusionOk="0">
                  <a:moveTo>
                    <a:pt x="236" y="0"/>
                  </a:moveTo>
                  <a:lnTo>
                    <a:pt x="236" y="602"/>
                  </a:lnTo>
                  <a:lnTo>
                    <a:pt x="184" y="1229"/>
                  </a:lnTo>
                  <a:lnTo>
                    <a:pt x="132" y="1831"/>
                  </a:lnTo>
                  <a:lnTo>
                    <a:pt x="79" y="2118"/>
                  </a:lnTo>
                  <a:lnTo>
                    <a:pt x="1" y="2406"/>
                  </a:lnTo>
                  <a:lnTo>
                    <a:pt x="105" y="2118"/>
                  </a:lnTo>
                  <a:lnTo>
                    <a:pt x="184" y="1831"/>
                  </a:lnTo>
                  <a:lnTo>
                    <a:pt x="210" y="1517"/>
                  </a:lnTo>
                  <a:lnTo>
                    <a:pt x="236" y="1229"/>
                  </a:lnTo>
                  <a:lnTo>
                    <a:pt x="262" y="602"/>
                  </a:lnTo>
                  <a:lnTo>
                    <a:pt x="236" y="0"/>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011550" y="2596625"/>
              <a:ext cx="3300" cy="68025"/>
            </a:xfrm>
            <a:custGeom>
              <a:avLst/>
              <a:gdLst/>
              <a:ahLst/>
              <a:cxnLst/>
              <a:rect l="l" t="t" r="r" b="b"/>
              <a:pathLst>
                <a:path w="132" h="2721" extrusionOk="0">
                  <a:moveTo>
                    <a:pt x="79" y="1"/>
                  </a:moveTo>
                  <a:lnTo>
                    <a:pt x="79" y="681"/>
                  </a:lnTo>
                  <a:lnTo>
                    <a:pt x="79" y="1361"/>
                  </a:lnTo>
                  <a:lnTo>
                    <a:pt x="79" y="2041"/>
                  </a:lnTo>
                  <a:lnTo>
                    <a:pt x="1" y="2721"/>
                  </a:lnTo>
                  <a:lnTo>
                    <a:pt x="79" y="2381"/>
                  </a:lnTo>
                  <a:lnTo>
                    <a:pt x="105" y="2041"/>
                  </a:lnTo>
                  <a:lnTo>
                    <a:pt x="132" y="1361"/>
                  </a:lnTo>
                  <a:lnTo>
                    <a:pt x="132" y="681"/>
                  </a:lnTo>
                  <a:lnTo>
                    <a:pt x="79"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024625" y="2591400"/>
              <a:ext cx="2650" cy="50375"/>
            </a:xfrm>
            <a:custGeom>
              <a:avLst/>
              <a:gdLst/>
              <a:ahLst/>
              <a:cxnLst/>
              <a:rect l="l" t="t" r="r" b="b"/>
              <a:pathLst>
                <a:path w="106" h="2015" extrusionOk="0">
                  <a:moveTo>
                    <a:pt x="1" y="1"/>
                  </a:moveTo>
                  <a:lnTo>
                    <a:pt x="53" y="1021"/>
                  </a:lnTo>
                  <a:lnTo>
                    <a:pt x="53" y="1517"/>
                  </a:lnTo>
                  <a:lnTo>
                    <a:pt x="53" y="2014"/>
                  </a:lnTo>
                  <a:lnTo>
                    <a:pt x="106" y="1517"/>
                  </a:lnTo>
                  <a:lnTo>
                    <a:pt x="106" y="1021"/>
                  </a:lnTo>
                  <a:lnTo>
                    <a:pt x="53" y="498"/>
                  </a:lnTo>
                  <a:lnTo>
                    <a:pt x="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6014825" y="2171025"/>
              <a:ext cx="74550" cy="50375"/>
            </a:xfrm>
            <a:custGeom>
              <a:avLst/>
              <a:gdLst/>
              <a:ahLst/>
              <a:cxnLst/>
              <a:rect l="l" t="t" r="r" b="b"/>
              <a:pathLst>
                <a:path w="2982" h="2015" extrusionOk="0">
                  <a:moveTo>
                    <a:pt x="471" y="1"/>
                  </a:moveTo>
                  <a:lnTo>
                    <a:pt x="236" y="890"/>
                  </a:lnTo>
                  <a:lnTo>
                    <a:pt x="27" y="1805"/>
                  </a:lnTo>
                  <a:lnTo>
                    <a:pt x="1" y="1831"/>
                  </a:lnTo>
                  <a:lnTo>
                    <a:pt x="27" y="1831"/>
                  </a:lnTo>
                  <a:lnTo>
                    <a:pt x="184" y="1857"/>
                  </a:lnTo>
                  <a:lnTo>
                    <a:pt x="314" y="1831"/>
                  </a:lnTo>
                  <a:lnTo>
                    <a:pt x="393" y="1805"/>
                  </a:lnTo>
                  <a:lnTo>
                    <a:pt x="445" y="1779"/>
                  </a:lnTo>
                  <a:lnTo>
                    <a:pt x="498" y="1727"/>
                  </a:lnTo>
                  <a:lnTo>
                    <a:pt x="518" y="1695"/>
                  </a:lnTo>
                  <a:lnTo>
                    <a:pt x="518" y="1695"/>
                  </a:lnTo>
                  <a:lnTo>
                    <a:pt x="550" y="1727"/>
                  </a:lnTo>
                  <a:lnTo>
                    <a:pt x="628" y="1753"/>
                  </a:lnTo>
                  <a:lnTo>
                    <a:pt x="707" y="1779"/>
                  </a:lnTo>
                  <a:lnTo>
                    <a:pt x="785" y="1779"/>
                  </a:lnTo>
                  <a:lnTo>
                    <a:pt x="916" y="1753"/>
                  </a:lnTo>
                  <a:lnTo>
                    <a:pt x="1029" y="1715"/>
                  </a:lnTo>
                  <a:lnTo>
                    <a:pt x="1029" y="1715"/>
                  </a:lnTo>
                  <a:lnTo>
                    <a:pt x="1047" y="1805"/>
                  </a:lnTo>
                  <a:lnTo>
                    <a:pt x="1099" y="1910"/>
                  </a:lnTo>
                  <a:lnTo>
                    <a:pt x="1125" y="1962"/>
                  </a:lnTo>
                  <a:lnTo>
                    <a:pt x="1177" y="1988"/>
                  </a:lnTo>
                  <a:lnTo>
                    <a:pt x="1230" y="2014"/>
                  </a:lnTo>
                  <a:lnTo>
                    <a:pt x="1282" y="2014"/>
                  </a:lnTo>
                  <a:lnTo>
                    <a:pt x="1439" y="1988"/>
                  </a:lnTo>
                  <a:lnTo>
                    <a:pt x="1570" y="1962"/>
                  </a:lnTo>
                  <a:lnTo>
                    <a:pt x="1805" y="1831"/>
                  </a:lnTo>
                  <a:lnTo>
                    <a:pt x="2040" y="1701"/>
                  </a:lnTo>
                  <a:lnTo>
                    <a:pt x="2250" y="1517"/>
                  </a:lnTo>
                  <a:lnTo>
                    <a:pt x="2642" y="1151"/>
                  </a:lnTo>
                  <a:lnTo>
                    <a:pt x="2982" y="733"/>
                  </a:lnTo>
                  <a:lnTo>
                    <a:pt x="2616" y="1125"/>
                  </a:lnTo>
                  <a:lnTo>
                    <a:pt x="2223" y="1491"/>
                  </a:lnTo>
                  <a:lnTo>
                    <a:pt x="2014" y="1674"/>
                  </a:lnTo>
                  <a:lnTo>
                    <a:pt x="1779" y="1805"/>
                  </a:lnTo>
                  <a:lnTo>
                    <a:pt x="1544" y="1910"/>
                  </a:lnTo>
                  <a:lnTo>
                    <a:pt x="1413" y="1962"/>
                  </a:lnTo>
                  <a:lnTo>
                    <a:pt x="1204" y="1962"/>
                  </a:lnTo>
                  <a:lnTo>
                    <a:pt x="1125" y="1884"/>
                  </a:lnTo>
                  <a:lnTo>
                    <a:pt x="1099" y="1779"/>
                  </a:lnTo>
                  <a:lnTo>
                    <a:pt x="1073" y="1674"/>
                  </a:lnTo>
                  <a:lnTo>
                    <a:pt x="1073" y="1648"/>
                  </a:lnTo>
                  <a:lnTo>
                    <a:pt x="1047" y="1648"/>
                  </a:lnTo>
                  <a:lnTo>
                    <a:pt x="916" y="1701"/>
                  </a:lnTo>
                  <a:lnTo>
                    <a:pt x="785" y="1727"/>
                  </a:lnTo>
                  <a:lnTo>
                    <a:pt x="628" y="1701"/>
                  </a:lnTo>
                  <a:lnTo>
                    <a:pt x="576" y="1674"/>
                  </a:lnTo>
                  <a:lnTo>
                    <a:pt x="550" y="1648"/>
                  </a:lnTo>
                  <a:lnTo>
                    <a:pt x="524" y="1596"/>
                  </a:lnTo>
                  <a:lnTo>
                    <a:pt x="498" y="1648"/>
                  </a:lnTo>
                  <a:lnTo>
                    <a:pt x="471" y="1701"/>
                  </a:lnTo>
                  <a:lnTo>
                    <a:pt x="419" y="1727"/>
                  </a:lnTo>
                  <a:lnTo>
                    <a:pt x="314" y="1805"/>
                  </a:lnTo>
                  <a:lnTo>
                    <a:pt x="184" y="1805"/>
                  </a:lnTo>
                  <a:lnTo>
                    <a:pt x="60" y="1780"/>
                  </a:lnTo>
                  <a:lnTo>
                    <a:pt x="60" y="1780"/>
                  </a:lnTo>
                  <a:lnTo>
                    <a:pt x="288" y="916"/>
                  </a:lnTo>
                  <a:lnTo>
                    <a:pt x="471"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040975" y="2171675"/>
              <a:ext cx="32725" cy="41225"/>
            </a:xfrm>
            <a:custGeom>
              <a:avLst/>
              <a:gdLst/>
              <a:ahLst/>
              <a:cxnLst/>
              <a:rect l="l" t="t" r="r" b="b"/>
              <a:pathLst>
                <a:path w="1309" h="1649" extrusionOk="0">
                  <a:moveTo>
                    <a:pt x="1308" y="1"/>
                  </a:moveTo>
                  <a:lnTo>
                    <a:pt x="968" y="393"/>
                  </a:lnTo>
                  <a:lnTo>
                    <a:pt x="628" y="812"/>
                  </a:lnTo>
                  <a:lnTo>
                    <a:pt x="314" y="1230"/>
                  </a:lnTo>
                  <a:lnTo>
                    <a:pt x="1" y="1648"/>
                  </a:lnTo>
                  <a:lnTo>
                    <a:pt x="341" y="1256"/>
                  </a:lnTo>
                  <a:lnTo>
                    <a:pt x="681" y="838"/>
                  </a:lnTo>
                  <a:lnTo>
                    <a:pt x="994" y="419"/>
                  </a:lnTo>
                  <a:lnTo>
                    <a:pt x="1308"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027900" y="2167750"/>
              <a:ext cx="21600" cy="44500"/>
            </a:xfrm>
            <a:custGeom>
              <a:avLst/>
              <a:gdLst/>
              <a:ahLst/>
              <a:cxnLst/>
              <a:rect l="l" t="t" r="r" b="b"/>
              <a:pathLst>
                <a:path w="864" h="1780" extrusionOk="0">
                  <a:moveTo>
                    <a:pt x="864" y="1"/>
                  </a:moveTo>
                  <a:lnTo>
                    <a:pt x="628" y="419"/>
                  </a:lnTo>
                  <a:lnTo>
                    <a:pt x="419" y="864"/>
                  </a:lnTo>
                  <a:lnTo>
                    <a:pt x="184" y="1335"/>
                  </a:lnTo>
                  <a:lnTo>
                    <a:pt x="1" y="1779"/>
                  </a:lnTo>
                  <a:lnTo>
                    <a:pt x="1" y="1779"/>
                  </a:lnTo>
                  <a:lnTo>
                    <a:pt x="236" y="1335"/>
                  </a:lnTo>
                  <a:lnTo>
                    <a:pt x="445" y="890"/>
                  </a:lnTo>
                  <a:lnTo>
                    <a:pt x="681" y="446"/>
                  </a:lnTo>
                  <a:lnTo>
                    <a:pt x="86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816075" y="2539750"/>
              <a:ext cx="82400" cy="75875"/>
            </a:xfrm>
            <a:custGeom>
              <a:avLst/>
              <a:gdLst/>
              <a:ahLst/>
              <a:cxnLst/>
              <a:rect l="l" t="t" r="r" b="b"/>
              <a:pathLst>
                <a:path w="3296" h="3035" extrusionOk="0">
                  <a:moveTo>
                    <a:pt x="3243" y="1"/>
                  </a:moveTo>
                  <a:lnTo>
                    <a:pt x="53" y="471"/>
                  </a:lnTo>
                  <a:lnTo>
                    <a:pt x="1" y="3034"/>
                  </a:lnTo>
                  <a:lnTo>
                    <a:pt x="1" y="3034"/>
                  </a:lnTo>
                  <a:lnTo>
                    <a:pt x="3296" y="2224"/>
                  </a:lnTo>
                  <a:lnTo>
                    <a:pt x="3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979525" y="2271050"/>
              <a:ext cx="87625" cy="138625"/>
            </a:xfrm>
            <a:custGeom>
              <a:avLst/>
              <a:gdLst/>
              <a:ahLst/>
              <a:cxnLst/>
              <a:rect l="l" t="t" r="r" b="b"/>
              <a:pathLst>
                <a:path w="3505" h="5545" extrusionOk="0">
                  <a:moveTo>
                    <a:pt x="1622" y="1"/>
                  </a:moveTo>
                  <a:lnTo>
                    <a:pt x="1" y="3191"/>
                  </a:lnTo>
                  <a:lnTo>
                    <a:pt x="2982" y="5545"/>
                  </a:lnTo>
                  <a:lnTo>
                    <a:pt x="3505" y="1361"/>
                  </a:lnTo>
                  <a:lnTo>
                    <a:pt x="1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999800" y="4049300"/>
              <a:ext cx="168025" cy="77175"/>
            </a:xfrm>
            <a:custGeom>
              <a:avLst/>
              <a:gdLst/>
              <a:ahLst/>
              <a:cxnLst/>
              <a:rect l="l" t="t" r="r" b="b"/>
              <a:pathLst>
                <a:path w="6721" h="3087" extrusionOk="0">
                  <a:moveTo>
                    <a:pt x="0" y="1"/>
                  </a:moveTo>
                  <a:lnTo>
                    <a:pt x="26" y="602"/>
                  </a:lnTo>
                  <a:lnTo>
                    <a:pt x="288" y="759"/>
                  </a:lnTo>
                  <a:lnTo>
                    <a:pt x="994" y="1178"/>
                  </a:lnTo>
                  <a:lnTo>
                    <a:pt x="2092" y="1753"/>
                  </a:lnTo>
                  <a:lnTo>
                    <a:pt x="2798" y="2093"/>
                  </a:lnTo>
                  <a:lnTo>
                    <a:pt x="3583" y="2459"/>
                  </a:lnTo>
                  <a:lnTo>
                    <a:pt x="4210" y="2668"/>
                  </a:lnTo>
                  <a:lnTo>
                    <a:pt x="4760" y="2825"/>
                  </a:lnTo>
                  <a:lnTo>
                    <a:pt x="5230" y="2956"/>
                  </a:lnTo>
                  <a:lnTo>
                    <a:pt x="5649" y="3034"/>
                  </a:lnTo>
                  <a:lnTo>
                    <a:pt x="5963" y="3060"/>
                  </a:lnTo>
                  <a:lnTo>
                    <a:pt x="6250" y="3087"/>
                  </a:lnTo>
                  <a:lnTo>
                    <a:pt x="6459" y="3060"/>
                  </a:lnTo>
                  <a:lnTo>
                    <a:pt x="6590" y="3008"/>
                  </a:lnTo>
                  <a:lnTo>
                    <a:pt x="6695" y="2930"/>
                  </a:lnTo>
                  <a:lnTo>
                    <a:pt x="6721" y="2825"/>
                  </a:lnTo>
                  <a:lnTo>
                    <a:pt x="6721" y="2720"/>
                  </a:lnTo>
                  <a:lnTo>
                    <a:pt x="6669" y="2590"/>
                  </a:lnTo>
                  <a:lnTo>
                    <a:pt x="6590" y="2459"/>
                  </a:lnTo>
                  <a:lnTo>
                    <a:pt x="6459" y="2302"/>
                  </a:lnTo>
                  <a:lnTo>
                    <a:pt x="6303" y="2145"/>
                  </a:lnTo>
                  <a:lnTo>
                    <a:pt x="6119" y="1988"/>
                  </a:lnTo>
                  <a:lnTo>
                    <a:pt x="5936" y="2093"/>
                  </a:lnTo>
                  <a:lnTo>
                    <a:pt x="5727" y="2171"/>
                  </a:lnTo>
                  <a:lnTo>
                    <a:pt x="5518" y="2224"/>
                  </a:lnTo>
                  <a:lnTo>
                    <a:pt x="5283" y="2250"/>
                  </a:lnTo>
                  <a:lnTo>
                    <a:pt x="5021" y="2276"/>
                  </a:lnTo>
                  <a:lnTo>
                    <a:pt x="4733" y="2250"/>
                  </a:lnTo>
                  <a:lnTo>
                    <a:pt x="4446" y="2197"/>
                  </a:lnTo>
                  <a:lnTo>
                    <a:pt x="4132" y="2093"/>
                  </a:lnTo>
                  <a:lnTo>
                    <a:pt x="3661" y="1910"/>
                  </a:lnTo>
                  <a:lnTo>
                    <a:pt x="3112" y="1674"/>
                  </a:lnTo>
                  <a:lnTo>
                    <a:pt x="1988" y="1073"/>
                  </a:lnTo>
                  <a:lnTo>
                    <a:pt x="0"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4934150" y="4052575"/>
              <a:ext cx="181125" cy="74550"/>
            </a:xfrm>
            <a:custGeom>
              <a:avLst/>
              <a:gdLst/>
              <a:ahLst/>
              <a:cxnLst/>
              <a:rect l="l" t="t" r="r" b="b"/>
              <a:pathLst>
                <a:path w="7245" h="2982" extrusionOk="0">
                  <a:moveTo>
                    <a:pt x="7244" y="1"/>
                  </a:moveTo>
                  <a:lnTo>
                    <a:pt x="6146" y="550"/>
                  </a:lnTo>
                  <a:lnTo>
                    <a:pt x="4812" y="1125"/>
                  </a:lnTo>
                  <a:lnTo>
                    <a:pt x="4158" y="1413"/>
                  </a:lnTo>
                  <a:lnTo>
                    <a:pt x="3505" y="1648"/>
                  </a:lnTo>
                  <a:lnTo>
                    <a:pt x="2903" y="1857"/>
                  </a:lnTo>
                  <a:lnTo>
                    <a:pt x="2615" y="1910"/>
                  </a:lnTo>
                  <a:lnTo>
                    <a:pt x="2354" y="1962"/>
                  </a:lnTo>
                  <a:lnTo>
                    <a:pt x="2092" y="1988"/>
                  </a:lnTo>
                  <a:lnTo>
                    <a:pt x="1857" y="1988"/>
                  </a:lnTo>
                  <a:lnTo>
                    <a:pt x="1674" y="1936"/>
                  </a:lnTo>
                  <a:lnTo>
                    <a:pt x="1543" y="1883"/>
                  </a:lnTo>
                  <a:lnTo>
                    <a:pt x="1412" y="1805"/>
                  </a:lnTo>
                  <a:lnTo>
                    <a:pt x="1334" y="1700"/>
                  </a:lnTo>
                  <a:lnTo>
                    <a:pt x="1256" y="1570"/>
                  </a:lnTo>
                  <a:lnTo>
                    <a:pt x="1203" y="1439"/>
                  </a:lnTo>
                  <a:lnTo>
                    <a:pt x="942" y="1648"/>
                  </a:lnTo>
                  <a:lnTo>
                    <a:pt x="654" y="1857"/>
                  </a:lnTo>
                  <a:lnTo>
                    <a:pt x="419" y="2066"/>
                  </a:lnTo>
                  <a:lnTo>
                    <a:pt x="210" y="2302"/>
                  </a:lnTo>
                  <a:lnTo>
                    <a:pt x="105" y="2433"/>
                  </a:lnTo>
                  <a:lnTo>
                    <a:pt x="26" y="2563"/>
                  </a:lnTo>
                  <a:lnTo>
                    <a:pt x="0" y="2668"/>
                  </a:lnTo>
                  <a:lnTo>
                    <a:pt x="0" y="2773"/>
                  </a:lnTo>
                  <a:lnTo>
                    <a:pt x="53" y="2851"/>
                  </a:lnTo>
                  <a:lnTo>
                    <a:pt x="131" y="2903"/>
                  </a:lnTo>
                  <a:lnTo>
                    <a:pt x="262" y="2956"/>
                  </a:lnTo>
                  <a:lnTo>
                    <a:pt x="419" y="2982"/>
                  </a:lnTo>
                  <a:lnTo>
                    <a:pt x="811" y="2982"/>
                  </a:lnTo>
                  <a:lnTo>
                    <a:pt x="1308" y="2929"/>
                  </a:lnTo>
                  <a:lnTo>
                    <a:pt x="1857" y="2825"/>
                  </a:lnTo>
                  <a:lnTo>
                    <a:pt x="2485" y="2668"/>
                  </a:lnTo>
                  <a:lnTo>
                    <a:pt x="3138" y="2459"/>
                  </a:lnTo>
                  <a:lnTo>
                    <a:pt x="3818" y="2197"/>
                  </a:lnTo>
                  <a:lnTo>
                    <a:pt x="4498" y="1910"/>
                  </a:lnTo>
                  <a:lnTo>
                    <a:pt x="5178" y="1596"/>
                  </a:lnTo>
                  <a:lnTo>
                    <a:pt x="5806" y="1230"/>
                  </a:lnTo>
                  <a:lnTo>
                    <a:pt x="6355" y="837"/>
                  </a:lnTo>
                  <a:lnTo>
                    <a:pt x="6616" y="654"/>
                  </a:lnTo>
                  <a:lnTo>
                    <a:pt x="6852" y="445"/>
                  </a:lnTo>
                  <a:lnTo>
                    <a:pt x="7061" y="210"/>
                  </a:lnTo>
                  <a:lnTo>
                    <a:pt x="7244" y="1"/>
                  </a:lnTo>
                  <a:close/>
                </a:path>
              </a:pathLst>
            </a:custGeom>
            <a:solidFill>
              <a:srgbClr val="36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77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0F9F-12A8-4111-76C9-AB62272C8EF0}"/>
              </a:ext>
            </a:extLst>
          </p:cNvPr>
          <p:cNvSpPr>
            <a:spLocks noGrp="1"/>
          </p:cNvSpPr>
          <p:nvPr>
            <p:ph type="title"/>
          </p:nvPr>
        </p:nvSpPr>
        <p:spPr>
          <a:xfrm>
            <a:off x="384720" y="460265"/>
            <a:ext cx="7704000" cy="572700"/>
          </a:xfrm>
        </p:spPr>
        <p:txBody>
          <a:bodyPr/>
          <a:lstStyle/>
          <a:p>
            <a:r>
              <a:rPr lang="en-US" dirty="0"/>
              <a:t>Removing unwanted columns</a:t>
            </a:r>
          </a:p>
        </p:txBody>
      </p:sp>
      <p:pic>
        <p:nvPicPr>
          <p:cNvPr id="4" name="Picture 3">
            <a:extLst>
              <a:ext uri="{FF2B5EF4-FFF2-40B4-BE49-F238E27FC236}">
                <a16:creationId xmlns:a16="http://schemas.microsoft.com/office/drawing/2014/main" id="{8BBA733A-781E-B3F9-12D3-FBFCEC37214C}"/>
              </a:ext>
            </a:extLst>
          </p:cNvPr>
          <p:cNvPicPr>
            <a:picLocks noChangeAspect="1"/>
          </p:cNvPicPr>
          <p:nvPr/>
        </p:nvPicPr>
        <p:blipFill rotWithShape="1">
          <a:blip r:embed="rId2"/>
          <a:srcRect b="19173"/>
          <a:stretch/>
        </p:blipFill>
        <p:spPr>
          <a:xfrm>
            <a:off x="731520" y="1103876"/>
            <a:ext cx="3939744" cy="3132844"/>
          </a:xfrm>
          <a:prstGeom prst="rect">
            <a:avLst/>
          </a:prstGeom>
        </p:spPr>
      </p:pic>
      <p:pic>
        <p:nvPicPr>
          <p:cNvPr id="6" name="Picture 5">
            <a:extLst>
              <a:ext uri="{FF2B5EF4-FFF2-40B4-BE49-F238E27FC236}">
                <a16:creationId xmlns:a16="http://schemas.microsoft.com/office/drawing/2014/main" id="{76B113CF-664A-B764-FA19-7093E0319099}"/>
              </a:ext>
            </a:extLst>
          </p:cNvPr>
          <p:cNvPicPr>
            <a:picLocks noChangeAspect="1"/>
          </p:cNvPicPr>
          <p:nvPr/>
        </p:nvPicPr>
        <p:blipFill>
          <a:blip r:embed="rId3"/>
          <a:stretch>
            <a:fillRect/>
          </a:stretch>
        </p:blipFill>
        <p:spPr>
          <a:xfrm>
            <a:off x="5028915" y="1103875"/>
            <a:ext cx="3292125" cy="3025402"/>
          </a:xfrm>
          <a:prstGeom prst="rect">
            <a:avLst/>
          </a:prstGeom>
        </p:spPr>
      </p:pic>
      <p:sp>
        <p:nvSpPr>
          <p:cNvPr id="7" name="TextBox 6">
            <a:extLst>
              <a:ext uri="{FF2B5EF4-FFF2-40B4-BE49-F238E27FC236}">
                <a16:creationId xmlns:a16="http://schemas.microsoft.com/office/drawing/2014/main" id="{F2FFBDC1-B298-382C-3865-FC9D4CE8109D}"/>
              </a:ext>
            </a:extLst>
          </p:cNvPr>
          <p:cNvSpPr txBox="1"/>
          <p:nvPr/>
        </p:nvSpPr>
        <p:spPr>
          <a:xfrm>
            <a:off x="5120355" y="4290060"/>
            <a:ext cx="2354580" cy="523220"/>
          </a:xfrm>
          <a:prstGeom prst="rect">
            <a:avLst/>
          </a:prstGeom>
          <a:noFill/>
        </p:spPr>
        <p:txBody>
          <a:bodyPr wrap="square" rtlCol="0">
            <a:spAutoFit/>
          </a:bodyPr>
          <a:lstStyle/>
          <a:p>
            <a:r>
              <a:rPr lang="en-US" dirty="0"/>
              <a:t>- Because it has only one value, which is </a:t>
            </a:r>
            <a:r>
              <a:rPr lang="en-US" b="1" dirty="0"/>
              <a:t>zero</a:t>
            </a:r>
            <a:r>
              <a:rPr lang="en-US" dirty="0"/>
              <a:t>.</a:t>
            </a:r>
          </a:p>
        </p:txBody>
      </p:sp>
    </p:spTree>
    <p:extLst>
      <p:ext uri="{BB962C8B-B14F-4D97-AF65-F5344CB8AC3E}">
        <p14:creationId xmlns:p14="http://schemas.microsoft.com/office/powerpoint/2010/main" val="355475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0F9F-12A8-4111-76C9-AB62272C8EF0}"/>
              </a:ext>
            </a:extLst>
          </p:cNvPr>
          <p:cNvSpPr>
            <a:spLocks noGrp="1"/>
          </p:cNvSpPr>
          <p:nvPr>
            <p:ph type="title"/>
          </p:nvPr>
        </p:nvSpPr>
        <p:spPr>
          <a:xfrm>
            <a:off x="354240" y="516135"/>
            <a:ext cx="8050620" cy="1002775"/>
          </a:xfrm>
        </p:spPr>
        <p:txBody>
          <a:bodyPr/>
          <a:lstStyle/>
          <a:p>
            <a:pPr algn="l"/>
            <a:r>
              <a:rPr lang="en-US" sz="2800" dirty="0"/>
              <a:t>Removing Nulls from description column</a:t>
            </a:r>
          </a:p>
        </p:txBody>
      </p:sp>
      <p:pic>
        <p:nvPicPr>
          <p:cNvPr id="9" name="Picture 8">
            <a:extLst>
              <a:ext uri="{FF2B5EF4-FFF2-40B4-BE49-F238E27FC236}">
                <a16:creationId xmlns:a16="http://schemas.microsoft.com/office/drawing/2014/main" id="{96C7604A-B664-7FD1-77A6-165BB1CA4CE6}"/>
              </a:ext>
            </a:extLst>
          </p:cNvPr>
          <p:cNvPicPr>
            <a:picLocks noChangeAspect="1"/>
          </p:cNvPicPr>
          <p:nvPr/>
        </p:nvPicPr>
        <p:blipFill rotWithShape="1">
          <a:blip r:embed="rId2"/>
          <a:srcRect b="35852"/>
          <a:stretch/>
        </p:blipFill>
        <p:spPr>
          <a:xfrm>
            <a:off x="2366937" y="1164069"/>
            <a:ext cx="3488635" cy="3299460"/>
          </a:xfrm>
          <a:prstGeom prst="rect">
            <a:avLst/>
          </a:prstGeom>
        </p:spPr>
      </p:pic>
    </p:spTree>
    <p:extLst>
      <p:ext uri="{BB962C8B-B14F-4D97-AF65-F5344CB8AC3E}">
        <p14:creationId xmlns:p14="http://schemas.microsoft.com/office/powerpoint/2010/main" val="369202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0F9F-12A8-4111-76C9-AB62272C8EF0}"/>
              </a:ext>
            </a:extLst>
          </p:cNvPr>
          <p:cNvSpPr>
            <a:spLocks noGrp="1"/>
          </p:cNvSpPr>
          <p:nvPr>
            <p:ph type="title"/>
          </p:nvPr>
        </p:nvSpPr>
        <p:spPr>
          <a:xfrm>
            <a:off x="101756" y="498507"/>
            <a:ext cx="8564572" cy="791207"/>
          </a:xfrm>
        </p:spPr>
        <p:txBody>
          <a:bodyPr/>
          <a:lstStyle/>
          <a:p>
            <a:pPr algn="l"/>
            <a:r>
              <a:rPr lang="en-US" sz="2800" dirty="0"/>
              <a:t>Changing duration time into total minutes</a:t>
            </a:r>
          </a:p>
        </p:txBody>
      </p:sp>
      <p:pic>
        <p:nvPicPr>
          <p:cNvPr id="4" name="Picture 3">
            <a:extLst>
              <a:ext uri="{FF2B5EF4-FFF2-40B4-BE49-F238E27FC236}">
                <a16:creationId xmlns:a16="http://schemas.microsoft.com/office/drawing/2014/main" id="{D3F3486C-A322-4ED9-3497-75880B6ABC03}"/>
              </a:ext>
            </a:extLst>
          </p:cNvPr>
          <p:cNvPicPr>
            <a:picLocks noChangeAspect="1"/>
          </p:cNvPicPr>
          <p:nvPr/>
        </p:nvPicPr>
        <p:blipFill rotWithShape="1">
          <a:blip r:embed="rId2"/>
          <a:srcRect l="577" t="287" r="-577" b="29244"/>
          <a:stretch/>
        </p:blipFill>
        <p:spPr>
          <a:xfrm>
            <a:off x="1005140" y="1210443"/>
            <a:ext cx="2602532" cy="3741420"/>
          </a:xfrm>
          <a:prstGeom prst="rect">
            <a:avLst/>
          </a:prstGeom>
        </p:spPr>
      </p:pic>
    </p:spTree>
    <p:extLst>
      <p:ext uri="{BB962C8B-B14F-4D97-AF65-F5344CB8AC3E}">
        <p14:creationId xmlns:p14="http://schemas.microsoft.com/office/powerpoint/2010/main" val="1788038530"/>
      </p:ext>
    </p:extLst>
  </p:cSld>
  <p:clrMapOvr>
    <a:masterClrMapping/>
  </p:clrMapOvr>
</p:sld>
</file>

<file path=ppt/theme/theme1.xml><?xml version="1.0" encoding="utf-8"?>
<a:theme xmlns:a="http://schemas.openxmlformats.org/drawingml/2006/main" name="Harlem Renaissance Thesis by Slidesgo">
  <a:themeElements>
    <a:clrScheme name="Simple Light">
      <a:dk1>
        <a:srgbClr val="272727"/>
      </a:dk1>
      <a:lt1>
        <a:srgbClr val="FFB200"/>
      </a:lt1>
      <a:dk2>
        <a:srgbClr val="E6E0DE"/>
      </a:dk2>
      <a:lt2>
        <a:srgbClr val="4B56B4"/>
      </a:lt2>
      <a:accent1>
        <a:srgbClr val="C42A37"/>
      </a:accent1>
      <a:accent2>
        <a:srgbClr val="8DACD1"/>
      </a:accent2>
      <a:accent3>
        <a:srgbClr val="FFEAD1"/>
      </a:accent3>
      <a:accent4>
        <a:srgbClr val="FF8000"/>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191</Words>
  <Application>Microsoft Office PowerPoint</Application>
  <PresentationFormat>On-screen Show (16:9)</PresentationFormat>
  <Paragraphs>42</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Limelight</vt:lpstr>
      <vt:lpstr>Commissioner</vt:lpstr>
      <vt:lpstr>Harlem Renaissance Thesis by Slidesgo</vt:lpstr>
      <vt:lpstr>Youtube Songs Analysis</vt:lpstr>
      <vt:lpstr>The goal</vt:lpstr>
      <vt:lpstr>PowerPoint Presentation</vt:lpstr>
      <vt:lpstr>Dataset Description</vt:lpstr>
      <vt:lpstr>PowerPoint Presentation</vt:lpstr>
      <vt:lpstr>Data Cleaning and Preparation</vt:lpstr>
      <vt:lpstr>Removing unwanted columns</vt:lpstr>
      <vt:lpstr>Removing Nulls from description column</vt:lpstr>
      <vt:lpstr>Changing duration time into total minutes</vt:lpstr>
      <vt:lpstr>splitting</vt:lpstr>
      <vt:lpstr>Dashboards</vt:lpstr>
      <vt:lpstr>PowerPoint Presentation</vt:lpstr>
      <vt:lpstr>PowerPoint Presentation</vt:lpstr>
      <vt:lpstr>PowerPoint Presentation</vt:lpstr>
      <vt:lpstr>PowerPoint Presentation</vt:lpstr>
      <vt:lpstr>Recommendations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Habiba Mohamad</cp:lastModifiedBy>
  <cp:revision>25</cp:revision>
  <dcterms:modified xsi:type="dcterms:W3CDTF">2024-07-06T20:24:07Z</dcterms:modified>
</cp:coreProperties>
</file>