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6/10/2024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79912" y="2777384"/>
            <a:ext cx="8915399" cy="1632247"/>
          </a:xfrm>
        </p:spPr>
        <p:txBody>
          <a:bodyPr>
            <a:normAutofit/>
          </a:bodyPr>
          <a:lstStyle/>
          <a:p>
            <a:pPr algn="ctr"/>
            <a:r>
              <a:rPr lang="ru-RU" sz="3200" dirty="0" smtClean="0"/>
              <a:t>МАХМУДОВ ЖАВОХИР</a:t>
            </a:r>
            <a:endParaRPr lang="ru-RU" sz="3200" dirty="0"/>
          </a:p>
        </p:txBody>
      </p:sp>
    </p:spTree>
    <p:extLst>
      <p:ext uri="{BB962C8B-B14F-4D97-AF65-F5344CB8AC3E}">
        <p14:creationId xmlns:p14="http://schemas.microsoft.com/office/powerpoint/2010/main" val="2578115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7090" y="1803428"/>
            <a:ext cx="8911687" cy="2460923"/>
          </a:xfrm>
        </p:spPr>
        <p:txBody>
          <a:bodyPr>
            <a:normAutofit/>
          </a:bodyPr>
          <a:lstStyle/>
          <a:p>
            <a:r>
              <a:rPr lang="en-US" dirty="0" err="1" smtClean="0"/>
              <a:t>Mavzu</a:t>
            </a:r>
            <a:r>
              <a:rPr lang="en-US" dirty="0" smtClean="0"/>
              <a:t>: Men </a:t>
            </a:r>
            <a:r>
              <a:rPr lang="en-US" dirty="0" err="1" smtClean="0"/>
              <a:t>suniy</a:t>
            </a:r>
            <a:r>
              <a:rPr lang="en-US" dirty="0" smtClean="0"/>
              <a:t> </a:t>
            </a:r>
            <a:r>
              <a:rPr lang="en-US" dirty="0" err="1" smtClean="0"/>
              <a:t>intelektni</a:t>
            </a:r>
            <a:r>
              <a:rPr lang="en-US" dirty="0" smtClean="0"/>
              <a:t> </a:t>
            </a:r>
            <a:r>
              <a:rPr lang="en-US" dirty="0" err="1" smtClean="0"/>
              <a:t>rivojlantirishga</a:t>
            </a:r>
            <a:r>
              <a:rPr lang="en-US" dirty="0" smtClean="0"/>
              <a:t> </a:t>
            </a:r>
            <a:r>
              <a:rPr lang="en-US" dirty="0" err="1" smtClean="0"/>
              <a:t>va</a:t>
            </a:r>
            <a:r>
              <a:rPr lang="en-US" dirty="0" smtClean="0"/>
              <a:t> </a:t>
            </a:r>
            <a:r>
              <a:rPr lang="en-US" dirty="0" err="1" smtClean="0"/>
              <a:t>insoni</a:t>
            </a:r>
            <a:r>
              <a:rPr lang="en-US" dirty="0" smtClean="0"/>
              <a:t> </a:t>
            </a:r>
            <a:r>
              <a:rPr lang="en-US" dirty="0" err="1" smtClean="0"/>
              <a:t>xayotiga</a:t>
            </a:r>
            <a:r>
              <a:rPr lang="en-US" dirty="0" smtClean="0"/>
              <a:t> </a:t>
            </a:r>
            <a:r>
              <a:rPr lang="en-US" dirty="0" err="1" smtClean="0"/>
              <a:t>kirib</a:t>
            </a:r>
            <a:r>
              <a:rPr lang="en-US" dirty="0" smtClean="0"/>
              <a:t> </a:t>
            </a:r>
            <a:r>
              <a:rPr lang="en-US" dirty="0" err="1" smtClean="0"/>
              <a:t>kelishini</a:t>
            </a:r>
            <a:r>
              <a:rPr lang="en-US" dirty="0" smtClean="0"/>
              <a:t> </a:t>
            </a:r>
            <a:r>
              <a:rPr lang="en-US" dirty="0" err="1" smtClean="0"/>
              <a:t>makulayman</a:t>
            </a:r>
            <a:r>
              <a:rPr lang="en-US" dirty="0" smtClean="0"/>
              <a:t>.</a:t>
            </a:r>
            <a:endParaRPr lang="ru-RU" dirty="0"/>
          </a:p>
        </p:txBody>
      </p:sp>
      <p:sp>
        <p:nvSpPr>
          <p:cNvPr id="3" name="Content Placeholder 2"/>
          <p:cNvSpPr>
            <a:spLocks noGrp="1"/>
          </p:cNvSpPr>
          <p:nvPr>
            <p:ph idx="1"/>
          </p:nvPr>
        </p:nvSpPr>
        <p:spPr>
          <a:xfrm>
            <a:off x="2589211" y="2298818"/>
            <a:ext cx="9024523" cy="3612404"/>
          </a:xfrm>
        </p:spPr>
        <p:txBody>
          <a:bodyPr/>
          <a:lstStyle/>
          <a:p>
            <a:endParaRPr lang="en-US" dirty="0" smtClean="0"/>
          </a:p>
          <a:p>
            <a:endParaRPr lang="ru-RU" dirty="0"/>
          </a:p>
        </p:txBody>
      </p:sp>
    </p:spTree>
    <p:extLst>
      <p:ext uri="{BB962C8B-B14F-4D97-AF65-F5344CB8AC3E}">
        <p14:creationId xmlns:p14="http://schemas.microsoft.com/office/powerpoint/2010/main" val="3510259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0649" y="1224184"/>
            <a:ext cx="8915399" cy="3766559"/>
          </a:xfrm>
        </p:spPr>
        <p:txBody>
          <a:bodyPr>
            <a:normAutofit/>
          </a:bodyPr>
          <a:lstStyle/>
          <a:p>
            <a:r>
              <a:rPr lang="en-US" sz="1800" dirty="0" err="1"/>
              <a:t>Sun’iy</a:t>
            </a:r>
            <a:r>
              <a:rPr lang="en-US" sz="1800" dirty="0"/>
              <a:t> </a:t>
            </a:r>
            <a:r>
              <a:rPr lang="en-US" sz="1800" dirty="0" err="1"/>
              <a:t>intellekt</a:t>
            </a:r>
            <a:r>
              <a:rPr lang="en-US" sz="1800" dirty="0"/>
              <a:t> </a:t>
            </a:r>
            <a:r>
              <a:rPr lang="en-US" sz="1800" dirty="0" err="1"/>
              <a:t>innovatsion</a:t>
            </a:r>
            <a:r>
              <a:rPr lang="en-US" sz="1800" dirty="0"/>
              <a:t> </a:t>
            </a:r>
            <a:r>
              <a:rPr lang="en-US" sz="1800" dirty="0" err="1"/>
              <a:t>texnologiyalar</a:t>
            </a:r>
            <a:r>
              <a:rPr lang="en-US" sz="1800" dirty="0"/>
              <a:t> </a:t>
            </a:r>
            <a:r>
              <a:rPr lang="en-US" sz="1800" dirty="0" err="1"/>
              <a:t>bilan</a:t>
            </a:r>
            <a:r>
              <a:rPr lang="en-US" sz="1800" dirty="0"/>
              <a:t> </a:t>
            </a:r>
            <a:r>
              <a:rPr lang="en-US" sz="1800" dirty="0" err="1"/>
              <a:t>yashash</a:t>
            </a:r>
            <a:r>
              <a:rPr lang="en-US" sz="1800" dirty="0"/>
              <a:t> </a:t>
            </a:r>
            <a:r>
              <a:rPr lang="en-US" sz="1800" dirty="0" err="1"/>
              <a:t>tarzimizni</a:t>
            </a:r>
            <a:r>
              <a:rPr lang="en-US" sz="1800" dirty="0"/>
              <a:t> </a:t>
            </a:r>
            <a:r>
              <a:rPr lang="en-US" sz="1800" dirty="0" err="1"/>
              <a:t>butkul</a:t>
            </a:r>
            <a:r>
              <a:rPr lang="en-US" sz="1800" dirty="0"/>
              <a:t> </a:t>
            </a:r>
            <a:r>
              <a:rPr lang="en-US" sz="1800" dirty="0" err="1"/>
              <a:t>o‘zgartirdi</a:t>
            </a:r>
            <a:r>
              <a:rPr lang="en-US" sz="1800" dirty="0"/>
              <a:t>. </a:t>
            </a:r>
            <a:r>
              <a:rPr lang="en-US" sz="1800" dirty="0" err="1"/>
              <a:t>Sun’iy</a:t>
            </a:r>
            <a:r>
              <a:rPr lang="en-US" sz="1800" dirty="0"/>
              <a:t> </a:t>
            </a:r>
            <a:r>
              <a:rPr lang="en-US" sz="1800" dirty="0" err="1"/>
              <a:t>intellekt</a:t>
            </a:r>
            <a:r>
              <a:rPr lang="en-US" sz="1800" dirty="0"/>
              <a:t> </a:t>
            </a:r>
            <a:r>
              <a:rPr lang="en-US" sz="1800" dirty="0" err="1"/>
              <a:t>insoniyat</a:t>
            </a:r>
            <a:r>
              <a:rPr lang="en-US" sz="1800" dirty="0"/>
              <a:t> </a:t>
            </a:r>
            <a:r>
              <a:rPr lang="en-US" sz="1800" dirty="0" err="1"/>
              <a:t>hayotiga</a:t>
            </a:r>
            <a:r>
              <a:rPr lang="en-US" sz="1800" dirty="0"/>
              <a:t> </a:t>
            </a:r>
            <a:r>
              <a:rPr lang="en-US" sz="1800" dirty="0" err="1"/>
              <a:t>bo‘rondek</a:t>
            </a:r>
            <a:r>
              <a:rPr lang="en-US" sz="1800" dirty="0"/>
              <a:t> </a:t>
            </a:r>
            <a:r>
              <a:rPr lang="en-US" sz="1800" dirty="0" err="1"/>
              <a:t>kirib</a:t>
            </a:r>
            <a:r>
              <a:rPr lang="en-US" sz="1800" dirty="0"/>
              <a:t> </a:t>
            </a:r>
            <a:r>
              <a:rPr lang="en-US" sz="1800" dirty="0" err="1"/>
              <a:t>keldi</a:t>
            </a:r>
            <a:r>
              <a:rPr lang="en-US" sz="1800" dirty="0"/>
              <a:t> </a:t>
            </a:r>
            <a:r>
              <a:rPr lang="en-US" sz="1800" dirty="0" err="1"/>
              <a:t>va</a:t>
            </a:r>
            <a:r>
              <a:rPr lang="en-US" sz="1800" dirty="0"/>
              <a:t> </a:t>
            </a:r>
            <a:r>
              <a:rPr lang="en-US" sz="1800" dirty="0" err="1"/>
              <a:t>jamiyatning</a:t>
            </a:r>
            <a:r>
              <a:rPr lang="en-US" sz="1800" dirty="0"/>
              <a:t> </a:t>
            </a:r>
            <a:r>
              <a:rPr lang="en-US" sz="1800" dirty="0" err="1"/>
              <a:t>har</a:t>
            </a:r>
            <a:r>
              <a:rPr lang="en-US" sz="1800" dirty="0"/>
              <a:t> </a:t>
            </a:r>
            <a:r>
              <a:rPr lang="en-US" sz="1800" dirty="0" err="1"/>
              <a:t>bir</a:t>
            </a:r>
            <a:r>
              <a:rPr lang="en-US" sz="1800" dirty="0"/>
              <a:t> </a:t>
            </a:r>
            <a:r>
              <a:rPr lang="en-US" sz="1800" dirty="0" err="1"/>
              <a:t>sohasiga</a:t>
            </a:r>
            <a:r>
              <a:rPr lang="en-US" sz="1800" dirty="0"/>
              <a:t> </a:t>
            </a:r>
            <a:r>
              <a:rPr lang="en-US" sz="1800" dirty="0" err="1"/>
              <a:t>o‘z</a:t>
            </a:r>
            <a:r>
              <a:rPr lang="en-US" sz="1800" dirty="0"/>
              <a:t> </a:t>
            </a:r>
            <a:r>
              <a:rPr lang="en-US" sz="1800" dirty="0" err="1"/>
              <a:t>ta’sirini</a:t>
            </a:r>
            <a:r>
              <a:rPr lang="en-US" sz="1800" dirty="0"/>
              <a:t> </a:t>
            </a:r>
            <a:r>
              <a:rPr lang="en-US" sz="1800" dirty="0" err="1"/>
              <a:t>o‘tkazib</a:t>
            </a:r>
            <a:r>
              <a:rPr lang="en-US" sz="1800" dirty="0"/>
              <a:t>, </a:t>
            </a:r>
            <a:r>
              <a:rPr lang="en-US" sz="1800" dirty="0" err="1"/>
              <a:t>aql</a:t>
            </a:r>
            <a:r>
              <a:rPr lang="en-US" sz="1800" dirty="0"/>
              <a:t> </a:t>
            </a:r>
            <a:r>
              <a:rPr lang="en-US" sz="1800" dirty="0" err="1"/>
              <a:t>bovar</a:t>
            </a:r>
            <a:r>
              <a:rPr lang="en-US" sz="1800" dirty="0"/>
              <a:t> </a:t>
            </a:r>
            <a:r>
              <a:rPr lang="en-US" sz="1800" dirty="0" err="1"/>
              <a:t>qilmaydigan</a:t>
            </a:r>
            <a:r>
              <a:rPr lang="en-US" sz="1800" dirty="0"/>
              <a:t> </a:t>
            </a:r>
            <a:r>
              <a:rPr lang="en-US" sz="1800" dirty="0" err="1"/>
              <a:t>o‘zgarishlar</a:t>
            </a:r>
            <a:r>
              <a:rPr lang="en-US" sz="1800" dirty="0"/>
              <a:t> </a:t>
            </a:r>
            <a:r>
              <a:rPr lang="en-US" sz="1800" dirty="0" err="1"/>
              <a:t>yasadi</a:t>
            </a:r>
            <a:r>
              <a:rPr lang="en-US" sz="1800" dirty="0"/>
              <a:t>. </a:t>
            </a:r>
            <a:r>
              <a:rPr lang="en-US" sz="1800" dirty="0" err="1"/>
              <a:t>Sun’iy</a:t>
            </a:r>
            <a:r>
              <a:rPr lang="en-US" sz="1800" dirty="0"/>
              <a:t> </a:t>
            </a:r>
            <a:r>
              <a:rPr lang="en-US" sz="1800" dirty="0" err="1"/>
              <a:t>intellekt</a:t>
            </a:r>
            <a:r>
              <a:rPr lang="en-US" sz="1800" dirty="0"/>
              <a:t> </a:t>
            </a:r>
            <a:r>
              <a:rPr lang="en-US" sz="1800" dirty="0" err="1"/>
              <a:t>atamasi</a:t>
            </a:r>
            <a:r>
              <a:rPr lang="en-US" sz="1800" dirty="0"/>
              <a:t> ilk bora 1956-yilda </a:t>
            </a:r>
            <a:r>
              <a:rPr lang="en-US" sz="1800" dirty="0" err="1"/>
              <a:t>konferensiyada</a:t>
            </a:r>
            <a:r>
              <a:rPr lang="en-US" sz="1800" dirty="0"/>
              <a:t> </a:t>
            </a:r>
            <a:r>
              <a:rPr lang="en-US" sz="1800" dirty="0" err="1"/>
              <a:t>kiritilgan</a:t>
            </a:r>
            <a:r>
              <a:rPr lang="en-US" sz="1800" dirty="0"/>
              <a:t>. </a:t>
            </a:r>
            <a:r>
              <a:rPr lang="en-US" sz="1800" dirty="0" err="1"/>
              <a:t>Konferensiyaning</a:t>
            </a:r>
            <a:r>
              <a:rPr lang="en-US" sz="1800" dirty="0"/>
              <a:t> </a:t>
            </a:r>
            <a:r>
              <a:rPr lang="en-US" sz="1800" dirty="0" err="1"/>
              <a:t>muhokamasi</a:t>
            </a:r>
            <a:r>
              <a:rPr lang="en-US" sz="1800" dirty="0"/>
              <a:t> </a:t>
            </a:r>
            <a:r>
              <a:rPr lang="en-US" sz="1800" dirty="0" err="1"/>
              <a:t>fanlararo</a:t>
            </a:r>
            <a:r>
              <a:rPr lang="en-US" sz="1800" dirty="0"/>
              <a:t> </a:t>
            </a:r>
            <a:r>
              <a:rPr lang="en-US" sz="1800" dirty="0" err="1"/>
              <a:t>axborot</a:t>
            </a:r>
            <a:r>
              <a:rPr lang="en-US" sz="1800" dirty="0"/>
              <a:t> </a:t>
            </a:r>
            <a:r>
              <a:rPr lang="en-US" sz="1800" dirty="0" err="1"/>
              <a:t>texnologiyalari</a:t>
            </a:r>
            <a:r>
              <a:rPr lang="en-US" sz="1800" dirty="0"/>
              <a:t> </a:t>
            </a:r>
            <a:r>
              <a:rPr lang="en-US" sz="1800" dirty="0" err="1"/>
              <a:t>tabiiy</a:t>
            </a:r>
            <a:r>
              <a:rPr lang="en-US" sz="1800" dirty="0"/>
              <a:t> </a:t>
            </a:r>
            <a:r>
              <a:rPr lang="en-US" sz="1800" dirty="0" err="1"/>
              <a:t>til</a:t>
            </a:r>
            <a:r>
              <a:rPr lang="en-US" sz="1800" dirty="0"/>
              <a:t> </a:t>
            </a:r>
            <a:r>
              <a:rPr lang="en-US" sz="1800" dirty="0" err="1"/>
              <a:t>generatsiyasiga</a:t>
            </a:r>
            <a:r>
              <a:rPr lang="en-US" sz="1800" dirty="0"/>
              <a:t> </a:t>
            </a:r>
            <a:r>
              <a:rPr lang="en-US" sz="1800" dirty="0" err="1"/>
              <a:t>olib</a:t>
            </a:r>
            <a:r>
              <a:rPr lang="en-US" sz="1800" dirty="0"/>
              <a:t> </a:t>
            </a:r>
            <a:r>
              <a:rPr lang="en-US" sz="1800" dirty="0" err="1"/>
              <a:t>keldi</a:t>
            </a:r>
            <a:r>
              <a:rPr lang="en-US" sz="1800" dirty="0"/>
              <a:t>. </a:t>
            </a:r>
            <a:r>
              <a:rPr lang="en-US" sz="1800" dirty="0" err="1"/>
              <a:t>Internetning</a:t>
            </a:r>
            <a:r>
              <a:rPr lang="en-US" sz="1800" dirty="0"/>
              <a:t> </a:t>
            </a:r>
            <a:r>
              <a:rPr lang="en-US" sz="1800" dirty="0" err="1"/>
              <a:t>paydo</a:t>
            </a:r>
            <a:r>
              <a:rPr lang="en-US" sz="1800" dirty="0"/>
              <a:t> </a:t>
            </a:r>
            <a:r>
              <a:rPr lang="en-US" sz="1800" dirty="0" err="1"/>
              <a:t>bo‘lishi</a:t>
            </a:r>
            <a:r>
              <a:rPr lang="en-US" sz="1800" dirty="0"/>
              <a:t> </a:t>
            </a:r>
            <a:r>
              <a:rPr lang="en-US" sz="1800" dirty="0" err="1"/>
              <a:t>texnologiyaning</a:t>
            </a:r>
            <a:r>
              <a:rPr lang="en-US" sz="1800" dirty="0"/>
              <a:t> </a:t>
            </a:r>
            <a:r>
              <a:rPr lang="en-US" sz="1800" dirty="0" err="1"/>
              <a:t>jadal</a:t>
            </a:r>
            <a:r>
              <a:rPr lang="en-US" sz="1800" dirty="0"/>
              <a:t> </a:t>
            </a:r>
            <a:r>
              <a:rPr lang="en-US" sz="1800" dirty="0" err="1"/>
              <a:t>rivojlanishiga</a:t>
            </a:r>
            <a:r>
              <a:rPr lang="en-US" sz="1800" dirty="0"/>
              <a:t> </a:t>
            </a:r>
            <a:r>
              <a:rPr lang="en-US" sz="1800" dirty="0" err="1"/>
              <a:t>yordam</a:t>
            </a:r>
            <a:r>
              <a:rPr lang="en-US" sz="1800" dirty="0"/>
              <a:t> </a:t>
            </a:r>
            <a:r>
              <a:rPr lang="en-US" sz="1800" dirty="0" err="1"/>
              <a:t>berdi</a:t>
            </a:r>
            <a:r>
              <a:rPr lang="en-US" sz="1800" dirty="0"/>
              <a:t>. </a:t>
            </a:r>
            <a:r>
              <a:rPr lang="en-US" sz="1800" dirty="0" err="1"/>
              <a:t>Sun’iy</a:t>
            </a:r>
            <a:r>
              <a:rPr lang="en-US" sz="1800" dirty="0"/>
              <a:t> </a:t>
            </a:r>
            <a:r>
              <a:rPr lang="en-US" sz="1800" dirty="0" err="1"/>
              <a:t>intellekt</a:t>
            </a:r>
            <a:r>
              <a:rPr lang="en-US" sz="1800" dirty="0"/>
              <a:t> </a:t>
            </a:r>
            <a:r>
              <a:rPr lang="en-US" sz="1800" dirty="0" err="1"/>
              <a:t>texnologiyasi</a:t>
            </a:r>
            <a:r>
              <a:rPr lang="en-US" sz="1800" dirty="0"/>
              <a:t> </a:t>
            </a:r>
            <a:r>
              <a:rPr lang="en-US" sz="1800" dirty="0" err="1"/>
              <a:t>o‘ttiz</a:t>
            </a:r>
            <a:r>
              <a:rPr lang="en-US" sz="1800" dirty="0"/>
              <a:t> </a:t>
            </a:r>
            <a:r>
              <a:rPr lang="en-US" sz="1800" dirty="0" err="1"/>
              <a:t>yil</a:t>
            </a:r>
            <a:r>
              <a:rPr lang="en-US" sz="1800" dirty="0"/>
              <a:t> </a:t>
            </a:r>
            <a:r>
              <a:rPr lang="en-US" sz="1800" dirty="0" err="1"/>
              <a:t>davomida</a:t>
            </a:r>
            <a:r>
              <a:rPr lang="en-US" sz="1800" dirty="0"/>
              <a:t> </a:t>
            </a:r>
            <a:r>
              <a:rPr lang="en-US" sz="1800" dirty="0" err="1"/>
              <a:t>mustaqil</a:t>
            </a:r>
            <a:r>
              <a:rPr lang="en-US" sz="1800" dirty="0"/>
              <a:t> </a:t>
            </a:r>
            <a:r>
              <a:rPr lang="en-US" sz="1800" dirty="0" err="1"/>
              <a:t>texnologiya</a:t>
            </a:r>
            <a:r>
              <a:rPr lang="en-US" sz="1800" dirty="0"/>
              <a:t> </a:t>
            </a:r>
            <a:r>
              <a:rPr lang="en-US" sz="1800" dirty="0" err="1"/>
              <a:t>bo‘lgan</a:t>
            </a:r>
            <a:r>
              <a:rPr lang="en-US" sz="1800" dirty="0"/>
              <a:t>, ammo </a:t>
            </a:r>
            <a:r>
              <a:rPr lang="en-US" sz="1800" dirty="0" err="1"/>
              <a:t>hozirda</a:t>
            </a:r>
            <a:r>
              <a:rPr lang="en-US" sz="1800" dirty="0"/>
              <a:t> </a:t>
            </a:r>
            <a:r>
              <a:rPr lang="en-US" sz="1800" dirty="0" err="1"/>
              <a:t>ushbu</a:t>
            </a:r>
            <a:r>
              <a:rPr lang="en-US" sz="1800" dirty="0"/>
              <a:t> </a:t>
            </a:r>
            <a:r>
              <a:rPr lang="en-US" sz="1800" dirty="0" err="1"/>
              <a:t>texnologiya</a:t>
            </a:r>
            <a:r>
              <a:rPr lang="en-US" sz="1800" dirty="0"/>
              <a:t> </a:t>
            </a:r>
            <a:r>
              <a:rPr lang="en-US" sz="1800" dirty="0" err="1"/>
              <a:t>ilovalari</a:t>
            </a:r>
            <a:r>
              <a:rPr lang="en-US" sz="1800" dirty="0"/>
              <a:t> </a:t>
            </a:r>
            <a:r>
              <a:rPr lang="en-US" sz="1800" dirty="0" err="1"/>
              <a:t>hayotning</a:t>
            </a:r>
            <a:r>
              <a:rPr lang="en-US" sz="1800" dirty="0"/>
              <a:t> </a:t>
            </a:r>
            <a:r>
              <a:rPr lang="en-US" sz="1800" dirty="0" err="1"/>
              <a:t>barcha</a:t>
            </a:r>
            <a:r>
              <a:rPr lang="en-US" sz="1800" dirty="0"/>
              <a:t> </a:t>
            </a:r>
            <a:r>
              <a:rPr lang="en-US" sz="1800" dirty="0" err="1"/>
              <a:t>sohalarida</a:t>
            </a:r>
            <a:r>
              <a:rPr lang="en-US" sz="1800" dirty="0"/>
              <a:t> </a:t>
            </a:r>
            <a:r>
              <a:rPr lang="en-US" sz="1800" dirty="0" err="1"/>
              <a:t>keng</a:t>
            </a:r>
            <a:r>
              <a:rPr lang="en-US" sz="1800" dirty="0"/>
              <a:t> </a:t>
            </a:r>
            <a:r>
              <a:rPr lang="en-US" sz="1800" dirty="0" err="1"/>
              <a:t>tarqalib</a:t>
            </a:r>
            <a:r>
              <a:rPr lang="en-US" sz="1800" dirty="0"/>
              <a:t> </a:t>
            </a:r>
            <a:r>
              <a:rPr lang="en-US" sz="1800" dirty="0" err="1"/>
              <a:t>ulgurgan</a:t>
            </a:r>
            <a:r>
              <a:rPr lang="en-US" sz="1800" dirty="0"/>
              <a:t>. </a:t>
            </a:r>
            <a:r>
              <a:rPr lang="en-US" sz="1800" dirty="0" err="1"/>
              <a:t>Sun’iy</a:t>
            </a:r>
            <a:r>
              <a:rPr lang="en-US" sz="1800" dirty="0"/>
              <a:t> </a:t>
            </a:r>
            <a:r>
              <a:rPr lang="en-US" sz="1800" dirty="0" err="1"/>
              <a:t>intellekt</a:t>
            </a:r>
            <a:r>
              <a:rPr lang="en-US" sz="1800" dirty="0"/>
              <a:t> AI </a:t>
            </a:r>
            <a:r>
              <a:rPr lang="en-US" sz="1800" dirty="0" err="1"/>
              <a:t>qisqartmasi</a:t>
            </a:r>
            <a:r>
              <a:rPr lang="en-US" sz="1800" dirty="0"/>
              <a:t> </a:t>
            </a:r>
            <a:r>
              <a:rPr lang="en-US" sz="1800" dirty="0" err="1"/>
              <a:t>bilan</a:t>
            </a:r>
            <a:r>
              <a:rPr lang="en-US" sz="1800" dirty="0"/>
              <a:t> </a:t>
            </a:r>
            <a:r>
              <a:rPr lang="en-US" sz="1800" dirty="0" err="1"/>
              <a:t>tanilgan</a:t>
            </a:r>
            <a:r>
              <a:rPr lang="en-US" sz="1800" dirty="0"/>
              <a:t> </a:t>
            </a:r>
            <a:r>
              <a:rPr lang="en-US" sz="1800" dirty="0" err="1"/>
              <a:t>va</a:t>
            </a:r>
            <a:r>
              <a:rPr lang="en-US" sz="1800" dirty="0"/>
              <a:t> </a:t>
            </a:r>
            <a:r>
              <a:rPr lang="en-US" sz="1800" dirty="0" err="1"/>
              <a:t>inson</a:t>
            </a:r>
            <a:r>
              <a:rPr lang="en-US" sz="1800" dirty="0"/>
              <a:t> </a:t>
            </a:r>
            <a:r>
              <a:rPr lang="en-US" sz="1800" dirty="0" err="1"/>
              <a:t>aqlini</a:t>
            </a:r>
            <a:r>
              <a:rPr lang="en-US" sz="1800" dirty="0"/>
              <a:t> </a:t>
            </a:r>
            <a:r>
              <a:rPr lang="en-US" sz="1800" dirty="0" err="1"/>
              <a:t>mashinalarda</a:t>
            </a:r>
            <a:r>
              <a:rPr lang="en-US" sz="1800" dirty="0"/>
              <a:t> </a:t>
            </a:r>
            <a:r>
              <a:rPr lang="en-US" sz="1800" dirty="0" err="1"/>
              <a:t>qayta</a:t>
            </a:r>
            <a:r>
              <a:rPr lang="en-US" sz="1800" dirty="0"/>
              <a:t> </a:t>
            </a:r>
            <a:r>
              <a:rPr lang="en-US" sz="1800" dirty="0" err="1"/>
              <a:t>yaratish</a:t>
            </a:r>
            <a:r>
              <a:rPr lang="en-US" sz="1800" dirty="0"/>
              <a:t> </a:t>
            </a:r>
            <a:r>
              <a:rPr lang="en-US" sz="1800" dirty="0" err="1"/>
              <a:t>jarayoni</a:t>
            </a:r>
            <a:r>
              <a:rPr lang="en-US" sz="1800" dirty="0"/>
              <a:t> </a:t>
            </a:r>
            <a:r>
              <a:rPr lang="en-US" sz="1800" dirty="0" err="1"/>
              <a:t>hisoblanadi</a:t>
            </a:r>
            <a:r>
              <a:rPr lang="en-US" dirty="0"/>
              <a:t>.</a:t>
            </a:r>
            <a:endParaRPr lang="ru-RU" dirty="0"/>
          </a:p>
        </p:txBody>
      </p:sp>
    </p:spTree>
    <p:extLst>
      <p:ext uri="{BB962C8B-B14F-4D97-AF65-F5344CB8AC3E}">
        <p14:creationId xmlns:p14="http://schemas.microsoft.com/office/powerpoint/2010/main" val="605889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2065" y="1162228"/>
            <a:ext cx="4760009" cy="3572142"/>
          </a:xfrm>
        </p:spPr>
        <p:txBody>
          <a:bodyPr>
            <a:normAutofit/>
          </a:bodyPr>
          <a:lstStyle/>
          <a:p>
            <a:r>
              <a:rPr lang="en-US" dirty="0"/>
              <a:t>Gartner </a:t>
            </a:r>
            <a:r>
              <a:rPr lang="en-US" dirty="0" err="1"/>
              <a:t>hisobotiga</a:t>
            </a:r>
            <a:r>
              <a:rPr lang="en-US" dirty="0"/>
              <a:t> </a:t>
            </a:r>
            <a:r>
              <a:rPr lang="en-US" dirty="0" err="1"/>
              <a:t>ko‘ra</a:t>
            </a:r>
            <a:r>
              <a:rPr lang="en-US" dirty="0"/>
              <a:t>, </a:t>
            </a:r>
            <a:r>
              <a:rPr lang="en-US" dirty="0" err="1"/>
              <a:t>sun’iy</a:t>
            </a:r>
            <a:r>
              <a:rPr lang="en-US" dirty="0"/>
              <a:t> </a:t>
            </a:r>
            <a:r>
              <a:rPr lang="en-US" dirty="0" err="1"/>
              <a:t>intellektni</a:t>
            </a:r>
            <a:r>
              <a:rPr lang="en-US" dirty="0"/>
              <a:t> </a:t>
            </a:r>
            <a:r>
              <a:rPr lang="en-US" dirty="0" err="1"/>
              <a:t>o‘zlashtirish</a:t>
            </a:r>
            <a:r>
              <a:rPr lang="en-US" dirty="0"/>
              <a:t> 2018-2019 </a:t>
            </a:r>
            <a:r>
              <a:rPr lang="en-US" dirty="0" err="1"/>
              <a:t>yillarda</a:t>
            </a:r>
            <a:r>
              <a:rPr lang="en-US" dirty="0"/>
              <a:t> 4 </a:t>
            </a:r>
            <a:r>
              <a:rPr lang="en-US" dirty="0" err="1"/>
              <a:t>foizdan</a:t>
            </a:r>
            <a:r>
              <a:rPr lang="en-US" dirty="0"/>
              <a:t> 15 </a:t>
            </a:r>
            <a:r>
              <a:rPr lang="en-US" dirty="0" err="1"/>
              <a:t>foizgacha</a:t>
            </a:r>
            <a:r>
              <a:rPr lang="en-US" dirty="0"/>
              <a:t> </a:t>
            </a:r>
            <a:r>
              <a:rPr lang="en-US" dirty="0" err="1"/>
              <a:t>o‘sgan</a:t>
            </a:r>
            <a:r>
              <a:rPr lang="en-US" dirty="0"/>
              <a:t>. </a:t>
            </a:r>
            <a:r>
              <a:rPr lang="en-US" dirty="0" err="1"/>
              <a:t>Ko‘pgina</a:t>
            </a:r>
            <a:r>
              <a:rPr lang="en-US" dirty="0"/>
              <a:t> </a:t>
            </a:r>
            <a:r>
              <a:rPr lang="en-US" dirty="0" err="1"/>
              <a:t>yangi</a:t>
            </a:r>
            <a:r>
              <a:rPr lang="en-US" dirty="0"/>
              <a:t> </a:t>
            </a:r>
            <a:r>
              <a:rPr lang="en-US" dirty="0" err="1"/>
              <a:t>va</a:t>
            </a:r>
            <a:r>
              <a:rPr lang="en-US" dirty="0"/>
              <a:t> </a:t>
            </a:r>
            <a:r>
              <a:rPr lang="en-US" dirty="0" err="1"/>
              <a:t>rivojlanayotgan</a:t>
            </a:r>
            <a:r>
              <a:rPr lang="en-US" dirty="0"/>
              <a:t> </a:t>
            </a:r>
            <a:r>
              <a:rPr lang="en-US" dirty="0" err="1"/>
              <a:t>texnologiyalar</a:t>
            </a:r>
            <a:r>
              <a:rPr lang="en-US" dirty="0"/>
              <a:t> </a:t>
            </a:r>
            <a:r>
              <a:rPr lang="en-US" dirty="0" err="1"/>
              <a:t>sun’iy</a:t>
            </a:r>
            <a:r>
              <a:rPr lang="en-US" dirty="0"/>
              <a:t> </a:t>
            </a:r>
            <a:r>
              <a:rPr lang="en-US" dirty="0" err="1"/>
              <a:t>intellektga</a:t>
            </a:r>
            <a:r>
              <a:rPr lang="en-US" dirty="0"/>
              <a:t> </a:t>
            </a:r>
            <a:r>
              <a:rPr lang="en-US" dirty="0" err="1"/>
              <a:t>kiritilgan</a:t>
            </a:r>
            <a:r>
              <a:rPr lang="en-US" dirty="0"/>
              <a:t>. </a:t>
            </a:r>
            <a:r>
              <a:rPr lang="en-US" dirty="0" err="1"/>
              <a:t>Gigant</a:t>
            </a:r>
            <a:r>
              <a:rPr lang="en-US" dirty="0"/>
              <a:t> </a:t>
            </a:r>
            <a:r>
              <a:rPr lang="en-US" dirty="0" err="1"/>
              <a:t>tashkilotlarning</a:t>
            </a:r>
            <a:r>
              <a:rPr lang="en-US" dirty="0"/>
              <a:t> </a:t>
            </a:r>
            <a:r>
              <a:rPr lang="en-US" dirty="0" err="1"/>
              <a:t>startaplari</a:t>
            </a:r>
            <a:r>
              <a:rPr lang="en-US" dirty="0"/>
              <a:t> </a:t>
            </a:r>
            <a:r>
              <a:rPr lang="en-US" dirty="0" err="1"/>
              <a:t>ish</a:t>
            </a:r>
            <a:r>
              <a:rPr lang="en-US" dirty="0"/>
              <a:t> </a:t>
            </a:r>
            <a:r>
              <a:rPr lang="en-US" dirty="0" err="1"/>
              <a:t>unumdorligini</a:t>
            </a:r>
            <a:r>
              <a:rPr lang="en-US" dirty="0"/>
              <a:t> </a:t>
            </a:r>
            <a:r>
              <a:rPr lang="en-US" dirty="0" err="1"/>
              <a:t>oshirish</a:t>
            </a:r>
            <a:r>
              <a:rPr lang="en-US" dirty="0"/>
              <a:t>, </a:t>
            </a:r>
            <a:r>
              <a:rPr lang="en-US" dirty="0" err="1"/>
              <a:t>ma’lumotlarni</a:t>
            </a:r>
            <a:r>
              <a:rPr lang="en-US" dirty="0"/>
              <a:t> </a:t>
            </a:r>
            <a:r>
              <a:rPr lang="en-US" dirty="0" err="1"/>
              <a:t>intellektual</a:t>
            </a:r>
            <a:r>
              <a:rPr lang="en-US" dirty="0"/>
              <a:t> </a:t>
            </a:r>
            <a:r>
              <a:rPr lang="en-US" dirty="0" err="1"/>
              <a:t>tahlil</a:t>
            </a:r>
            <a:r>
              <a:rPr lang="en-US" dirty="0"/>
              <a:t> </a:t>
            </a:r>
            <a:r>
              <a:rPr lang="en-US" dirty="0" err="1"/>
              <a:t>qilish</a:t>
            </a:r>
            <a:r>
              <a:rPr lang="en-US" dirty="0"/>
              <a:t> </a:t>
            </a:r>
            <a:r>
              <a:rPr lang="en-US" dirty="0" err="1"/>
              <a:t>uchun</a:t>
            </a:r>
            <a:r>
              <a:rPr lang="en-US" dirty="0"/>
              <a:t> </a:t>
            </a:r>
            <a:r>
              <a:rPr lang="en-US" dirty="0" err="1"/>
              <a:t>sun’iy</a:t>
            </a:r>
            <a:r>
              <a:rPr lang="en-US" dirty="0"/>
              <a:t> </a:t>
            </a:r>
            <a:r>
              <a:rPr lang="en-US" dirty="0" err="1"/>
              <a:t>intellektni</a:t>
            </a:r>
            <a:r>
              <a:rPr lang="en-US" dirty="0"/>
              <a:t> </a:t>
            </a:r>
            <a:r>
              <a:rPr lang="en-US" dirty="0" err="1"/>
              <a:t>joriy</a:t>
            </a:r>
            <a:r>
              <a:rPr lang="en-US" dirty="0"/>
              <a:t> </a:t>
            </a:r>
            <a:r>
              <a:rPr lang="en-US" dirty="0" err="1"/>
              <a:t>etish</a:t>
            </a:r>
            <a:r>
              <a:rPr lang="en-US" dirty="0"/>
              <a:t> </a:t>
            </a:r>
            <a:r>
              <a:rPr lang="en-US" dirty="0" err="1"/>
              <a:t>bo‘yicha</a:t>
            </a:r>
            <a:r>
              <a:rPr lang="en-US" dirty="0"/>
              <a:t> </a:t>
            </a:r>
            <a:r>
              <a:rPr lang="en-US" dirty="0" err="1"/>
              <a:t>yirik</a:t>
            </a:r>
            <a:r>
              <a:rPr lang="en-US" dirty="0"/>
              <a:t> </a:t>
            </a:r>
            <a:r>
              <a:rPr lang="en-US" dirty="0" err="1"/>
              <a:t>poygalardaishtirok</a:t>
            </a:r>
            <a:r>
              <a:rPr lang="en-US" dirty="0"/>
              <a:t> </a:t>
            </a:r>
            <a:r>
              <a:rPr lang="en-US" dirty="0" err="1"/>
              <a:t>etmoqda</a:t>
            </a:r>
            <a:endParaRPr lang="ru-RU" dirty="0"/>
          </a:p>
        </p:txBody>
      </p:sp>
      <p:pic>
        <p:nvPicPr>
          <p:cNvPr id="1026" name="Picture 2" descr="Sun’iy intellektning eng yaxshi texnologiyalar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895" y="1222049"/>
            <a:ext cx="5333753" cy="317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43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idx="1"/>
          </p:nvPr>
        </p:nvSpPr>
        <p:spPr/>
        <p:txBody>
          <a:bodyPr/>
          <a:lstStyle/>
          <a:p>
            <a:endParaRPr lang="ru-RU"/>
          </a:p>
        </p:txBody>
      </p:sp>
    </p:spTree>
    <p:extLst>
      <p:ext uri="{BB962C8B-B14F-4D97-AF65-F5344CB8AC3E}">
        <p14:creationId xmlns:p14="http://schemas.microsoft.com/office/powerpoint/2010/main" val="26765154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TotalTime>
  <Words>157</Words>
  <Application>Microsoft Office PowerPoint</Application>
  <PresentationFormat>Widescreen</PresentationFormat>
  <Paragraphs>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PowerPoint Presentation</vt:lpstr>
      <vt:lpstr>Mavzu: Men suniy intelektni rivojlantirishga va insoni xayotiga kirib kelishini makulayman.</vt:lpstr>
      <vt:lpstr>Sun’iy intellekt innovatsion texnologiyalar bilan yashash tarzimizni butkul o‘zgartirdi. Sun’iy intellekt insoniyat hayotiga bo‘rondek kirib keldi va jamiyatning har bir sohasiga o‘z ta’sirini o‘tkazib, aql bovar qilmaydigan o‘zgarishlar yasadi. Sun’iy intellekt atamasi ilk bora 1956-yilda konferensiyada kiritilgan. Konferensiyaning muhokamasi fanlararo axborot texnologiyalari tabiiy til generatsiyasiga olib keldi. Internetning paydo bo‘lishi texnologiyaning jadal rivojlanishiga yordam berdi. Sun’iy intellekt texnologiyasi o‘ttiz yil davomida mustaqil texnologiya bo‘lgan, ammo hozirda ushbu texnologiya ilovalari hayotning barcha sohalarida keng tarqalib ulgurgan. Sun’iy intellekt AI qisqartmasi bilan tanilgan va inson aqlini mashinalarda qayta yaratish jarayoni hisoblanadi.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User_204-5</dc:creator>
  <cp:lastModifiedBy>User_204-5</cp:lastModifiedBy>
  <cp:revision>4</cp:revision>
  <dcterms:created xsi:type="dcterms:W3CDTF">2024-06-10T06:57:51Z</dcterms:created>
  <dcterms:modified xsi:type="dcterms:W3CDTF">2024-06-10T07:28:12Z</dcterms:modified>
</cp:coreProperties>
</file>