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bookmarkIdSeed="3">
  <p:sldMasterIdLst>
    <p:sldMasterId id="2147483669" r:id="rId4"/>
  </p:sldMasterIdLst>
  <p:notesMasterIdLst>
    <p:notesMasterId r:id="rId25"/>
  </p:notesMasterIdLst>
  <p:handoutMasterIdLst>
    <p:handoutMasterId r:id="rId26"/>
  </p:handoutMasterIdLst>
  <p:sldIdLst>
    <p:sldId id="256" r:id="rId5"/>
    <p:sldId id="263" r:id="rId6"/>
    <p:sldId id="264" r:id="rId7"/>
    <p:sldId id="277" r:id="rId8"/>
    <p:sldId id="270" r:id="rId9"/>
    <p:sldId id="266" r:id="rId10"/>
    <p:sldId id="275" r:id="rId11"/>
    <p:sldId id="276" r:id="rId12"/>
    <p:sldId id="278" r:id="rId13"/>
    <p:sldId id="280" r:id="rId14"/>
    <p:sldId id="279" r:id="rId15"/>
    <p:sldId id="281" r:id="rId16"/>
    <p:sldId id="282" r:id="rId17"/>
    <p:sldId id="283" r:id="rId18"/>
    <p:sldId id="284" r:id="rId19"/>
    <p:sldId id="272" r:id="rId20"/>
    <p:sldId id="268" r:id="rId21"/>
    <p:sldId id="269" r:id="rId22"/>
    <p:sldId id="273" r:id="rId23"/>
    <p:sldId id="260" r:id="rId24"/>
  </p:sldIdLst>
  <p:sldSz cx="12192000" cy="6858000"/>
  <p:notesSz cx="6858000" cy="9144000"/>
  <p:defaultTextStyle>
    <a:defPPr rtl="0">
      <a:defRPr lang="tr-t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notesViewPr>
    <p:cSldViewPr snapToGrid="0">
      <p:cViewPr varScale="1">
        <p:scale>
          <a:sx n="76" d="100"/>
          <a:sy n="76" d="100"/>
        </p:scale>
        <p:origin x="4062"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a:extLst>
              <a:ext uri="{FF2B5EF4-FFF2-40B4-BE49-F238E27FC236}">
                <a16:creationId xmlns:a16="http://schemas.microsoft.com/office/drawing/2014/main" id="{0E7860F9-B436-4E92-8AED-A752A42EBA2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a:extLst>
              <a:ext uri="{FF2B5EF4-FFF2-40B4-BE49-F238E27FC236}">
                <a16:creationId xmlns:a16="http://schemas.microsoft.com/office/drawing/2014/main" id="{E9DB28A8-B78F-426B-A1FC-E7F24BA54AE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A8542FA-4D60-48C7-8262-F89FC7E437FA}" type="datetime1">
              <a:rPr lang="tr-TR" smtClean="0"/>
              <a:t>20.06.2022</a:t>
            </a:fld>
            <a:endParaRPr lang="tr-TR" dirty="0"/>
          </a:p>
        </p:txBody>
      </p:sp>
      <p:sp>
        <p:nvSpPr>
          <p:cNvPr id="4" name="Alt Bilgi Yer Tutucusu 3">
            <a:extLst>
              <a:ext uri="{FF2B5EF4-FFF2-40B4-BE49-F238E27FC236}">
                <a16:creationId xmlns:a16="http://schemas.microsoft.com/office/drawing/2014/main" id="{5E923842-4976-4125-BAB3-BB2303A9735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5" name="Slayt Numarası Yer Tutucusu 4">
            <a:extLst>
              <a:ext uri="{FF2B5EF4-FFF2-40B4-BE49-F238E27FC236}">
                <a16:creationId xmlns:a16="http://schemas.microsoft.com/office/drawing/2014/main" id="{7B028F94-F9E2-4E5E-B82D-00EDAE5055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94DAD2-2FB1-4494-8CD0-C5FA14B84AA1}" type="slidenum">
              <a:rPr lang="tr-TR" smtClean="0"/>
              <a:t>‹#›</a:t>
            </a:fld>
            <a:endParaRPr lang="tr-TR"/>
          </a:p>
        </p:txBody>
      </p:sp>
    </p:spTree>
    <p:extLst>
      <p:ext uri="{BB962C8B-B14F-4D97-AF65-F5344CB8AC3E}">
        <p14:creationId xmlns:p14="http://schemas.microsoft.com/office/powerpoint/2010/main" val="37781999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noProof="0"/>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06BD2D-BA29-44A5-9F8E-4305F069184C}" type="datetime1">
              <a:rPr lang="tr-TR" noProof="0" smtClean="0"/>
              <a:pPr/>
              <a:t>20.06.2022</a:t>
            </a:fld>
            <a:endParaRPr lang="tr-TR" noProof="0"/>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noProof="0"/>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noProof="0"/>
              <a:t>Asıl metin stillerini düzenle</a:t>
            </a:r>
          </a:p>
          <a:p>
            <a:pPr lvl="1"/>
            <a:r>
              <a:rPr lang="tr-TR" noProof="0"/>
              <a:t>İkinci düzey</a:t>
            </a:r>
          </a:p>
          <a:p>
            <a:pPr lvl="2"/>
            <a:r>
              <a:rPr lang="tr-TR" noProof="0"/>
              <a:t>Üçüncü düzey</a:t>
            </a:r>
          </a:p>
          <a:p>
            <a:pPr lvl="3"/>
            <a:r>
              <a:rPr lang="tr-TR" noProof="0"/>
              <a:t>Dördüncü düzey</a:t>
            </a:r>
          </a:p>
          <a:p>
            <a:pPr lvl="4"/>
            <a:r>
              <a:rPr lang="tr-TR" noProof="0"/>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noProof="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FBF81B-E2C0-4C4B-8350-3CEBA2F9FE45}" type="slidenum">
              <a:rPr lang="tr-TR" noProof="0" smtClean="0"/>
              <a:t>‹#›</a:t>
            </a:fld>
            <a:endParaRPr lang="tr-TR" noProof="0"/>
          </a:p>
        </p:txBody>
      </p:sp>
    </p:spTree>
    <p:extLst>
      <p:ext uri="{BB962C8B-B14F-4D97-AF65-F5344CB8AC3E}">
        <p14:creationId xmlns:p14="http://schemas.microsoft.com/office/powerpoint/2010/main" val="1820040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E0FBF81B-E2C0-4C4B-8350-3CEBA2F9FE45}" type="slidenum">
              <a:rPr lang="tr-TR" smtClean="0"/>
              <a:t>1</a:t>
            </a:fld>
            <a:endParaRPr lang="tr-TR"/>
          </a:p>
        </p:txBody>
      </p:sp>
    </p:spTree>
    <p:extLst>
      <p:ext uri="{BB962C8B-B14F-4D97-AF65-F5344CB8AC3E}">
        <p14:creationId xmlns:p14="http://schemas.microsoft.com/office/powerpoint/2010/main" val="28131785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E0FBF81B-E2C0-4C4B-8350-3CEBA2F9FE45}" type="slidenum">
              <a:rPr lang="tr-TR" smtClean="0"/>
              <a:t>20</a:t>
            </a:fld>
            <a:endParaRPr lang="tr-TR"/>
          </a:p>
        </p:txBody>
      </p:sp>
    </p:spTree>
    <p:extLst>
      <p:ext uri="{BB962C8B-B14F-4D97-AF65-F5344CB8AC3E}">
        <p14:creationId xmlns:p14="http://schemas.microsoft.com/office/powerpoint/2010/main" val="4906297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pic>
        <p:nvPicPr>
          <p:cNvPr id="66" name="Resim 2" descr="\\DROBO-FS\QuickDrops\JB\PPTX NG\Droplets\LightingOverlay.png"/>
          <p:cNvPicPr>
            <a:picLocks noChangeAspect="1" noChangeArrowheads="1"/>
          </p:cNvPicPr>
          <p:nvPr/>
        </p:nvPicPr>
        <p:blipFill>
          <a:blip r:embed="rId2"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Dikdörtgen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Serbest Biçi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Serbest Biçi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Dikdörtgen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Serbest Biçi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Serbest Biçi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Serbest Biçi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Serbest Biçi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Serbest Biçi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Serbest Biçi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Serbest Biçi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Serbest Biçi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Serbest Biçi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Serbest Biçi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Serbest Biçi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Serbest Biçi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Serbest Biçi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Serbest Biçi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Serbest Biçi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Serbest Biçi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Serbest Biçi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Serbest Biçi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Serbest Biçi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Serbest Biçi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Serbest Biçi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Serbest Biçi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Serbest Biçi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Serbest Biçi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Dikdörtgen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Serbest Biçi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Serbest Biçi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Serbest Biçi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Serbest Biçi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Serbest Biçi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Serbest Biçi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Serbest Biçi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Serbest Biçi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Serbest Biçi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Serbest Biçi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Serbest Biçi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Dikdörtgen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Serbest Biçi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Serbest Biçi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Serbest Biçi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Serbest Biçi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Serbest Biçi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Serbest Biçi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Serbest Biçi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Serbest Biçi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Serbest Biçi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Serbest Biçi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Serbest Biçi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Serbest Biçi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Serbest Biçi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Başlık 1"/>
          <p:cNvSpPr>
            <a:spLocks noGrp="1"/>
          </p:cNvSpPr>
          <p:nvPr>
            <p:ph type="ctrTitle"/>
          </p:nvPr>
        </p:nvSpPr>
        <p:spPr>
          <a:xfrm>
            <a:off x="1876424" y="1122363"/>
            <a:ext cx="8791575" cy="2387600"/>
          </a:xfrm>
        </p:spPr>
        <p:txBody>
          <a:bodyPr rtlCol="0" anchor="b">
            <a:normAutofit/>
          </a:bodyPr>
          <a:lstStyle>
            <a:lvl1pPr algn="l">
              <a:defRPr sz="4800"/>
            </a:lvl1pPr>
          </a:lstStyle>
          <a:p>
            <a:pPr rtl="0"/>
            <a:r>
              <a:rPr lang="tr-TR" noProof="0" smtClean="0"/>
              <a:t>Asıl başlık stili için tıklatın</a:t>
            </a:r>
            <a:endParaRPr lang="tr-TR" noProof="0"/>
          </a:p>
        </p:txBody>
      </p:sp>
      <p:sp>
        <p:nvSpPr>
          <p:cNvPr id="3" name="Alt Başlık 2"/>
          <p:cNvSpPr>
            <a:spLocks noGrp="1"/>
          </p:cNvSpPr>
          <p:nvPr>
            <p:ph type="subTitle" idx="1"/>
          </p:nvPr>
        </p:nvSpPr>
        <p:spPr>
          <a:xfrm>
            <a:off x="1876424" y="3602038"/>
            <a:ext cx="8791575" cy="1655762"/>
          </a:xfrm>
        </p:spPr>
        <p:txBody>
          <a:bodyPr rtlCol="0">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smtClean="0"/>
              <a:t>Asıl alt başlık stilini düzenlemek için tıklayın</a:t>
            </a:r>
            <a:endParaRPr lang="tr-TR" noProof="0"/>
          </a:p>
        </p:txBody>
      </p:sp>
      <p:sp>
        <p:nvSpPr>
          <p:cNvPr id="4" name="Tarih Yer Tutucusu 3"/>
          <p:cNvSpPr>
            <a:spLocks noGrp="1"/>
          </p:cNvSpPr>
          <p:nvPr>
            <p:ph type="dt" sz="half" idx="10"/>
          </p:nvPr>
        </p:nvSpPr>
        <p:spPr>
          <a:xfrm>
            <a:off x="7077511" y="5410201"/>
            <a:ext cx="2743200" cy="365125"/>
          </a:xfrm>
        </p:spPr>
        <p:txBody>
          <a:bodyPr rtlCol="0"/>
          <a:lstStyle/>
          <a:p>
            <a:pPr rtl="0"/>
            <a:fld id="{85818714-1E16-4E11-95DE-5644D2BE92F1}" type="datetime1">
              <a:rPr lang="tr-TR" noProof="0" smtClean="0"/>
              <a:t>20.06.2022</a:t>
            </a:fld>
            <a:endParaRPr lang="tr-TR" noProof="0"/>
          </a:p>
        </p:txBody>
      </p:sp>
      <p:sp>
        <p:nvSpPr>
          <p:cNvPr id="5" name="Alt Bilgi Yer Tutucusu 4"/>
          <p:cNvSpPr>
            <a:spLocks noGrp="1"/>
          </p:cNvSpPr>
          <p:nvPr>
            <p:ph type="ftr" sz="quarter" idx="11"/>
          </p:nvPr>
        </p:nvSpPr>
        <p:spPr>
          <a:xfrm>
            <a:off x="1876424" y="5410201"/>
            <a:ext cx="5124886" cy="365125"/>
          </a:xfrm>
        </p:spPr>
        <p:txBody>
          <a:bodyPr rtlCol="0"/>
          <a:lstStyle/>
          <a:p>
            <a:pPr rtl="0"/>
            <a:endParaRPr lang="tr-TR" noProof="0"/>
          </a:p>
        </p:txBody>
      </p:sp>
      <p:sp>
        <p:nvSpPr>
          <p:cNvPr id="6" name="Slayt Numarası Yer Tutucusu 5"/>
          <p:cNvSpPr>
            <a:spLocks noGrp="1"/>
          </p:cNvSpPr>
          <p:nvPr>
            <p:ph type="sldNum" sz="quarter" idx="12"/>
          </p:nvPr>
        </p:nvSpPr>
        <p:spPr>
          <a:xfrm>
            <a:off x="9896911" y="5410199"/>
            <a:ext cx="771089" cy="365125"/>
          </a:xfrm>
        </p:spPr>
        <p:txBody>
          <a:bodyPr rtlCol="0"/>
          <a:lstStyle/>
          <a:p>
            <a:pPr rtl="0"/>
            <a:fld id="{6D22F896-40B5-4ADD-8801-0D06FADFA095}" type="slidenum">
              <a:rPr lang="tr-TR" noProof="0" smtClean="0"/>
              <a:t>‹#›</a:t>
            </a:fld>
            <a:endParaRPr lang="tr-TR" noProof="0"/>
          </a:p>
        </p:txBody>
      </p:sp>
    </p:spTree>
    <p:extLst>
      <p:ext uri="{BB962C8B-B14F-4D97-AF65-F5344CB8AC3E}">
        <p14:creationId xmlns:p14="http://schemas.microsoft.com/office/powerpoint/2010/main" val="3658416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Resim Yazısı İçeren Panoramik Resim">
    <p:spTree>
      <p:nvGrpSpPr>
        <p:cNvPr id="1" name=""/>
        <p:cNvGrpSpPr/>
        <p:nvPr/>
      </p:nvGrpSpPr>
      <p:grpSpPr>
        <a:xfrm>
          <a:off x="0" y="0"/>
          <a:ext cx="0" cy="0"/>
          <a:chOff x="0" y="0"/>
          <a:chExt cx="0" cy="0"/>
        </a:xfrm>
      </p:grpSpPr>
      <p:sp>
        <p:nvSpPr>
          <p:cNvPr id="2" name="Başlık 1"/>
          <p:cNvSpPr>
            <a:spLocks noGrp="1"/>
          </p:cNvSpPr>
          <p:nvPr>
            <p:ph type="title"/>
          </p:nvPr>
        </p:nvSpPr>
        <p:spPr>
          <a:xfrm>
            <a:off x="1141410" y="4304664"/>
            <a:ext cx="9912355" cy="819355"/>
          </a:xfrm>
        </p:spPr>
        <p:txBody>
          <a:bodyPr rtlCol="0" anchor="b">
            <a:normAutofit/>
          </a:bodyPr>
          <a:lstStyle>
            <a:lvl1pPr>
              <a:defRPr sz="3200"/>
            </a:lvl1pPr>
          </a:lstStyle>
          <a:p>
            <a:pPr rtl="0"/>
            <a:r>
              <a:rPr lang="tr-TR" noProof="0" smtClean="0"/>
              <a:t>Asıl başlık stili için tıklatın</a:t>
            </a:r>
            <a:endParaRPr lang="tr-TR" noProof="0"/>
          </a:p>
        </p:txBody>
      </p:sp>
      <p:sp>
        <p:nvSpPr>
          <p:cNvPr id="3" name="Resim Yer Tutucusu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rtl="0">
              <a:buNone/>
            </a:pPr>
            <a:r>
              <a:rPr lang="tr-TR" noProof="0" smtClean="0"/>
              <a:t>Resim eklemek için simgeyi tıklatın</a:t>
            </a:r>
            <a:endParaRPr lang="tr-TR" noProof="0"/>
          </a:p>
        </p:txBody>
      </p:sp>
      <p:sp>
        <p:nvSpPr>
          <p:cNvPr id="4" name="Metin Yer Tutucusu 3"/>
          <p:cNvSpPr>
            <a:spLocks noGrp="1"/>
          </p:cNvSpPr>
          <p:nvPr>
            <p:ph type="body" sz="half" idx="2"/>
          </p:nvPr>
        </p:nvSpPr>
        <p:spPr>
          <a:xfrm>
            <a:off x="1141364" y="5124020"/>
            <a:ext cx="9910859" cy="682472"/>
          </a:xfrm>
        </p:spPr>
        <p:txBody>
          <a:bodyPr rtlCol="0">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TR" noProof="0" smtClean="0"/>
              <a:t>Asıl metin stillerini düzenle</a:t>
            </a:r>
          </a:p>
        </p:txBody>
      </p:sp>
      <p:sp>
        <p:nvSpPr>
          <p:cNvPr id="5" name="Tarih Yer Tutucusu 4"/>
          <p:cNvSpPr>
            <a:spLocks noGrp="1"/>
          </p:cNvSpPr>
          <p:nvPr>
            <p:ph type="dt" sz="half" idx="10"/>
          </p:nvPr>
        </p:nvSpPr>
        <p:spPr/>
        <p:txBody>
          <a:bodyPr rtlCol="0"/>
          <a:lstStyle/>
          <a:p>
            <a:pPr rtl="0"/>
            <a:fld id="{AADC6E49-4DBE-44AD-8A42-B644F80DBFEB}" type="datetime1">
              <a:rPr lang="tr-TR" noProof="0" smtClean="0"/>
              <a:t>20.06.2022</a:t>
            </a:fld>
            <a:endParaRPr lang="tr-TR" noProof="0"/>
          </a:p>
        </p:txBody>
      </p:sp>
      <p:sp>
        <p:nvSpPr>
          <p:cNvPr id="6" name="Alt Bilgi Yer Tutucusu 5"/>
          <p:cNvSpPr>
            <a:spLocks noGrp="1"/>
          </p:cNvSpPr>
          <p:nvPr>
            <p:ph type="ftr" sz="quarter" idx="11"/>
          </p:nvPr>
        </p:nvSpPr>
        <p:spPr/>
        <p:txBody>
          <a:bodyPr rtlCol="0"/>
          <a:lstStyle/>
          <a:p>
            <a:pPr rtl="0"/>
            <a:endParaRPr lang="tr-TR" noProof="0"/>
          </a:p>
        </p:txBody>
      </p:sp>
      <p:sp>
        <p:nvSpPr>
          <p:cNvPr id="7" name="Slayt Numarası Yer Tutucusu 6"/>
          <p:cNvSpPr>
            <a:spLocks noGrp="1"/>
          </p:cNvSpPr>
          <p:nvPr>
            <p:ph type="sldNum" sz="quarter" idx="12"/>
          </p:nvPr>
        </p:nvSpPr>
        <p:spPr/>
        <p:txBody>
          <a:bodyPr rtlCol="0"/>
          <a:lstStyle/>
          <a:p>
            <a:pPr rtl="0"/>
            <a:fld id="{6D22F896-40B5-4ADD-8801-0D06FADFA095}" type="slidenum">
              <a:rPr lang="tr-TR" noProof="0" smtClean="0"/>
              <a:t>‹#›</a:t>
            </a:fld>
            <a:endParaRPr lang="tr-TR" noProof="0"/>
          </a:p>
        </p:txBody>
      </p:sp>
    </p:spTree>
    <p:extLst>
      <p:ext uri="{BB962C8B-B14F-4D97-AF65-F5344CB8AC3E}">
        <p14:creationId xmlns:p14="http://schemas.microsoft.com/office/powerpoint/2010/main" val="1129196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Başlık 1"/>
          <p:cNvSpPr>
            <a:spLocks noGrp="1"/>
          </p:cNvSpPr>
          <p:nvPr>
            <p:ph type="title"/>
          </p:nvPr>
        </p:nvSpPr>
        <p:spPr>
          <a:xfrm>
            <a:off x="1141456" y="609600"/>
            <a:ext cx="9905955" cy="3429000"/>
          </a:xfrm>
        </p:spPr>
        <p:txBody>
          <a:bodyPr rtlCol="0" anchor="ctr">
            <a:normAutofit/>
          </a:bodyPr>
          <a:lstStyle>
            <a:lvl1pPr>
              <a:defRPr sz="3600"/>
            </a:lvl1pPr>
          </a:lstStyle>
          <a:p>
            <a:pPr rtl="0"/>
            <a:r>
              <a:rPr lang="tr-TR" noProof="0" smtClean="0"/>
              <a:t>Asıl başlık stili için tıklatın</a:t>
            </a:r>
            <a:endParaRPr lang="tr-TR" noProof="0"/>
          </a:p>
        </p:txBody>
      </p:sp>
      <p:sp>
        <p:nvSpPr>
          <p:cNvPr id="4" name="Metin Yer Tutucusu 3"/>
          <p:cNvSpPr>
            <a:spLocks noGrp="1"/>
          </p:cNvSpPr>
          <p:nvPr>
            <p:ph type="body" sz="half" idx="2"/>
          </p:nvPr>
        </p:nvSpPr>
        <p:spPr>
          <a:xfrm>
            <a:off x="1141410" y="4419599"/>
            <a:ext cx="9904459" cy="1371599"/>
          </a:xfrm>
        </p:spPr>
        <p:txBody>
          <a:bodyPr rtlCol="0"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TR" noProof="0" smtClean="0"/>
              <a:t>Asıl metin stillerini düzenle</a:t>
            </a:r>
          </a:p>
        </p:txBody>
      </p:sp>
      <p:sp>
        <p:nvSpPr>
          <p:cNvPr id="5" name="Tarih Yer Tutucusu 4"/>
          <p:cNvSpPr>
            <a:spLocks noGrp="1"/>
          </p:cNvSpPr>
          <p:nvPr>
            <p:ph type="dt" sz="half" idx="10"/>
          </p:nvPr>
        </p:nvSpPr>
        <p:spPr/>
        <p:txBody>
          <a:bodyPr rtlCol="0"/>
          <a:lstStyle/>
          <a:p>
            <a:pPr rtl="0"/>
            <a:fld id="{BCAB68DF-FC68-4AB0-96E8-37D47EE2BA9F}" type="datetime1">
              <a:rPr lang="tr-TR" noProof="0" smtClean="0"/>
              <a:t>20.06.2022</a:t>
            </a:fld>
            <a:endParaRPr lang="tr-TR" noProof="0"/>
          </a:p>
        </p:txBody>
      </p:sp>
      <p:sp>
        <p:nvSpPr>
          <p:cNvPr id="6" name="Alt Bilgi Yer Tutucusu 5"/>
          <p:cNvSpPr>
            <a:spLocks noGrp="1"/>
          </p:cNvSpPr>
          <p:nvPr>
            <p:ph type="ftr" sz="quarter" idx="11"/>
          </p:nvPr>
        </p:nvSpPr>
        <p:spPr/>
        <p:txBody>
          <a:bodyPr rtlCol="0"/>
          <a:lstStyle/>
          <a:p>
            <a:pPr rtl="0"/>
            <a:endParaRPr lang="tr-TR" noProof="0"/>
          </a:p>
        </p:txBody>
      </p:sp>
      <p:sp>
        <p:nvSpPr>
          <p:cNvPr id="7" name="Slayt Numarası Yer Tutucusu 6"/>
          <p:cNvSpPr>
            <a:spLocks noGrp="1"/>
          </p:cNvSpPr>
          <p:nvPr>
            <p:ph type="sldNum" sz="quarter" idx="12"/>
          </p:nvPr>
        </p:nvSpPr>
        <p:spPr/>
        <p:txBody>
          <a:bodyPr rtlCol="0"/>
          <a:lstStyle/>
          <a:p>
            <a:pPr rtl="0"/>
            <a:fld id="{6D22F896-40B5-4ADD-8801-0D06FADFA095}" type="slidenum">
              <a:rPr lang="tr-TR" noProof="0" smtClean="0"/>
              <a:t>‹#›</a:t>
            </a:fld>
            <a:endParaRPr lang="tr-TR" noProof="0"/>
          </a:p>
        </p:txBody>
      </p:sp>
    </p:spTree>
    <p:extLst>
      <p:ext uri="{BB962C8B-B14F-4D97-AF65-F5344CB8AC3E}">
        <p14:creationId xmlns:p14="http://schemas.microsoft.com/office/powerpoint/2010/main" val="2117256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Başlık 1"/>
          <p:cNvSpPr>
            <a:spLocks noGrp="1"/>
          </p:cNvSpPr>
          <p:nvPr>
            <p:ph type="title"/>
          </p:nvPr>
        </p:nvSpPr>
        <p:spPr>
          <a:xfrm>
            <a:off x="1446212" y="609599"/>
            <a:ext cx="9302752" cy="2748429"/>
          </a:xfrm>
        </p:spPr>
        <p:txBody>
          <a:bodyPr rtlCol="0" anchor="ctr">
            <a:normAutofit/>
          </a:bodyPr>
          <a:lstStyle>
            <a:lvl1pPr>
              <a:defRPr sz="3600"/>
            </a:lvl1pPr>
          </a:lstStyle>
          <a:p>
            <a:pPr rtl="0"/>
            <a:r>
              <a:rPr lang="tr-TR" noProof="0" smtClean="0"/>
              <a:t>Asıl başlık stili için tıklatın</a:t>
            </a:r>
            <a:endParaRPr lang="tr-TR" noProof="0"/>
          </a:p>
        </p:txBody>
      </p:sp>
      <p:sp>
        <p:nvSpPr>
          <p:cNvPr id="12" name="Metin Yer Tutucusu 3"/>
          <p:cNvSpPr>
            <a:spLocks noGrp="1"/>
          </p:cNvSpPr>
          <p:nvPr>
            <p:ph type="body" sz="half" idx="13"/>
          </p:nvPr>
        </p:nvSpPr>
        <p:spPr>
          <a:xfrm>
            <a:off x="1720644" y="3365557"/>
            <a:ext cx="8752299" cy="548968"/>
          </a:xfrm>
        </p:spPr>
        <p:txBody>
          <a:bodyPr rtlCol="0"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TR" noProof="0" smtClean="0"/>
              <a:t>Asıl metin stillerini düzenle</a:t>
            </a:r>
          </a:p>
        </p:txBody>
      </p:sp>
      <p:sp>
        <p:nvSpPr>
          <p:cNvPr id="4" name="Metin Yer Tutucusu 3"/>
          <p:cNvSpPr>
            <a:spLocks noGrp="1"/>
          </p:cNvSpPr>
          <p:nvPr>
            <p:ph type="body" sz="half" idx="2"/>
          </p:nvPr>
        </p:nvSpPr>
        <p:spPr>
          <a:xfrm>
            <a:off x="1141411" y="4309919"/>
            <a:ext cx="9906002" cy="1489496"/>
          </a:xfrm>
        </p:spPr>
        <p:txBody>
          <a:bodyPr rtlCol="0"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TR" noProof="0" smtClean="0"/>
              <a:t>Asıl metin stillerini düzenle</a:t>
            </a:r>
          </a:p>
        </p:txBody>
      </p:sp>
      <p:sp>
        <p:nvSpPr>
          <p:cNvPr id="5" name="Tarih Yer Tutucusu 4"/>
          <p:cNvSpPr>
            <a:spLocks noGrp="1"/>
          </p:cNvSpPr>
          <p:nvPr>
            <p:ph type="dt" sz="half" idx="10"/>
          </p:nvPr>
        </p:nvSpPr>
        <p:spPr/>
        <p:txBody>
          <a:bodyPr rtlCol="0"/>
          <a:lstStyle/>
          <a:p>
            <a:pPr rtl="0"/>
            <a:fld id="{CB778C02-358F-49B3-B792-6D4CD8C26CEB}" type="datetime1">
              <a:rPr lang="tr-TR" noProof="0" smtClean="0"/>
              <a:t>20.06.2022</a:t>
            </a:fld>
            <a:endParaRPr lang="tr-TR" noProof="0"/>
          </a:p>
        </p:txBody>
      </p:sp>
      <p:sp>
        <p:nvSpPr>
          <p:cNvPr id="6" name="Alt Bilgi Yer Tutucusu 5"/>
          <p:cNvSpPr>
            <a:spLocks noGrp="1"/>
          </p:cNvSpPr>
          <p:nvPr>
            <p:ph type="ftr" sz="quarter" idx="11"/>
          </p:nvPr>
        </p:nvSpPr>
        <p:spPr/>
        <p:txBody>
          <a:bodyPr rtlCol="0"/>
          <a:lstStyle/>
          <a:p>
            <a:pPr rtl="0"/>
            <a:endParaRPr lang="tr-TR" noProof="0"/>
          </a:p>
        </p:txBody>
      </p:sp>
      <p:sp>
        <p:nvSpPr>
          <p:cNvPr id="7" name="Slayt Numarası Yer Tutucusu 6"/>
          <p:cNvSpPr>
            <a:spLocks noGrp="1"/>
          </p:cNvSpPr>
          <p:nvPr>
            <p:ph type="sldNum" sz="quarter" idx="12"/>
          </p:nvPr>
        </p:nvSpPr>
        <p:spPr/>
        <p:txBody>
          <a:bodyPr rtlCol="0"/>
          <a:lstStyle/>
          <a:p>
            <a:pPr rtl="0"/>
            <a:fld id="{6D22F896-40B5-4ADD-8801-0D06FADFA095}" type="slidenum">
              <a:rPr lang="tr-TR" noProof="0" smtClean="0"/>
              <a:t>‹#›</a:t>
            </a:fld>
            <a:endParaRPr lang="tr-TR" noProof="0"/>
          </a:p>
        </p:txBody>
      </p:sp>
      <p:sp>
        <p:nvSpPr>
          <p:cNvPr id="60" name="Metin Kutusu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tr-TR" sz="8000" noProof="0">
                <a:solidFill>
                  <a:schemeClr val="tx1"/>
                </a:solidFill>
                <a:effectLst/>
              </a:rPr>
              <a:t>“</a:t>
            </a:r>
          </a:p>
        </p:txBody>
      </p:sp>
      <p:sp>
        <p:nvSpPr>
          <p:cNvPr id="61" name="Metin Kutusu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tr-TR" sz="8000" noProof="0">
                <a:solidFill>
                  <a:schemeClr val="tx1"/>
                </a:solidFill>
                <a:effectLst/>
              </a:rPr>
              <a:t>”</a:t>
            </a:r>
          </a:p>
        </p:txBody>
      </p:sp>
    </p:spTree>
    <p:extLst>
      <p:ext uri="{BB962C8B-B14F-4D97-AF65-F5344CB8AC3E}">
        <p14:creationId xmlns:p14="http://schemas.microsoft.com/office/powerpoint/2010/main" val="29022410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d Kartı">
    <p:spTree>
      <p:nvGrpSpPr>
        <p:cNvPr id="1" name=""/>
        <p:cNvGrpSpPr/>
        <p:nvPr/>
      </p:nvGrpSpPr>
      <p:grpSpPr>
        <a:xfrm>
          <a:off x="0" y="0"/>
          <a:ext cx="0" cy="0"/>
          <a:chOff x="0" y="0"/>
          <a:chExt cx="0" cy="0"/>
        </a:xfrm>
      </p:grpSpPr>
      <p:sp>
        <p:nvSpPr>
          <p:cNvPr id="2" name="Başlık 1"/>
          <p:cNvSpPr>
            <a:spLocks noGrp="1"/>
          </p:cNvSpPr>
          <p:nvPr>
            <p:ph type="title"/>
          </p:nvPr>
        </p:nvSpPr>
        <p:spPr>
          <a:xfrm>
            <a:off x="1141410" y="2134041"/>
            <a:ext cx="9906001" cy="2511835"/>
          </a:xfrm>
        </p:spPr>
        <p:txBody>
          <a:bodyPr rtlCol="0" anchor="b">
            <a:normAutofit/>
          </a:bodyPr>
          <a:lstStyle>
            <a:lvl1pPr>
              <a:defRPr sz="3600"/>
            </a:lvl1pPr>
          </a:lstStyle>
          <a:p>
            <a:pPr rtl="0"/>
            <a:r>
              <a:rPr lang="tr-TR" noProof="0" smtClean="0"/>
              <a:t>Asıl başlık stili için tıklatın</a:t>
            </a:r>
            <a:endParaRPr lang="tr-TR" noProof="0"/>
          </a:p>
        </p:txBody>
      </p:sp>
      <p:sp>
        <p:nvSpPr>
          <p:cNvPr id="4" name="Metin Yer Tutucusu 3"/>
          <p:cNvSpPr>
            <a:spLocks noGrp="1"/>
          </p:cNvSpPr>
          <p:nvPr>
            <p:ph type="body" sz="half" idx="2"/>
          </p:nvPr>
        </p:nvSpPr>
        <p:spPr>
          <a:xfrm>
            <a:off x="1141364" y="4657655"/>
            <a:ext cx="9904505" cy="1140644"/>
          </a:xfrm>
        </p:spPr>
        <p:txBody>
          <a:bodyPr rtlCol="0"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TR" noProof="0" smtClean="0"/>
              <a:t>Asıl metin stillerini düzenle</a:t>
            </a:r>
          </a:p>
        </p:txBody>
      </p:sp>
      <p:sp>
        <p:nvSpPr>
          <p:cNvPr id="5" name="Tarih Yer Tutucusu 4"/>
          <p:cNvSpPr>
            <a:spLocks noGrp="1"/>
          </p:cNvSpPr>
          <p:nvPr>
            <p:ph type="dt" sz="half" idx="10"/>
          </p:nvPr>
        </p:nvSpPr>
        <p:spPr/>
        <p:txBody>
          <a:bodyPr rtlCol="0"/>
          <a:lstStyle/>
          <a:p>
            <a:pPr rtl="0"/>
            <a:fld id="{6379F80C-B38B-42DF-AD1A-704ED47FA7F1}" type="datetime1">
              <a:rPr lang="tr-TR" noProof="0" smtClean="0"/>
              <a:t>20.06.2022</a:t>
            </a:fld>
            <a:endParaRPr lang="tr-TR" noProof="0"/>
          </a:p>
        </p:txBody>
      </p:sp>
      <p:sp>
        <p:nvSpPr>
          <p:cNvPr id="6" name="Alt Bilgi Yer Tutucusu 5"/>
          <p:cNvSpPr>
            <a:spLocks noGrp="1"/>
          </p:cNvSpPr>
          <p:nvPr>
            <p:ph type="ftr" sz="quarter" idx="11"/>
          </p:nvPr>
        </p:nvSpPr>
        <p:spPr/>
        <p:txBody>
          <a:bodyPr rtlCol="0"/>
          <a:lstStyle/>
          <a:p>
            <a:pPr rtl="0"/>
            <a:endParaRPr lang="tr-TR" noProof="0"/>
          </a:p>
        </p:txBody>
      </p:sp>
      <p:sp>
        <p:nvSpPr>
          <p:cNvPr id="7" name="Slayt Numarası Yer Tutucusu 6"/>
          <p:cNvSpPr>
            <a:spLocks noGrp="1"/>
          </p:cNvSpPr>
          <p:nvPr>
            <p:ph type="sldNum" sz="quarter" idx="12"/>
          </p:nvPr>
        </p:nvSpPr>
        <p:spPr/>
        <p:txBody>
          <a:bodyPr rtlCol="0"/>
          <a:lstStyle/>
          <a:p>
            <a:pPr rtl="0"/>
            <a:fld id="{6D22F896-40B5-4ADD-8801-0D06FADFA095}" type="slidenum">
              <a:rPr lang="tr-TR" noProof="0" smtClean="0"/>
              <a:t>‹#›</a:t>
            </a:fld>
            <a:endParaRPr lang="tr-TR" noProof="0"/>
          </a:p>
        </p:txBody>
      </p:sp>
    </p:spTree>
    <p:extLst>
      <p:ext uri="{BB962C8B-B14F-4D97-AF65-F5344CB8AC3E}">
        <p14:creationId xmlns:p14="http://schemas.microsoft.com/office/powerpoint/2010/main" val="27473892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Başlık 1"/>
          <p:cNvSpPr>
            <a:spLocks noGrp="1"/>
          </p:cNvSpPr>
          <p:nvPr>
            <p:ph type="title"/>
          </p:nvPr>
        </p:nvSpPr>
        <p:spPr>
          <a:xfrm>
            <a:off x="1141413" y="609600"/>
            <a:ext cx="9905998" cy="1905000"/>
          </a:xfrm>
        </p:spPr>
        <p:txBody>
          <a:bodyPr rtlCol="0"/>
          <a:lstStyle/>
          <a:p>
            <a:pPr rtl="0"/>
            <a:r>
              <a:rPr lang="tr-TR" noProof="0" smtClean="0"/>
              <a:t>Asıl başlık stili için tıklatın</a:t>
            </a:r>
            <a:endParaRPr lang="tr-TR" noProof="0"/>
          </a:p>
        </p:txBody>
      </p:sp>
      <p:sp>
        <p:nvSpPr>
          <p:cNvPr id="7" name="Metin Yer Tutucusu 2"/>
          <p:cNvSpPr>
            <a:spLocks noGrp="1"/>
          </p:cNvSpPr>
          <p:nvPr>
            <p:ph type="body" idx="1"/>
          </p:nvPr>
        </p:nvSpPr>
        <p:spPr>
          <a:xfrm>
            <a:off x="1141410" y="2674463"/>
            <a:ext cx="3196899"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smtClean="0"/>
              <a:t>Asıl metin stillerini düzenle</a:t>
            </a:r>
          </a:p>
        </p:txBody>
      </p:sp>
      <p:sp>
        <p:nvSpPr>
          <p:cNvPr id="8" name="Metin Yer Tutucusu 3"/>
          <p:cNvSpPr>
            <a:spLocks noGrp="1"/>
          </p:cNvSpPr>
          <p:nvPr>
            <p:ph type="body" sz="half" idx="15"/>
          </p:nvPr>
        </p:nvSpPr>
        <p:spPr>
          <a:xfrm>
            <a:off x="1127918" y="3360263"/>
            <a:ext cx="3208735"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noProof="0" smtClean="0"/>
              <a:t>Asıl metin stillerini düzenle</a:t>
            </a:r>
          </a:p>
        </p:txBody>
      </p:sp>
      <p:sp>
        <p:nvSpPr>
          <p:cNvPr id="9" name="Metin Yer Tutucusu 4"/>
          <p:cNvSpPr>
            <a:spLocks noGrp="1"/>
          </p:cNvSpPr>
          <p:nvPr>
            <p:ph type="body" sz="quarter" idx="3"/>
          </p:nvPr>
        </p:nvSpPr>
        <p:spPr>
          <a:xfrm>
            <a:off x="4514766" y="2677635"/>
            <a:ext cx="3184385"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smtClean="0"/>
              <a:t>Asıl metin stillerini düzenle</a:t>
            </a:r>
          </a:p>
        </p:txBody>
      </p:sp>
      <p:sp>
        <p:nvSpPr>
          <p:cNvPr id="10" name="Metin Yer Tutucusu 3"/>
          <p:cNvSpPr>
            <a:spLocks noGrp="1"/>
          </p:cNvSpPr>
          <p:nvPr>
            <p:ph type="body" sz="half" idx="16"/>
          </p:nvPr>
        </p:nvSpPr>
        <p:spPr>
          <a:xfrm>
            <a:off x="4504213" y="3363435"/>
            <a:ext cx="3195830"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noProof="0" smtClean="0"/>
              <a:t>Asıl metin stillerini düzenle</a:t>
            </a:r>
          </a:p>
        </p:txBody>
      </p:sp>
      <p:sp>
        <p:nvSpPr>
          <p:cNvPr id="11" name="Metin Yer Tutucusu 4"/>
          <p:cNvSpPr>
            <a:spLocks noGrp="1"/>
          </p:cNvSpPr>
          <p:nvPr>
            <p:ph type="body" sz="quarter" idx="13"/>
          </p:nvPr>
        </p:nvSpPr>
        <p:spPr>
          <a:xfrm>
            <a:off x="7852442" y="2674463"/>
            <a:ext cx="3194968"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smtClean="0"/>
              <a:t>Asıl metin stillerini düzenle</a:t>
            </a:r>
          </a:p>
        </p:txBody>
      </p:sp>
      <p:sp>
        <p:nvSpPr>
          <p:cNvPr id="12" name="Metin Yer Tutucusu 3"/>
          <p:cNvSpPr>
            <a:spLocks noGrp="1"/>
          </p:cNvSpPr>
          <p:nvPr>
            <p:ph type="body" sz="half" idx="17"/>
          </p:nvPr>
        </p:nvSpPr>
        <p:spPr>
          <a:xfrm>
            <a:off x="7852442" y="3360263"/>
            <a:ext cx="3194968"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noProof="0" smtClean="0"/>
              <a:t>Asıl metin stillerini düzenle</a:t>
            </a:r>
          </a:p>
        </p:txBody>
      </p:sp>
      <p:sp>
        <p:nvSpPr>
          <p:cNvPr id="3" name="Tarih Yer Tutucusu 2"/>
          <p:cNvSpPr>
            <a:spLocks noGrp="1"/>
          </p:cNvSpPr>
          <p:nvPr>
            <p:ph type="dt" sz="half" idx="10"/>
          </p:nvPr>
        </p:nvSpPr>
        <p:spPr/>
        <p:txBody>
          <a:bodyPr rtlCol="0"/>
          <a:lstStyle/>
          <a:p>
            <a:pPr rtl="0"/>
            <a:fld id="{B3D0D0E9-B3C3-4AA1-A3B4-3CF8A022CC55}" type="datetime1">
              <a:rPr lang="tr-TR" noProof="0" smtClean="0"/>
              <a:t>20.06.2022</a:t>
            </a:fld>
            <a:endParaRPr lang="tr-TR" noProof="0"/>
          </a:p>
        </p:txBody>
      </p:sp>
      <p:sp>
        <p:nvSpPr>
          <p:cNvPr id="4" name="Alt Bilgi Yer Tutucusu 3"/>
          <p:cNvSpPr>
            <a:spLocks noGrp="1"/>
          </p:cNvSpPr>
          <p:nvPr>
            <p:ph type="ftr" sz="quarter" idx="11"/>
          </p:nvPr>
        </p:nvSpPr>
        <p:spPr/>
        <p:txBody>
          <a:bodyPr rtlCol="0"/>
          <a:lstStyle/>
          <a:p>
            <a:pPr rtl="0"/>
            <a:endParaRPr lang="tr-TR" noProof="0"/>
          </a:p>
        </p:txBody>
      </p:sp>
      <p:sp>
        <p:nvSpPr>
          <p:cNvPr id="5" name="Slayt Numarası Yer Tutucusu 4"/>
          <p:cNvSpPr>
            <a:spLocks noGrp="1"/>
          </p:cNvSpPr>
          <p:nvPr>
            <p:ph type="sldNum" sz="quarter" idx="12"/>
          </p:nvPr>
        </p:nvSpPr>
        <p:spPr/>
        <p:txBody>
          <a:bodyPr rtlCol="0"/>
          <a:lstStyle/>
          <a:p>
            <a:pPr rtl="0"/>
            <a:fld id="{6D22F896-40B5-4ADD-8801-0D06FADFA095}" type="slidenum">
              <a:rPr lang="tr-TR" noProof="0" smtClean="0"/>
              <a:t>‹#›</a:t>
            </a:fld>
            <a:endParaRPr lang="tr-TR" noProof="0"/>
          </a:p>
        </p:txBody>
      </p:sp>
    </p:spTree>
    <p:extLst>
      <p:ext uri="{BB962C8B-B14F-4D97-AF65-F5344CB8AC3E}">
        <p14:creationId xmlns:p14="http://schemas.microsoft.com/office/powerpoint/2010/main" val="4202244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30" name="Başlık 1"/>
          <p:cNvSpPr>
            <a:spLocks noGrp="1"/>
          </p:cNvSpPr>
          <p:nvPr>
            <p:ph type="title"/>
          </p:nvPr>
        </p:nvSpPr>
        <p:spPr>
          <a:xfrm>
            <a:off x="1141411" y="609600"/>
            <a:ext cx="9905999" cy="1905000"/>
          </a:xfrm>
        </p:spPr>
        <p:txBody>
          <a:bodyPr rtlCol="0"/>
          <a:lstStyle/>
          <a:p>
            <a:pPr rtl="0"/>
            <a:r>
              <a:rPr lang="tr-TR" noProof="0" smtClean="0"/>
              <a:t>Asıl başlık stili için tıklatın</a:t>
            </a:r>
            <a:endParaRPr lang="tr-TR" noProof="0"/>
          </a:p>
        </p:txBody>
      </p:sp>
      <p:sp>
        <p:nvSpPr>
          <p:cNvPr id="19" name="Metin Yer Tutucusu 2"/>
          <p:cNvSpPr>
            <a:spLocks noGrp="1"/>
          </p:cNvSpPr>
          <p:nvPr>
            <p:ph type="body" idx="1"/>
          </p:nvPr>
        </p:nvSpPr>
        <p:spPr>
          <a:xfrm>
            <a:off x="1141413" y="4404596"/>
            <a:ext cx="3195240"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smtClean="0"/>
              <a:t>Asıl metin stillerini düzenle</a:t>
            </a:r>
          </a:p>
        </p:txBody>
      </p:sp>
      <p:sp>
        <p:nvSpPr>
          <p:cNvPr id="20" name="Resim Yer Tutucusu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tr-TR" noProof="0" smtClean="0"/>
              <a:t>Resim eklemek için simgeyi tıklatın</a:t>
            </a:r>
            <a:endParaRPr lang="tr-TR" noProof="0"/>
          </a:p>
        </p:txBody>
      </p:sp>
      <p:sp>
        <p:nvSpPr>
          <p:cNvPr id="21" name="Metin Yer Tutucusu 3"/>
          <p:cNvSpPr>
            <a:spLocks noGrp="1"/>
          </p:cNvSpPr>
          <p:nvPr>
            <p:ph type="body" sz="half" idx="18"/>
          </p:nvPr>
        </p:nvSpPr>
        <p:spPr>
          <a:xfrm>
            <a:off x="1141413" y="4980858"/>
            <a:ext cx="3195240" cy="81784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noProof="0" smtClean="0"/>
              <a:t>Asıl metin stillerini düzenle</a:t>
            </a:r>
          </a:p>
        </p:txBody>
      </p:sp>
      <p:sp>
        <p:nvSpPr>
          <p:cNvPr id="22" name="Metin Yer Tutucusu 4"/>
          <p:cNvSpPr>
            <a:spLocks noGrp="1"/>
          </p:cNvSpPr>
          <p:nvPr>
            <p:ph type="body" sz="quarter" idx="3"/>
          </p:nvPr>
        </p:nvSpPr>
        <p:spPr>
          <a:xfrm>
            <a:off x="4489053" y="4404596"/>
            <a:ext cx="3200400"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smtClean="0"/>
              <a:t>Asıl metin stillerini düzenle</a:t>
            </a:r>
          </a:p>
        </p:txBody>
      </p:sp>
      <p:sp>
        <p:nvSpPr>
          <p:cNvPr id="23" name="Resim Yer Tutucusu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tr-TR" noProof="0" smtClean="0"/>
              <a:t>Resim eklemek için simgeyi tıklatın</a:t>
            </a:r>
            <a:endParaRPr lang="tr-TR" noProof="0"/>
          </a:p>
        </p:txBody>
      </p:sp>
      <p:sp>
        <p:nvSpPr>
          <p:cNvPr id="24" name="Metin Yer Tutucusu 3"/>
          <p:cNvSpPr>
            <a:spLocks noGrp="1"/>
          </p:cNvSpPr>
          <p:nvPr>
            <p:ph type="body" sz="half" idx="19"/>
          </p:nvPr>
        </p:nvSpPr>
        <p:spPr>
          <a:xfrm>
            <a:off x="4487593" y="4980857"/>
            <a:ext cx="3200400" cy="81034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noProof="0" smtClean="0"/>
              <a:t>Asıl metin stillerini düzenle</a:t>
            </a:r>
          </a:p>
        </p:txBody>
      </p:sp>
      <p:sp>
        <p:nvSpPr>
          <p:cNvPr id="25" name="Metin Yer Tutucusu 4"/>
          <p:cNvSpPr>
            <a:spLocks noGrp="1"/>
          </p:cNvSpPr>
          <p:nvPr>
            <p:ph type="body" sz="quarter" idx="13"/>
          </p:nvPr>
        </p:nvSpPr>
        <p:spPr>
          <a:xfrm>
            <a:off x="7852567" y="4404595"/>
            <a:ext cx="3190741"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smtClean="0"/>
              <a:t>Asıl metin stillerini düzenle</a:t>
            </a:r>
          </a:p>
        </p:txBody>
      </p:sp>
      <p:sp>
        <p:nvSpPr>
          <p:cNvPr id="26" name="Resim Yer Tutucusu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tr-TR" noProof="0" smtClean="0"/>
              <a:t>Resim eklemek için simgeyi tıklatın</a:t>
            </a:r>
            <a:endParaRPr lang="tr-TR" noProof="0"/>
          </a:p>
        </p:txBody>
      </p:sp>
      <p:sp>
        <p:nvSpPr>
          <p:cNvPr id="27" name="Metin Yer Tutucusu 3"/>
          <p:cNvSpPr>
            <a:spLocks noGrp="1"/>
          </p:cNvSpPr>
          <p:nvPr>
            <p:ph type="body" sz="half" idx="20"/>
          </p:nvPr>
        </p:nvSpPr>
        <p:spPr>
          <a:xfrm>
            <a:off x="7852442" y="4980854"/>
            <a:ext cx="3194968" cy="810345"/>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noProof="0" smtClean="0"/>
              <a:t>Asıl metin stillerini düzenle</a:t>
            </a:r>
          </a:p>
        </p:txBody>
      </p:sp>
      <p:sp>
        <p:nvSpPr>
          <p:cNvPr id="3" name="Tarih Yer Tutucusu 2"/>
          <p:cNvSpPr>
            <a:spLocks noGrp="1"/>
          </p:cNvSpPr>
          <p:nvPr>
            <p:ph type="dt" sz="half" idx="10"/>
          </p:nvPr>
        </p:nvSpPr>
        <p:spPr/>
        <p:txBody>
          <a:bodyPr rtlCol="0"/>
          <a:lstStyle/>
          <a:p>
            <a:pPr rtl="0"/>
            <a:fld id="{34738F88-803B-43FB-A7A0-29C4FD9ACF44}" type="datetime1">
              <a:rPr lang="tr-TR" noProof="0" smtClean="0"/>
              <a:t>20.06.2022</a:t>
            </a:fld>
            <a:endParaRPr lang="tr-TR" noProof="0"/>
          </a:p>
        </p:txBody>
      </p:sp>
      <p:sp>
        <p:nvSpPr>
          <p:cNvPr id="4" name="Alt Bilgi Yer Tutucusu 3"/>
          <p:cNvSpPr>
            <a:spLocks noGrp="1"/>
          </p:cNvSpPr>
          <p:nvPr>
            <p:ph type="ftr" sz="quarter" idx="11"/>
          </p:nvPr>
        </p:nvSpPr>
        <p:spPr/>
        <p:txBody>
          <a:bodyPr rtlCol="0"/>
          <a:lstStyle/>
          <a:p>
            <a:pPr rtl="0"/>
            <a:endParaRPr lang="tr-TR" noProof="0"/>
          </a:p>
        </p:txBody>
      </p:sp>
      <p:sp>
        <p:nvSpPr>
          <p:cNvPr id="5" name="Slayt Numarası Yer Tutucusu 4"/>
          <p:cNvSpPr>
            <a:spLocks noGrp="1"/>
          </p:cNvSpPr>
          <p:nvPr>
            <p:ph type="sldNum" sz="quarter" idx="12"/>
          </p:nvPr>
        </p:nvSpPr>
        <p:spPr/>
        <p:txBody>
          <a:bodyPr rtlCol="0"/>
          <a:lstStyle/>
          <a:p>
            <a:pPr rtl="0"/>
            <a:fld id="{6D22F896-40B5-4ADD-8801-0D06FADFA095}" type="slidenum">
              <a:rPr lang="tr-TR" noProof="0" smtClean="0"/>
              <a:t>‹#›</a:t>
            </a:fld>
            <a:endParaRPr lang="tr-TR" noProof="0"/>
          </a:p>
        </p:txBody>
      </p:sp>
    </p:spTree>
    <p:extLst>
      <p:ext uri="{BB962C8B-B14F-4D97-AF65-F5344CB8AC3E}">
        <p14:creationId xmlns:p14="http://schemas.microsoft.com/office/powerpoint/2010/main" val="20145445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smtClean="0"/>
              <a:t>Asıl başlık stili için tıklatın</a:t>
            </a:r>
            <a:endParaRPr lang="tr-TR" noProof="0"/>
          </a:p>
        </p:txBody>
      </p:sp>
      <p:sp>
        <p:nvSpPr>
          <p:cNvPr id="3" name="Dikey Metin Yer Tutucusu 2"/>
          <p:cNvSpPr>
            <a:spLocks noGrp="1"/>
          </p:cNvSpPr>
          <p:nvPr>
            <p:ph type="body" orient="vert" idx="1"/>
          </p:nvPr>
        </p:nvSpPr>
        <p:spPr/>
        <p:txBody>
          <a:bodyPr vert="eaVert" rtlCol="0" anchor="t"/>
          <a:lstStyle/>
          <a:p>
            <a:pPr lvl="0" rtl="0"/>
            <a:r>
              <a:rPr lang="tr-TR" noProof="0" smtClean="0"/>
              <a:t>Asıl metin stillerini düzenle</a:t>
            </a:r>
          </a:p>
          <a:p>
            <a:pPr lvl="1" rtl="0"/>
            <a:r>
              <a:rPr lang="tr-TR" noProof="0" smtClean="0"/>
              <a:t>İkinci düzey</a:t>
            </a:r>
          </a:p>
          <a:p>
            <a:pPr lvl="2" rtl="0"/>
            <a:r>
              <a:rPr lang="tr-TR" noProof="0" smtClean="0"/>
              <a:t>Üçüncü düzey</a:t>
            </a:r>
          </a:p>
          <a:p>
            <a:pPr lvl="3" rtl="0"/>
            <a:r>
              <a:rPr lang="tr-TR" noProof="0" smtClean="0"/>
              <a:t>Dördüncü düzey</a:t>
            </a:r>
          </a:p>
          <a:p>
            <a:pPr lvl="4" rtl="0"/>
            <a:r>
              <a:rPr lang="tr-TR" noProof="0" smtClean="0"/>
              <a:t>Beşinci düzey</a:t>
            </a:r>
            <a:endParaRPr lang="tr-TR" noProof="0"/>
          </a:p>
        </p:txBody>
      </p:sp>
      <p:sp>
        <p:nvSpPr>
          <p:cNvPr id="4" name="Tarih Yer Tutucusu 3"/>
          <p:cNvSpPr>
            <a:spLocks noGrp="1"/>
          </p:cNvSpPr>
          <p:nvPr>
            <p:ph type="dt" sz="half" idx="10"/>
          </p:nvPr>
        </p:nvSpPr>
        <p:spPr/>
        <p:txBody>
          <a:bodyPr rtlCol="0"/>
          <a:lstStyle/>
          <a:p>
            <a:pPr rtl="0"/>
            <a:fld id="{6FC6C70C-693B-40AB-9324-5F498551326B}" type="datetime1">
              <a:rPr lang="tr-TR" noProof="0" smtClean="0"/>
              <a:t>20.06.2022</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6D22F896-40B5-4ADD-8801-0D06FADFA095}" type="slidenum">
              <a:rPr lang="tr-TR" noProof="0" smtClean="0"/>
              <a:t>‹#›</a:t>
            </a:fld>
            <a:endParaRPr lang="tr-TR" noProof="0"/>
          </a:p>
        </p:txBody>
      </p:sp>
    </p:spTree>
    <p:extLst>
      <p:ext uri="{BB962C8B-B14F-4D97-AF65-F5344CB8AC3E}">
        <p14:creationId xmlns:p14="http://schemas.microsoft.com/office/powerpoint/2010/main" val="1590616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9042400" y="609599"/>
            <a:ext cx="2005011" cy="5181601"/>
          </a:xfrm>
        </p:spPr>
        <p:txBody>
          <a:bodyPr vert="eaVert" rtlCol="0"/>
          <a:lstStyle/>
          <a:p>
            <a:pPr rtl="0"/>
            <a:r>
              <a:rPr lang="tr-TR" noProof="0" smtClean="0"/>
              <a:t>Asıl başlık stili için tıklatın</a:t>
            </a:r>
            <a:endParaRPr lang="tr-TR" noProof="0"/>
          </a:p>
        </p:txBody>
      </p:sp>
      <p:sp>
        <p:nvSpPr>
          <p:cNvPr id="3" name="Dikey Metin Yer Tutucusu 2"/>
          <p:cNvSpPr>
            <a:spLocks noGrp="1"/>
          </p:cNvSpPr>
          <p:nvPr>
            <p:ph type="body" orient="vert" idx="1"/>
          </p:nvPr>
        </p:nvSpPr>
        <p:spPr>
          <a:xfrm>
            <a:off x="1141410" y="609599"/>
            <a:ext cx="7748590" cy="5181601"/>
          </a:xfrm>
        </p:spPr>
        <p:txBody>
          <a:bodyPr vert="eaVert" rtlCol="0"/>
          <a:lstStyle/>
          <a:p>
            <a:pPr lvl="0" rtl="0"/>
            <a:r>
              <a:rPr lang="tr-TR" noProof="0" smtClean="0"/>
              <a:t>Asıl metin stillerini düzenle</a:t>
            </a:r>
          </a:p>
          <a:p>
            <a:pPr lvl="1" rtl="0"/>
            <a:r>
              <a:rPr lang="tr-TR" noProof="0" smtClean="0"/>
              <a:t>İkinci düzey</a:t>
            </a:r>
          </a:p>
          <a:p>
            <a:pPr lvl="2" rtl="0"/>
            <a:r>
              <a:rPr lang="tr-TR" noProof="0" smtClean="0"/>
              <a:t>Üçüncü düzey</a:t>
            </a:r>
          </a:p>
          <a:p>
            <a:pPr lvl="3" rtl="0"/>
            <a:r>
              <a:rPr lang="tr-TR" noProof="0" smtClean="0"/>
              <a:t>Dördüncü düzey</a:t>
            </a:r>
          </a:p>
          <a:p>
            <a:pPr lvl="4" rtl="0"/>
            <a:r>
              <a:rPr lang="tr-TR" noProof="0" smtClean="0"/>
              <a:t>Beşinci düzey</a:t>
            </a:r>
            <a:endParaRPr lang="tr-TR" noProof="0"/>
          </a:p>
        </p:txBody>
      </p:sp>
      <p:sp>
        <p:nvSpPr>
          <p:cNvPr id="4" name="Tarih Yer Tutucusu 3"/>
          <p:cNvSpPr>
            <a:spLocks noGrp="1"/>
          </p:cNvSpPr>
          <p:nvPr>
            <p:ph type="dt" sz="half" idx="10"/>
          </p:nvPr>
        </p:nvSpPr>
        <p:spPr/>
        <p:txBody>
          <a:bodyPr rtlCol="0"/>
          <a:lstStyle/>
          <a:p>
            <a:pPr rtl="0"/>
            <a:fld id="{39B3D92E-956D-47AE-9C66-FDAD5C9F6A00}" type="datetime1">
              <a:rPr lang="tr-TR" noProof="0" smtClean="0"/>
              <a:t>20.06.2022</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6D22F896-40B5-4ADD-8801-0D06FADFA095}" type="slidenum">
              <a:rPr lang="tr-TR" noProof="0" smtClean="0"/>
              <a:t>‹#›</a:t>
            </a:fld>
            <a:endParaRPr lang="tr-TR" noProof="0"/>
          </a:p>
        </p:txBody>
      </p:sp>
    </p:spTree>
    <p:extLst>
      <p:ext uri="{BB962C8B-B14F-4D97-AF65-F5344CB8AC3E}">
        <p14:creationId xmlns:p14="http://schemas.microsoft.com/office/powerpoint/2010/main" val="1160474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smtClean="0"/>
              <a:t>Asıl başlık stili için tıklatın</a:t>
            </a:r>
            <a:endParaRPr lang="tr-TR" noProof="0"/>
          </a:p>
        </p:txBody>
      </p:sp>
      <p:sp>
        <p:nvSpPr>
          <p:cNvPr id="3" name="İçerik Yer Tutucusu 2"/>
          <p:cNvSpPr>
            <a:spLocks noGrp="1"/>
          </p:cNvSpPr>
          <p:nvPr>
            <p:ph idx="1"/>
          </p:nvPr>
        </p:nvSpPr>
        <p:spPr/>
        <p:txBody>
          <a:bodyPr rtlCol="0"/>
          <a:lstStyle/>
          <a:p>
            <a:pPr lvl="0" rtl="0"/>
            <a:r>
              <a:rPr lang="tr-TR" noProof="0" smtClean="0"/>
              <a:t>Asıl metin stillerini düzenle</a:t>
            </a:r>
          </a:p>
          <a:p>
            <a:pPr lvl="1" rtl="0"/>
            <a:r>
              <a:rPr lang="tr-TR" noProof="0" smtClean="0"/>
              <a:t>İkinci düzey</a:t>
            </a:r>
          </a:p>
          <a:p>
            <a:pPr lvl="2" rtl="0"/>
            <a:r>
              <a:rPr lang="tr-TR" noProof="0" smtClean="0"/>
              <a:t>Üçüncü düzey</a:t>
            </a:r>
          </a:p>
          <a:p>
            <a:pPr lvl="3" rtl="0"/>
            <a:r>
              <a:rPr lang="tr-TR" noProof="0" smtClean="0"/>
              <a:t>Dördüncü düzey</a:t>
            </a:r>
          </a:p>
          <a:p>
            <a:pPr lvl="4" rtl="0"/>
            <a:r>
              <a:rPr lang="tr-TR" noProof="0" smtClean="0"/>
              <a:t>Beşinci düzey</a:t>
            </a:r>
            <a:endParaRPr lang="tr-TR" noProof="0"/>
          </a:p>
        </p:txBody>
      </p:sp>
      <p:sp>
        <p:nvSpPr>
          <p:cNvPr id="4" name="Tarih Yer Tutucusu 3"/>
          <p:cNvSpPr>
            <a:spLocks noGrp="1"/>
          </p:cNvSpPr>
          <p:nvPr>
            <p:ph type="dt" sz="half" idx="10"/>
          </p:nvPr>
        </p:nvSpPr>
        <p:spPr/>
        <p:txBody>
          <a:bodyPr rtlCol="0"/>
          <a:lstStyle/>
          <a:p>
            <a:pPr rtl="0"/>
            <a:fld id="{C3717620-CE45-4FAE-8857-5211E38C212E}" type="datetime1">
              <a:rPr lang="tr-TR" noProof="0" smtClean="0"/>
              <a:t>20.06.2022</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6D22F896-40B5-4ADD-8801-0D06FADFA095}" type="slidenum">
              <a:rPr lang="tr-TR" noProof="0" smtClean="0"/>
              <a:t>‹#›</a:t>
            </a:fld>
            <a:endParaRPr lang="tr-TR" noProof="0"/>
          </a:p>
        </p:txBody>
      </p:sp>
    </p:spTree>
    <p:extLst>
      <p:ext uri="{BB962C8B-B14F-4D97-AF65-F5344CB8AC3E}">
        <p14:creationId xmlns:p14="http://schemas.microsoft.com/office/powerpoint/2010/main" val="1497360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p:cNvSpPr>
            <a:spLocks noGrp="1"/>
          </p:cNvSpPr>
          <p:nvPr>
            <p:ph type="title"/>
          </p:nvPr>
        </p:nvSpPr>
        <p:spPr>
          <a:xfrm>
            <a:off x="1141411" y="1419226"/>
            <a:ext cx="9906000" cy="2852737"/>
          </a:xfrm>
        </p:spPr>
        <p:txBody>
          <a:bodyPr rtlCol="0" anchor="b">
            <a:normAutofit/>
          </a:bodyPr>
          <a:lstStyle>
            <a:lvl1pPr>
              <a:defRPr sz="3600"/>
            </a:lvl1pPr>
          </a:lstStyle>
          <a:p>
            <a:pPr rtl="0"/>
            <a:r>
              <a:rPr lang="tr-TR" noProof="0" smtClean="0"/>
              <a:t>Asıl başlık stili için tıklatın</a:t>
            </a:r>
            <a:endParaRPr lang="tr-TR" noProof="0"/>
          </a:p>
        </p:txBody>
      </p:sp>
      <p:sp>
        <p:nvSpPr>
          <p:cNvPr id="3" name="Metin Yer Tutucusu 2"/>
          <p:cNvSpPr>
            <a:spLocks noGrp="1"/>
          </p:cNvSpPr>
          <p:nvPr>
            <p:ph type="body" idx="1"/>
          </p:nvPr>
        </p:nvSpPr>
        <p:spPr>
          <a:xfrm>
            <a:off x="1141411" y="4424362"/>
            <a:ext cx="9906000" cy="1374776"/>
          </a:xfrm>
        </p:spPr>
        <p:txBody>
          <a:bodyPr rtlCol="0">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smtClean="0"/>
              <a:t>Asıl metin stillerini düzenle</a:t>
            </a:r>
          </a:p>
        </p:txBody>
      </p:sp>
      <p:sp>
        <p:nvSpPr>
          <p:cNvPr id="4" name="Tarih Yer Tutucusu 3"/>
          <p:cNvSpPr>
            <a:spLocks noGrp="1"/>
          </p:cNvSpPr>
          <p:nvPr>
            <p:ph type="dt" sz="half" idx="10"/>
          </p:nvPr>
        </p:nvSpPr>
        <p:spPr/>
        <p:txBody>
          <a:bodyPr rtlCol="0"/>
          <a:lstStyle/>
          <a:p>
            <a:pPr rtl="0"/>
            <a:fld id="{14D6746C-7172-4178-BD23-7889933AA67D}" type="datetime1">
              <a:rPr lang="tr-TR" noProof="0" smtClean="0"/>
              <a:t>20.06.2022</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6D22F896-40B5-4ADD-8801-0D06FADFA095}" type="slidenum">
              <a:rPr lang="tr-TR" noProof="0" smtClean="0"/>
              <a:t>‹#›</a:t>
            </a:fld>
            <a:endParaRPr lang="tr-TR" noProof="0"/>
          </a:p>
        </p:txBody>
      </p:sp>
    </p:spTree>
    <p:extLst>
      <p:ext uri="{BB962C8B-B14F-4D97-AF65-F5344CB8AC3E}">
        <p14:creationId xmlns:p14="http://schemas.microsoft.com/office/powerpoint/2010/main" val="1522801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smtClean="0"/>
              <a:t>Asıl başlık stili için tıklatın</a:t>
            </a:r>
            <a:endParaRPr lang="tr-TR" noProof="0"/>
          </a:p>
        </p:txBody>
      </p:sp>
      <p:sp>
        <p:nvSpPr>
          <p:cNvPr id="3" name="İçerik Yer Tutucusu 2"/>
          <p:cNvSpPr>
            <a:spLocks noGrp="1"/>
          </p:cNvSpPr>
          <p:nvPr>
            <p:ph sz="half" idx="1"/>
          </p:nvPr>
        </p:nvSpPr>
        <p:spPr>
          <a:xfrm>
            <a:off x="1141410" y="2249486"/>
            <a:ext cx="4878389" cy="3541714"/>
          </a:xfrm>
        </p:spPr>
        <p:txBody>
          <a:bodyPr rtlCol="0"/>
          <a:lstStyle/>
          <a:p>
            <a:pPr lvl="0" rtl="0"/>
            <a:r>
              <a:rPr lang="tr-TR" noProof="0" smtClean="0"/>
              <a:t>Asıl metin stillerini düzenle</a:t>
            </a:r>
          </a:p>
          <a:p>
            <a:pPr lvl="1" rtl="0"/>
            <a:r>
              <a:rPr lang="tr-TR" noProof="0" smtClean="0"/>
              <a:t>İkinci düzey</a:t>
            </a:r>
          </a:p>
          <a:p>
            <a:pPr lvl="2" rtl="0"/>
            <a:r>
              <a:rPr lang="tr-TR" noProof="0" smtClean="0"/>
              <a:t>Üçüncü düzey</a:t>
            </a:r>
          </a:p>
          <a:p>
            <a:pPr lvl="3" rtl="0"/>
            <a:r>
              <a:rPr lang="tr-TR" noProof="0" smtClean="0"/>
              <a:t>Dördüncü düzey</a:t>
            </a:r>
          </a:p>
          <a:p>
            <a:pPr lvl="4" rtl="0"/>
            <a:r>
              <a:rPr lang="tr-TR" noProof="0" smtClean="0"/>
              <a:t>Beşinci düzey</a:t>
            </a:r>
            <a:endParaRPr lang="tr-TR" noProof="0"/>
          </a:p>
        </p:txBody>
      </p:sp>
      <p:sp>
        <p:nvSpPr>
          <p:cNvPr id="4" name="İçerik Yer Tutucusu 3"/>
          <p:cNvSpPr>
            <a:spLocks noGrp="1"/>
          </p:cNvSpPr>
          <p:nvPr>
            <p:ph sz="half" idx="2"/>
          </p:nvPr>
        </p:nvSpPr>
        <p:spPr>
          <a:xfrm>
            <a:off x="6172200" y="2249486"/>
            <a:ext cx="4875211" cy="3541714"/>
          </a:xfrm>
        </p:spPr>
        <p:txBody>
          <a:bodyPr rtlCol="0"/>
          <a:lstStyle/>
          <a:p>
            <a:pPr lvl="0" rtl="0"/>
            <a:r>
              <a:rPr lang="tr-TR" noProof="0" smtClean="0"/>
              <a:t>Asıl metin stillerini düzenle</a:t>
            </a:r>
          </a:p>
          <a:p>
            <a:pPr lvl="1" rtl="0"/>
            <a:r>
              <a:rPr lang="tr-TR" noProof="0" smtClean="0"/>
              <a:t>İkinci düzey</a:t>
            </a:r>
          </a:p>
          <a:p>
            <a:pPr lvl="2" rtl="0"/>
            <a:r>
              <a:rPr lang="tr-TR" noProof="0" smtClean="0"/>
              <a:t>Üçüncü düzey</a:t>
            </a:r>
          </a:p>
          <a:p>
            <a:pPr lvl="3" rtl="0"/>
            <a:r>
              <a:rPr lang="tr-TR" noProof="0" smtClean="0"/>
              <a:t>Dördüncü düzey</a:t>
            </a:r>
          </a:p>
          <a:p>
            <a:pPr lvl="4" rtl="0"/>
            <a:r>
              <a:rPr lang="tr-TR" noProof="0" smtClean="0"/>
              <a:t>Beşinci düzey</a:t>
            </a:r>
            <a:endParaRPr lang="tr-TR" noProof="0"/>
          </a:p>
        </p:txBody>
      </p:sp>
      <p:sp>
        <p:nvSpPr>
          <p:cNvPr id="5" name="Tarih Yer Tutucusu 4"/>
          <p:cNvSpPr>
            <a:spLocks noGrp="1"/>
          </p:cNvSpPr>
          <p:nvPr>
            <p:ph type="dt" sz="half" idx="10"/>
          </p:nvPr>
        </p:nvSpPr>
        <p:spPr/>
        <p:txBody>
          <a:bodyPr rtlCol="0"/>
          <a:lstStyle/>
          <a:p>
            <a:pPr rtl="0"/>
            <a:fld id="{763D1196-B402-45B1-A9EC-8899D5D73EB7}" type="datetime1">
              <a:rPr lang="tr-TR" noProof="0" smtClean="0"/>
              <a:t>20.06.2022</a:t>
            </a:fld>
            <a:endParaRPr lang="tr-TR" noProof="0"/>
          </a:p>
        </p:txBody>
      </p:sp>
      <p:sp>
        <p:nvSpPr>
          <p:cNvPr id="6" name="Alt Bilgi Yer Tutucusu 5"/>
          <p:cNvSpPr>
            <a:spLocks noGrp="1"/>
          </p:cNvSpPr>
          <p:nvPr>
            <p:ph type="ftr" sz="quarter" idx="11"/>
          </p:nvPr>
        </p:nvSpPr>
        <p:spPr/>
        <p:txBody>
          <a:bodyPr rtlCol="0"/>
          <a:lstStyle/>
          <a:p>
            <a:pPr rtl="0"/>
            <a:endParaRPr lang="tr-TR" noProof="0"/>
          </a:p>
        </p:txBody>
      </p:sp>
      <p:sp>
        <p:nvSpPr>
          <p:cNvPr id="7" name="Slayt Numarası Yer Tutucusu 6"/>
          <p:cNvSpPr>
            <a:spLocks noGrp="1"/>
          </p:cNvSpPr>
          <p:nvPr>
            <p:ph type="sldNum" sz="quarter" idx="12"/>
          </p:nvPr>
        </p:nvSpPr>
        <p:spPr/>
        <p:txBody>
          <a:bodyPr rtlCol="0"/>
          <a:lstStyle/>
          <a:p>
            <a:pPr rtl="0"/>
            <a:fld id="{6D22F896-40B5-4ADD-8801-0D06FADFA095}" type="slidenum">
              <a:rPr lang="tr-TR" noProof="0" smtClean="0"/>
              <a:t>‹#›</a:t>
            </a:fld>
            <a:endParaRPr lang="tr-TR" noProof="0"/>
          </a:p>
        </p:txBody>
      </p:sp>
    </p:spTree>
    <p:extLst>
      <p:ext uri="{BB962C8B-B14F-4D97-AF65-F5344CB8AC3E}">
        <p14:creationId xmlns:p14="http://schemas.microsoft.com/office/powerpoint/2010/main" val="1214335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1141411" y="619126"/>
            <a:ext cx="9906000" cy="1477961"/>
          </a:xfrm>
        </p:spPr>
        <p:txBody>
          <a:bodyPr rtlCol="0"/>
          <a:lstStyle/>
          <a:p>
            <a:pPr rtl="0"/>
            <a:r>
              <a:rPr lang="tr-TR" noProof="0" smtClean="0"/>
              <a:t>Asıl başlık stili için tıklatın</a:t>
            </a:r>
            <a:endParaRPr lang="tr-TR" noProof="0"/>
          </a:p>
        </p:txBody>
      </p:sp>
      <p:sp>
        <p:nvSpPr>
          <p:cNvPr id="3" name="Metin Yer Tutucusu 2"/>
          <p:cNvSpPr>
            <a:spLocks noGrp="1"/>
          </p:cNvSpPr>
          <p:nvPr>
            <p:ph type="body" idx="1"/>
          </p:nvPr>
        </p:nvSpPr>
        <p:spPr>
          <a:xfrm>
            <a:off x="1370019" y="2249486"/>
            <a:ext cx="4649783" cy="823912"/>
          </a:xfrm>
        </p:spPr>
        <p:txBody>
          <a:bodyPr rtlCol="0"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smtClean="0"/>
              <a:t>Asıl metin stillerini düzenle</a:t>
            </a:r>
          </a:p>
        </p:txBody>
      </p:sp>
      <p:sp>
        <p:nvSpPr>
          <p:cNvPr id="4" name="İçerik Yer Tutucusu 3"/>
          <p:cNvSpPr>
            <a:spLocks noGrp="1"/>
          </p:cNvSpPr>
          <p:nvPr>
            <p:ph sz="half" idx="2"/>
          </p:nvPr>
        </p:nvSpPr>
        <p:spPr>
          <a:xfrm>
            <a:off x="1141410" y="3073397"/>
            <a:ext cx="4878391" cy="2717801"/>
          </a:xfrm>
        </p:spPr>
        <p:txBody>
          <a:bodyPr rtlCol="0"/>
          <a:lstStyle/>
          <a:p>
            <a:pPr lvl="0" rtl="0"/>
            <a:r>
              <a:rPr lang="tr-TR" noProof="0" smtClean="0"/>
              <a:t>Asıl metin stillerini düzenle</a:t>
            </a:r>
          </a:p>
          <a:p>
            <a:pPr lvl="1" rtl="0"/>
            <a:r>
              <a:rPr lang="tr-TR" noProof="0" smtClean="0"/>
              <a:t>İkinci düzey</a:t>
            </a:r>
          </a:p>
          <a:p>
            <a:pPr lvl="2" rtl="0"/>
            <a:r>
              <a:rPr lang="tr-TR" noProof="0" smtClean="0"/>
              <a:t>Üçüncü düzey</a:t>
            </a:r>
          </a:p>
          <a:p>
            <a:pPr lvl="3" rtl="0"/>
            <a:r>
              <a:rPr lang="tr-TR" noProof="0" smtClean="0"/>
              <a:t>Dördüncü düzey</a:t>
            </a:r>
          </a:p>
          <a:p>
            <a:pPr lvl="4" rtl="0"/>
            <a:r>
              <a:rPr lang="tr-TR" noProof="0" smtClean="0"/>
              <a:t>Beşinci düzey</a:t>
            </a:r>
            <a:endParaRPr lang="tr-TR" noProof="0"/>
          </a:p>
        </p:txBody>
      </p:sp>
      <p:sp>
        <p:nvSpPr>
          <p:cNvPr id="5" name="Metin Yer Tutucusu 4"/>
          <p:cNvSpPr>
            <a:spLocks noGrp="1"/>
          </p:cNvSpPr>
          <p:nvPr>
            <p:ph type="body" sz="quarter" idx="3"/>
          </p:nvPr>
        </p:nvSpPr>
        <p:spPr>
          <a:xfrm>
            <a:off x="6400808" y="2249485"/>
            <a:ext cx="4646602" cy="823912"/>
          </a:xfrm>
        </p:spPr>
        <p:txBody>
          <a:bodyPr rtlCol="0"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smtClean="0"/>
              <a:t>Asıl metin stillerini düzenle</a:t>
            </a:r>
          </a:p>
        </p:txBody>
      </p:sp>
      <p:sp>
        <p:nvSpPr>
          <p:cNvPr id="6" name="İçerik Yer Tutucusu 5"/>
          <p:cNvSpPr>
            <a:spLocks noGrp="1"/>
          </p:cNvSpPr>
          <p:nvPr>
            <p:ph sz="quarter" idx="4"/>
          </p:nvPr>
        </p:nvSpPr>
        <p:spPr>
          <a:xfrm>
            <a:off x="6172200" y="3073397"/>
            <a:ext cx="4875210" cy="2717801"/>
          </a:xfrm>
        </p:spPr>
        <p:txBody>
          <a:bodyPr rtlCol="0"/>
          <a:lstStyle/>
          <a:p>
            <a:pPr lvl="0" rtl="0"/>
            <a:r>
              <a:rPr lang="tr-TR" noProof="0" smtClean="0"/>
              <a:t>Asıl metin stillerini düzenle</a:t>
            </a:r>
          </a:p>
          <a:p>
            <a:pPr lvl="1" rtl="0"/>
            <a:r>
              <a:rPr lang="tr-TR" noProof="0" smtClean="0"/>
              <a:t>İkinci düzey</a:t>
            </a:r>
          </a:p>
          <a:p>
            <a:pPr lvl="2" rtl="0"/>
            <a:r>
              <a:rPr lang="tr-TR" noProof="0" smtClean="0"/>
              <a:t>Üçüncü düzey</a:t>
            </a:r>
          </a:p>
          <a:p>
            <a:pPr lvl="3" rtl="0"/>
            <a:r>
              <a:rPr lang="tr-TR" noProof="0" smtClean="0"/>
              <a:t>Dördüncü düzey</a:t>
            </a:r>
          </a:p>
          <a:p>
            <a:pPr lvl="4" rtl="0"/>
            <a:r>
              <a:rPr lang="tr-TR" noProof="0" smtClean="0"/>
              <a:t>Beşinci düzey</a:t>
            </a:r>
            <a:endParaRPr lang="tr-TR" noProof="0"/>
          </a:p>
        </p:txBody>
      </p:sp>
      <p:sp>
        <p:nvSpPr>
          <p:cNvPr id="7" name="Tarih Yer Tutucusu 6"/>
          <p:cNvSpPr>
            <a:spLocks noGrp="1"/>
          </p:cNvSpPr>
          <p:nvPr>
            <p:ph type="dt" sz="half" idx="10"/>
          </p:nvPr>
        </p:nvSpPr>
        <p:spPr/>
        <p:txBody>
          <a:bodyPr rtlCol="0"/>
          <a:lstStyle/>
          <a:p>
            <a:pPr rtl="0"/>
            <a:fld id="{9E81B3EE-474E-4A3B-B212-5F3E54F24936}" type="datetime1">
              <a:rPr lang="tr-TR" noProof="0" smtClean="0"/>
              <a:t>20.06.2022</a:t>
            </a:fld>
            <a:endParaRPr lang="tr-TR" noProof="0"/>
          </a:p>
        </p:txBody>
      </p:sp>
      <p:sp>
        <p:nvSpPr>
          <p:cNvPr id="8" name="Alt Bilgi Yer Tutucusu 7"/>
          <p:cNvSpPr>
            <a:spLocks noGrp="1"/>
          </p:cNvSpPr>
          <p:nvPr>
            <p:ph type="ftr" sz="quarter" idx="11"/>
          </p:nvPr>
        </p:nvSpPr>
        <p:spPr/>
        <p:txBody>
          <a:bodyPr rtlCol="0"/>
          <a:lstStyle/>
          <a:p>
            <a:pPr rtl="0"/>
            <a:endParaRPr lang="tr-TR" noProof="0"/>
          </a:p>
        </p:txBody>
      </p:sp>
      <p:sp>
        <p:nvSpPr>
          <p:cNvPr id="9" name="Slayt Numarası Yer Tutucusu 8"/>
          <p:cNvSpPr>
            <a:spLocks noGrp="1"/>
          </p:cNvSpPr>
          <p:nvPr>
            <p:ph type="sldNum" sz="quarter" idx="12"/>
          </p:nvPr>
        </p:nvSpPr>
        <p:spPr/>
        <p:txBody>
          <a:bodyPr rtlCol="0"/>
          <a:lstStyle/>
          <a:p>
            <a:pPr rtl="0"/>
            <a:fld id="{6D22F896-40B5-4ADD-8801-0D06FADFA095}" type="slidenum">
              <a:rPr lang="tr-TR" noProof="0" smtClean="0"/>
              <a:t>‹#›</a:t>
            </a:fld>
            <a:endParaRPr lang="tr-TR" noProof="0"/>
          </a:p>
        </p:txBody>
      </p:sp>
    </p:spTree>
    <p:extLst>
      <p:ext uri="{BB962C8B-B14F-4D97-AF65-F5344CB8AC3E}">
        <p14:creationId xmlns:p14="http://schemas.microsoft.com/office/powerpoint/2010/main" val="846593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smtClean="0"/>
              <a:t>Asıl başlık stili için tıklatın</a:t>
            </a:r>
            <a:endParaRPr lang="tr-TR" noProof="0"/>
          </a:p>
        </p:txBody>
      </p:sp>
      <p:sp>
        <p:nvSpPr>
          <p:cNvPr id="3" name="Tarih Yer Tutucusu 2"/>
          <p:cNvSpPr>
            <a:spLocks noGrp="1"/>
          </p:cNvSpPr>
          <p:nvPr>
            <p:ph type="dt" sz="half" idx="10"/>
          </p:nvPr>
        </p:nvSpPr>
        <p:spPr/>
        <p:txBody>
          <a:bodyPr rtlCol="0"/>
          <a:lstStyle/>
          <a:p>
            <a:pPr rtl="0"/>
            <a:fld id="{F9BB3205-2E3A-4175-95C0-69E80BEFC3FC}" type="datetime1">
              <a:rPr lang="tr-TR" noProof="0" smtClean="0"/>
              <a:t>20.06.2022</a:t>
            </a:fld>
            <a:endParaRPr lang="tr-TR" noProof="0"/>
          </a:p>
        </p:txBody>
      </p:sp>
      <p:sp>
        <p:nvSpPr>
          <p:cNvPr id="4" name="Alt Bilgi Yer Tutucusu 3"/>
          <p:cNvSpPr>
            <a:spLocks noGrp="1"/>
          </p:cNvSpPr>
          <p:nvPr>
            <p:ph type="ftr" sz="quarter" idx="11"/>
          </p:nvPr>
        </p:nvSpPr>
        <p:spPr/>
        <p:txBody>
          <a:bodyPr rtlCol="0"/>
          <a:lstStyle/>
          <a:p>
            <a:pPr rtl="0"/>
            <a:endParaRPr lang="tr-TR" noProof="0"/>
          </a:p>
        </p:txBody>
      </p:sp>
      <p:sp>
        <p:nvSpPr>
          <p:cNvPr id="5" name="Slayt Numarası Yer Tutucusu 4"/>
          <p:cNvSpPr>
            <a:spLocks noGrp="1"/>
          </p:cNvSpPr>
          <p:nvPr>
            <p:ph type="sldNum" sz="quarter" idx="12"/>
          </p:nvPr>
        </p:nvSpPr>
        <p:spPr/>
        <p:txBody>
          <a:bodyPr rtlCol="0"/>
          <a:lstStyle/>
          <a:p>
            <a:pPr rtl="0"/>
            <a:fld id="{6D22F896-40B5-4ADD-8801-0D06FADFA095}" type="slidenum">
              <a:rPr lang="tr-TR" noProof="0" smtClean="0"/>
              <a:t>‹#›</a:t>
            </a:fld>
            <a:endParaRPr lang="tr-TR" noProof="0"/>
          </a:p>
        </p:txBody>
      </p:sp>
    </p:spTree>
    <p:extLst>
      <p:ext uri="{BB962C8B-B14F-4D97-AF65-F5344CB8AC3E}">
        <p14:creationId xmlns:p14="http://schemas.microsoft.com/office/powerpoint/2010/main" val="1876122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Tarih Yer Tutucusu 1"/>
          <p:cNvSpPr>
            <a:spLocks noGrp="1"/>
          </p:cNvSpPr>
          <p:nvPr>
            <p:ph type="dt" sz="half" idx="10"/>
          </p:nvPr>
        </p:nvSpPr>
        <p:spPr/>
        <p:txBody>
          <a:bodyPr rtlCol="0"/>
          <a:lstStyle/>
          <a:p>
            <a:pPr rtl="0"/>
            <a:fld id="{13CCF249-304C-4D4A-B09D-3C8265AAA758}" type="datetime1">
              <a:rPr lang="tr-TR" noProof="0" smtClean="0"/>
              <a:t>20.06.2022</a:t>
            </a:fld>
            <a:endParaRPr lang="tr-TR" noProof="0"/>
          </a:p>
        </p:txBody>
      </p:sp>
      <p:sp>
        <p:nvSpPr>
          <p:cNvPr id="3" name="Alt Bilgi Yer Tutucusu 2"/>
          <p:cNvSpPr>
            <a:spLocks noGrp="1"/>
          </p:cNvSpPr>
          <p:nvPr>
            <p:ph type="ftr" sz="quarter" idx="11"/>
          </p:nvPr>
        </p:nvSpPr>
        <p:spPr/>
        <p:txBody>
          <a:bodyPr rtlCol="0"/>
          <a:lstStyle/>
          <a:p>
            <a:pPr rtl="0"/>
            <a:endParaRPr lang="tr-TR" noProof="0"/>
          </a:p>
        </p:txBody>
      </p:sp>
      <p:sp>
        <p:nvSpPr>
          <p:cNvPr id="4" name="Slayt Numarası Yer Tutucusu 3"/>
          <p:cNvSpPr>
            <a:spLocks noGrp="1"/>
          </p:cNvSpPr>
          <p:nvPr>
            <p:ph type="sldNum" sz="quarter" idx="12"/>
          </p:nvPr>
        </p:nvSpPr>
        <p:spPr/>
        <p:txBody>
          <a:bodyPr rtlCol="0"/>
          <a:lstStyle/>
          <a:p>
            <a:pPr rtl="0"/>
            <a:fld id="{6D22F896-40B5-4ADD-8801-0D06FADFA095}" type="slidenum">
              <a:rPr lang="tr-TR" noProof="0" smtClean="0"/>
              <a:t>‹#›</a:t>
            </a:fld>
            <a:endParaRPr lang="tr-TR" noProof="0"/>
          </a:p>
        </p:txBody>
      </p:sp>
    </p:spTree>
    <p:extLst>
      <p:ext uri="{BB962C8B-B14F-4D97-AF65-F5344CB8AC3E}">
        <p14:creationId xmlns:p14="http://schemas.microsoft.com/office/powerpoint/2010/main" val="1996950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Resim Yazı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1146705" y="609601"/>
            <a:ext cx="3856037" cy="1639884"/>
          </a:xfrm>
        </p:spPr>
        <p:txBody>
          <a:bodyPr rtlCol="0" anchor="b"/>
          <a:lstStyle>
            <a:lvl1pPr>
              <a:defRPr sz="3200"/>
            </a:lvl1pPr>
          </a:lstStyle>
          <a:p>
            <a:pPr rtl="0"/>
            <a:r>
              <a:rPr lang="tr-TR" noProof="0" smtClean="0"/>
              <a:t>Asıl başlık stili için tıklatın</a:t>
            </a:r>
            <a:endParaRPr lang="tr-TR" noProof="0"/>
          </a:p>
        </p:txBody>
      </p:sp>
      <p:sp>
        <p:nvSpPr>
          <p:cNvPr id="3" name="İçerik Yer Tutucusu 2"/>
          <p:cNvSpPr>
            <a:spLocks noGrp="1"/>
          </p:cNvSpPr>
          <p:nvPr>
            <p:ph idx="1"/>
          </p:nvPr>
        </p:nvSpPr>
        <p:spPr>
          <a:xfrm>
            <a:off x="5156200" y="592666"/>
            <a:ext cx="5891209" cy="5198534"/>
          </a:xfrm>
        </p:spPr>
        <p:txBody>
          <a:bodyPr rtlCol="0" anchor="ctr"/>
          <a:lstStyle/>
          <a:p>
            <a:pPr lvl="0" rtl="0"/>
            <a:r>
              <a:rPr lang="tr-TR" noProof="0" smtClean="0"/>
              <a:t>Asıl metin stillerini düzenle</a:t>
            </a:r>
          </a:p>
          <a:p>
            <a:pPr lvl="1" rtl="0"/>
            <a:r>
              <a:rPr lang="tr-TR" noProof="0" smtClean="0"/>
              <a:t>İkinci düzey</a:t>
            </a:r>
          </a:p>
          <a:p>
            <a:pPr lvl="2" rtl="0"/>
            <a:r>
              <a:rPr lang="tr-TR" noProof="0" smtClean="0"/>
              <a:t>Üçüncü düzey</a:t>
            </a:r>
          </a:p>
          <a:p>
            <a:pPr lvl="3" rtl="0"/>
            <a:r>
              <a:rPr lang="tr-TR" noProof="0" smtClean="0"/>
              <a:t>Dördüncü düzey</a:t>
            </a:r>
          </a:p>
          <a:p>
            <a:pPr lvl="4" rtl="0"/>
            <a:r>
              <a:rPr lang="tr-TR" noProof="0" smtClean="0"/>
              <a:t>Beşinci düzey</a:t>
            </a:r>
            <a:endParaRPr lang="tr-TR" noProof="0"/>
          </a:p>
        </p:txBody>
      </p:sp>
      <p:sp>
        <p:nvSpPr>
          <p:cNvPr id="4" name="Metin Yer Tutucusu 3"/>
          <p:cNvSpPr>
            <a:spLocks noGrp="1"/>
          </p:cNvSpPr>
          <p:nvPr>
            <p:ph type="body" sz="half" idx="2"/>
          </p:nvPr>
        </p:nvSpPr>
        <p:spPr>
          <a:xfrm>
            <a:off x="1146705" y="2249486"/>
            <a:ext cx="3856037" cy="3541714"/>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TR" noProof="0" smtClean="0"/>
              <a:t>Asıl metin stillerini düzenle</a:t>
            </a:r>
          </a:p>
        </p:txBody>
      </p:sp>
      <p:sp>
        <p:nvSpPr>
          <p:cNvPr id="5" name="Tarih Yer Tutucusu 4"/>
          <p:cNvSpPr>
            <a:spLocks noGrp="1"/>
          </p:cNvSpPr>
          <p:nvPr>
            <p:ph type="dt" sz="half" idx="10"/>
          </p:nvPr>
        </p:nvSpPr>
        <p:spPr/>
        <p:txBody>
          <a:bodyPr rtlCol="0"/>
          <a:lstStyle/>
          <a:p>
            <a:pPr rtl="0"/>
            <a:fld id="{AB7827A4-2C57-42C0-A38C-D32D45F4C710}" type="datetime1">
              <a:rPr lang="tr-TR" noProof="0" smtClean="0"/>
              <a:t>20.06.2022</a:t>
            </a:fld>
            <a:endParaRPr lang="tr-TR" noProof="0"/>
          </a:p>
        </p:txBody>
      </p:sp>
      <p:sp>
        <p:nvSpPr>
          <p:cNvPr id="6" name="Alt Bilgi Yer Tutucusu 5"/>
          <p:cNvSpPr>
            <a:spLocks noGrp="1"/>
          </p:cNvSpPr>
          <p:nvPr>
            <p:ph type="ftr" sz="quarter" idx="11"/>
          </p:nvPr>
        </p:nvSpPr>
        <p:spPr/>
        <p:txBody>
          <a:bodyPr rtlCol="0"/>
          <a:lstStyle/>
          <a:p>
            <a:pPr rtl="0"/>
            <a:endParaRPr lang="tr-TR" noProof="0"/>
          </a:p>
        </p:txBody>
      </p:sp>
      <p:sp>
        <p:nvSpPr>
          <p:cNvPr id="7" name="Slayt Numarası Yer Tutucusu 6"/>
          <p:cNvSpPr>
            <a:spLocks noGrp="1"/>
          </p:cNvSpPr>
          <p:nvPr>
            <p:ph type="sldNum" sz="quarter" idx="12"/>
          </p:nvPr>
        </p:nvSpPr>
        <p:spPr/>
        <p:txBody>
          <a:bodyPr rtlCol="0"/>
          <a:lstStyle/>
          <a:p>
            <a:pPr rtl="0"/>
            <a:fld id="{6D22F896-40B5-4ADD-8801-0D06FADFA095}" type="slidenum">
              <a:rPr lang="tr-TR" noProof="0" smtClean="0"/>
              <a:t>‹#›</a:t>
            </a:fld>
            <a:endParaRPr lang="tr-TR" noProof="0"/>
          </a:p>
        </p:txBody>
      </p:sp>
    </p:spTree>
    <p:extLst>
      <p:ext uri="{BB962C8B-B14F-4D97-AF65-F5344CB8AC3E}">
        <p14:creationId xmlns:p14="http://schemas.microsoft.com/office/powerpoint/2010/main" val="2061360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Resim Yazısı İçeren Resim">
    <p:spTree>
      <p:nvGrpSpPr>
        <p:cNvPr id="1" name=""/>
        <p:cNvGrpSpPr/>
        <p:nvPr/>
      </p:nvGrpSpPr>
      <p:grpSpPr>
        <a:xfrm>
          <a:off x="0" y="0"/>
          <a:ext cx="0" cy="0"/>
          <a:chOff x="0" y="0"/>
          <a:chExt cx="0" cy="0"/>
        </a:xfrm>
      </p:grpSpPr>
      <p:sp>
        <p:nvSpPr>
          <p:cNvPr id="2" name="Başlık 1"/>
          <p:cNvSpPr>
            <a:spLocks noGrp="1"/>
          </p:cNvSpPr>
          <p:nvPr>
            <p:ph type="title"/>
          </p:nvPr>
        </p:nvSpPr>
        <p:spPr>
          <a:xfrm>
            <a:off x="1141413" y="609600"/>
            <a:ext cx="5934508" cy="1639886"/>
          </a:xfrm>
        </p:spPr>
        <p:txBody>
          <a:bodyPr rtlCol="0" anchor="b"/>
          <a:lstStyle>
            <a:lvl1pPr>
              <a:defRPr sz="3200"/>
            </a:lvl1pPr>
          </a:lstStyle>
          <a:p>
            <a:pPr rtl="0"/>
            <a:r>
              <a:rPr lang="tr-TR" noProof="0" smtClean="0"/>
              <a:t>Asıl başlık stili için tıklatın</a:t>
            </a:r>
            <a:endParaRPr lang="tr-TR" noProof="0"/>
          </a:p>
        </p:txBody>
      </p:sp>
      <p:sp>
        <p:nvSpPr>
          <p:cNvPr id="3" name="Resim Yer Tutucusu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tr-TR" noProof="0" smtClean="0"/>
              <a:t>Resim eklemek için simgeyi tıklatın</a:t>
            </a:r>
            <a:endParaRPr lang="tr-TR" noProof="0"/>
          </a:p>
        </p:txBody>
      </p:sp>
      <p:sp>
        <p:nvSpPr>
          <p:cNvPr id="4" name="Metin Yer Tutucusu 3"/>
          <p:cNvSpPr>
            <a:spLocks noGrp="1"/>
          </p:cNvSpPr>
          <p:nvPr>
            <p:ph type="body" sz="half" idx="2"/>
          </p:nvPr>
        </p:nvSpPr>
        <p:spPr>
          <a:xfrm>
            <a:off x="1141410" y="2249486"/>
            <a:ext cx="5934511" cy="3541714"/>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TR" noProof="0" smtClean="0"/>
              <a:t>Asıl metin stillerini düzenle</a:t>
            </a:r>
          </a:p>
        </p:txBody>
      </p:sp>
      <p:sp>
        <p:nvSpPr>
          <p:cNvPr id="5" name="Tarih Yer Tutucusu 4"/>
          <p:cNvSpPr>
            <a:spLocks noGrp="1"/>
          </p:cNvSpPr>
          <p:nvPr>
            <p:ph type="dt" sz="half" idx="10"/>
          </p:nvPr>
        </p:nvSpPr>
        <p:spPr/>
        <p:txBody>
          <a:bodyPr rtlCol="0"/>
          <a:lstStyle/>
          <a:p>
            <a:pPr rtl="0"/>
            <a:fld id="{F5814CAF-B49B-4A84-A875-518FA373F59C}" type="datetime1">
              <a:rPr lang="tr-TR" noProof="0" smtClean="0"/>
              <a:t>20.06.2022</a:t>
            </a:fld>
            <a:endParaRPr lang="tr-TR" noProof="0"/>
          </a:p>
        </p:txBody>
      </p:sp>
      <p:sp>
        <p:nvSpPr>
          <p:cNvPr id="6" name="Alt Bilgi Yer Tutucusu 5"/>
          <p:cNvSpPr>
            <a:spLocks noGrp="1"/>
          </p:cNvSpPr>
          <p:nvPr>
            <p:ph type="ftr" sz="quarter" idx="11"/>
          </p:nvPr>
        </p:nvSpPr>
        <p:spPr/>
        <p:txBody>
          <a:bodyPr rtlCol="0"/>
          <a:lstStyle/>
          <a:p>
            <a:pPr rtl="0"/>
            <a:endParaRPr lang="tr-TR" noProof="0"/>
          </a:p>
        </p:txBody>
      </p:sp>
      <p:sp>
        <p:nvSpPr>
          <p:cNvPr id="7" name="Slayt Numarası Yer Tutucusu 6"/>
          <p:cNvSpPr>
            <a:spLocks noGrp="1"/>
          </p:cNvSpPr>
          <p:nvPr>
            <p:ph type="sldNum" sz="quarter" idx="12"/>
          </p:nvPr>
        </p:nvSpPr>
        <p:spPr/>
        <p:txBody>
          <a:bodyPr rtlCol="0"/>
          <a:lstStyle/>
          <a:p>
            <a:pPr rtl="0"/>
            <a:fld id="{6D22F896-40B5-4ADD-8801-0D06FADFA095}" type="slidenum">
              <a:rPr lang="tr-TR" noProof="0" smtClean="0"/>
              <a:t>‹#›</a:t>
            </a:fld>
            <a:endParaRPr lang="tr-TR" noProof="0"/>
          </a:p>
        </p:txBody>
      </p:sp>
    </p:spTree>
    <p:extLst>
      <p:ext uri="{BB962C8B-B14F-4D97-AF65-F5344CB8AC3E}">
        <p14:creationId xmlns:p14="http://schemas.microsoft.com/office/powerpoint/2010/main" val="1109866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Resim 2" descr="\\DROBO-FS\QuickDrops\JB\PPTX NG\Droplets\LightingOverlay.png"/>
          <p:cNvPicPr>
            <a:picLocks noChangeAspect="1" noChangeArrowheads="1"/>
          </p:cNvPicPr>
          <p:nvPr/>
        </p:nvPicPr>
        <p:blipFill>
          <a:blip r:embed="rId19"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up 8"/>
            <p:cNvGrpSpPr/>
            <p:nvPr/>
          </p:nvGrpSpPr>
          <p:grpSpPr>
            <a:xfrm>
              <a:off x="-14288" y="0"/>
              <a:ext cx="1220788" cy="6858001"/>
              <a:chOff x="-14288" y="0"/>
              <a:chExt cx="1220788" cy="6858001"/>
            </a:xfrm>
            <a:grpFill/>
          </p:grpSpPr>
          <p:sp>
            <p:nvSpPr>
              <p:cNvPr id="21" name="Dikdörtgen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Serbest Biçi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Serbest Biçi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Serbest Biçi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Serbest Biçi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Serbest Biçi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Serbest Biçi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Serbest Biçi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Serbest Biçi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Serbest Biçi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Serbest Biçi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Satır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Serbest Biçi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Serbest Biçi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Serbest Biçi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Serbest Biçi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Dikdörtgen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Serbest Biçi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Serbest Biçi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Serbest Biçi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Serbest Biçi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Serbest Biçi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Serbest Biçi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Serbest Biçi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Serbest Biçi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Serbest Biçi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Serbest Biçi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up 9"/>
            <p:cNvGrpSpPr/>
            <p:nvPr/>
          </p:nvGrpSpPr>
          <p:grpSpPr>
            <a:xfrm>
              <a:off x="11364912" y="0"/>
              <a:ext cx="674688" cy="6848476"/>
              <a:chOff x="11364912" y="0"/>
              <a:chExt cx="674688" cy="6848476"/>
            </a:xfrm>
            <a:grpFill/>
          </p:grpSpPr>
          <p:sp>
            <p:nvSpPr>
              <p:cNvPr id="11" name="Serbest Biçi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Serbest Biçi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Serbest Biçi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Serbest Biçi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Serbest Biçi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Serbest Biçi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Serbest Biçi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Serbest Biçi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Serbest Biçi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Dikdörtgen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Başlık Yer Tutucusu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pPr rtl="0"/>
            <a:endParaRPr lang="tr-TR" noProof="0"/>
          </a:p>
        </p:txBody>
      </p:sp>
      <p:sp>
        <p:nvSpPr>
          <p:cNvPr id="3" name="Metin Yer Tutucusu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rtl="0"/>
            <a:r>
              <a:rPr lang="tr-TR" noProof="0"/>
              <a:t>Asıl metin stillerini düzenle</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C150BF5C-3E66-4613-B821-75088AF78515}" type="datetime1">
              <a:rPr lang="tr-TR" noProof="0" smtClean="0"/>
              <a:t>20.06.2022</a:t>
            </a:fld>
            <a:endParaRPr lang="tr-TR" noProof="0"/>
          </a:p>
        </p:txBody>
      </p:sp>
      <p:sp>
        <p:nvSpPr>
          <p:cNvPr id="5" name="Alt Bilgi Yer Tutucusu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pPr rtl="0"/>
            <a:endParaRPr lang="tr-TR" noProof="0"/>
          </a:p>
        </p:txBody>
      </p:sp>
      <p:sp>
        <p:nvSpPr>
          <p:cNvPr id="6" name="Slayt Numarası Yer Tutucusu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6D22F896-40B5-4ADD-8801-0D06FADFA095}" type="slidenum">
              <a:rPr lang="tr-TR" noProof="0" smtClean="0"/>
              <a:pPr/>
              <a:t>‹#›</a:t>
            </a:fld>
            <a:endParaRPr lang="tr-TR" noProof="0"/>
          </a:p>
        </p:txBody>
      </p:sp>
    </p:spTree>
    <p:extLst>
      <p:ext uri="{BB962C8B-B14F-4D97-AF65-F5344CB8AC3E}">
        <p14:creationId xmlns:p14="http://schemas.microsoft.com/office/powerpoint/2010/main" val="319185221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cstate="email">
            <a:duotone>
              <a:schemeClr val="bg2">
                <a:shade val="48000"/>
                <a:hueMod val="106000"/>
                <a:satMod val="140000"/>
                <a:lumMod val="42000"/>
              </a:schemeClr>
              <a:schemeClr val="bg2">
                <a:tint val="98000"/>
                <a:hueMod val="92000"/>
                <a:satMod val="220000"/>
                <a:lumMod val="90000"/>
              </a:schemeClr>
            </a:duotone>
            <a:extLst>
              <a:ext uri="{28A0092B-C50C-407E-A947-70E740481C1C}">
                <a14:useLocalDpi xmlns:a14="http://schemas.microsoft.com/office/drawing/2010/main"/>
              </a:ext>
            </a:extLst>
          </a:blip>
          <a:stretch/>
        </a:blipFill>
        <a:effectLst/>
      </p:bgPr>
    </p:bg>
    <p:spTree>
      <p:nvGrpSpPr>
        <p:cNvPr id="1" name=""/>
        <p:cNvGrpSpPr/>
        <p:nvPr/>
      </p:nvGrpSpPr>
      <p:grpSpPr>
        <a:xfrm>
          <a:off x="0" y="0"/>
          <a:ext cx="0" cy="0"/>
          <a:chOff x="0" y="0"/>
          <a:chExt cx="0" cy="0"/>
        </a:xfrm>
      </p:grpSpPr>
      <p:grpSp>
        <p:nvGrpSpPr>
          <p:cNvPr id="10" name="Grup 9">
            <a:extLst>
              <a:ext uri="{FF2B5EF4-FFF2-40B4-BE49-F238E27FC236}">
                <a16:creationId xmlns:a16="http://schemas.microsoft.com/office/drawing/2014/main" id="{788D5DFD-FA42-4EB0-B24E-4180C0CC5A0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1" name="Dikdörtgen 10">
              <a:extLst>
                <a:ext uri="{FF2B5EF4-FFF2-40B4-BE49-F238E27FC236}">
                  <a16:creationId xmlns:a16="http://schemas.microsoft.com/office/drawing/2014/main" id="{CC864817-5955-484B-9D1F-9BC8DB7398D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a:p>
          </p:txBody>
        </p:sp>
        <p:pic>
          <p:nvPicPr>
            <p:cNvPr id="12" name="Resim 2">
              <a:extLst>
                <a:ext uri="{FF2B5EF4-FFF2-40B4-BE49-F238E27FC236}">
                  <a16:creationId xmlns:a16="http://schemas.microsoft.com/office/drawing/2014/main" id="{280C083F-71A6-4E55-AE35-586518FE29BC}"/>
                </a:ext>
                <a:ext uri="{C183D7F6-B498-43B3-948B-1728B52AA6E4}">
                  <adec:decorative xmlns:adec="http://schemas.microsoft.com/office/drawing/2017/decorative" xmlns="" val="1"/>
                </a:ext>
              </a:extLst>
            </p:cNvPr>
            <p:cNvPicPr>
              <a:picLocks noChangeAspect="1" noChangeArrowheads="1"/>
            </p:cNvPicPr>
            <p:nvPr>
              <p:extLst>
                <p:ext uri="{386F3935-93C4-4BCD-93E2-E3B085C9AB24}">
                  <p16:designElem xmlns:p16="http://schemas.microsoft.com/office/powerpoint/2015/main" val="1"/>
                </p:ext>
              </p:extLst>
            </p:nvPr>
          </p:nvPicPr>
          <p:blipFill>
            <a:blip r:embed="rId4"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xmlns:a16="http://schemas.microsoft.com/office/drawing/2014/main" xmlns:p14="http://schemas.microsoft.com/office/powerpoint/2010/main">
                  <a:solidFill>
                    <a:srgbClr val="FFFFFF"/>
                  </a:solidFill>
                </a14:hiddenFill>
              </a:ext>
            </a:extLst>
          </p:spPr>
        </p:pic>
      </p:grpSp>
      <p:pic>
        <p:nvPicPr>
          <p:cNvPr id="5" name="Resim 4" descr="Ampul">
            <a:extLst>
              <a:ext uri="{FF2B5EF4-FFF2-40B4-BE49-F238E27FC236}">
                <a16:creationId xmlns:a16="http://schemas.microsoft.com/office/drawing/2014/main" id="{AC06F95D-BA5D-4DEE-93EF-3FE3173D13FF}"/>
              </a:ext>
            </a:extLst>
          </p:cNvPr>
          <p:cNvPicPr>
            <a:picLocks noChangeAspect="1"/>
          </p:cNvPicPr>
          <p:nvPr/>
        </p:nvPicPr>
        <p:blipFill rotWithShape="1">
          <a:blip r:embed="rId5" cstate="email">
            <a:alphaModFix/>
            <a:extLst>
              <a:ext uri="{28A0092B-C50C-407E-A947-70E740481C1C}">
                <a14:useLocalDpi xmlns:a14="http://schemas.microsoft.com/office/drawing/2010/main"/>
              </a:ext>
            </a:extLst>
          </a:blip>
          <a:srcRect/>
          <a:stretch/>
        </p:blipFill>
        <p:spPr>
          <a:xfrm>
            <a:off x="3611" y="10"/>
            <a:ext cx="12188389" cy="6857990"/>
          </a:xfrm>
          <a:prstGeom prst="rect">
            <a:avLst/>
          </a:prstGeom>
        </p:spPr>
      </p:pic>
      <p:grpSp>
        <p:nvGrpSpPr>
          <p:cNvPr id="14" name="Grup 13">
            <a:extLst>
              <a:ext uri="{FF2B5EF4-FFF2-40B4-BE49-F238E27FC236}">
                <a16:creationId xmlns:a16="http://schemas.microsoft.com/office/drawing/2014/main" id="{D44056DF-7985-4692-968A-466E9E6AF76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15" name="Yuvarlatılmış Çapraz Köşeli Dikdörtgen 7">
              <a:extLst>
                <a:ext uri="{FF2B5EF4-FFF2-40B4-BE49-F238E27FC236}">
                  <a16:creationId xmlns:a16="http://schemas.microsoft.com/office/drawing/2014/main" id="{B414A174-532A-4602-934F-9858D1D868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tr-TR"/>
            </a:p>
          </p:txBody>
        </p:sp>
        <p:grpSp>
          <p:nvGrpSpPr>
            <p:cNvPr id="16" name="Grup 15">
              <a:extLst>
                <a:ext uri="{FF2B5EF4-FFF2-40B4-BE49-F238E27FC236}">
                  <a16:creationId xmlns:a16="http://schemas.microsoft.com/office/drawing/2014/main" id="{940B0C0C-7F94-4725-8108-62B3B7A5AE70}"/>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17" name="Serbest Biçim 32">
                <a:extLst>
                  <a:ext uri="{FF2B5EF4-FFF2-40B4-BE49-F238E27FC236}">
                    <a16:creationId xmlns:a16="http://schemas.microsoft.com/office/drawing/2014/main" id="{367EAC5B-1891-480A-A3AD-B9F6A88FAC5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18" name="Serbest Biçim 33">
                <a:extLst>
                  <a:ext uri="{FF2B5EF4-FFF2-40B4-BE49-F238E27FC236}">
                    <a16:creationId xmlns:a16="http://schemas.microsoft.com/office/drawing/2014/main" id="{E33FF633-15BA-464F-8F5B-26C56665F79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19" name="Serbest Biçim 34">
                <a:extLst>
                  <a:ext uri="{FF2B5EF4-FFF2-40B4-BE49-F238E27FC236}">
                    <a16:creationId xmlns:a16="http://schemas.microsoft.com/office/drawing/2014/main" id="{0C949DF6-E66B-4DB8-AB52-30CA781B483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0" name="Serbest Biçim 37">
                <a:extLst>
                  <a:ext uri="{FF2B5EF4-FFF2-40B4-BE49-F238E27FC236}">
                    <a16:creationId xmlns:a16="http://schemas.microsoft.com/office/drawing/2014/main" id="{309C2298-5EF9-4B09-8995-014F6D3BFF5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1" name="Serbest Biçim 35">
                <a:extLst>
                  <a:ext uri="{FF2B5EF4-FFF2-40B4-BE49-F238E27FC236}">
                    <a16:creationId xmlns:a16="http://schemas.microsoft.com/office/drawing/2014/main" id="{319B2AFC-EBFF-477C-A364-6D575BE5AA0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2" name="Serbest Biçim 36">
                <a:extLst>
                  <a:ext uri="{FF2B5EF4-FFF2-40B4-BE49-F238E27FC236}">
                    <a16:creationId xmlns:a16="http://schemas.microsoft.com/office/drawing/2014/main" id="{CC6B7D67-F2F8-4B07-B954-EAC9135B2BB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3" name="Serbest Biçim 38">
                <a:extLst>
                  <a:ext uri="{FF2B5EF4-FFF2-40B4-BE49-F238E27FC236}">
                    <a16:creationId xmlns:a16="http://schemas.microsoft.com/office/drawing/2014/main" id="{7FF1659D-33DA-4F62-8567-A54020D2E2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4" name="Serbest Biçim 39">
                <a:extLst>
                  <a:ext uri="{FF2B5EF4-FFF2-40B4-BE49-F238E27FC236}">
                    <a16:creationId xmlns:a16="http://schemas.microsoft.com/office/drawing/2014/main" id="{9110F572-DC3D-4AB3-B731-B73BD650576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5" name="Serbest Biçim 40">
                <a:extLst>
                  <a:ext uri="{FF2B5EF4-FFF2-40B4-BE49-F238E27FC236}">
                    <a16:creationId xmlns:a16="http://schemas.microsoft.com/office/drawing/2014/main" id="{A2F7D0E9-68CE-40F9-B0E9-F915103ECF7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6" name="Dikdörtgen 41">
                <a:extLst>
                  <a:ext uri="{FF2B5EF4-FFF2-40B4-BE49-F238E27FC236}">
                    <a16:creationId xmlns:a16="http://schemas.microsoft.com/office/drawing/2014/main" id="{AB69A438-1FB7-454A-A3E9-0C329643CD48}"/>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a:extLst/>
            </p:spPr>
          </p:sp>
          <p:sp>
            <p:nvSpPr>
              <p:cNvPr id="27" name="Serbest Biçim 32">
                <a:extLst>
                  <a:ext uri="{FF2B5EF4-FFF2-40B4-BE49-F238E27FC236}">
                    <a16:creationId xmlns:a16="http://schemas.microsoft.com/office/drawing/2014/main" id="{E64598D0-3A2C-4570-9E7C-C52C89549B4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8" name="Serbest Biçim 33">
                <a:extLst>
                  <a:ext uri="{FF2B5EF4-FFF2-40B4-BE49-F238E27FC236}">
                    <a16:creationId xmlns:a16="http://schemas.microsoft.com/office/drawing/2014/main" id="{CC17CF42-8908-477B-9F36-DA1306CA010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9" name="Serbest Biçim 34">
                <a:extLst>
                  <a:ext uri="{FF2B5EF4-FFF2-40B4-BE49-F238E27FC236}">
                    <a16:creationId xmlns:a16="http://schemas.microsoft.com/office/drawing/2014/main" id="{A2457851-D4A0-404C-BF3F-99AE00B9E96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0" name="Serbest Biçim 37">
                <a:extLst>
                  <a:ext uri="{FF2B5EF4-FFF2-40B4-BE49-F238E27FC236}">
                    <a16:creationId xmlns:a16="http://schemas.microsoft.com/office/drawing/2014/main" id="{ECC300FA-EE4A-489E-9A47-79BEBF05DC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1" name="Serbest Biçim 35">
                <a:extLst>
                  <a:ext uri="{FF2B5EF4-FFF2-40B4-BE49-F238E27FC236}">
                    <a16:creationId xmlns:a16="http://schemas.microsoft.com/office/drawing/2014/main" id="{0D1F26E2-902B-416B-A1DB-80DAF78D8B8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2" name="Serbest Biçim 36">
                <a:extLst>
                  <a:ext uri="{FF2B5EF4-FFF2-40B4-BE49-F238E27FC236}">
                    <a16:creationId xmlns:a16="http://schemas.microsoft.com/office/drawing/2014/main" id="{491346A0-BF6D-45A5-806A-2150768722C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3" name="Serbest Biçim 38">
                <a:extLst>
                  <a:ext uri="{FF2B5EF4-FFF2-40B4-BE49-F238E27FC236}">
                    <a16:creationId xmlns:a16="http://schemas.microsoft.com/office/drawing/2014/main" id="{A8A5AAC9-38FD-4A03-AB91-236F2AAC625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4" name="Serbest Biçim 39">
                <a:extLst>
                  <a:ext uri="{FF2B5EF4-FFF2-40B4-BE49-F238E27FC236}">
                    <a16:creationId xmlns:a16="http://schemas.microsoft.com/office/drawing/2014/main" id="{7AD4105C-55AA-47FF-AC5D-5BCB0B78CDC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5" name="Serbest Biçim 40">
                <a:extLst>
                  <a:ext uri="{FF2B5EF4-FFF2-40B4-BE49-F238E27FC236}">
                    <a16:creationId xmlns:a16="http://schemas.microsoft.com/office/drawing/2014/main" id="{1C4B42B1-B112-4057-82C3-E5AF3BC7F6D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6" name="Dikdörtgen 41">
                <a:extLst>
                  <a:ext uri="{FF2B5EF4-FFF2-40B4-BE49-F238E27FC236}">
                    <a16:creationId xmlns:a16="http://schemas.microsoft.com/office/drawing/2014/main" id="{C8B37395-3651-4E66-A62E-31529FABC8C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a:extLst/>
            </p:spPr>
          </p:sp>
        </p:grpSp>
      </p:grpSp>
      <p:sp>
        <p:nvSpPr>
          <p:cNvPr id="2" name="Başlık 1">
            <a:extLst>
              <a:ext uri="{FF2B5EF4-FFF2-40B4-BE49-F238E27FC236}">
                <a16:creationId xmlns:a16="http://schemas.microsoft.com/office/drawing/2014/main" id="{4D687081-16D7-4BC5-A7DB-E70117439F85}"/>
              </a:ext>
            </a:extLst>
          </p:cNvPr>
          <p:cNvSpPr>
            <a:spLocks noGrp="1"/>
          </p:cNvSpPr>
          <p:nvPr>
            <p:ph type="ctrTitle"/>
          </p:nvPr>
        </p:nvSpPr>
        <p:spPr>
          <a:xfrm>
            <a:off x="2667000" y="2328334"/>
            <a:ext cx="6858000" cy="1367896"/>
          </a:xfrm>
        </p:spPr>
        <p:txBody>
          <a:bodyPr rtlCol="0" anchor="ctr">
            <a:normAutofit/>
          </a:bodyPr>
          <a:lstStyle/>
          <a:p>
            <a:pPr algn="ctr" rtl="0"/>
            <a:r>
              <a:rPr lang="tr-TR" sz="4000" dirty="0" err="1" smtClean="0">
                <a:solidFill>
                  <a:schemeClr val="accent5">
                    <a:lumMod val="75000"/>
                  </a:schemeClr>
                </a:solidFill>
                <a:latin typeface="Times New Roman" panose="02020603050405020304" pitchFamily="18" charset="0"/>
                <a:cs typeface="Times New Roman" panose="02020603050405020304" pitchFamily="18" charset="0"/>
              </a:rPr>
              <a:t>Unıty</a:t>
            </a:r>
            <a:r>
              <a:rPr lang="tr-TR" sz="4000" dirty="0" smtClean="0">
                <a:solidFill>
                  <a:schemeClr val="accent5">
                    <a:lumMod val="75000"/>
                  </a:schemeClr>
                </a:solidFill>
                <a:latin typeface="Times New Roman" panose="02020603050405020304" pitchFamily="18" charset="0"/>
                <a:cs typeface="Times New Roman" panose="02020603050405020304" pitchFamily="18" charset="0"/>
              </a:rPr>
              <a:t> ile mobil oyun geliştirme</a:t>
            </a:r>
            <a:endParaRPr lang="tr-TR" sz="4000"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3" name="Alt Başlık 2">
            <a:extLst>
              <a:ext uri="{FF2B5EF4-FFF2-40B4-BE49-F238E27FC236}">
                <a16:creationId xmlns:a16="http://schemas.microsoft.com/office/drawing/2014/main" id="{1841851F-203A-4F8E-AA75-478526ABA894}"/>
              </a:ext>
            </a:extLst>
          </p:cNvPr>
          <p:cNvSpPr>
            <a:spLocks noGrp="1"/>
          </p:cNvSpPr>
          <p:nvPr>
            <p:ph type="subTitle" idx="1"/>
          </p:nvPr>
        </p:nvSpPr>
        <p:spPr>
          <a:xfrm>
            <a:off x="2667001" y="3602038"/>
            <a:ext cx="6857999" cy="953029"/>
          </a:xfrm>
        </p:spPr>
        <p:txBody>
          <a:bodyPr rtlCol="0">
            <a:normAutofit/>
          </a:bodyPr>
          <a:lstStyle/>
          <a:p>
            <a:pPr algn="ctr" rtl="0"/>
            <a:r>
              <a:rPr lang="tr-TR" dirty="0" smtClean="0">
                <a:latin typeface="Times New Roman" panose="02020603050405020304" pitchFamily="18" charset="0"/>
                <a:cs typeface="Times New Roman" panose="02020603050405020304" pitchFamily="18" charset="0"/>
              </a:rPr>
              <a:t>KSU </a:t>
            </a:r>
            <a:r>
              <a:rPr lang="tr-TR" dirty="0" smtClean="0">
                <a:latin typeface="Times New Roman" panose="02020603050405020304" pitchFamily="18" charset="0"/>
                <a:cs typeface="Times New Roman" panose="02020603050405020304" pitchFamily="18" charset="0"/>
              </a:rPr>
              <a:t>BİLGİSAYAR MÜHENDİSLİĞİ</a:t>
            </a:r>
            <a:endParaRPr lang="tr-TR" dirty="0">
              <a:latin typeface="Times New Roman" panose="02020603050405020304" pitchFamily="18" charset="0"/>
              <a:cs typeface="Times New Roman" panose="02020603050405020304" pitchFamily="18" charset="0"/>
            </a:endParaRPr>
          </a:p>
        </p:txBody>
      </p:sp>
      <p:sp>
        <p:nvSpPr>
          <p:cNvPr id="38" name="Dikdörtgen 37">
            <a:extLst>
              <a:ext uri="{FF2B5EF4-FFF2-40B4-BE49-F238E27FC236}">
                <a16:creationId xmlns:a16="http://schemas.microsoft.com/office/drawing/2014/main" id="{6B6D540F-1E2F-416F-819F-D8216BC8F33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rtl="0"/>
            <a:endParaRPr lang="tr-TR"/>
          </a:p>
        </p:txBody>
      </p:sp>
      <p:pic>
        <p:nvPicPr>
          <p:cNvPr id="4" name="Resim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62955"/>
            <a:ext cx="1445704" cy="1445704"/>
          </a:xfrm>
          <a:prstGeom prst="rect">
            <a:avLst/>
          </a:prstGeom>
        </p:spPr>
      </p:pic>
      <p:sp>
        <p:nvSpPr>
          <p:cNvPr id="37" name="Rectangle 3"/>
          <p:cNvSpPr txBox="1">
            <a:spLocks noChangeArrowheads="1"/>
          </p:cNvSpPr>
          <p:nvPr/>
        </p:nvSpPr>
        <p:spPr>
          <a:xfrm>
            <a:off x="117170" y="4715139"/>
            <a:ext cx="6457801" cy="1857893"/>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pPr>
              <a:lnSpc>
                <a:spcPct val="80000"/>
              </a:lnSpc>
            </a:pPr>
            <a:endParaRPr lang="tr-TR" altLang="en-US" b="1" dirty="0" smtClean="0"/>
          </a:p>
          <a:p>
            <a:pPr>
              <a:lnSpc>
                <a:spcPct val="80000"/>
              </a:lnSpc>
            </a:pPr>
            <a:r>
              <a:rPr lang="tr-TR" altLang="en-US" sz="1600" b="1" dirty="0" smtClean="0">
                <a:solidFill>
                  <a:schemeClr val="bg1"/>
                </a:solidFill>
                <a:latin typeface="Arial Narrow" panose="020B0606020202030204" pitchFamily="34" charset="0"/>
              </a:rPr>
              <a:t>Ders adı</a:t>
            </a:r>
            <a:r>
              <a:rPr lang="tr-TR" altLang="en-US" sz="1600" b="1" dirty="0" smtClean="0">
                <a:solidFill>
                  <a:schemeClr val="bg1"/>
                </a:solidFill>
                <a:latin typeface="Arial Narrow" panose="020B0606020202030204" pitchFamily="34" charset="0"/>
              </a:rPr>
              <a:t>: bitirme çalışması </a:t>
            </a:r>
            <a:endParaRPr lang="tr-TR" altLang="en-US" sz="1600" b="1" dirty="0" smtClean="0">
              <a:solidFill>
                <a:schemeClr val="bg1"/>
              </a:solidFill>
              <a:latin typeface="Arial Narrow" panose="020B0606020202030204" pitchFamily="34" charset="0"/>
            </a:endParaRPr>
          </a:p>
          <a:p>
            <a:pPr>
              <a:lnSpc>
                <a:spcPct val="80000"/>
              </a:lnSpc>
            </a:pPr>
            <a:r>
              <a:rPr lang="tr-TR" altLang="en-US" sz="1600" b="1" dirty="0" smtClean="0">
                <a:solidFill>
                  <a:schemeClr val="bg1"/>
                </a:solidFill>
                <a:latin typeface="Arial Narrow" panose="020B0606020202030204" pitchFamily="34" charset="0"/>
              </a:rPr>
              <a:t>Öğrenci adı</a:t>
            </a:r>
            <a:r>
              <a:rPr lang="tr-TR" altLang="en-US" sz="1600" b="1" dirty="0" smtClean="0">
                <a:solidFill>
                  <a:schemeClr val="bg1"/>
                </a:solidFill>
                <a:latin typeface="Arial Narrow" panose="020B0606020202030204" pitchFamily="34" charset="0"/>
              </a:rPr>
              <a:t>: HABİBE ÜRGÜN</a:t>
            </a:r>
            <a:endParaRPr lang="tr-TR" altLang="en-US" sz="1600" b="1" dirty="0" smtClean="0">
              <a:solidFill>
                <a:schemeClr val="bg1"/>
              </a:solidFill>
              <a:latin typeface="Arial Narrow" panose="020B0606020202030204" pitchFamily="34" charset="0"/>
            </a:endParaRPr>
          </a:p>
          <a:p>
            <a:pPr>
              <a:lnSpc>
                <a:spcPct val="80000"/>
              </a:lnSpc>
            </a:pPr>
            <a:r>
              <a:rPr lang="tr-TR" altLang="en-US" sz="1600" b="1" dirty="0" smtClean="0">
                <a:solidFill>
                  <a:schemeClr val="bg1"/>
                </a:solidFill>
                <a:latin typeface="Arial Narrow" panose="020B0606020202030204" pitchFamily="34" charset="0"/>
              </a:rPr>
              <a:t>Proje Danışmanı</a:t>
            </a:r>
            <a:r>
              <a:rPr lang="tr-TR" altLang="en-US" sz="1600" b="1" dirty="0" smtClean="0">
                <a:solidFill>
                  <a:schemeClr val="bg1"/>
                </a:solidFill>
                <a:latin typeface="Arial Narrow" panose="020B0606020202030204" pitchFamily="34" charset="0"/>
              </a:rPr>
              <a:t>: PROF.DR.İBRAHİM TANER okumuş</a:t>
            </a:r>
            <a:endParaRPr lang="tr-TR" altLang="en-US" sz="1600" b="1" dirty="0" smtClean="0">
              <a:solidFill>
                <a:schemeClr val="bg1"/>
              </a:solidFill>
              <a:latin typeface="Arial Narrow" panose="020B0606020202030204" pitchFamily="34" charset="0"/>
            </a:endParaRPr>
          </a:p>
          <a:p>
            <a:pPr>
              <a:lnSpc>
                <a:spcPct val="80000"/>
              </a:lnSpc>
            </a:pPr>
            <a:r>
              <a:rPr lang="tr-TR" altLang="en-US" sz="1600" b="1" dirty="0" smtClean="0">
                <a:solidFill>
                  <a:schemeClr val="bg1"/>
                </a:solidFill>
                <a:latin typeface="Arial Narrow" panose="020B0606020202030204" pitchFamily="34" charset="0"/>
              </a:rPr>
              <a:t>TARİH</a:t>
            </a:r>
            <a:r>
              <a:rPr lang="tr-TR" altLang="en-US" sz="1600" b="1" dirty="0" smtClean="0">
                <a:solidFill>
                  <a:schemeClr val="bg1"/>
                </a:solidFill>
                <a:latin typeface="Arial Narrow" panose="020B0606020202030204" pitchFamily="34" charset="0"/>
              </a:rPr>
              <a:t>: 21/06/2022</a:t>
            </a:r>
            <a:endParaRPr lang="tr-TR" altLang="en-US" sz="1600" b="1" dirty="0" smtClean="0">
              <a:solidFill>
                <a:schemeClr val="bg1"/>
              </a:solidFill>
              <a:latin typeface="Arial Narrow" panose="020B0606020202030204" pitchFamily="34" charset="0"/>
            </a:endParaRPr>
          </a:p>
        </p:txBody>
      </p:sp>
    </p:spTree>
    <p:extLst>
      <p:ext uri="{BB962C8B-B14F-4D97-AF65-F5344CB8AC3E}">
        <p14:creationId xmlns:p14="http://schemas.microsoft.com/office/powerpoint/2010/main" val="2185875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p:nvPr/>
        </p:nvPicPr>
        <p:blipFill>
          <a:blip r:embed="rId2"/>
          <a:stretch>
            <a:fillRect/>
          </a:stretch>
        </p:blipFill>
        <p:spPr>
          <a:xfrm>
            <a:off x="3170508" y="218757"/>
            <a:ext cx="5576570" cy="2080260"/>
          </a:xfrm>
          <a:prstGeom prst="rect">
            <a:avLst/>
          </a:prstGeom>
        </p:spPr>
      </p:pic>
      <p:sp>
        <p:nvSpPr>
          <p:cNvPr id="5" name="Dikdörtgen 4"/>
          <p:cNvSpPr/>
          <p:nvPr/>
        </p:nvSpPr>
        <p:spPr>
          <a:xfrm>
            <a:off x="1367246" y="2439987"/>
            <a:ext cx="9509760" cy="749051"/>
          </a:xfrm>
          <a:prstGeom prst="rect">
            <a:avLst/>
          </a:prstGeom>
        </p:spPr>
        <p:txBody>
          <a:bodyPr wrap="square">
            <a:spAutoFit/>
          </a:bodyPr>
          <a:lstStyle/>
          <a:p>
            <a:pPr algn="just">
              <a:lnSpc>
                <a:spcPct val="150000"/>
              </a:lnSpc>
              <a:spcAft>
                <a:spcPts val="1000"/>
              </a:spcAft>
            </a:pPr>
            <a:r>
              <a:rPr lang="tr-TR" sz="1500" dirty="0">
                <a:latin typeface="Calibri" panose="020F0502020204030204" pitchFamily="34" charset="0"/>
                <a:ea typeface="Calibri" panose="020F0502020204030204" pitchFamily="34" charset="0"/>
                <a:cs typeface="Times New Roman" panose="02020603050405020304" pitchFamily="18" charset="0"/>
              </a:rPr>
              <a:t>Burada görünen sağ, sol, yukarı butonları </a:t>
            </a:r>
            <a:r>
              <a:rPr lang="tr-TR" sz="1500" dirty="0" err="1">
                <a:latin typeface="Calibri" panose="020F0502020204030204" pitchFamily="34" charset="0"/>
                <a:ea typeface="Calibri" panose="020F0502020204030204" pitchFamily="34" charset="0"/>
                <a:cs typeface="Times New Roman" panose="02020603050405020304" pitchFamily="18" charset="0"/>
              </a:rPr>
              <a:t>Android</a:t>
            </a:r>
            <a:r>
              <a:rPr lang="tr-TR" sz="1500" dirty="0">
                <a:latin typeface="Calibri" panose="020F0502020204030204" pitchFamily="34" charset="0"/>
                <a:ea typeface="Calibri" panose="020F0502020204030204" pitchFamily="34" charset="0"/>
                <a:cs typeface="Times New Roman" panose="02020603050405020304" pitchFamily="18" charset="0"/>
              </a:rPr>
              <a:t> oyunda kişinin parmaklarının rahatlıkla oynamasını sağlayacak pozisyonlara bırakılmıştır. Böylece koşucuyu ilerletmek için uygun butona basılması yeterli olacaktır. </a:t>
            </a:r>
          </a:p>
        </p:txBody>
      </p:sp>
      <p:pic>
        <p:nvPicPr>
          <p:cNvPr id="6" name="Resim 5"/>
          <p:cNvPicPr/>
          <p:nvPr/>
        </p:nvPicPr>
        <p:blipFill>
          <a:blip r:embed="rId3"/>
          <a:stretch>
            <a:fillRect/>
          </a:stretch>
        </p:blipFill>
        <p:spPr>
          <a:xfrm>
            <a:off x="3170508" y="3470978"/>
            <a:ext cx="5676900" cy="1798320"/>
          </a:xfrm>
          <a:prstGeom prst="rect">
            <a:avLst/>
          </a:prstGeom>
        </p:spPr>
      </p:pic>
      <p:sp>
        <p:nvSpPr>
          <p:cNvPr id="7" name="Dikdörtgen 6"/>
          <p:cNvSpPr/>
          <p:nvPr/>
        </p:nvSpPr>
        <p:spPr>
          <a:xfrm>
            <a:off x="2369319" y="5600224"/>
            <a:ext cx="9665926" cy="397096"/>
          </a:xfrm>
          <a:prstGeom prst="rect">
            <a:avLst/>
          </a:prstGeom>
        </p:spPr>
        <p:txBody>
          <a:bodyPr wrap="square">
            <a:spAutoFit/>
          </a:bodyPr>
          <a:lstStyle/>
          <a:p>
            <a:pPr>
              <a:lnSpc>
                <a:spcPct val="150000"/>
              </a:lnSpc>
              <a:spcAft>
                <a:spcPts val="1000"/>
              </a:spcAft>
            </a:pPr>
            <a:r>
              <a:rPr lang="tr-TR" sz="1500" dirty="0">
                <a:latin typeface="Times New Roman" panose="02020603050405020304" pitchFamily="18" charset="0"/>
                <a:ea typeface="Calibri" panose="020F0502020204030204" pitchFamily="34" charset="0"/>
                <a:cs typeface="Times New Roman" panose="02020603050405020304" pitchFamily="18" charset="0"/>
              </a:rPr>
              <a:t>Oyun içerisine </a:t>
            </a:r>
            <a:r>
              <a:rPr lang="tr-TR" sz="1500" dirty="0" err="1">
                <a:latin typeface="Times New Roman" panose="02020603050405020304" pitchFamily="18" charset="0"/>
                <a:ea typeface="Calibri" panose="020F0502020204030204" pitchFamily="34" charset="0"/>
                <a:cs typeface="Times New Roman" panose="02020603050405020304" pitchFamily="18" charset="0"/>
              </a:rPr>
              <a:t>Asset</a:t>
            </a:r>
            <a:r>
              <a:rPr lang="tr-TR" sz="1500" dirty="0">
                <a:latin typeface="Times New Roman" panose="02020603050405020304" pitchFamily="18" charset="0"/>
                <a:ea typeface="Calibri" panose="020F0502020204030204" pitchFamily="34" charset="0"/>
                <a:cs typeface="Times New Roman" panose="02020603050405020304" pitchFamily="18" charset="0"/>
              </a:rPr>
              <a:t> </a:t>
            </a:r>
            <a:r>
              <a:rPr lang="tr-TR" sz="1500" dirty="0" err="1">
                <a:latin typeface="Times New Roman" panose="02020603050405020304" pitchFamily="18" charset="0"/>
                <a:ea typeface="Calibri" panose="020F0502020204030204" pitchFamily="34" charset="0"/>
                <a:cs typeface="Times New Roman" panose="02020603050405020304" pitchFamily="18" charset="0"/>
              </a:rPr>
              <a:t>Store</a:t>
            </a:r>
            <a:r>
              <a:rPr lang="tr-TR" sz="1500" dirty="0">
                <a:latin typeface="Times New Roman" panose="02020603050405020304" pitchFamily="18" charset="0"/>
                <a:ea typeface="Calibri" panose="020F0502020204030204" pitchFamily="34" charset="0"/>
                <a:cs typeface="Times New Roman" panose="02020603050405020304" pitchFamily="18" charset="0"/>
              </a:rPr>
              <a:t> üzerinden uyuna uygun gökyüzü görselini indirip oyunda açmaktayız. </a:t>
            </a:r>
          </a:p>
        </p:txBody>
      </p:sp>
    </p:spTree>
    <p:extLst>
      <p:ext uri="{BB962C8B-B14F-4D97-AF65-F5344CB8AC3E}">
        <p14:creationId xmlns:p14="http://schemas.microsoft.com/office/powerpoint/2010/main" val="1584960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p:nvPr/>
        </p:nvPicPr>
        <p:blipFill>
          <a:blip r:embed="rId2"/>
          <a:stretch>
            <a:fillRect/>
          </a:stretch>
        </p:blipFill>
        <p:spPr>
          <a:xfrm>
            <a:off x="2065247" y="892130"/>
            <a:ext cx="2341290" cy="1738448"/>
          </a:xfrm>
          <a:prstGeom prst="rect">
            <a:avLst/>
          </a:prstGeom>
        </p:spPr>
      </p:pic>
      <p:pic>
        <p:nvPicPr>
          <p:cNvPr id="5" name="Resim 4"/>
          <p:cNvPicPr/>
          <p:nvPr/>
        </p:nvPicPr>
        <p:blipFill>
          <a:blip r:embed="rId3"/>
          <a:stretch>
            <a:fillRect/>
          </a:stretch>
        </p:blipFill>
        <p:spPr>
          <a:xfrm>
            <a:off x="7026185" y="1924020"/>
            <a:ext cx="1988820" cy="2366645"/>
          </a:xfrm>
          <a:prstGeom prst="rect">
            <a:avLst/>
          </a:prstGeom>
        </p:spPr>
      </p:pic>
      <p:sp>
        <p:nvSpPr>
          <p:cNvPr id="6" name="Dikdörtgen 5"/>
          <p:cNvSpPr/>
          <p:nvPr/>
        </p:nvSpPr>
        <p:spPr>
          <a:xfrm>
            <a:off x="1111000" y="2735671"/>
            <a:ext cx="4406537" cy="743345"/>
          </a:xfrm>
          <a:prstGeom prst="rect">
            <a:avLst/>
          </a:prstGeom>
        </p:spPr>
        <p:txBody>
          <a:bodyPr wrap="square">
            <a:spAutoFit/>
          </a:bodyPr>
          <a:lstStyle/>
          <a:p>
            <a:pPr algn="ctr">
              <a:lnSpc>
                <a:spcPct val="150000"/>
              </a:lnSpc>
              <a:spcAft>
                <a:spcPts val="1000"/>
              </a:spcAft>
            </a:pPr>
            <a:r>
              <a:rPr lang="tr-TR" sz="1500" dirty="0">
                <a:latin typeface="Times New Roman" panose="02020603050405020304" pitchFamily="18" charset="0"/>
                <a:ea typeface="Calibri" panose="020F0502020204030204" pitchFamily="34" charset="0"/>
                <a:cs typeface="Times New Roman" panose="02020603050405020304" pitchFamily="18" charset="0"/>
              </a:rPr>
              <a:t>Oyunda toplanacak olan </a:t>
            </a:r>
            <a:r>
              <a:rPr lang="tr-TR" sz="1500" dirty="0" err="1">
                <a:latin typeface="Times New Roman" panose="02020603050405020304" pitchFamily="18" charset="0"/>
                <a:ea typeface="Calibri" panose="020F0502020204030204" pitchFamily="34" charset="0"/>
                <a:cs typeface="Times New Roman" panose="02020603050405020304" pitchFamily="18" charset="0"/>
              </a:rPr>
              <a:t>GoldCoin</a:t>
            </a:r>
            <a:r>
              <a:rPr lang="tr-TR" sz="1500" dirty="0">
                <a:latin typeface="Times New Roman" panose="02020603050405020304" pitchFamily="18" charset="0"/>
                <a:ea typeface="Calibri" panose="020F0502020204030204" pitchFamily="34" charset="0"/>
                <a:cs typeface="Times New Roman" panose="02020603050405020304" pitchFamily="18" charset="0"/>
              </a:rPr>
              <a:t>(Altın) </a:t>
            </a:r>
            <a:r>
              <a:rPr lang="tr-TR" sz="1500" dirty="0" err="1">
                <a:latin typeface="Times New Roman" panose="02020603050405020304" pitchFamily="18" charset="0"/>
                <a:ea typeface="Calibri" panose="020F0502020204030204" pitchFamily="34" charset="0"/>
                <a:cs typeface="Times New Roman" panose="02020603050405020304" pitchFamily="18" charset="0"/>
              </a:rPr>
              <a:t>leri</a:t>
            </a:r>
            <a:r>
              <a:rPr lang="tr-TR" sz="1500" dirty="0">
                <a:latin typeface="Times New Roman" panose="02020603050405020304" pitchFamily="18" charset="0"/>
                <a:ea typeface="Calibri" panose="020F0502020204030204" pitchFamily="34" charset="0"/>
                <a:cs typeface="Times New Roman" panose="02020603050405020304" pitchFamily="18" charset="0"/>
              </a:rPr>
              <a:t> şekil 5.7. deki gibi seçilmiş ve oyuna eklenmiştir. </a:t>
            </a:r>
          </a:p>
        </p:txBody>
      </p:sp>
      <p:sp>
        <p:nvSpPr>
          <p:cNvPr id="7" name="Dikdörtgen 6"/>
          <p:cNvSpPr/>
          <p:nvPr/>
        </p:nvSpPr>
        <p:spPr>
          <a:xfrm>
            <a:off x="5660572" y="4441372"/>
            <a:ext cx="4354286" cy="784830"/>
          </a:xfrm>
          <a:prstGeom prst="rect">
            <a:avLst/>
          </a:prstGeom>
        </p:spPr>
        <p:txBody>
          <a:bodyPr wrap="square">
            <a:spAutoFit/>
          </a:bodyPr>
          <a:lstStyle/>
          <a:p>
            <a:pPr algn="ctr">
              <a:lnSpc>
                <a:spcPct val="150000"/>
              </a:lnSpc>
              <a:spcAft>
                <a:spcPts val="1000"/>
              </a:spcAft>
            </a:pPr>
            <a:r>
              <a:rPr lang="tr-TR" sz="1500" dirty="0">
                <a:latin typeface="Times New Roman" panose="02020603050405020304" pitchFamily="18" charset="0"/>
                <a:ea typeface="Calibri" panose="020F0502020204030204" pitchFamily="34" charset="0"/>
                <a:cs typeface="Times New Roman" panose="02020603050405020304" pitchFamily="18" charset="0"/>
              </a:rPr>
              <a:t>Yol süresince altınların geldiği gibi koşucunun üzerinden atlaması için engeller mevcuttur. </a:t>
            </a:r>
          </a:p>
        </p:txBody>
      </p:sp>
    </p:spTree>
    <p:extLst>
      <p:ext uri="{BB962C8B-B14F-4D97-AF65-F5344CB8AC3E}">
        <p14:creationId xmlns:p14="http://schemas.microsoft.com/office/powerpoint/2010/main" val="1248206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p:nvPr/>
        </p:nvPicPr>
        <p:blipFill>
          <a:blip r:embed="rId2"/>
          <a:stretch>
            <a:fillRect/>
          </a:stretch>
        </p:blipFill>
        <p:spPr>
          <a:xfrm>
            <a:off x="2363153" y="468402"/>
            <a:ext cx="2101215" cy="3169285"/>
          </a:xfrm>
          <a:prstGeom prst="rect">
            <a:avLst/>
          </a:prstGeom>
        </p:spPr>
      </p:pic>
      <p:sp>
        <p:nvSpPr>
          <p:cNvPr id="5" name="Dikdörtgen 4"/>
          <p:cNvSpPr/>
          <p:nvPr/>
        </p:nvSpPr>
        <p:spPr>
          <a:xfrm>
            <a:off x="1058090" y="3750142"/>
            <a:ext cx="4397829" cy="1131079"/>
          </a:xfrm>
          <a:prstGeom prst="rect">
            <a:avLst/>
          </a:prstGeom>
        </p:spPr>
        <p:txBody>
          <a:bodyPr wrap="square">
            <a:spAutoFit/>
          </a:bodyPr>
          <a:lstStyle/>
          <a:p>
            <a:pPr algn="ctr">
              <a:lnSpc>
                <a:spcPct val="150000"/>
              </a:lnSpc>
              <a:spcAft>
                <a:spcPts val="1000"/>
              </a:spcAft>
            </a:pPr>
            <a:r>
              <a:rPr lang="tr-TR" sz="1500" dirty="0">
                <a:latin typeface="Times New Roman" panose="02020603050405020304" pitchFamily="18" charset="0"/>
                <a:ea typeface="Calibri" panose="020F0502020204030204" pitchFamily="34" charset="0"/>
                <a:cs typeface="Times New Roman" panose="02020603050405020304" pitchFamily="18" charset="0"/>
              </a:rPr>
              <a:t>Koşucunun ilerleyeceği oyun alanı yolunun daha gerçekçi görünmesi için taşlı ve taşların arasından çim çıkan yol tercih edilmiştir. </a:t>
            </a:r>
          </a:p>
        </p:txBody>
      </p:sp>
      <p:pic>
        <p:nvPicPr>
          <p:cNvPr id="6" name="Resim 5"/>
          <p:cNvPicPr/>
          <p:nvPr/>
        </p:nvPicPr>
        <p:blipFill>
          <a:blip r:embed="rId3"/>
          <a:stretch>
            <a:fillRect/>
          </a:stretch>
        </p:blipFill>
        <p:spPr>
          <a:xfrm>
            <a:off x="7468507" y="468402"/>
            <a:ext cx="1692910" cy="2995114"/>
          </a:xfrm>
          <a:prstGeom prst="rect">
            <a:avLst/>
          </a:prstGeom>
        </p:spPr>
      </p:pic>
      <p:sp>
        <p:nvSpPr>
          <p:cNvPr id="7" name="Dikdörtgen 6"/>
          <p:cNvSpPr/>
          <p:nvPr/>
        </p:nvSpPr>
        <p:spPr>
          <a:xfrm>
            <a:off x="6425202" y="3807851"/>
            <a:ext cx="3779520" cy="1015663"/>
          </a:xfrm>
          <a:prstGeom prst="rect">
            <a:avLst/>
          </a:prstGeom>
        </p:spPr>
        <p:txBody>
          <a:bodyPr wrap="square">
            <a:spAutoFit/>
          </a:bodyPr>
          <a:lstStyle/>
          <a:p>
            <a:pPr algn="ctr"/>
            <a:r>
              <a:rPr lang="tr-TR" sz="1500" dirty="0">
                <a:latin typeface="Times New Roman" panose="02020603050405020304" pitchFamily="18" charset="0"/>
                <a:ea typeface="Calibri" panose="020F0502020204030204" pitchFamily="34" charset="0"/>
                <a:cs typeface="Times New Roman" panose="02020603050405020304" pitchFamily="18" charset="0"/>
              </a:rPr>
              <a:t>Simulator ekranında sol üt köşede de görüldüğü üzere oyuncu altınları topladıkça skor tablosunun da bununla paralel artacağı bir kısım gerçekleştirilmiştir. </a:t>
            </a:r>
            <a:endParaRPr lang="tr-TR"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4702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pan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5484" y="316684"/>
            <a:ext cx="2155825" cy="151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ikdörtgen 3"/>
          <p:cNvSpPr/>
          <p:nvPr/>
        </p:nvSpPr>
        <p:spPr>
          <a:xfrm>
            <a:off x="1489415" y="1832747"/>
            <a:ext cx="3431177" cy="778179"/>
          </a:xfrm>
          <a:prstGeom prst="rect">
            <a:avLst/>
          </a:prstGeom>
        </p:spPr>
        <p:txBody>
          <a:bodyPr wrap="square">
            <a:spAutoFit/>
          </a:bodyPr>
          <a:lstStyle/>
          <a:p>
            <a:pPr algn="ctr">
              <a:lnSpc>
                <a:spcPct val="150000"/>
              </a:lnSpc>
              <a:spcAft>
                <a:spcPts val="1000"/>
              </a:spcAft>
            </a:pPr>
            <a:r>
              <a:rPr lang="tr-TR" sz="1500" dirty="0">
                <a:latin typeface="Times New Roman" panose="02020603050405020304" pitchFamily="18" charset="0"/>
                <a:ea typeface="Calibri" panose="020F0502020204030204" pitchFamily="34" charset="0"/>
                <a:cs typeface="Times New Roman" panose="02020603050405020304" pitchFamily="18" charset="0"/>
              </a:rPr>
              <a:t>Oyun alanına panel eklenmiştir. İçerisine </a:t>
            </a:r>
            <a:r>
              <a:rPr lang="tr-TR" sz="1500" dirty="0" err="1">
                <a:latin typeface="Times New Roman" panose="02020603050405020304" pitchFamily="18" charset="0"/>
                <a:ea typeface="Calibri" panose="020F0502020204030204" pitchFamily="34" charset="0"/>
                <a:cs typeface="Times New Roman" panose="02020603050405020304" pitchFamily="18" charset="0"/>
              </a:rPr>
              <a:t>text</a:t>
            </a:r>
            <a:r>
              <a:rPr lang="tr-TR" sz="1500" dirty="0">
                <a:latin typeface="Times New Roman" panose="02020603050405020304" pitchFamily="18" charset="0"/>
                <a:ea typeface="Calibri" panose="020F0502020204030204" pitchFamily="34" charset="0"/>
                <a:cs typeface="Times New Roman" panose="02020603050405020304" pitchFamily="18" charset="0"/>
              </a:rPr>
              <a:t> eklenmesi için oluşturulmuştur. </a:t>
            </a:r>
          </a:p>
        </p:txBody>
      </p:sp>
      <p:pic>
        <p:nvPicPr>
          <p:cNvPr id="4099" name="Picture 3" descr="pan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1800" y="230547"/>
            <a:ext cx="2454275" cy="150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ikdörtgen 4"/>
          <p:cNvSpPr/>
          <p:nvPr/>
        </p:nvSpPr>
        <p:spPr>
          <a:xfrm>
            <a:off x="5539875" y="1732322"/>
            <a:ext cx="4598126" cy="1131079"/>
          </a:xfrm>
          <a:prstGeom prst="rect">
            <a:avLst/>
          </a:prstGeom>
        </p:spPr>
        <p:txBody>
          <a:bodyPr wrap="square">
            <a:spAutoFit/>
          </a:bodyPr>
          <a:lstStyle/>
          <a:p>
            <a:pPr algn="ctr">
              <a:lnSpc>
                <a:spcPct val="150000"/>
              </a:lnSpc>
              <a:spcAft>
                <a:spcPts val="0"/>
              </a:spcAft>
            </a:pPr>
            <a:r>
              <a:rPr lang="tr-TR" sz="1500" dirty="0">
                <a:latin typeface="Times New Roman" panose="02020603050405020304" pitchFamily="18" charset="0"/>
                <a:ea typeface="Calibri" panose="020F0502020204030204" pitchFamily="34" charset="0"/>
                <a:cs typeface="Times New Roman" panose="02020603050405020304" pitchFamily="18" charset="0"/>
              </a:rPr>
              <a:t>Oyun alanına eğer oyuncu engele çarparsa gelecek olan panel menüsü görseldeki gibi oluşmaktadır ve buton kontrolü sağlanmaktadır.</a:t>
            </a:r>
            <a:endParaRPr lang="tr-TR" sz="15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Resim 7" descr="C:\Users\Habibe\AppData\Local\Microsoft\Windows\INetCache\Content.Word\ağaç.png"/>
          <p:cNvPicPr/>
          <p:nvPr/>
        </p:nvPicPr>
        <p:blipFill>
          <a:blip r:embed="rId4">
            <a:extLst>
              <a:ext uri="{28A0092B-C50C-407E-A947-70E740481C1C}">
                <a14:useLocalDpi xmlns:a14="http://schemas.microsoft.com/office/drawing/2010/main" val="0"/>
              </a:ext>
            </a:extLst>
          </a:blip>
          <a:srcRect/>
          <a:stretch>
            <a:fillRect/>
          </a:stretch>
        </p:blipFill>
        <p:spPr bwMode="auto">
          <a:xfrm>
            <a:off x="1725522" y="2991394"/>
            <a:ext cx="4991100" cy="3139440"/>
          </a:xfrm>
          <a:prstGeom prst="rect">
            <a:avLst/>
          </a:prstGeom>
          <a:noFill/>
          <a:ln>
            <a:noFill/>
          </a:ln>
        </p:spPr>
      </p:pic>
      <p:sp>
        <p:nvSpPr>
          <p:cNvPr id="6" name="Dikdörtgen 5"/>
          <p:cNvSpPr/>
          <p:nvPr/>
        </p:nvSpPr>
        <p:spPr>
          <a:xfrm>
            <a:off x="6841034" y="4232367"/>
            <a:ext cx="4450081" cy="784830"/>
          </a:xfrm>
          <a:prstGeom prst="rect">
            <a:avLst/>
          </a:prstGeom>
        </p:spPr>
        <p:txBody>
          <a:bodyPr wrap="square">
            <a:spAutoFit/>
          </a:bodyPr>
          <a:lstStyle/>
          <a:p>
            <a:pPr algn="ctr">
              <a:lnSpc>
                <a:spcPct val="150000"/>
              </a:lnSpc>
              <a:spcAft>
                <a:spcPts val="1000"/>
              </a:spcAft>
            </a:pPr>
            <a:r>
              <a:rPr lang="tr-TR" sz="1500" dirty="0">
                <a:latin typeface="Times New Roman" panose="02020603050405020304" pitchFamily="18" charset="0"/>
                <a:ea typeface="Calibri" panose="020F0502020204030204" pitchFamily="34" charset="0"/>
                <a:cs typeface="Times New Roman" panose="02020603050405020304" pitchFamily="18" charset="0"/>
              </a:rPr>
              <a:t>Oyun alanının her iki tarafına toprak yol ve ağaçlar eklenerek daha gerçekçi bir görünüm sağlanmıştır. </a:t>
            </a:r>
            <a:endParaRPr lang="tr-TR" sz="15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17772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başlabut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4225" y="412477"/>
            <a:ext cx="25304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ikdörtgen 3"/>
          <p:cNvSpPr/>
          <p:nvPr/>
        </p:nvSpPr>
        <p:spPr>
          <a:xfrm>
            <a:off x="4545874" y="453691"/>
            <a:ext cx="6096000" cy="747833"/>
          </a:xfrm>
          <a:prstGeom prst="rect">
            <a:avLst/>
          </a:prstGeom>
        </p:spPr>
        <p:txBody>
          <a:bodyPr>
            <a:spAutoFit/>
          </a:bodyPr>
          <a:lstStyle/>
          <a:p>
            <a:pPr algn="ctr">
              <a:lnSpc>
                <a:spcPct val="150000"/>
              </a:lnSpc>
              <a:spcAft>
                <a:spcPts val="1000"/>
              </a:spcAft>
            </a:pPr>
            <a:r>
              <a:rPr lang="tr-TR" sz="1500" dirty="0">
                <a:latin typeface="Times New Roman" panose="02020603050405020304" pitchFamily="18" charset="0"/>
                <a:ea typeface="Calibri" panose="020F0502020204030204" pitchFamily="34" charset="0"/>
                <a:cs typeface="Times New Roman" panose="02020603050405020304" pitchFamily="18" charset="0"/>
              </a:rPr>
              <a:t>Ana menü ekranına oyunu tekrardan başlatmak amacıyla başla butonu eklenmiştir. </a:t>
            </a:r>
            <a:endParaRPr lang="tr-TR" sz="15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Resim 5" descr="C:\Users\Habibe\AppData\Local\Microsoft\Windows\INetCache\Content.Word\karakter.png"/>
          <p:cNvPicPr/>
          <p:nvPr/>
        </p:nvPicPr>
        <p:blipFill>
          <a:blip r:embed="rId3">
            <a:extLst>
              <a:ext uri="{28A0092B-C50C-407E-A947-70E740481C1C}">
                <a14:useLocalDpi xmlns:a14="http://schemas.microsoft.com/office/drawing/2010/main" val="0"/>
              </a:ext>
            </a:extLst>
          </a:blip>
          <a:srcRect/>
          <a:stretch>
            <a:fillRect/>
          </a:stretch>
        </p:blipFill>
        <p:spPr bwMode="auto">
          <a:xfrm>
            <a:off x="2034132" y="1642316"/>
            <a:ext cx="1470660" cy="2353945"/>
          </a:xfrm>
          <a:prstGeom prst="rect">
            <a:avLst/>
          </a:prstGeom>
          <a:noFill/>
          <a:ln>
            <a:noFill/>
          </a:ln>
        </p:spPr>
      </p:pic>
      <p:sp>
        <p:nvSpPr>
          <p:cNvPr id="7" name="Dikdörtgen 6"/>
          <p:cNvSpPr/>
          <p:nvPr/>
        </p:nvSpPr>
        <p:spPr>
          <a:xfrm>
            <a:off x="4034700" y="1957140"/>
            <a:ext cx="6096000" cy="747833"/>
          </a:xfrm>
          <a:prstGeom prst="rect">
            <a:avLst/>
          </a:prstGeom>
        </p:spPr>
        <p:txBody>
          <a:bodyPr>
            <a:spAutoFit/>
          </a:bodyPr>
          <a:lstStyle/>
          <a:p>
            <a:pPr algn="ctr">
              <a:lnSpc>
                <a:spcPct val="150000"/>
              </a:lnSpc>
              <a:spcAft>
                <a:spcPts val="1000"/>
              </a:spcAft>
            </a:pPr>
            <a:r>
              <a:rPr lang="tr-TR" sz="1500" dirty="0">
                <a:latin typeface="Times New Roman" panose="02020603050405020304" pitchFamily="18" charset="0"/>
                <a:ea typeface="Calibri" panose="020F0502020204030204" pitchFamily="34" charset="0"/>
                <a:cs typeface="Times New Roman" panose="02020603050405020304" pitchFamily="18" charset="0"/>
              </a:rPr>
              <a:t>Oyunun ana menü kısmındaki karakterini </a:t>
            </a:r>
            <a:r>
              <a:rPr lang="tr-TR" sz="1500" dirty="0" err="1">
                <a:latin typeface="Times New Roman" panose="02020603050405020304" pitchFamily="18" charset="0"/>
                <a:ea typeface="Calibri" panose="020F0502020204030204" pitchFamily="34" charset="0"/>
                <a:cs typeface="Times New Roman" panose="02020603050405020304" pitchFamily="18" charset="0"/>
              </a:rPr>
              <a:t>photoshop</a:t>
            </a:r>
            <a:r>
              <a:rPr lang="tr-TR" sz="1500" dirty="0">
                <a:latin typeface="Times New Roman" panose="02020603050405020304" pitchFamily="18" charset="0"/>
                <a:ea typeface="Calibri" panose="020F0502020204030204" pitchFamily="34" charset="0"/>
                <a:cs typeface="Times New Roman" panose="02020603050405020304" pitchFamily="18" charset="0"/>
              </a:rPr>
              <a:t> ile düzenlenip giriş ekranına eklenmiştir.</a:t>
            </a:r>
            <a:endParaRPr lang="tr-TR" sz="15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125" name="Picture 5" descr="sko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15169" y="2819288"/>
            <a:ext cx="1905000" cy="363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Dikdörtgen 7"/>
          <p:cNvSpPr/>
          <p:nvPr/>
        </p:nvSpPr>
        <p:spPr>
          <a:xfrm>
            <a:off x="2159725" y="4751877"/>
            <a:ext cx="6096000" cy="784830"/>
          </a:xfrm>
          <a:prstGeom prst="rect">
            <a:avLst/>
          </a:prstGeom>
        </p:spPr>
        <p:txBody>
          <a:bodyPr>
            <a:spAutoFit/>
          </a:bodyPr>
          <a:lstStyle/>
          <a:p>
            <a:pPr algn="ctr"/>
            <a:r>
              <a:rPr lang="tr-TR" sz="1500" dirty="0">
                <a:latin typeface="Times New Roman" panose="02020603050405020304" pitchFamily="18" charset="0"/>
                <a:ea typeface="Calibri" panose="020F0502020204030204" pitchFamily="34" charset="0"/>
                <a:cs typeface="Times New Roman" panose="02020603050405020304" pitchFamily="18" charset="0"/>
              </a:rPr>
              <a:t>Oyunu daha zor hale getirmek için belli bir skora ulaşıldığında oyuncunun hızı da artmaktadır. Böylelikle oyun zor bir hal alacak ve oynayan kişi daha konsantre olmaya çalışacaktır.</a:t>
            </a:r>
            <a:endParaRPr lang="tr-TR"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8766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anaekr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6442" y="205060"/>
            <a:ext cx="1760537" cy="336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ikdörtgen 3"/>
          <p:cNvSpPr/>
          <p:nvPr/>
        </p:nvSpPr>
        <p:spPr>
          <a:xfrm>
            <a:off x="3875314" y="1192043"/>
            <a:ext cx="6096000" cy="1089594"/>
          </a:xfrm>
          <a:prstGeom prst="rect">
            <a:avLst/>
          </a:prstGeom>
        </p:spPr>
        <p:txBody>
          <a:bodyPr>
            <a:spAutoFit/>
          </a:bodyPr>
          <a:lstStyle/>
          <a:p>
            <a:pPr algn="ctr">
              <a:lnSpc>
                <a:spcPct val="150000"/>
              </a:lnSpc>
              <a:spcAft>
                <a:spcPts val="1000"/>
              </a:spcAft>
            </a:pPr>
            <a:r>
              <a:rPr lang="tr-TR" sz="1500" dirty="0">
                <a:latin typeface="Times New Roman" panose="02020603050405020304" pitchFamily="18" charset="0"/>
                <a:ea typeface="Calibri" panose="020F0502020204030204" pitchFamily="34" charset="0"/>
                <a:cs typeface="Times New Roman" panose="02020603050405020304" pitchFamily="18" charset="0"/>
              </a:rPr>
              <a:t>Başlangıç ekranına oyunun adını ve yine başlamayı sağlayan buton ve karakterimiz yer almaktadır. Ayrıca oyunun adı da “</a:t>
            </a:r>
            <a:r>
              <a:rPr lang="tr-TR" sz="1500" dirty="0" err="1">
                <a:latin typeface="Times New Roman" panose="02020603050405020304" pitchFamily="18" charset="0"/>
                <a:ea typeface="Calibri" panose="020F0502020204030204" pitchFamily="34" charset="0"/>
                <a:cs typeface="Times New Roman" panose="02020603050405020304" pitchFamily="18" charset="0"/>
              </a:rPr>
              <a:t>Free</a:t>
            </a:r>
            <a:r>
              <a:rPr lang="tr-TR" sz="1500" dirty="0">
                <a:latin typeface="Times New Roman" panose="02020603050405020304" pitchFamily="18" charset="0"/>
                <a:ea typeface="Calibri" panose="020F0502020204030204" pitchFamily="34" charset="0"/>
                <a:cs typeface="Times New Roman" panose="02020603050405020304" pitchFamily="18" charset="0"/>
              </a:rPr>
              <a:t> </a:t>
            </a:r>
            <a:r>
              <a:rPr lang="tr-TR" sz="1500" dirty="0" err="1">
                <a:latin typeface="Times New Roman" panose="02020603050405020304" pitchFamily="18" charset="0"/>
                <a:ea typeface="Calibri" panose="020F0502020204030204" pitchFamily="34" charset="0"/>
                <a:cs typeface="Times New Roman" panose="02020603050405020304" pitchFamily="18" charset="0"/>
              </a:rPr>
              <a:t>Runner</a:t>
            </a:r>
            <a:r>
              <a:rPr lang="tr-TR" sz="1500" dirty="0">
                <a:latin typeface="Times New Roman" panose="02020603050405020304" pitchFamily="18" charset="0"/>
                <a:ea typeface="Calibri" panose="020F0502020204030204" pitchFamily="34" charset="0"/>
                <a:cs typeface="Times New Roman" panose="02020603050405020304" pitchFamily="18" charset="0"/>
              </a:rPr>
              <a:t>” olarak belirlenmiştir. </a:t>
            </a:r>
          </a:p>
        </p:txBody>
      </p:sp>
      <p:pic>
        <p:nvPicPr>
          <p:cNvPr id="6147" name="Picture 3" descr="sesl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4843" y="3337041"/>
            <a:ext cx="960437"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ikdörtgen 4"/>
          <p:cNvSpPr/>
          <p:nvPr/>
        </p:nvSpPr>
        <p:spPr>
          <a:xfrm>
            <a:off x="5578044" y="3910148"/>
            <a:ext cx="5447007" cy="1131079"/>
          </a:xfrm>
          <a:prstGeom prst="rect">
            <a:avLst/>
          </a:prstGeom>
        </p:spPr>
        <p:txBody>
          <a:bodyPr wrap="square">
            <a:spAutoFit/>
          </a:bodyPr>
          <a:lstStyle/>
          <a:p>
            <a:pPr algn="ctr">
              <a:lnSpc>
                <a:spcPct val="150000"/>
              </a:lnSpc>
              <a:spcAft>
                <a:spcPts val="1000"/>
              </a:spcAft>
            </a:pPr>
            <a:r>
              <a:rPr lang="tr-TR" sz="1500" dirty="0">
                <a:latin typeface="Times New Roman" panose="02020603050405020304" pitchFamily="18" charset="0"/>
                <a:ea typeface="Calibri" panose="020F0502020204030204" pitchFamily="34" charset="0"/>
                <a:cs typeface="Times New Roman" panose="02020603050405020304" pitchFamily="18" charset="0"/>
              </a:rPr>
              <a:t>Oyunda iki ses yer almaktadır. Bunlardan ilki oyun ana ekranındaki biraz daha monoton bir müzik olup ikincisi ise koşu sırasında hız ile oyuna teşvik edecek bir müzik tercih edilmektedir. </a:t>
            </a:r>
          </a:p>
        </p:txBody>
      </p:sp>
    </p:spTree>
    <p:extLst>
      <p:ext uri="{BB962C8B-B14F-4D97-AF65-F5344CB8AC3E}">
        <p14:creationId xmlns:p14="http://schemas.microsoft.com/office/powerpoint/2010/main" val="3443846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z="3000" dirty="0" smtClean="0">
                <a:solidFill>
                  <a:schemeClr val="accent5">
                    <a:lumMod val="75000"/>
                  </a:schemeClr>
                </a:solidFill>
                <a:latin typeface="Times New Roman" panose="02020603050405020304" pitchFamily="18" charset="0"/>
                <a:cs typeface="Times New Roman" panose="02020603050405020304" pitchFamily="18" charset="0"/>
              </a:rPr>
              <a:t>Sonuçlar</a:t>
            </a:r>
            <a:endParaRPr lang="tr-TR" sz="3000"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p:txBody>
          <a:bodyPr>
            <a:normAutofit fontScale="85000" lnSpcReduction="10000"/>
          </a:bodyPr>
          <a:lstStyle/>
          <a:p>
            <a:r>
              <a:rPr lang="tr-TR" dirty="0"/>
              <a:t>Mobil koşan kız oyununda, kullanıcıların altın toplamaya sıkılmadan sürükleyici bir şekilde devam etmesine olanak sağlamaktadır. </a:t>
            </a:r>
          </a:p>
          <a:p>
            <a:r>
              <a:rPr lang="tr-TR" dirty="0"/>
              <a:t>Oyunu oynamak için </a:t>
            </a:r>
            <a:r>
              <a:rPr lang="tr-TR" dirty="0" err="1"/>
              <a:t>Android</a:t>
            </a:r>
            <a:r>
              <a:rPr lang="tr-TR" dirty="0"/>
              <a:t> telefonunuzdan bağlantı yolu ile indirip oynamaya başlayabilirsiniz. </a:t>
            </a:r>
          </a:p>
          <a:p>
            <a:r>
              <a:rPr lang="tr-TR" dirty="0"/>
              <a:t>Oyun seviyeler şeklinde olmayıp sürekli devam eden ormanlık alan, yol, engelleri ve altınları içermektedir. Bu şekilde sonsuz yol oluşumu mevcut olup aynı zamanda da kullanıcı eğer engele çarparsa oyunu sonlanmakta ve eğer dilerse tekrardan başlayabilmektedir. </a:t>
            </a:r>
          </a:p>
          <a:p>
            <a:r>
              <a:rPr lang="tr-TR" dirty="0"/>
              <a:t>Oyunun içerisindeki yön tuşları sayesinde ise yine kolaylıkla sağa, sola ve yukarıya zıplama işlemlerini de butonlar üzerinden oyuncu önüne çıkan altınları toplamayı hedeflemektedir. </a:t>
            </a:r>
          </a:p>
        </p:txBody>
      </p:sp>
    </p:spTree>
    <p:extLst>
      <p:ext uri="{BB962C8B-B14F-4D97-AF65-F5344CB8AC3E}">
        <p14:creationId xmlns:p14="http://schemas.microsoft.com/office/powerpoint/2010/main" val="3011732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3 Slayt Numarası Yer Tutucusu"/>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fld id="{A2E7CC27-EEF4-45B9-94D9-CADBD9678458}" type="slidenum">
              <a:rPr lang="tr-TR" altLang="en-US" sz="1000">
                <a:solidFill>
                  <a:srgbClr val="FFFFE5"/>
                </a:solidFill>
              </a:rPr>
              <a:pPr>
                <a:spcBef>
                  <a:spcPct val="0"/>
                </a:spcBef>
                <a:buFontTx/>
                <a:buNone/>
              </a:pPr>
              <a:t>17</a:t>
            </a:fld>
            <a:endParaRPr lang="tr-TR" altLang="en-US" sz="1000" dirty="0">
              <a:solidFill>
                <a:srgbClr val="FFFFE5"/>
              </a:solidFill>
            </a:endParaRPr>
          </a:p>
        </p:txBody>
      </p:sp>
      <p:sp>
        <p:nvSpPr>
          <p:cNvPr id="20484" name="Rectangle 2"/>
          <p:cNvSpPr>
            <a:spLocks noGrp="1" noChangeArrowheads="1"/>
          </p:cNvSpPr>
          <p:nvPr>
            <p:ph type="title"/>
          </p:nvPr>
        </p:nvSpPr>
        <p:spPr>
          <a:xfrm>
            <a:off x="1289195" y="225612"/>
            <a:ext cx="9905998" cy="1478570"/>
          </a:xfrm>
        </p:spPr>
        <p:txBody>
          <a:bodyPr/>
          <a:lstStyle/>
          <a:p>
            <a:pPr eaLnBrk="1" hangingPunct="1"/>
            <a:r>
              <a:rPr lang="tr-TR" altLang="en-US" sz="3000" dirty="0" smtClean="0">
                <a:solidFill>
                  <a:schemeClr val="accent5">
                    <a:lumMod val="75000"/>
                  </a:schemeClr>
                </a:solidFill>
                <a:latin typeface="Times New Roman" panose="02020603050405020304" pitchFamily="18" charset="0"/>
                <a:cs typeface="Times New Roman" panose="02020603050405020304" pitchFamily="18" charset="0"/>
              </a:rPr>
              <a:t>Kazanımlar</a:t>
            </a:r>
            <a:endParaRPr lang="tr-TR" altLang="en-US" sz="3000"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20485" name="Rectangle 3"/>
          <p:cNvSpPr>
            <a:spLocks noGrp="1" noChangeArrowheads="1"/>
          </p:cNvSpPr>
          <p:nvPr>
            <p:ph type="body" idx="1"/>
          </p:nvPr>
        </p:nvSpPr>
        <p:spPr>
          <a:xfrm>
            <a:off x="1234973" y="1619794"/>
            <a:ext cx="7593548" cy="3559107"/>
          </a:xfrm>
        </p:spPr>
        <p:txBody>
          <a:bodyPr/>
          <a:lstStyle/>
          <a:p>
            <a:pPr eaLnBrk="1" hangingPunct="1"/>
            <a:r>
              <a:rPr lang="tr-TR" altLang="en-US" sz="2400" dirty="0" smtClean="0"/>
              <a:t>Bu proje kapsamında </a:t>
            </a:r>
            <a:r>
              <a:rPr lang="tr-TR" altLang="en-US" sz="2400" dirty="0" err="1" smtClean="0"/>
              <a:t>Unıty</a:t>
            </a:r>
            <a:r>
              <a:rPr lang="tr-TR" altLang="en-US" sz="2400" dirty="0" smtClean="0"/>
              <a:t> ile Mobi</a:t>
            </a:r>
            <a:r>
              <a:rPr lang="tr-TR" altLang="en-US" dirty="0" smtClean="0"/>
              <a:t>l Oyun geliştirme aşamalarını, gerekli materyal ve metot kullanımını kavramış bulunmaktayız. </a:t>
            </a:r>
          </a:p>
          <a:p>
            <a:pPr eaLnBrk="1" hangingPunct="1"/>
            <a:r>
              <a:rPr lang="tr-TR" altLang="en-US" sz="2400" dirty="0" smtClean="0"/>
              <a:t>Karakter seçimi, oyun alanı düzenleme önemi ve çevre düzenleme bilgisini de geliştirmeyi sağlamaktadır. </a:t>
            </a:r>
          </a:p>
          <a:p>
            <a:pPr eaLnBrk="1" hangingPunct="1"/>
            <a:endParaRPr lang="tr-TR" altLang="en-US" sz="2400" dirty="0"/>
          </a:p>
        </p:txBody>
      </p:sp>
    </p:spTree>
    <p:extLst>
      <p:ext uri="{BB962C8B-B14F-4D97-AF65-F5344CB8AC3E}">
        <p14:creationId xmlns:p14="http://schemas.microsoft.com/office/powerpoint/2010/main" val="379726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3 Slayt Numarası Yer Tutucusu"/>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fld id="{71D8AB0A-D51F-497D-9892-E75B8E184080}" type="slidenum">
              <a:rPr lang="tr-TR" altLang="en-US" sz="1000">
                <a:solidFill>
                  <a:srgbClr val="FFFFE5"/>
                </a:solidFill>
              </a:rPr>
              <a:pPr>
                <a:spcBef>
                  <a:spcPct val="0"/>
                </a:spcBef>
                <a:buFontTx/>
                <a:buNone/>
              </a:pPr>
              <a:t>18</a:t>
            </a:fld>
            <a:endParaRPr lang="tr-TR" altLang="en-US" sz="1000">
              <a:solidFill>
                <a:srgbClr val="FFFFE5"/>
              </a:solidFill>
            </a:endParaRPr>
          </a:p>
        </p:txBody>
      </p:sp>
      <p:sp>
        <p:nvSpPr>
          <p:cNvPr id="21507" name="Rectangle 2"/>
          <p:cNvSpPr>
            <a:spLocks noGrp="1" noChangeArrowheads="1"/>
          </p:cNvSpPr>
          <p:nvPr>
            <p:ph type="title"/>
          </p:nvPr>
        </p:nvSpPr>
        <p:spPr/>
        <p:txBody>
          <a:bodyPr>
            <a:normAutofit/>
          </a:bodyPr>
          <a:lstStyle/>
          <a:p>
            <a:pPr eaLnBrk="1" hangingPunct="1"/>
            <a:r>
              <a:rPr lang="tr-TR" altLang="en-US" sz="3000" dirty="0">
                <a:solidFill>
                  <a:schemeClr val="accent5">
                    <a:lumMod val="75000"/>
                  </a:schemeClr>
                </a:solidFill>
                <a:latin typeface="Times New Roman" panose="02020603050405020304" pitchFamily="18" charset="0"/>
                <a:cs typeface="Times New Roman" panose="02020603050405020304" pitchFamily="18" charset="0"/>
              </a:rPr>
              <a:t>Kaynaklar</a:t>
            </a:r>
          </a:p>
        </p:txBody>
      </p:sp>
      <p:sp>
        <p:nvSpPr>
          <p:cNvPr id="21508" name="Rectangle 3"/>
          <p:cNvSpPr>
            <a:spLocks noGrp="1" noChangeArrowheads="1"/>
          </p:cNvSpPr>
          <p:nvPr>
            <p:ph type="body" idx="1"/>
          </p:nvPr>
        </p:nvSpPr>
        <p:spPr/>
        <p:txBody>
          <a:bodyPr>
            <a:normAutofit/>
          </a:bodyPr>
          <a:lstStyle/>
          <a:p>
            <a:pPr marL="0" indent="0">
              <a:buNone/>
            </a:pPr>
            <a:endParaRPr lang="tr-TR" dirty="0"/>
          </a:p>
          <a:p>
            <a:pPr marL="514350" indent="-514350">
              <a:buNone/>
            </a:pPr>
            <a:r>
              <a:rPr lang="tr-TR" altLang="en-US" sz="2000" dirty="0"/>
              <a:t/>
            </a:r>
            <a:br>
              <a:rPr lang="tr-TR" altLang="en-US" sz="2000" dirty="0"/>
            </a:br>
            <a:r>
              <a:rPr lang="tr-TR" altLang="en-US" dirty="0" smtClean="0"/>
              <a:t> </a:t>
            </a:r>
          </a:p>
        </p:txBody>
      </p:sp>
      <p:graphicFrame>
        <p:nvGraphicFramePr>
          <p:cNvPr id="2" name="Tablo 1"/>
          <p:cNvGraphicFramePr>
            <a:graphicFrameLocks noGrp="1"/>
          </p:cNvGraphicFramePr>
          <p:nvPr>
            <p:extLst>
              <p:ext uri="{D42A27DB-BD31-4B8C-83A1-F6EECF244321}">
                <p14:modId xmlns:p14="http://schemas.microsoft.com/office/powerpoint/2010/main" val="942213432"/>
              </p:ext>
            </p:extLst>
          </p:nvPr>
        </p:nvGraphicFramePr>
        <p:xfrm>
          <a:off x="1141412" y="1861694"/>
          <a:ext cx="9239206" cy="4317300"/>
        </p:xfrm>
        <a:graphic>
          <a:graphicData uri="http://schemas.openxmlformats.org/drawingml/2006/table">
            <a:tbl>
              <a:tblPr firstRow="1" firstCol="1" bandRow="1">
                <a:tableStyleId>{5C22544A-7EE6-4342-B048-85BDC9FD1C3A}</a:tableStyleId>
              </a:tblPr>
              <a:tblGrid>
                <a:gridCol w="9239206">
                  <a:extLst>
                    <a:ext uri="{9D8B030D-6E8A-4147-A177-3AD203B41FA5}">
                      <a16:colId xmlns:a16="http://schemas.microsoft.com/office/drawing/2014/main" val="4273161776"/>
                    </a:ext>
                  </a:extLst>
                </a:gridCol>
              </a:tblGrid>
              <a:tr h="662490">
                <a:tc>
                  <a:txBody>
                    <a:bodyPr/>
                    <a:lstStyle/>
                    <a:p>
                      <a:pPr algn="ctr">
                        <a:lnSpc>
                          <a:spcPct val="150000"/>
                        </a:lnSpc>
                        <a:spcAft>
                          <a:spcPts val="1000"/>
                        </a:spcAft>
                      </a:pPr>
                      <a:r>
                        <a:rPr lang="tr-TR" sz="1200" dirty="0">
                          <a:effectLst/>
                        </a:rPr>
                        <a:t>Y. Durak, «Matematik Öğretmenliği Öğretmen Adaylarının Oyun Algıları ve Oyunların Matematik eğitimine Entegrasyonu ile ilgili Görüşlerinin İncelenmesi,» ERPA International </a:t>
                      </a:r>
                      <a:r>
                        <a:rPr lang="tr-TR" sz="1200" dirty="0" err="1">
                          <a:effectLst/>
                        </a:rPr>
                        <a:t>Congresses</a:t>
                      </a:r>
                      <a:r>
                        <a:rPr lang="tr-TR" sz="1200" dirty="0">
                          <a:effectLst/>
                        </a:rPr>
                        <a:t> on </a:t>
                      </a:r>
                      <a:r>
                        <a:rPr lang="tr-TR" sz="1200" dirty="0" err="1">
                          <a:effectLst/>
                        </a:rPr>
                        <a:t>Education</a:t>
                      </a:r>
                      <a:r>
                        <a:rPr lang="tr-TR" sz="1200" dirty="0">
                          <a:effectLst/>
                        </a:rPr>
                        <a:t> 2019, 2019. </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oFill/>
                  </a:tcPr>
                </a:tc>
                <a:extLst>
                  <a:ext uri="{0D108BD9-81ED-4DB2-BD59-A6C34878D82A}">
                    <a16:rowId xmlns:a16="http://schemas.microsoft.com/office/drawing/2014/main" val="3168675436"/>
                  </a:ext>
                </a:extLst>
              </a:tr>
              <a:tr h="662490">
                <a:tc>
                  <a:txBody>
                    <a:bodyPr/>
                    <a:lstStyle/>
                    <a:p>
                      <a:pPr algn="ctr">
                        <a:lnSpc>
                          <a:spcPct val="150000"/>
                        </a:lnSpc>
                        <a:spcAft>
                          <a:spcPts val="1000"/>
                        </a:spcAft>
                      </a:pPr>
                      <a:r>
                        <a:rPr lang="tr-TR" sz="1200" dirty="0">
                          <a:effectLst/>
                        </a:rPr>
                        <a:t>p. </a:t>
                      </a:r>
                      <a:r>
                        <a:rPr lang="tr-TR" sz="1200" dirty="0" err="1">
                          <a:effectLst/>
                        </a:rPr>
                        <a:t>Hopcan</a:t>
                      </a:r>
                      <a:r>
                        <a:rPr lang="tr-TR" sz="1200" dirty="0">
                          <a:effectLst/>
                        </a:rPr>
                        <a:t>, Y. Durak , M. F. Yılmaz ve O. Çakır , «GAME DEVELOPMENT EXPERIENCES WITH UNITY OF GRADUATE STUDENTS,» </a:t>
                      </a:r>
                      <a:r>
                        <a:rPr lang="tr-TR" sz="1200" dirty="0" err="1">
                          <a:effectLst/>
                        </a:rPr>
                        <a:t>Technology</a:t>
                      </a:r>
                      <a:r>
                        <a:rPr lang="tr-TR" sz="1200" dirty="0">
                          <a:effectLst/>
                        </a:rPr>
                        <a:t> </a:t>
                      </a:r>
                      <a:r>
                        <a:rPr lang="tr-TR" sz="1200" dirty="0" err="1">
                          <a:effectLst/>
                        </a:rPr>
                        <a:t>to</a:t>
                      </a:r>
                      <a:r>
                        <a:rPr lang="tr-TR" sz="1200" dirty="0">
                          <a:effectLst/>
                        </a:rPr>
                        <a:t> </a:t>
                      </a:r>
                      <a:r>
                        <a:rPr lang="tr-TR" sz="1200" dirty="0" err="1">
                          <a:effectLst/>
                        </a:rPr>
                        <a:t>Promote</a:t>
                      </a:r>
                      <a:r>
                        <a:rPr lang="tr-TR" sz="1200" dirty="0">
                          <a:effectLst/>
                        </a:rPr>
                        <a:t> </a:t>
                      </a:r>
                      <a:r>
                        <a:rPr lang="tr-TR" sz="1200" dirty="0" err="1">
                          <a:effectLst/>
                        </a:rPr>
                        <a:t>Teaching</a:t>
                      </a:r>
                      <a:r>
                        <a:rPr lang="tr-TR" sz="1200" dirty="0">
                          <a:effectLst/>
                        </a:rPr>
                        <a:t> </a:t>
                      </a:r>
                      <a:r>
                        <a:rPr lang="tr-TR" sz="1200" dirty="0" err="1">
                          <a:effectLst/>
                        </a:rPr>
                        <a:t>and</a:t>
                      </a:r>
                      <a:r>
                        <a:rPr lang="tr-TR" sz="1200" dirty="0">
                          <a:effectLst/>
                        </a:rPr>
                        <a:t> Learning (</a:t>
                      </a:r>
                      <a:r>
                        <a:rPr lang="tr-TR" sz="1200" dirty="0" err="1">
                          <a:effectLst/>
                        </a:rPr>
                        <a:t>pp</a:t>
                      </a:r>
                      <a:r>
                        <a:rPr lang="tr-TR" sz="1200" dirty="0">
                          <a:effectLst/>
                        </a:rPr>
                        <a:t>.). </a:t>
                      </a:r>
                      <a:r>
                        <a:rPr lang="tr-TR" sz="1200" dirty="0" err="1">
                          <a:effectLst/>
                        </a:rPr>
                        <a:t>Springer</a:t>
                      </a:r>
                      <a:r>
                        <a:rPr lang="tr-TR" sz="1200" dirty="0">
                          <a:effectLst/>
                        </a:rPr>
                        <a:t>, 2021. </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oFill/>
                  </a:tcPr>
                </a:tc>
                <a:extLst>
                  <a:ext uri="{0D108BD9-81ED-4DB2-BD59-A6C34878D82A}">
                    <a16:rowId xmlns:a16="http://schemas.microsoft.com/office/drawing/2014/main" val="3651331473"/>
                  </a:ext>
                </a:extLst>
              </a:tr>
              <a:tr h="662490">
                <a:tc>
                  <a:txBody>
                    <a:bodyPr/>
                    <a:lstStyle/>
                    <a:p>
                      <a:pPr algn="ctr">
                        <a:lnSpc>
                          <a:spcPct val="150000"/>
                        </a:lnSpc>
                        <a:spcAft>
                          <a:spcPts val="1000"/>
                        </a:spcAft>
                      </a:pPr>
                      <a:r>
                        <a:rPr lang="tr-TR" sz="1200" dirty="0">
                          <a:effectLst/>
                        </a:rPr>
                        <a:t>E. </a:t>
                      </a:r>
                      <a:r>
                        <a:rPr lang="tr-TR" sz="1200" dirty="0" err="1">
                          <a:effectLst/>
                        </a:rPr>
                        <a:t>Tarlakazan</a:t>
                      </a:r>
                      <a:r>
                        <a:rPr lang="tr-TR" sz="1200" dirty="0">
                          <a:effectLst/>
                        </a:rPr>
                        <a:t> ve E. Yavuz, «Üniversite Öğrencilerinin Mobil Oyun Profili ve Oynama Alışkanlıkları,» https://doi.org/10.22466/acusbd.431711, p. 14163, 2018 . </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oFill/>
                  </a:tcPr>
                </a:tc>
                <a:extLst>
                  <a:ext uri="{0D108BD9-81ED-4DB2-BD59-A6C34878D82A}">
                    <a16:rowId xmlns:a16="http://schemas.microsoft.com/office/drawing/2014/main" val="2257840249"/>
                  </a:ext>
                </a:extLst>
              </a:tr>
              <a:tr h="662490">
                <a:tc>
                  <a:txBody>
                    <a:bodyPr/>
                    <a:lstStyle/>
                    <a:p>
                      <a:pPr algn="ctr">
                        <a:lnSpc>
                          <a:spcPct val="150000"/>
                        </a:lnSpc>
                        <a:spcAft>
                          <a:spcPts val="1000"/>
                        </a:spcAft>
                      </a:pPr>
                      <a:r>
                        <a:rPr lang="tr-TR" sz="1200" dirty="0">
                          <a:effectLst/>
                        </a:rPr>
                        <a:t>B. Altuntaş ve M. H. </a:t>
                      </a:r>
                      <a:r>
                        <a:rPr lang="tr-TR" sz="1200" dirty="0" err="1">
                          <a:effectLst/>
                        </a:rPr>
                        <a:t>Karaarslan</a:t>
                      </a:r>
                      <a:r>
                        <a:rPr lang="tr-TR" sz="1200" dirty="0">
                          <a:effectLst/>
                        </a:rPr>
                        <a:t>, «KULLANICILARIN MOBİL OYUN TERCİHİNDE ETKİLİ OLAN FAKTÖR DÜZEYLERİNİN ÖNEMİNİN BELİRLENMESİ,» https://doi.org/10.18092/ulikidince.321570, </a:t>
                      </a:r>
                      <a:r>
                        <a:rPr lang="tr-TR" sz="1200" dirty="0" err="1">
                          <a:effectLst/>
                        </a:rPr>
                        <a:t>pp</a:t>
                      </a:r>
                      <a:r>
                        <a:rPr lang="tr-TR" sz="1200" dirty="0">
                          <a:effectLst/>
                        </a:rPr>
                        <a:t>. 277-298, 2017. </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oFill/>
                  </a:tcPr>
                </a:tc>
                <a:extLst>
                  <a:ext uri="{0D108BD9-81ED-4DB2-BD59-A6C34878D82A}">
                    <a16:rowId xmlns:a16="http://schemas.microsoft.com/office/drawing/2014/main" val="1768212360"/>
                  </a:ext>
                </a:extLst>
              </a:tr>
              <a:tr h="342360">
                <a:tc>
                  <a:txBody>
                    <a:bodyPr/>
                    <a:lstStyle/>
                    <a:p>
                      <a:pPr algn="ctr">
                        <a:lnSpc>
                          <a:spcPct val="150000"/>
                        </a:lnSpc>
                        <a:spcAft>
                          <a:spcPts val="1000"/>
                        </a:spcAft>
                      </a:pPr>
                      <a:r>
                        <a:rPr lang="tr-TR" sz="1200" dirty="0">
                          <a:effectLst/>
                        </a:rPr>
                        <a:t>Y. Keş ve M. Kara, «MOBİL OYUN GELİŞTİRME SÜRECİNDE ARAYÜZ TASARIMI,» </a:t>
                      </a:r>
                      <a:r>
                        <a:rPr lang="tr-TR" sz="1200" dirty="0" err="1">
                          <a:effectLst/>
                        </a:rPr>
                        <a:t>pp</a:t>
                      </a:r>
                      <a:r>
                        <a:rPr lang="tr-TR" sz="1200" dirty="0">
                          <a:effectLst/>
                        </a:rPr>
                        <a:t>. 18-16, 2015. </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oFill/>
                  </a:tcPr>
                </a:tc>
                <a:extLst>
                  <a:ext uri="{0D108BD9-81ED-4DB2-BD59-A6C34878D82A}">
                    <a16:rowId xmlns:a16="http://schemas.microsoft.com/office/drawing/2014/main" val="1631551011"/>
                  </a:ext>
                </a:extLst>
              </a:tr>
              <a:tr h="662490">
                <a:tc>
                  <a:txBody>
                    <a:bodyPr/>
                    <a:lstStyle/>
                    <a:p>
                      <a:pPr algn="ctr">
                        <a:lnSpc>
                          <a:spcPct val="150000"/>
                        </a:lnSpc>
                        <a:spcAft>
                          <a:spcPts val="1000"/>
                        </a:spcAft>
                      </a:pPr>
                      <a:r>
                        <a:rPr lang="tr-TR" sz="1200" dirty="0">
                          <a:effectLst/>
                        </a:rPr>
                        <a:t>c. Tokgöz, «Konum Tabanlı Mobil Oyunlar ve Mekân Algısı: </a:t>
                      </a:r>
                      <a:r>
                        <a:rPr lang="tr-TR" sz="1200" dirty="0" err="1">
                          <a:effectLst/>
                        </a:rPr>
                        <a:t>Ingress</a:t>
                      </a:r>
                      <a:r>
                        <a:rPr lang="tr-TR" sz="1200" dirty="0">
                          <a:effectLst/>
                        </a:rPr>
                        <a:t> Üzerine </a:t>
                      </a:r>
                      <a:r>
                        <a:rPr lang="tr-TR" sz="1200" dirty="0" err="1">
                          <a:effectLst/>
                        </a:rPr>
                        <a:t>Etnografik</a:t>
                      </a:r>
                      <a:r>
                        <a:rPr lang="tr-TR" sz="1200" dirty="0">
                          <a:effectLst/>
                        </a:rPr>
                        <a:t> Bir Araştırma,» https://doi.org/10.24955/ilef.357094, </a:t>
                      </a:r>
                      <a:r>
                        <a:rPr lang="tr-TR" sz="1200" dirty="0" err="1">
                          <a:effectLst/>
                        </a:rPr>
                        <a:t>pp</a:t>
                      </a:r>
                      <a:r>
                        <a:rPr lang="tr-TR" sz="1200" dirty="0">
                          <a:effectLst/>
                        </a:rPr>
                        <a:t>. 7-36, 2017. </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oFill/>
                  </a:tcPr>
                </a:tc>
                <a:extLst>
                  <a:ext uri="{0D108BD9-81ED-4DB2-BD59-A6C34878D82A}">
                    <a16:rowId xmlns:a16="http://schemas.microsoft.com/office/drawing/2014/main" val="2806709002"/>
                  </a:ext>
                </a:extLst>
              </a:tr>
              <a:tr h="662490">
                <a:tc>
                  <a:txBody>
                    <a:bodyPr/>
                    <a:lstStyle/>
                    <a:p>
                      <a:pPr algn="ctr">
                        <a:lnSpc>
                          <a:spcPct val="150000"/>
                        </a:lnSpc>
                        <a:spcAft>
                          <a:spcPts val="1000"/>
                        </a:spcAft>
                      </a:pPr>
                      <a:r>
                        <a:rPr lang="tr-TR" sz="1200" dirty="0">
                          <a:effectLst/>
                        </a:rPr>
                        <a:t>M. TEPEKULE, M. A. Sakarya, R. </a:t>
                      </a:r>
                      <a:r>
                        <a:rPr lang="tr-TR" sz="1200" dirty="0" err="1">
                          <a:effectLst/>
                        </a:rPr>
                        <a:t>Diriman</a:t>
                      </a:r>
                      <a:r>
                        <a:rPr lang="tr-TR" sz="1200" dirty="0">
                          <a:effectLst/>
                        </a:rPr>
                        <a:t>, K. Oğuz ve G. </a:t>
                      </a:r>
                      <a:r>
                        <a:rPr lang="tr-TR" sz="1200" dirty="0" err="1">
                          <a:effectLst/>
                        </a:rPr>
                        <a:t>Kardaş</a:t>
                      </a:r>
                      <a:r>
                        <a:rPr lang="tr-TR" sz="1200" dirty="0">
                          <a:effectLst/>
                        </a:rPr>
                        <a:t>, «Mobil Oyun Yazılım Süreçlerinde Canlandırma Kütüphaneleri Kullanımının Değerlendirilmesi,» https://doi.org/10.54525/tbbmd.1028057, </a:t>
                      </a:r>
                      <a:r>
                        <a:rPr lang="tr-TR" sz="1200" dirty="0" err="1">
                          <a:effectLst/>
                        </a:rPr>
                        <a:t>pp</a:t>
                      </a:r>
                      <a:r>
                        <a:rPr lang="tr-TR" sz="1200" dirty="0">
                          <a:effectLst/>
                        </a:rPr>
                        <a:t>. 146-157, 2021. </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oFill/>
                  </a:tcPr>
                </a:tc>
                <a:extLst>
                  <a:ext uri="{0D108BD9-81ED-4DB2-BD59-A6C34878D82A}">
                    <a16:rowId xmlns:a16="http://schemas.microsoft.com/office/drawing/2014/main" val="182510715"/>
                  </a:ext>
                </a:extLst>
              </a:tr>
            </a:tbl>
          </a:graphicData>
        </a:graphic>
      </p:graphicFrame>
    </p:spTree>
    <p:extLst>
      <p:ext uri="{BB962C8B-B14F-4D97-AF65-F5344CB8AC3E}">
        <p14:creationId xmlns:p14="http://schemas.microsoft.com/office/powerpoint/2010/main" val="4059201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z="3000" dirty="0" smtClean="0">
                <a:solidFill>
                  <a:schemeClr val="accent5">
                    <a:lumMod val="75000"/>
                  </a:schemeClr>
                </a:solidFill>
                <a:latin typeface="Times New Roman" panose="02020603050405020304" pitchFamily="18" charset="0"/>
                <a:cs typeface="Times New Roman" panose="02020603050405020304" pitchFamily="18" charset="0"/>
              </a:rPr>
              <a:t>TEŞEKKÜR</a:t>
            </a:r>
            <a:endParaRPr lang="tr-TR" sz="3000"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p:txBody>
          <a:bodyPr/>
          <a:lstStyle/>
          <a:p>
            <a:r>
              <a:rPr lang="tr-TR" sz="2000" dirty="0">
                <a:latin typeface="Times New Roman" panose="02020603050405020304" pitchFamily="18" charset="0"/>
                <a:cs typeface="Times New Roman" panose="02020603050405020304" pitchFamily="18" charset="0"/>
              </a:rPr>
              <a:t>Bitirme projesi kapsamında popüler bir oyun geliştirme platformu </a:t>
            </a:r>
            <a:r>
              <a:rPr lang="tr-TR" sz="2000" dirty="0" err="1">
                <a:latin typeface="Times New Roman" panose="02020603050405020304" pitchFamily="18" charset="0"/>
                <a:cs typeface="Times New Roman" panose="02020603050405020304" pitchFamily="18" charset="0"/>
              </a:rPr>
              <a:t>Unity</a:t>
            </a:r>
            <a:r>
              <a:rPr lang="tr-TR" sz="2000" dirty="0">
                <a:latin typeface="Times New Roman" panose="02020603050405020304" pitchFamily="18" charset="0"/>
                <a:cs typeface="Times New Roman" panose="02020603050405020304" pitchFamily="18" charset="0"/>
              </a:rPr>
              <a:t> üzerinden 2D bir mobil oyun geliştirmeme olanak sağlayan ve proje konusunda bana yardımcı olan bitirme çalışması danışmanım sayın </a:t>
            </a:r>
            <a:r>
              <a:rPr lang="tr-TR" sz="2000" dirty="0" err="1">
                <a:latin typeface="Times New Roman" panose="02020603050405020304" pitchFamily="18" charset="0"/>
                <a:cs typeface="Times New Roman" panose="02020603050405020304" pitchFamily="18" charset="0"/>
              </a:rPr>
              <a:t>Prof.Dr</a:t>
            </a:r>
            <a:r>
              <a:rPr lang="tr-TR" sz="2000" dirty="0">
                <a:latin typeface="Times New Roman" panose="02020603050405020304" pitchFamily="18" charset="0"/>
                <a:cs typeface="Times New Roman" panose="02020603050405020304" pitchFamily="18" charset="0"/>
              </a:rPr>
              <a:t>. İBRAHİM TANER OKUMUŞ Hocamız başta olmak üzere her daim yardımcı olan arkadaşlarıma teşekkürü bir borç bilir hayatlarında başarılı olmalarını dilerim.</a:t>
            </a:r>
          </a:p>
          <a:p>
            <a:endParaRPr lang="tr-TR" dirty="0"/>
          </a:p>
        </p:txBody>
      </p:sp>
    </p:spTree>
    <p:extLst>
      <p:ext uri="{BB962C8B-B14F-4D97-AF65-F5344CB8AC3E}">
        <p14:creationId xmlns:p14="http://schemas.microsoft.com/office/powerpoint/2010/main" val="3586984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solidFill>
                  <a:schemeClr val="accent5">
                    <a:lumMod val="75000"/>
                  </a:schemeClr>
                </a:solidFill>
                <a:latin typeface="Times New Roman" panose="02020603050405020304" pitchFamily="18" charset="0"/>
                <a:cs typeface="Times New Roman" panose="02020603050405020304" pitchFamily="18" charset="0"/>
              </a:rPr>
              <a:t>İÇERİK</a:t>
            </a:r>
            <a:endParaRPr lang="tr-TR"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1141412" y="2097088"/>
            <a:ext cx="9905999" cy="3541714"/>
          </a:xfrm>
        </p:spPr>
        <p:txBody>
          <a:bodyPr>
            <a:noAutofit/>
          </a:bodyPr>
          <a:lstStyle/>
          <a:p>
            <a:pPr marL="457200" indent="-457200">
              <a:lnSpc>
                <a:spcPct val="90000"/>
              </a:lnSpc>
              <a:spcAft>
                <a:spcPts val="600"/>
              </a:spcAft>
              <a:buFont typeface="+mj-lt"/>
              <a:buAutoNum type="arabicPeriod"/>
            </a:pPr>
            <a:r>
              <a:rPr lang="tr-TR" altLang="en-US" sz="2000" dirty="0">
                <a:latin typeface="Times New Roman" panose="02020603050405020304" pitchFamily="18" charset="0"/>
                <a:cs typeface="Times New Roman" panose="02020603050405020304" pitchFamily="18" charset="0"/>
              </a:rPr>
              <a:t>Projenin </a:t>
            </a:r>
            <a:r>
              <a:rPr lang="tr-TR" altLang="en-US" sz="2000" dirty="0" smtClean="0">
                <a:latin typeface="Times New Roman" panose="02020603050405020304" pitchFamily="18" charset="0"/>
                <a:cs typeface="Times New Roman" panose="02020603050405020304" pitchFamily="18" charset="0"/>
              </a:rPr>
              <a:t>Tanımı</a:t>
            </a:r>
            <a:endParaRPr lang="tr-TR" altLang="en-US" sz="2000" dirty="0">
              <a:latin typeface="Times New Roman" panose="02020603050405020304" pitchFamily="18" charset="0"/>
              <a:cs typeface="Times New Roman" panose="02020603050405020304" pitchFamily="18" charset="0"/>
            </a:endParaRPr>
          </a:p>
          <a:p>
            <a:pPr marL="457200" indent="-457200">
              <a:lnSpc>
                <a:spcPct val="90000"/>
              </a:lnSpc>
              <a:spcAft>
                <a:spcPts val="600"/>
              </a:spcAft>
              <a:buFont typeface="+mj-lt"/>
              <a:buAutoNum type="arabicPeriod"/>
            </a:pPr>
            <a:r>
              <a:rPr lang="tr-TR" altLang="en-US" sz="2000" dirty="0" smtClean="0">
                <a:latin typeface="Times New Roman" panose="02020603050405020304" pitchFamily="18" charset="0"/>
                <a:cs typeface="Times New Roman" panose="02020603050405020304" pitchFamily="18" charset="0"/>
              </a:rPr>
              <a:t>Projenin Motivasyon veya Amacı Nedir?</a:t>
            </a:r>
            <a:endParaRPr lang="tr-TR" altLang="en-US" sz="2000" dirty="0">
              <a:latin typeface="Times New Roman" panose="02020603050405020304" pitchFamily="18" charset="0"/>
              <a:cs typeface="Times New Roman" panose="02020603050405020304" pitchFamily="18" charset="0"/>
            </a:endParaRPr>
          </a:p>
          <a:p>
            <a:pPr marL="457200" indent="-457200">
              <a:lnSpc>
                <a:spcPct val="90000"/>
              </a:lnSpc>
              <a:spcAft>
                <a:spcPts val="600"/>
              </a:spcAft>
              <a:buFont typeface="+mj-lt"/>
              <a:buAutoNum type="arabicPeriod"/>
            </a:pPr>
            <a:r>
              <a:rPr lang="tr-TR" altLang="en-US" sz="2000" dirty="0" smtClean="0">
                <a:latin typeface="Times New Roman" panose="02020603050405020304" pitchFamily="18" charset="0"/>
                <a:cs typeface="Times New Roman" panose="02020603050405020304" pitchFamily="18" charset="0"/>
              </a:rPr>
              <a:t>Projede Kullanılan Materyal ve Metotlar</a:t>
            </a:r>
            <a:endParaRPr lang="tr-TR" altLang="en-US" sz="2000" dirty="0">
              <a:latin typeface="Times New Roman" panose="02020603050405020304" pitchFamily="18" charset="0"/>
              <a:cs typeface="Times New Roman" panose="02020603050405020304" pitchFamily="18" charset="0"/>
            </a:endParaRPr>
          </a:p>
          <a:p>
            <a:pPr marL="457200" indent="-457200">
              <a:lnSpc>
                <a:spcPct val="90000"/>
              </a:lnSpc>
              <a:spcAft>
                <a:spcPts val="600"/>
              </a:spcAft>
              <a:buFont typeface="+mj-lt"/>
              <a:buAutoNum type="arabicPeriod"/>
            </a:pPr>
            <a:r>
              <a:rPr lang="tr-TR" altLang="en-US" sz="2000" dirty="0" smtClean="0">
                <a:latin typeface="Times New Roman" panose="02020603050405020304" pitchFamily="18" charset="0"/>
                <a:cs typeface="Times New Roman" panose="02020603050405020304" pitchFamily="18" charset="0"/>
              </a:rPr>
              <a:t>Projede Gerçekleştirilen Uygulama</a:t>
            </a:r>
            <a:endParaRPr lang="tr-TR" altLang="en-US" sz="2000" dirty="0">
              <a:latin typeface="Times New Roman" panose="02020603050405020304" pitchFamily="18" charset="0"/>
              <a:cs typeface="Times New Roman" panose="02020603050405020304" pitchFamily="18" charset="0"/>
            </a:endParaRPr>
          </a:p>
          <a:p>
            <a:pPr marL="457200" indent="-457200">
              <a:lnSpc>
                <a:spcPct val="90000"/>
              </a:lnSpc>
              <a:spcAft>
                <a:spcPts val="600"/>
              </a:spcAft>
              <a:buFont typeface="+mj-lt"/>
              <a:buAutoNum type="arabicPeriod"/>
            </a:pPr>
            <a:r>
              <a:rPr lang="tr-TR" altLang="en-US" sz="2000" dirty="0" smtClean="0">
                <a:latin typeface="Times New Roman" panose="02020603050405020304" pitchFamily="18" charset="0"/>
                <a:cs typeface="Times New Roman" panose="02020603050405020304" pitchFamily="18" charset="0"/>
              </a:rPr>
              <a:t>Sonuçlar</a:t>
            </a:r>
          </a:p>
          <a:p>
            <a:pPr marL="457200" indent="-457200">
              <a:lnSpc>
                <a:spcPct val="90000"/>
              </a:lnSpc>
              <a:spcAft>
                <a:spcPts val="600"/>
              </a:spcAft>
              <a:buFont typeface="+mj-lt"/>
              <a:buAutoNum type="arabicPeriod"/>
            </a:pPr>
            <a:r>
              <a:rPr lang="tr-TR" altLang="en-US" sz="2000" dirty="0" smtClean="0">
                <a:latin typeface="Times New Roman" panose="02020603050405020304" pitchFamily="18" charset="0"/>
                <a:cs typeface="Times New Roman" panose="02020603050405020304" pitchFamily="18" charset="0"/>
              </a:rPr>
              <a:t>Kazanımlar</a:t>
            </a:r>
            <a:endParaRPr lang="tr-TR" altLang="en-US" sz="2000" dirty="0">
              <a:latin typeface="Times New Roman" panose="02020603050405020304" pitchFamily="18" charset="0"/>
              <a:cs typeface="Times New Roman" panose="02020603050405020304" pitchFamily="18" charset="0"/>
            </a:endParaRPr>
          </a:p>
          <a:p>
            <a:pPr marL="457200" indent="-457200">
              <a:lnSpc>
                <a:spcPct val="90000"/>
              </a:lnSpc>
              <a:spcAft>
                <a:spcPts val="600"/>
              </a:spcAft>
              <a:buFont typeface="+mj-lt"/>
              <a:buAutoNum type="arabicPeriod"/>
            </a:pPr>
            <a:r>
              <a:rPr lang="tr-TR" altLang="en-US" sz="2000" dirty="0" smtClean="0">
                <a:latin typeface="Times New Roman" panose="02020603050405020304" pitchFamily="18" charset="0"/>
                <a:cs typeface="Times New Roman" panose="02020603050405020304" pitchFamily="18" charset="0"/>
              </a:rPr>
              <a:t>Kaynaklar</a:t>
            </a:r>
            <a:endParaRPr lang="tr-T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84239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ADC9467-D86A-4D44-9E01-5796E5BDA396}"/>
              </a:ext>
            </a:extLst>
          </p:cNvPr>
          <p:cNvSpPr>
            <a:spLocks noGrp="1"/>
          </p:cNvSpPr>
          <p:nvPr>
            <p:ph type="title"/>
          </p:nvPr>
        </p:nvSpPr>
        <p:spPr>
          <a:xfrm>
            <a:off x="1141411" y="4278540"/>
            <a:ext cx="9912355" cy="819355"/>
          </a:xfrm>
        </p:spPr>
        <p:txBody>
          <a:bodyPr rtlCol="0" anchor="ctr">
            <a:normAutofit/>
          </a:bodyPr>
          <a:lstStyle/>
          <a:p>
            <a:pPr algn="ctr" rtl="0"/>
            <a:r>
              <a:rPr lang="tr-TR" sz="3000" dirty="0" smtClean="0">
                <a:solidFill>
                  <a:schemeClr val="accent5">
                    <a:lumMod val="75000"/>
                  </a:schemeClr>
                </a:solidFill>
                <a:latin typeface="Times New Roman" panose="02020603050405020304" pitchFamily="18" charset="0"/>
                <a:cs typeface="Times New Roman" panose="02020603050405020304" pitchFamily="18" charset="0"/>
              </a:rPr>
              <a:t>SORULAR?</a:t>
            </a:r>
            <a:endParaRPr lang="tr-TR" sz="3000" dirty="0">
              <a:solidFill>
                <a:schemeClr val="accent5">
                  <a:lumMod val="75000"/>
                </a:schemeClr>
              </a:solidFill>
              <a:latin typeface="Times New Roman" panose="02020603050405020304" pitchFamily="18" charset="0"/>
              <a:cs typeface="Times New Roman" panose="02020603050405020304" pitchFamily="18" charset="0"/>
            </a:endParaRPr>
          </a:p>
        </p:txBody>
      </p:sp>
      <p:pic>
        <p:nvPicPr>
          <p:cNvPr id="6" name="Resim Yer Tutucusu 5" descr="Devre">
            <a:extLst>
              <a:ext uri="{FF2B5EF4-FFF2-40B4-BE49-F238E27FC236}">
                <a16:creationId xmlns:a16="http://schemas.microsoft.com/office/drawing/2014/main" id="{103D88BF-51AE-46F2-8081-A3C506432709}"/>
              </a:ext>
            </a:extLst>
          </p:cNvPr>
          <p:cNvPicPr>
            <a:picLocks noGrp="1" noChangeAspect="1"/>
          </p:cNvPicPr>
          <p:nvPr>
            <p:ph type="pic" idx="1"/>
          </p:nvPr>
        </p:nvPicPr>
        <p:blipFill>
          <a:blip r:embed="rId3" cstate="email">
            <a:extLst>
              <a:ext uri="{28A0092B-C50C-407E-A947-70E740481C1C}">
                <a14:useLocalDpi xmlns:a14="http://schemas.microsoft.com/office/drawing/2010/main"/>
              </a:ext>
            </a:extLst>
          </a:blip>
          <a:srcRect/>
          <a:stretch>
            <a:fillRect/>
          </a:stretch>
        </p:blipFill>
        <p:spPr>
          <a:xfrm>
            <a:off x="1141411" y="783406"/>
            <a:ext cx="9912354" cy="3299778"/>
          </a:xfrm>
        </p:spPr>
      </p:pic>
      <p:sp>
        <p:nvSpPr>
          <p:cNvPr id="4" name="Metin Yer Tutucusu 3">
            <a:extLst>
              <a:ext uri="{FF2B5EF4-FFF2-40B4-BE49-F238E27FC236}">
                <a16:creationId xmlns:a16="http://schemas.microsoft.com/office/drawing/2014/main" id="{41A79215-653F-4996-95E5-0FD4B247B21F}"/>
              </a:ext>
            </a:extLst>
          </p:cNvPr>
          <p:cNvSpPr>
            <a:spLocks noGrp="1"/>
          </p:cNvSpPr>
          <p:nvPr>
            <p:ph type="body" sz="half" idx="2"/>
          </p:nvPr>
        </p:nvSpPr>
        <p:spPr>
          <a:xfrm>
            <a:off x="1142906" y="5293251"/>
            <a:ext cx="9910859" cy="715078"/>
          </a:xfrm>
        </p:spPr>
        <p:txBody>
          <a:bodyPr rtlCol="0">
            <a:normAutofit/>
          </a:bodyPr>
          <a:lstStyle/>
          <a:p>
            <a:pPr algn="ctr" rtl="0"/>
            <a:endParaRPr lang="tr-TR" sz="2400" dirty="0"/>
          </a:p>
        </p:txBody>
      </p:sp>
    </p:spTree>
    <p:extLst>
      <p:ext uri="{BB962C8B-B14F-4D97-AF65-F5344CB8AC3E}">
        <p14:creationId xmlns:p14="http://schemas.microsoft.com/office/powerpoint/2010/main" val="3906540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3 Slayt Numarası Yer Tutucusu"/>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fld id="{66ED054F-FB0B-4F9F-8508-286B83CB129D}" type="slidenum">
              <a:rPr lang="tr-TR" altLang="en-US" sz="1000">
                <a:solidFill>
                  <a:srgbClr val="FFFFE5"/>
                </a:solidFill>
              </a:rPr>
              <a:pPr>
                <a:spcBef>
                  <a:spcPct val="0"/>
                </a:spcBef>
                <a:buFontTx/>
                <a:buNone/>
              </a:pPr>
              <a:t>3</a:t>
            </a:fld>
            <a:endParaRPr lang="tr-TR" altLang="en-US" sz="1000" dirty="0">
              <a:solidFill>
                <a:srgbClr val="FFFFE5"/>
              </a:solidFill>
            </a:endParaRPr>
          </a:p>
        </p:txBody>
      </p:sp>
      <p:sp>
        <p:nvSpPr>
          <p:cNvPr id="9219" name="Rectangle 2"/>
          <p:cNvSpPr>
            <a:spLocks noGrp="1" noChangeArrowheads="1"/>
          </p:cNvSpPr>
          <p:nvPr>
            <p:ph type="title"/>
          </p:nvPr>
        </p:nvSpPr>
        <p:spPr>
          <a:xfrm>
            <a:off x="1306875" y="148045"/>
            <a:ext cx="4762998" cy="1356859"/>
          </a:xfrm>
        </p:spPr>
        <p:txBody>
          <a:bodyPr>
            <a:normAutofit/>
          </a:bodyPr>
          <a:lstStyle/>
          <a:p>
            <a:pPr eaLnBrk="1" hangingPunct="1"/>
            <a:r>
              <a:rPr lang="tr-TR" altLang="en-US" sz="3000" dirty="0">
                <a:solidFill>
                  <a:schemeClr val="accent5">
                    <a:lumMod val="75000"/>
                  </a:schemeClr>
                </a:solidFill>
                <a:latin typeface="Times New Roman" panose="02020603050405020304" pitchFamily="18" charset="0"/>
                <a:cs typeface="Times New Roman" panose="02020603050405020304" pitchFamily="18" charset="0"/>
              </a:rPr>
              <a:t>Proje </a:t>
            </a:r>
            <a:r>
              <a:rPr lang="tr-TR" altLang="en-US" sz="3000" dirty="0" smtClean="0">
                <a:solidFill>
                  <a:schemeClr val="accent5">
                    <a:lumMod val="75000"/>
                  </a:schemeClr>
                </a:solidFill>
                <a:latin typeface="Times New Roman" panose="02020603050405020304" pitchFamily="18" charset="0"/>
                <a:cs typeface="Times New Roman" panose="02020603050405020304" pitchFamily="18" charset="0"/>
              </a:rPr>
              <a:t>Tanımı</a:t>
            </a:r>
            <a:endParaRPr lang="tr-TR" altLang="en-US" sz="3000"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9221" name="Rectangle 7"/>
          <p:cNvSpPr>
            <a:spLocks noChangeArrowheads="1"/>
          </p:cNvSpPr>
          <p:nvPr/>
        </p:nvSpPr>
        <p:spPr bwMode="auto">
          <a:xfrm>
            <a:off x="1828800" y="4724400"/>
            <a:ext cx="441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80000"/>
              </a:lnSpc>
            </a:pPr>
            <a:endParaRPr lang="tr-TR" altLang="en-US" sz="2800" dirty="0"/>
          </a:p>
        </p:txBody>
      </p:sp>
      <p:sp>
        <p:nvSpPr>
          <p:cNvPr id="7" name="İçerik Yer Tutucusu 2"/>
          <p:cNvSpPr txBox="1">
            <a:spLocks/>
          </p:cNvSpPr>
          <p:nvPr/>
        </p:nvSpPr>
        <p:spPr>
          <a:xfrm>
            <a:off x="716050" y="1510936"/>
            <a:ext cx="6968652" cy="3213464"/>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tr-TR" dirty="0">
                <a:latin typeface="Times New Roman" panose="02020603050405020304" pitchFamily="18" charset="0"/>
                <a:cs typeface="Times New Roman" panose="02020603050405020304" pitchFamily="18" charset="0"/>
              </a:rPr>
              <a:t>Dijitalleşmenin giderek yaygınlaşması ve hem geliştiricilere hem de tüketicilere sağladığı imkânların artmasıyla birlikte mobil oyun piyasası tüm dünyada ve Türkiye’de hızlı bir ivme yakaladı. Özellikle mobil teknolojilerin hayatın neredeyse her noktasında insanlara dokunmaya başlamasını, bu süreçteki en önemli kırılma noktalarından biri olarak kabul edebiliriz.</a:t>
            </a:r>
          </a:p>
          <a:p>
            <a:r>
              <a:rPr lang="tr-TR" dirty="0">
                <a:latin typeface="Times New Roman" panose="02020603050405020304" pitchFamily="18" charset="0"/>
                <a:cs typeface="Times New Roman" panose="02020603050405020304" pitchFamily="18" charset="0"/>
              </a:rPr>
              <a:t>Bugün gelinen noktada oyunların toplumun her kesiminden insanın ilgisini çektiğini söylemek pek de yanlış olmaz. Oyun geliştirici firmalar sürekli olarak farklı türlerde oyunları piyasaya sunmaktadırlar. Bu firmaların başında </a:t>
            </a:r>
            <a:r>
              <a:rPr lang="tr-TR" dirty="0" err="1">
                <a:latin typeface="Times New Roman" panose="02020603050405020304" pitchFamily="18" charset="0"/>
                <a:cs typeface="Times New Roman" panose="02020603050405020304" pitchFamily="18" charset="0"/>
              </a:rPr>
              <a:t>Tencent</a:t>
            </a:r>
            <a:r>
              <a:rPr lang="tr-TR" dirty="0">
                <a:latin typeface="Times New Roman" panose="02020603050405020304" pitchFamily="18" charset="0"/>
                <a:cs typeface="Times New Roman" panose="02020603050405020304" pitchFamily="18" charset="0"/>
              </a:rPr>
              <a:t>, Electronic </a:t>
            </a:r>
            <a:r>
              <a:rPr lang="tr-TR" dirty="0" err="1">
                <a:latin typeface="Times New Roman" panose="02020603050405020304" pitchFamily="18" charset="0"/>
                <a:cs typeface="Times New Roman" panose="02020603050405020304" pitchFamily="18" charset="0"/>
              </a:rPr>
              <a:t>Arts</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Ubisoft</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Take-Two</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Interance</a:t>
            </a:r>
            <a:r>
              <a:rPr lang="tr-TR" dirty="0">
                <a:latin typeface="Times New Roman" panose="02020603050405020304" pitchFamily="18" charset="0"/>
                <a:cs typeface="Times New Roman" panose="02020603050405020304" pitchFamily="18" charset="0"/>
              </a:rPr>
              <a:t> gelir. </a:t>
            </a:r>
            <a:r>
              <a:rPr lang="tr-TR" dirty="0" err="1">
                <a:latin typeface="Times New Roman" panose="02020603050405020304" pitchFamily="18" charset="0"/>
                <a:cs typeface="Times New Roman" panose="02020603050405020304" pitchFamily="18" charset="0"/>
              </a:rPr>
              <a:t>Pandemi</a:t>
            </a:r>
            <a:r>
              <a:rPr lang="tr-TR" dirty="0">
                <a:latin typeface="Times New Roman" panose="02020603050405020304" pitchFamily="18" charset="0"/>
                <a:cs typeface="Times New Roman" panose="02020603050405020304" pitchFamily="18" charset="0"/>
              </a:rPr>
              <a:t> döneminde ise bu durumun oldukça arttığını görmekteyiz. </a:t>
            </a:r>
          </a:p>
          <a:p>
            <a:r>
              <a:rPr lang="tr-TR" dirty="0">
                <a:latin typeface="Times New Roman" panose="02020603050405020304" pitchFamily="18" charset="0"/>
                <a:cs typeface="Times New Roman" panose="02020603050405020304" pitchFamily="18" charset="0"/>
              </a:rPr>
              <a:t> </a:t>
            </a:r>
          </a:p>
          <a:p>
            <a:r>
              <a:rPr lang="tr-TR" dirty="0">
                <a:latin typeface="Times New Roman" panose="02020603050405020304" pitchFamily="18" charset="0"/>
                <a:cs typeface="Times New Roman" panose="02020603050405020304" pitchFamily="18" charset="0"/>
              </a:rPr>
              <a:t>Bu dönemde yatırım alan Türk firmaları ise şu şekildedir: </a:t>
            </a:r>
          </a:p>
          <a:p>
            <a:pPr marL="447675" indent="-447675">
              <a:lnSpc>
                <a:spcPct val="80000"/>
              </a:lnSpc>
            </a:pPr>
            <a:endParaRPr lang="tr-TR" altLang="en-US" sz="2800" dirty="0"/>
          </a:p>
        </p:txBody>
      </p:sp>
      <p:pic>
        <p:nvPicPr>
          <p:cNvPr id="6" name="Resim 5"/>
          <p:cNvPicPr/>
          <p:nvPr/>
        </p:nvPicPr>
        <p:blipFill>
          <a:blip r:embed="rId2"/>
          <a:stretch>
            <a:fillRect/>
          </a:stretch>
        </p:blipFill>
        <p:spPr>
          <a:xfrm>
            <a:off x="5528718" y="3482203"/>
            <a:ext cx="4190048" cy="2766197"/>
          </a:xfrm>
          <a:prstGeom prst="rect">
            <a:avLst/>
          </a:prstGeom>
        </p:spPr>
      </p:pic>
    </p:spTree>
    <p:extLst>
      <p:ext uri="{BB962C8B-B14F-4D97-AF65-F5344CB8AC3E}">
        <p14:creationId xmlns:p14="http://schemas.microsoft.com/office/powerpoint/2010/main" val="17166169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1419497" y="1720840"/>
            <a:ext cx="9109166" cy="2631490"/>
          </a:xfrm>
          <a:prstGeom prst="rect">
            <a:avLst/>
          </a:prstGeom>
        </p:spPr>
        <p:txBody>
          <a:bodyPr wrap="square">
            <a:spAutoFit/>
          </a:bodyPr>
          <a:lstStyle/>
          <a:p>
            <a:pPr>
              <a:lnSpc>
                <a:spcPct val="150000"/>
              </a:lnSpc>
              <a:spcBef>
                <a:spcPts val="1000"/>
              </a:spcBef>
              <a:spcAft>
                <a:spcPts val="0"/>
              </a:spcAft>
            </a:pPr>
            <a:r>
              <a:rPr lang="tr-TR" sz="2000" b="1" dirty="0" smtClean="0">
                <a:solidFill>
                  <a:schemeClr val="accent5">
                    <a:lumMod val="75000"/>
                  </a:schemeClr>
                </a:solidFill>
                <a:latin typeface="Times New Roman" panose="02020603050405020304" pitchFamily="18" charset="0"/>
                <a:ea typeface="Times New Roman" panose="02020603050405020304" pitchFamily="18" charset="0"/>
                <a:cs typeface="Times New Roman" panose="02020603050405020304" pitchFamily="18" charset="0"/>
              </a:rPr>
              <a:t>Oyunun </a:t>
            </a:r>
            <a:r>
              <a:rPr lang="tr-TR" sz="2000" b="1" dirty="0">
                <a:solidFill>
                  <a:schemeClr val="accent5">
                    <a:lumMod val="75000"/>
                  </a:schemeClr>
                </a:solidFill>
                <a:latin typeface="Times New Roman" panose="02020603050405020304" pitchFamily="18" charset="0"/>
                <a:ea typeface="Times New Roman" panose="02020603050405020304" pitchFamily="18" charset="0"/>
                <a:cs typeface="Times New Roman" panose="02020603050405020304" pitchFamily="18" charset="0"/>
              </a:rPr>
              <a:t>amacı</a:t>
            </a:r>
          </a:p>
          <a:p>
            <a:pPr>
              <a:lnSpc>
                <a:spcPct val="150000"/>
              </a:lnSpc>
              <a:spcAft>
                <a:spcPts val="0"/>
              </a:spcAft>
            </a:pPr>
            <a:r>
              <a:rPr lang="tr-TR" dirty="0">
                <a:latin typeface="Times New Roman" panose="02020603050405020304" pitchFamily="18" charset="0"/>
                <a:ea typeface="Times New Roman" panose="02020603050405020304" pitchFamily="18" charset="0"/>
                <a:cs typeface="Times New Roman" panose="02020603050405020304" pitchFamily="18" charset="0"/>
              </a:rPr>
              <a:t> </a:t>
            </a:r>
            <a:endParaRPr lang="tr-TR" sz="16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0"/>
              </a:spcAft>
            </a:pPr>
            <a:r>
              <a:rPr lang="tr-TR" dirty="0">
                <a:latin typeface="Times New Roman" panose="02020603050405020304" pitchFamily="18" charset="0"/>
                <a:ea typeface="Times New Roman" panose="02020603050405020304" pitchFamily="18" charset="0"/>
                <a:cs typeface="Times New Roman" panose="02020603050405020304" pitchFamily="18" charset="0"/>
              </a:rPr>
              <a:t>Bu </a:t>
            </a:r>
            <a:r>
              <a:rPr lang="tr-TR" dirty="0" smtClean="0">
                <a:latin typeface="Times New Roman" panose="02020603050405020304" pitchFamily="18" charset="0"/>
                <a:ea typeface="Times New Roman" panose="02020603050405020304" pitchFamily="18" charset="0"/>
                <a:cs typeface="Times New Roman" panose="02020603050405020304" pitchFamily="18" charset="0"/>
              </a:rPr>
              <a:t>çalışma </a:t>
            </a:r>
            <a:r>
              <a:rPr lang="tr-TR" dirty="0">
                <a:latin typeface="Times New Roman" panose="02020603050405020304" pitchFamily="18" charset="0"/>
                <a:ea typeface="Times New Roman" panose="02020603050405020304" pitchFamily="18" charset="0"/>
                <a:cs typeface="Times New Roman" panose="02020603050405020304" pitchFamily="18" charset="0"/>
              </a:rPr>
              <a:t>mobil oyun severlerin kolaylıkla oynayabileceği bir 2D platform oyunu oluşturmayı amaçlamıştır. Oyunun içerisindeki sağ, sol ve zıplama yön okları sayesinde ilerleme sağlarken; oyundaki skor tablosu da toplanılan altın sayısını göstererek oyun oynayan kişinin hedef yükseltme isteğini arttırıp tekrar oynamayı sağlamaktır.</a:t>
            </a:r>
            <a:endParaRPr lang="tr-TR"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96251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altLang="en-US" sz="3000" dirty="0">
                <a:solidFill>
                  <a:schemeClr val="accent5">
                    <a:lumMod val="75000"/>
                  </a:schemeClr>
                </a:solidFill>
                <a:latin typeface="Times New Roman" panose="02020603050405020304" pitchFamily="18" charset="0"/>
                <a:cs typeface="Times New Roman" panose="02020603050405020304" pitchFamily="18" charset="0"/>
              </a:rPr>
              <a:t>Projenin </a:t>
            </a:r>
            <a:r>
              <a:rPr lang="tr-TR" altLang="en-US" sz="3000" dirty="0" smtClean="0">
                <a:solidFill>
                  <a:schemeClr val="accent5">
                    <a:lumMod val="75000"/>
                  </a:schemeClr>
                </a:solidFill>
                <a:latin typeface="Times New Roman" panose="02020603050405020304" pitchFamily="18" charset="0"/>
                <a:cs typeface="Times New Roman" panose="02020603050405020304" pitchFamily="18" charset="0"/>
              </a:rPr>
              <a:t>Amacı</a:t>
            </a:r>
            <a:endParaRPr lang="tr-TR" altLang="en-US" sz="3000"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p:txBody>
          <a:bodyPr>
            <a:normAutofit/>
          </a:bodyPr>
          <a:lstStyle/>
          <a:p>
            <a:r>
              <a:rPr lang="tr-TR" sz="2000" dirty="0">
                <a:latin typeface="Times New Roman" panose="02020603050405020304" pitchFamily="18" charset="0"/>
                <a:cs typeface="Times New Roman" panose="02020603050405020304" pitchFamily="18" charset="0"/>
              </a:rPr>
              <a:t>E</a:t>
            </a:r>
            <a:r>
              <a:rPr lang="tr-TR" sz="2000" dirty="0" smtClean="0">
                <a:latin typeface="Times New Roman" panose="02020603050405020304" pitchFamily="18" charset="0"/>
                <a:cs typeface="Times New Roman" panose="02020603050405020304" pitchFamily="18" charset="0"/>
              </a:rPr>
              <a:t>lde </a:t>
            </a:r>
            <a:r>
              <a:rPr lang="tr-TR" sz="2000" dirty="0">
                <a:latin typeface="Times New Roman" panose="02020603050405020304" pitchFamily="18" charset="0"/>
                <a:cs typeface="Times New Roman" panose="02020603050405020304" pitchFamily="18" charset="0"/>
              </a:rPr>
              <a:t>edilmek istenen sonucun basit anlatımıdır. </a:t>
            </a:r>
            <a:endParaRPr lang="tr-TR" sz="2000" dirty="0" smtClean="0">
              <a:latin typeface="Times New Roman" panose="02020603050405020304" pitchFamily="18" charset="0"/>
              <a:cs typeface="Times New Roman" panose="02020603050405020304" pitchFamily="18" charset="0"/>
            </a:endParaRPr>
          </a:p>
          <a:p>
            <a:r>
              <a:rPr lang="tr-TR" sz="2000" dirty="0" smtClean="0">
                <a:latin typeface="Times New Roman" panose="02020603050405020304" pitchFamily="18" charset="0"/>
                <a:cs typeface="Times New Roman" panose="02020603050405020304" pitchFamily="18" charset="0"/>
              </a:rPr>
              <a:t>Projelerin </a:t>
            </a:r>
            <a:r>
              <a:rPr lang="tr-TR" sz="2000" dirty="0">
                <a:latin typeface="Times New Roman" panose="02020603050405020304" pitchFamily="18" charset="0"/>
                <a:cs typeface="Times New Roman" panose="02020603050405020304" pitchFamily="18" charset="0"/>
              </a:rPr>
              <a:t>genelde tek bir amacı vardır. Projenin amacı iyi tanımlanmadığında amaca yönelik hedefler ve faaliyetleri tanımlamada </a:t>
            </a:r>
            <a:r>
              <a:rPr lang="tr-TR" sz="2000" dirty="0" smtClean="0">
                <a:latin typeface="Times New Roman" panose="02020603050405020304" pitchFamily="18" charset="0"/>
                <a:cs typeface="Times New Roman" panose="02020603050405020304" pitchFamily="18" charset="0"/>
              </a:rPr>
              <a:t>sorunlarla karşılaşılabilir.</a:t>
            </a:r>
          </a:p>
          <a:p>
            <a:r>
              <a:rPr lang="tr-TR" sz="2000" dirty="0" smtClean="0">
                <a:latin typeface="Times New Roman" panose="02020603050405020304" pitchFamily="18" charset="0"/>
                <a:cs typeface="Times New Roman" panose="02020603050405020304" pitchFamily="18" charset="0"/>
              </a:rPr>
              <a:t>Hedefler </a:t>
            </a:r>
            <a:r>
              <a:rPr lang="tr-TR" sz="2000" dirty="0">
                <a:latin typeface="Times New Roman" panose="02020603050405020304" pitchFamily="18" charset="0"/>
                <a:cs typeface="Times New Roman" panose="02020603050405020304" pitchFamily="18" charset="0"/>
              </a:rPr>
              <a:t>birden fazla olabilir. </a:t>
            </a:r>
            <a:endParaRPr lang="tr-TR" sz="2000" dirty="0" smtClean="0">
              <a:latin typeface="Times New Roman" panose="02020603050405020304" pitchFamily="18" charset="0"/>
              <a:cs typeface="Times New Roman" panose="02020603050405020304" pitchFamily="18" charset="0"/>
            </a:endParaRPr>
          </a:p>
          <a:p>
            <a:r>
              <a:rPr lang="tr-TR" sz="2000" dirty="0" smtClean="0">
                <a:latin typeface="Times New Roman" panose="02020603050405020304" pitchFamily="18" charset="0"/>
                <a:cs typeface="Times New Roman" panose="02020603050405020304" pitchFamily="18" charset="0"/>
              </a:rPr>
              <a:t>Hedeflere </a:t>
            </a:r>
            <a:r>
              <a:rPr lang="tr-TR" sz="2000" dirty="0">
                <a:latin typeface="Times New Roman" panose="02020603050405020304" pitchFamily="18" charset="0"/>
                <a:cs typeface="Times New Roman" panose="02020603050405020304" pitchFamily="18" charset="0"/>
              </a:rPr>
              <a:t>ulaşılıp ulaşılmadığını belirleyebilmek için ölçülebilir hedefler belirlenmelidir.</a:t>
            </a:r>
          </a:p>
        </p:txBody>
      </p:sp>
    </p:spTree>
    <p:extLst>
      <p:ext uri="{BB962C8B-B14F-4D97-AF65-F5344CB8AC3E}">
        <p14:creationId xmlns:p14="http://schemas.microsoft.com/office/powerpoint/2010/main" val="1716514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3 Slayt Numarası Yer Tutucusu"/>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fld id="{91333BC9-A97B-4126-BA35-8564686F79B6}" type="slidenum">
              <a:rPr lang="tr-TR" altLang="en-US" sz="1000">
                <a:solidFill>
                  <a:srgbClr val="FFFFE5"/>
                </a:solidFill>
              </a:rPr>
              <a:pPr>
                <a:spcBef>
                  <a:spcPct val="0"/>
                </a:spcBef>
                <a:buFontTx/>
                <a:buNone/>
              </a:pPr>
              <a:t>6</a:t>
            </a:fld>
            <a:endParaRPr lang="tr-TR" altLang="en-US" sz="1000" dirty="0">
              <a:solidFill>
                <a:srgbClr val="FFFFE5"/>
              </a:solidFill>
            </a:endParaRPr>
          </a:p>
        </p:txBody>
      </p:sp>
      <p:sp>
        <p:nvSpPr>
          <p:cNvPr id="11267" name="Rectangle 2"/>
          <p:cNvSpPr>
            <a:spLocks noGrp="1" noChangeArrowheads="1"/>
          </p:cNvSpPr>
          <p:nvPr>
            <p:ph type="title"/>
          </p:nvPr>
        </p:nvSpPr>
        <p:spPr>
          <a:xfrm>
            <a:off x="1227179" y="217714"/>
            <a:ext cx="5548089" cy="836192"/>
          </a:xfrm>
        </p:spPr>
        <p:txBody>
          <a:bodyPr>
            <a:normAutofit/>
          </a:bodyPr>
          <a:lstStyle/>
          <a:p>
            <a:pPr eaLnBrk="1" hangingPunct="1"/>
            <a:r>
              <a:rPr lang="tr-TR" altLang="en-US" sz="3000" dirty="0" smtClean="0">
                <a:solidFill>
                  <a:schemeClr val="accent5">
                    <a:lumMod val="75000"/>
                  </a:schemeClr>
                </a:solidFill>
                <a:latin typeface="Times New Roman" panose="02020603050405020304" pitchFamily="18" charset="0"/>
                <a:cs typeface="Times New Roman" panose="02020603050405020304" pitchFamily="18" charset="0"/>
              </a:rPr>
              <a:t>Materyal ve metot </a:t>
            </a:r>
            <a:endParaRPr lang="tr-TR" altLang="en-US" sz="3000"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4" name="Rectangle 5"/>
          <p:cNvSpPr>
            <a:spLocks noChangeArrowheads="1"/>
          </p:cNvSpPr>
          <p:nvPr/>
        </p:nvSpPr>
        <p:spPr bwMode="auto">
          <a:xfrm>
            <a:off x="1676399" y="914400"/>
            <a:ext cx="8523721"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457200" lvl="1" indent="0" eaLnBrk="1" hangingPunct="1">
              <a:buNone/>
            </a:pPr>
            <a:endParaRPr lang="tr-TR" altLang="en-US" sz="2000" dirty="0"/>
          </a:p>
        </p:txBody>
      </p:sp>
      <p:sp>
        <p:nvSpPr>
          <p:cNvPr id="2" name="Dikdörtgen 1"/>
          <p:cNvSpPr/>
          <p:nvPr/>
        </p:nvSpPr>
        <p:spPr>
          <a:xfrm>
            <a:off x="1056121" y="1587771"/>
            <a:ext cx="6096000" cy="3406061"/>
          </a:xfrm>
          <a:prstGeom prst="rect">
            <a:avLst/>
          </a:prstGeom>
        </p:spPr>
        <p:txBody>
          <a:bodyPr>
            <a:spAutoFit/>
          </a:bodyPr>
          <a:lstStyle/>
          <a:p>
            <a:pPr>
              <a:lnSpc>
                <a:spcPct val="150000"/>
              </a:lnSpc>
              <a:spcBef>
                <a:spcPts val="1000"/>
              </a:spcBef>
              <a:spcAft>
                <a:spcPts val="0"/>
              </a:spcAft>
            </a:pPr>
            <a:r>
              <a:rPr lang="tr-TR" b="1" dirty="0">
                <a:solidFill>
                  <a:schemeClr val="accent5">
                    <a:lumMod val="75000"/>
                  </a:schemeClr>
                </a:solidFill>
                <a:latin typeface="Cambria" panose="02040503050406030204" pitchFamily="18" charset="0"/>
                <a:ea typeface="Times New Roman" panose="02020603050405020304" pitchFamily="18" charset="0"/>
                <a:cs typeface="Times New Roman" panose="02020603050405020304" pitchFamily="18" charset="0"/>
              </a:rPr>
              <a:t>Mobil Oyun Nedir? </a:t>
            </a:r>
            <a:endParaRPr lang="tr-TR" sz="1600" dirty="0">
              <a:solidFill>
                <a:schemeClr val="accent5">
                  <a:lumMod val="75000"/>
                </a:schemeClr>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tabLst>
                <a:tab pos="180340" algn="l"/>
              </a:tabLst>
            </a:pPr>
            <a:r>
              <a:rPr lang="tr-TR" dirty="0">
                <a:latin typeface="Times New Roman" panose="02020603050405020304" pitchFamily="18" charset="0"/>
                <a:ea typeface="Times New Roman" panose="02020603050405020304" pitchFamily="18" charset="0"/>
                <a:cs typeface="Arial" panose="020B0604020202020204" pitchFamily="34" charset="0"/>
              </a:rPr>
              <a:t>Mobil oyun, cep telefonu, akıllı telefonlar, cep bilgisayarları, akıllı saat, tablet PC'ler ve taşınabilir medya oynatıcılar gibi mobil cihazlar için tasarlanmış oyunlardır</a:t>
            </a:r>
            <a:r>
              <a:rPr lang="tr-TR" dirty="0" smtClean="0">
                <a:latin typeface="Times New Roman" panose="02020603050405020304" pitchFamily="18" charset="0"/>
                <a:ea typeface="Times New Roman" panose="02020603050405020304" pitchFamily="18" charset="0"/>
                <a:cs typeface="Arial" panose="020B0604020202020204" pitchFamily="34" charset="0"/>
              </a:rPr>
              <a:t>.</a:t>
            </a: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Bef>
                <a:spcPts val="1000"/>
              </a:spcBef>
              <a:spcAft>
                <a:spcPts val="0"/>
              </a:spcAft>
            </a:pPr>
            <a:r>
              <a:rPr lang="tr-TR" b="1" dirty="0" smtClean="0">
                <a:solidFill>
                  <a:schemeClr val="accent5">
                    <a:lumMod val="75000"/>
                  </a:schemeClr>
                </a:solidFill>
                <a:latin typeface="Cambria" panose="02040503050406030204" pitchFamily="18" charset="0"/>
                <a:ea typeface="Times New Roman" panose="02020603050405020304" pitchFamily="18" charset="0"/>
                <a:cs typeface="Times New Roman" panose="02020603050405020304" pitchFamily="18" charset="0"/>
              </a:rPr>
              <a:t>Platform </a:t>
            </a:r>
            <a:r>
              <a:rPr lang="tr-TR" b="1" dirty="0">
                <a:solidFill>
                  <a:schemeClr val="accent5">
                    <a:lumMod val="75000"/>
                  </a:schemeClr>
                </a:solidFill>
                <a:latin typeface="Cambria" panose="02040503050406030204" pitchFamily="18" charset="0"/>
                <a:ea typeface="Times New Roman" panose="02020603050405020304" pitchFamily="18" charset="0"/>
                <a:cs typeface="Times New Roman" panose="02020603050405020304" pitchFamily="18" charset="0"/>
              </a:rPr>
              <a:t>Oyunu Nedir? </a:t>
            </a:r>
            <a:endParaRPr lang="tr-TR" sz="1600" dirty="0">
              <a:solidFill>
                <a:schemeClr val="accent5">
                  <a:lumMod val="75000"/>
                </a:schemeClr>
              </a:solidFill>
              <a:latin typeface="Calibri" panose="020F0502020204030204" pitchFamily="34" charset="0"/>
              <a:ea typeface="Calibri" panose="020F0502020204030204" pitchFamily="34" charset="0"/>
              <a:cs typeface="Times New Roman" panose="02020603050405020304" pitchFamily="18" charset="0"/>
            </a:endParaRPr>
          </a:p>
          <a:p>
            <a:r>
              <a:rPr lang="tr-TR" dirty="0">
                <a:latin typeface="Times New Roman" panose="02020603050405020304" pitchFamily="18" charset="0"/>
                <a:ea typeface="Times New Roman" panose="02020603050405020304" pitchFamily="18" charset="0"/>
                <a:cs typeface="Arial" panose="020B0604020202020204" pitchFamily="34" charset="0"/>
              </a:rPr>
              <a:t>Platform oyunu, kullanıcının ekrandaki hareketli karakteri (kahramanı) çeşitli düzlemler (platformlar) arasında koşarak, zıplayarak veya tırmanarak ilerlediği iki boyutlu bir oyun türüdür.</a:t>
            </a:r>
            <a:endParaRPr lang="tr-TR" dirty="0"/>
          </a:p>
        </p:txBody>
      </p:sp>
    </p:spTree>
    <p:extLst>
      <p:ext uri="{BB962C8B-B14F-4D97-AF65-F5344CB8AC3E}">
        <p14:creationId xmlns:p14="http://schemas.microsoft.com/office/powerpoint/2010/main" val="18847842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019492" y="1552801"/>
            <a:ext cx="9905999" cy="3541714"/>
          </a:xfrm>
        </p:spPr>
        <p:txBody>
          <a:bodyPr>
            <a:normAutofit/>
          </a:bodyPr>
          <a:lstStyle/>
          <a:p>
            <a:r>
              <a:rPr lang="tr-TR" sz="2000" dirty="0" smtClean="0">
                <a:latin typeface="Times New Roman" panose="02020603050405020304" pitchFamily="18" charset="0"/>
                <a:cs typeface="Times New Roman" panose="02020603050405020304" pitchFamily="18" charset="0"/>
              </a:rPr>
              <a:t>Planlama </a:t>
            </a:r>
          </a:p>
          <a:p>
            <a:r>
              <a:rPr lang="tr-TR" sz="2000" dirty="0" smtClean="0">
                <a:latin typeface="Times New Roman" panose="02020603050405020304" pitchFamily="18" charset="0"/>
                <a:cs typeface="Times New Roman" panose="02020603050405020304" pitchFamily="18" charset="0"/>
              </a:rPr>
              <a:t>Oyun Motorunuzu Seçin (</a:t>
            </a:r>
            <a:r>
              <a:rPr lang="tr-TR" sz="2000" dirty="0" err="1" smtClean="0">
                <a:latin typeface="Times New Roman" panose="02020603050405020304" pitchFamily="18" charset="0"/>
                <a:cs typeface="Times New Roman" panose="02020603050405020304" pitchFamily="18" charset="0"/>
              </a:rPr>
              <a:t>unıty</a:t>
            </a:r>
            <a:r>
              <a:rPr lang="tr-TR" sz="2000" dirty="0" smtClean="0">
                <a:latin typeface="Times New Roman" panose="02020603050405020304" pitchFamily="18" charset="0"/>
                <a:cs typeface="Times New Roman" panose="02020603050405020304" pitchFamily="18" charset="0"/>
              </a:rPr>
              <a:t>)</a:t>
            </a:r>
          </a:p>
          <a:p>
            <a:r>
              <a:rPr lang="tr-TR" sz="2000" dirty="0" smtClean="0">
                <a:latin typeface="Times New Roman" panose="02020603050405020304" pitchFamily="18" charset="0"/>
                <a:cs typeface="Times New Roman" panose="02020603050405020304" pitchFamily="18" charset="0"/>
              </a:rPr>
              <a:t>Programlama Dili (C#)</a:t>
            </a:r>
          </a:p>
          <a:p>
            <a:r>
              <a:rPr lang="tr-TR" sz="2000" dirty="0" smtClean="0">
                <a:latin typeface="Times New Roman" panose="02020603050405020304" pitchFamily="18" charset="0"/>
                <a:cs typeface="Times New Roman" panose="02020603050405020304" pitchFamily="18" charset="0"/>
              </a:rPr>
              <a:t>Proje Başlangıcı </a:t>
            </a:r>
          </a:p>
          <a:p>
            <a:r>
              <a:rPr lang="tr-TR" sz="2000" dirty="0" smtClean="0">
                <a:latin typeface="Times New Roman" panose="02020603050405020304" pitchFamily="18" charset="0"/>
                <a:cs typeface="Times New Roman" panose="02020603050405020304" pitchFamily="18" charset="0"/>
              </a:rPr>
              <a:t>Oyun İçin Gerekli Materyaller </a:t>
            </a:r>
          </a:p>
          <a:p>
            <a:r>
              <a:rPr lang="tr-TR" sz="2000" dirty="0" smtClean="0">
                <a:latin typeface="Times New Roman" panose="02020603050405020304" pitchFamily="18" charset="0"/>
                <a:cs typeface="Times New Roman" panose="02020603050405020304" pitchFamily="18" charset="0"/>
              </a:rPr>
              <a:t>Oyunun Gelişimi ve</a:t>
            </a:r>
          </a:p>
          <a:p>
            <a:r>
              <a:rPr lang="tr-TR" sz="2000" dirty="0" smtClean="0">
                <a:latin typeface="Times New Roman" panose="02020603050405020304" pitchFamily="18" charset="0"/>
                <a:cs typeface="Times New Roman" panose="02020603050405020304" pitchFamily="18" charset="0"/>
              </a:rPr>
              <a:t>Oyunun Yayınlanması </a:t>
            </a:r>
            <a:endParaRPr lang="tr-TR" sz="2000" dirty="0">
              <a:latin typeface="Times New Roman" panose="02020603050405020304" pitchFamily="18" charset="0"/>
              <a:cs typeface="Times New Roman" panose="02020603050405020304" pitchFamily="18" charset="0"/>
            </a:endParaRPr>
          </a:p>
        </p:txBody>
      </p:sp>
      <p:sp>
        <p:nvSpPr>
          <p:cNvPr id="4" name="Unvan 3"/>
          <p:cNvSpPr>
            <a:spLocks noGrp="1"/>
          </p:cNvSpPr>
          <p:nvPr>
            <p:ph type="title"/>
          </p:nvPr>
        </p:nvSpPr>
        <p:spPr>
          <a:xfrm>
            <a:off x="1141412" y="182879"/>
            <a:ext cx="6670176" cy="947557"/>
          </a:xfrm>
        </p:spPr>
        <p:txBody>
          <a:bodyPr>
            <a:normAutofit/>
          </a:bodyPr>
          <a:lstStyle/>
          <a:p>
            <a:r>
              <a:rPr lang="tr-TR" sz="3000" dirty="0" smtClean="0">
                <a:solidFill>
                  <a:schemeClr val="accent5">
                    <a:lumMod val="75000"/>
                  </a:schemeClr>
                </a:solidFill>
                <a:latin typeface="Times New Roman" panose="02020603050405020304" pitchFamily="18" charset="0"/>
                <a:cs typeface="Times New Roman" panose="02020603050405020304" pitchFamily="18" charset="0"/>
              </a:rPr>
              <a:t>MOBİL OYUN GELİŞTİRME SÜRECİ </a:t>
            </a:r>
            <a:endParaRPr lang="tr-TR" sz="3000" dirty="0">
              <a:solidFill>
                <a:schemeClr val="accent5">
                  <a:lumMod val="75000"/>
                </a:schemeClr>
              </a:solidFill>
              <a:latin typeface="Times New Roman" panose="02020603050405020304" pitchFamily="18" charset="0"/>
              <a:cs typeface="Times New Roman" panose="02020603050405020304" pitchFamily="18" charset="0"/>
            </a:endParaRPr>
          </a:p>
        </p:txBody>
      </p:sp>
      <p:pic>
        <p:nvPicPr>
          <p:cNvPr id="5" name="Resim 4"/>
          <p:cNvPicPr>
            <a:picLocks noChangeAspect="1"/>
          </p:cNvPicPr>
          <p:nvPr/>
        </p:nvPicPr>
        <p:blipFill>
          <a:blip r:embed="rId2"/>
          <a:stretch>
            <a:fillRect/>
          </a:stretch>
        </p:blipFill>
        <p:spPr>
          <a:xfrm>
            <a:off x="5022426" y="1552801"/>
            <a:ext cx="6107128" cy="4177439"/>
          </a:xfrm>
          <a:prstGeom prst="rect">
            <a:avLst/>
          </a:prstGeom>
        </p:spPr>
      </p:pic>
    </p:spTree>
    <p:extLst>
      <p:ext uri="{BB962C8B-B14F-4D97-AF65-F5344CB8AC3E}">
        <p14:creationId xmlns:p14="http://schemas.microsoft.com/office/powerpoint/2010/main" val="1010668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58829" y="557348"/>
            <a:ext cx="8011296" cy="634048"/>
          </a:xfrm>
        </p:spPr>
        <p:txBody>
          <a:bodyPr>
            <a:normAutofit/>
          </a:bodyPr>
          <a:lstStyle/>
          <a:p>
            <a:r>
              <a:rPr lang="tr-TR" sz="3000" dirty="0" smtClean="0">
                <a:solidFill>
                  <a:schemeClr val="accent5">
                    <a:lumMod val="75000"/>
                  </a:schemeClr>
                </a:solidFill>
                <a:latin typeface="Times New Roman" panose="02020603050405020304" pitchFamily="18" charset="0"/>
                <a:cs typeface="Times New Roman" panose="02020603050405020304" pitchFamily="18" charset="0"/>
              </a:rPr>
              <a:t>ÖNCEKİ Çalışmalarla KARŞILAŞTIRMA</a:t>
            </a:r>
            <a:endParaRPr lang="tr-TR" sz="3000"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idx="1"/>
          </p:nvPr>
        </p:nvSpPr>
        <p:spPr bwMode="auto">
          <a:xfrm>
            <a:off x="905690" y="769869"/>
            <a:ext cx="10467703" cy="4478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5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tr-TR" altLang="tr-TR" sz="1500"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5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tr-TR" altLang="tr-TR" sz="1500"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5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tr-TR" altLang="tr-TR" sz="1500"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5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Bir dijital oyun olmasa da etkileşimli ilk  elektronik oyun olan n </a:t>
            </a:r>
            <a:r>
              <a:rPr kumimoji="0" lang="tr-TR" altLang="tr-TR" sz="1500"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Cathode</a:t>
            </a:r>
            <a:r>
              <a:rPr kumimoji="0" lang="tr-TR" altLang="tr-TR" sz="15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Ray </a:t>
            </a:r>
            <a:r>
              <a:rPr kumimoji="0" lang="tr-TR" altLang="tr-TR" sz="1500"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Tube</a:t>
            </a:r>
            <a:r>
              <a:rPr kumimoji="0" lang="tr-TR" altLang="tr-TR" sz="15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tr-TR" altLang="tr-TR" sz="1500"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Amusement</a:t>
            </a:r>
            <a:r>
              <a:rPr kumimoji="0" lang="tr-TR" altLang="tr-TR" sz="15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Device 1947 yıllında 2. D</a:t>
            </a:r>
            <a:r>
              <a:rPr kumimoji="0" lang="tr-TR" altLang="tr-TR" sz="15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ü</a:t>
            </a:r>
            <a:r>
              <a:rPr kumimoji="0" lang="tr-TR" altLang="tr-TR" sz="15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nya Savaşı</a:t>
            </a:r>
            <a:r>
              <a:rPr kumimoji="0" lang="tr-TR" altLang="tr-TR" sz="15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tr-TR" altLang="tr-TR" sz="15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nın g</a:t>
            </a:r>
            <a:r>
              <a:rPr kumimoji="0" lang="tr-TR" altLang="tr-TR" sz="15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ö</a:t>
            </a:r>
            <a:r>
              <a:rPr kumimoji="0" lang="tr-TR" altLang="tr-TR" sz="15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stergelerinden hareket edilerek tasarlanmıştır. </a:t>
            </a:r>
            <a:endParaRPr kumimoji="0" lang="tr-TR" altLang="tr-TR" sz="15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500"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Tennis</a:t>
            </a:r>
            <a:r>
              <a:rPr kumimoji="0" lang="tr-TR" altLang="tr-TR" sz="15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tr-TR" altLang="tr-TR" sz="1500"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for</a:t>
            </a:r>
            <a:r>
              <a:rPr kumimoji="0" lang="tr-TR" altLang="tr-TR" sz="15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tr-TR" altLang="tr-TR" sz="1500"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two</a:t>
            </a:r>
            <a:r>
              <a:rPr kumimoji="0" lang="tr-TR" altLang="tr-TR" sz="15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1958 yıllında oluşturulan ilk bilgisayar oyunu olarak kabul edilir.  Ticari ve toplumsal etki yaratan </a:t>
            </a:r>
            <a:r>
              <a:rPr kumimoji="0" lang="tr-TR" altLang="tr-TR" sz="1500"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Spacewar</a:t>
            </a:r>
            <a:r>
              <a:rPr kumimoji="0" lang="tr-TR" altLang="tr-TR" sz="15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ilk bilgisayar oyundur. 1968 de ilk oyun </a:t>
            </a:r>
            <a:r>
              <a:rPr kumimoji="0" lang="tr-TR" altLang="tr-TR" sz="1500"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Oyun</a:t>
            </a:r>
            <a:r>
              <a:rPr kumimoji="0" lang="tr-TR" altLang="tr-TR" sz="15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konsolu </a:t>
            </a:r>
            <a:r>
              <a:rPr kumimoji="0" lang="tr-TR" altLang="tr-TR" sz="15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tr-TR" altLang="tr-TR" sz="15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Brown </a:t>
            </a:r>
            <a:r>
              <a:rPr kumimoji="0" lang="tr-TR" altLang="tr-TR" sz="1500"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Box</a:t>
            </a:r>
            <a:r>
              <a:rPr kumimoji="0" lang="tr-TR" altLang="tr-TR" sz="1500"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tr-TR" altLang="tr-TR" sz="1500"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ın</a:t>
            </a:r>
            <a:r>
              <a:rPr kumimoji="0" lang="tr-TR" altLang="tr-TR" sz="15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piyasaya s</a:t>
            </a:r>
            <a:r>
              <a:rPr kumimoji="0" lang="tr-TR" altLang="tr-TR" sz="15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ü</a:t>
            </a:r>
            <a:r>
              <a:rPr kumimoji="0" lang="tr-TR" altLang="tr-TR" sz="15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a:t>
            </a:r>
            <a:r>
              <a:rPr kumimoji="0" lang="tr-TR" altLang="tr-TR" sz="15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ü</a:t>
            </a:r>
            <a:r>
              <a:rPr kumimoji="0" lang="tr-TR" altLang="tr-TR" sz="15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lmesiyle bilgisayar oyunları sokaktaki herkesin oynayabileceği ucuzluğa erişmiştir.</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5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Oyun geliştirme, bilgisayar eğitiminde birçok beceriyi içerisinde barındırır. Oyun geliştirme programlama, grafik tasarımı, çok  boyutlu (2 ve 3) tasarım gibi birçok teknoloji yeterliğini gerektirir.  Problem çözme, analitik düşünme, soyutlama, </a:t>
            </a:r>
            <a:r>
              <a:rPr kumimoji="0" lang="tr-TR" altLang="tr-TR" sz="1500"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algoritmik</a:t>
            </a:r>
            <a:r>
              <a:rPr kumimoji="0" lang="tr-TR" altLang="tr-TR" sz="15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düşünme gibi birçok beceriyi de geliştirmekte  önemlidir [1].  bu süreç ileri  öğrenme motivasyonu, ilgi, öğrenme süreci </a:t>
            </a:r>
            <a:r>
              <a:rPr kumimoji="0" lang="tr-TR" altLang="tr-TR" sz="1500"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duyuşsal</a:t>
            </a:r>
            <a:r>
              <a:rPr kumimoji="0" lang="tr-TR" altLang="tr-TR" sz="15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ve bilişsel katılım da  gerektirir. </a:t>
            </a:r>
            <a:r>
              <a:rPr kumimoji="0" lang="tr-TR" altLang="tr-TR" sz="1500"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Unity</a:t>
            </a:r>
            <a:r>
              <a:rPr kumimoji="0" lang="tr-TR" altLang="tr-TR" sz="15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konsol ve mobil cihazlar için video oyunları ve simülasyonları geliştirmek için </a:t>
            </a:r>
            <a:r>
              <a:rPr kumimoji="0" lang="tr-TR" altLang="tr-TR" sz="1500"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Unity</a:t>
            </a:r>
            <a:r>
              <a:rPr kumimoji="0" lang="tr-TR" altLang="tr-TR" sz="15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Technologies firması tarafından 2005 yıllarında  piyasaya çıkmıştır. İçerdiği araçlar ve kütüphaneler sayesinde pek çok ortam için çıktı oluşturabilir.  Son yıllarda C# dilini kullanılmaktadır [2].  </a:t>
            </a:r>
          </a:p>
          <a:p>
            <a:pPr marL="0" marR="0" lvl="0" indent="0" algn="l" defTabSz="914400" rtl="0" eaLnBrk="0" fontAlgn="base" latinLnBrk="0" hangingPunct="0">
              <a:lnSpc>
                <a:spcPct val="100000"/>
              </a:lnSpc>
              <a:spcBef>
                <a:spcPct val="0"/>
              </a:spcBef>
              <a:spcAft>
                <a:spcPct val="0"/>
              </a:spcAft>
              <a:buClrTx/>
              <a:buSzTx/>
              <a:buFontTx/>
              <a:buNone/>
              <a:tabLst/>
            </a:pPr>
            <a:endParaRPr lang="tr-TR" altLang="tr-TR" sz="15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5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80771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41412" y="252548"/>
            <a:ext cx="3813764" cy="616631"/>
          </a:xfrm>
        </p:spPr>
        <p:txBody>
          <a:bodyPr>
            <a:normAutofit/>
          </a:bodyPr>
          <a:lstStyle/>
          <a:p>
            <a:r>
              <a:rPr lang="tr-TR" sz="3000" dirty="0" smtClean="0">
                <a:solidFill>
                  <a:schemeClr val="accent5">
                    <a:lumMod val="75000"/>
                  </a:schemeClr>
                </a:solidFill>
                <a:latin typeface="Times New Roman" panose="02020603050405020304" pitchFamily="18" charset="0"/>
                <a:cs typeface="Times New Roman" panose="02020603050405020304" pitchFamily="18" charset="0"/>
              </a:rPr>
              <a:t>Oyun </a:t>
            </a:r>
            <a:r>
              <a:rPr lang="tr-TR" sz="3000" dirty="0" err="1" smtClean="0">
                <a:solidFill>
                  <a:schemeClr val="accent5">
                    <a:lumMod val="75000"/>
                  </a:schemeClr>
                </a:solidFill>
                <a:latin typeface="Times New Roman" panose="02020603050405020304" pitchFamily="18" charset="0"/>
                <a:cs typeface="Times New Roman" panose="02020603050405020304" pitchFamily="18" charset="0"/>
              </a:rPr>
              <a:t>arayüzü</a:t>
            </a:r>
            <a:r>
              <a:rPr lang="tr-TR" sz="3000" dirty="0" smtClean="0">
                <a:solidFill>
                  <a:schemeClr val="accent5">
                    <a:lumMod val="75000"/>
                  </a:schemeClr>
                </a:solidFill>
                <a:latin typeface="Times New Roman" panose="02020603050405020304" pitchFamily="18" charset="0"/>
                <a:cs typeface="Times New Roman" panose="02020603050405020304" pitchFamily="18" charset="0"/>
              </a:rPr>
              <a:t> </a:t>
            </a:r>
            <a:endParaRPr lang="tr-TR" sz="3000" dirty="0">
              <a:solidFill>
                <a:schemeClr val="accent5">
                  <a:lumMod val="75000"/>
                </a:schemeClr>
              </a:solidFill>
              <a:latin typeface="Times New Roman" panose="02020603050405020304" pitchFamily="18" charset="0"/>
              <a:cs typeface="Times New Roman" panose="02020603050405020304" pitchFamily="18" charset="0"/>
            </a:endParaRPr>
          </a:p>
        </p:txBody>
      </p:sp>
      <p:pic>
        <p:nvPicPr>
          <p:cNvPr id="4" name="İçerik Yer Tutucusu 3"/>
          <p:cNvPicPr>
            <a:picLocks noGrp="1"/>
          </p:cNvPicPr>
          <p:nvPr>
            <p:ph idx="1"/>
          </p:nvPr>
        </p:nvPicPr>
        <p:blipFill>
          <a:blip r:embed="rId2"/>
          <a:stretch>
            <a:fillRect/>
          </a:stretch>
        </p:blipFill>
        <p:spPr>
          <a:xfrm>
            <a:off x="981801" y="1079863"/>
            <a:ext cx="4278176" cy="1561533"/>
          </a:xfrm>
          <a:prstGeom prst="rect">
            <a:avLst/>
          </a:prstGeom>
        </p:spPr>
      </p:pic>
      <p:pic>
        <p:nvPicPr>
          <p:cNvPr id="5" name="Resim 4"/>
          <p:cNvPicPr/>
          <p:nvPr/>
        </p:nvPicPr>
        <p:blipFill>
          <a:blip r:embed="rId3"/>
          <a:stretch>
            <a:fillRect/>
          </a:stretch>
        </p:blipFill>
        <p:spPr>
          <a:xfrm>
            <a:off x="2844437" y="3932566"/>
            <a:ext cx="2415540" cy="1638300"/>
          </a:xfrm>
          <a:prstGeom prst="rect">
            <a:avLst/>
          </a:prstGeom>
        </p:spPr>
      </p:pic>
      <p:sp>
        <p:nvSpPr>
          <p:cNvPr id="8" name="Dikdörtgen 7"/>
          <p:cNvSpPr/>
          <p:nvPr/>
        </p:nvSpPr>
        <p:spPr>
          <a:xfrm>
            <a:off x="981801" y="2718163"/>
            <a:ext cx="4476205" cy="1094082"/>
          </a:xfrm>
          <a:prstGeom prst="rect">
            <a:avLst/>
          </a:prstGeom>
        </p:spPr>
        <p:txBody>
          <a:bodyPr wrap="square">
            <a:spAutoFit/>
          </a:bodyPr>
          <a:lstStyle/>
          <a:p>
            <a:pPr>
              <a:lnSpc>
                <a:spcPct val="150000"/>
              </a:lnSpc>
              <a:spcAft>
                <a:spcPts val="0"/>
              </a:spcAft>
            </a:pPr>
            <a:r>
              <a:rPr lang="tr-TR" sz="1500" dirty="0">
                <a:latin typeface="Times New Roman" panose="02020603050405020304" pitchFamily="18" charset="0"/>
                <a:ea typeface="Calibri" panose="020F0502020204030204" pitchFamily="34" charset="0"/>
                <a:cs typeface="Times New Roman" panose="02020603050405020304" pitchFamily="18" charset="0"/>
              </a:rPr>
              <a:t>Oyun alanındaki yolların belirlenmesi ve sürekli yol sağlanması için yol sonuna yol paneli eklenmesi şekilde de görüldüğü gibidir. </a:t>
            </a:r>
            <a:endParaRPr lang="tr-TR" sz="15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Resim 9"/>
          <p:cNvPicPr/>
          <p:nvPr/>
        </p:nvPicPr>
        <p:blipFill>
          <a:blip r:embed="rId4"/>
          <a:stretch>
            <a:fillRect/>
          </a:stretch>
        </p:blipFill>
        <p:spPr>
          <a:xfrm>
            <a:off x="5989955" y="1079863"/>
            <a:ext cx="5576570" cy="2026920"/>
          </a:xfrm>
          <a:prstGeom prst="rect">
            <a:avLst/>
          </a:prstGeom>
        </p:spPr>
      </p:pic>
      <p:sp>
        <p:nvSpPr>
          <p:cNvPr id="9" name="Dikdörtgen 8"/>
          <p:cNvSpPr/>
          <p:nvPr/>
        </p:nvSpPr>
        <p:spPr>
          <a:xfrm>
            <a:off x="5867308" y="3385525"/>
            <a:ext cx="5558337" cy="1094082"/>
          </a:xfrm>
          <a:prstGeom prst="rect">
            <a:avLst/>
          </a:prstGeom>
        </p:spPr>
        <p:txBody>
          <a:bodyPr wrap="square">
            <a:spAutoFit/>
          </a:bodyPr>
          <a:lstStyle/>
          <a:p>
            <a:pPr algn="just">
              <a:lnSpc>
                <a:spcPct val="150000"/>
              </a:lnSpc>
              <a:spcAft>
                <a:spcPts val="0"/>
              </a:spcAft>
            </a:pPr>
            <a:r>
              <a:rPr lang="tr-TR" sz="1500" dirty="0">
                <a:latin typeface="Times New Roman" panose="02020603050405020304" pitchFamily="18" charset="0"/>
                <a:ea typeface="Calibri" panose="020F0502020204030204" pitchFamily="34" charset="0"/>
                <a:cs typeface="Times New Roman" panose="02020603050405020304" pitchFamily="18" charset="0"/>
              </a:rPr>
              <a:t>Oyun içerisindeki parametreler belirlenmiştir. Bunlar oyundaki koşucunun zıplama, çarpma ve düşme anları olup birbiri ile bağlantılarını içermektedir.</a:t>
            </a:r>
            <a:endParaRPr lang="tr-TR" sz="15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198739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vre">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545AAC2-3D9B-47D1-B22C-F3D1B3D4DEA8}">
  <ds:schemaRefs>
    <ds:schemaRef ds:uri="http://schemas.microsoft.com/sharepoint/v3/contenttype/forms"/>
  </ds:schemaRefs>
</ds:datastoreItem>
</file>

<file path=customXml/itemProps2.xml><?xml version="1.0" encoding="utf-8"?>
<ds:datastoreItem xmlns:ds="http://schemas.openxmlformats.org/officeDocument/2006/customXml" ds:itemID="{83E9F5BB-97DB-4160-B47A-8FCEBC4F46E5}">
  <ds:schemaRefs>
    <ds:schemaRef ds:uri="71af3243-3dd4-4a8d-8c0d-dd76da1f02a5"/>
    <ds:schemaRef ds:uri="http://schemas.microsoft.com/office/infopath/2007/PartnerControls"/>
    <ds:schemaRef ds:uri="http://purl.org/dc/terms/"/>
    <ds:schemaRef ds:uri="http://www.w3.org/XML/1998/namespace"/>
    <ds:schemaRef ds:uri="http://schemas.microsoft.com/office/2006/documentManagement/types"/>
    <ds:schemaRef ds:uri="http://purl.org/dc/dcmitype/"/>
    <ds:schemaRef ds:uri="http://schemas.microsoft.com/office/2006/metadata/properties"/>
    <ds:schemaRef ds:uri="http://purl.org/dc/elements/1.1/"/>
    <ds:schemaRef ds:uri="16c05727-aa75-4e4a-9b5f-8a80a1165891"/>
    <ds:schemaRef ds:uri="http://schemas.openxmlformats.org/package/2006/metadata/core-properties"/>
  </ds:schemaRefs>
</ds:datastoreItem>
</file>

<file path=customXml/itemProps3.xml><?xml version="1.0" encoding="utf-8"?>
<ds:datastoreItem xmlns:ds="http://schemas.openxmlformats.org/officeDocument/2006/customXml" ds:itemID="{D35D4F14-B0CC-4BD5-A6F5-6EB7AE97AF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Devre tasarımı</Template>
  <TotalTime>0</TotalTime>
  <Words>1147</Words>
  <Application>Microsoft Office PowerPoint</Application>
  <PresentationFormat>Geniş ekran</PresentationFormat>
  <Paragraphs>95</Paragraphs>
  <Slides>20</Slides>
  <Notes>2</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20</vt:i4>
      </vt:variant>
    </vt:vector>
  </HeadingPairs>
  <TitlesOfParts>
    <vt:vector size="28" baseType="lpstr">
      <vt:lpstr>Arial</vt:lpstr>
      <vt:lpstr>Arial Narrow</vt:lpstr>
      <vt:lpstr>Calibri</vt:lpstr>
      <vt:lpstr>Cambria</vt:lpstr>
      <vt:lpstr>Times New Roman</vt:lpstr>
      <vt:lpstr>Trebuchet MS</vt:lpstr>
      <vt:lpstr>Tw Cen MT</vt:lpstr>
      <vt:lpstr>Devre</vt:lpstr>
      <vt:lpstr>Unıty ile mobil oyun geliştirme</vt:lpstr>
      <vt:lpstr>İÇERİK</vt:lpstr>
      <vt:lpstr>Proje Tanımı</vt:lpstr>
      <vt:lpstr>PowerPoint Sunusu</vt:lpstr>
      <vt:lpstr>Projenin Amacı</vt:lpstr>
      <vt:lpstr>Materyal ve metot </vt:lpstr>
      <vt:lpstr>MOBİL OYUN GELİŞTİRME SÜRECİ </vt:lpstr>
      <vt:lpstr>ÖNCEKİ Çalışmalarla KARŞILAŞTIRMA</vt:lpstr>
      <vt:lpstr>Oyun arayüzü </vt:lpstr>
      <vt:lpstr>PowerPoint Sunusu</vt:lpstr>
      <vt:lpstr>PowerPoint Sunusu</vt:lpstr>
      <vt:lpstr>PowerPoint Sunusu</vt:lpstr>
      <vt:lpstr>PowerPoint Sunusu</vt:lpstr>
      <vt:lpstr>PowerPoint Sunusu</vt:lpstr>
      <vt:lpstr>PowerPoint Sunusu</vt:lpstr>
      <vt:lpstr>Sonuçlar</vt:lpstr>
      <vt:lpstr>Kazanımlar</vt:lpstr>
      <vt:lpstr>Kaynaklar</vt:lpstr>
      <vt:lpstr>TEŞEKKÜR</vt:lpstr>
      <vt:lpstr>SORULAR?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2021-09-07T14:10:39Z</dcterms:created>
  <dcterms:modified xsi:type="dcterms:W3CDTF">2022-06-20T19:17:18Z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