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37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pos="166">
          <p15:clr>
            <a:srgbClr val="A4A3A4"/>
          </p15:clr>
        </p15:guide>
        <p15:guide id="6" orient="horz" pos="845">
          <p15:clr>
            <a:srgbClr val="A4A3A4"/>
          </p15:clr>
        </p15:guide>
        <p15:guide id="7" orient="horz" pos="4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7537"/>
        <p:guide pos="3840"/>
        <p:guide orient="horz" pos="4156"/>
        <p:guide pos="166"/>
        <p:guide orient="horz" pos="845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13" name="Google Shape;13;p2" descr="https://static.pexels.com/photos/9044/pexels-photo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F3F3F">
                <a:alpha val="65882"/>
              </a:srgbClr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3022600" y="2984500"/>
            <a:ext cx="5268546" cy="8890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193356" y="3136612"/>
            <a:ext cx="490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 T M : Local Travel Mate</a:t>
            </a:r>
            <a:endParaRPr dirty="0"/>
          </a:p>
        </p:txBody>
      </p:sp>
      <p:sp>
        <p:nvSpPr>
          <p:cNvPr id="79" name="Google Shape;79;p13"/>
          <p:cNvSpPr txBox="1"/>
          <p:nvPr/>
        </p:nvSpPr>
        <p:spPr>
          <a:xfrm>
            <a:off x="8094133" y="4967111"/>
            <a:ext cx="37140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20152775 Abdullaev Farkhodjon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20152776 Erkinov Habibilloh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20131658 김남우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06" y="0"/>
            <a:ext cx="6439988" cy="68580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3F3F3F">
              <a:alpha val="40784"/>
            </a:srgbClr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625" y="1817350"/>
            <a:ext cx="7554500" cy="4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 Page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0" y="1933303"/>
            <a:ext cx="44958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Mock-up Screenshot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4860" y="0"/>
            <a:ext cx="42180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80" y="0"/>
            <a:ext cx="6492240" cy="68580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3F3F3F">
              <a:alpha val="40784"/>
            </a:srgbClr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402" y="1986675"/>
            <a:ext cx="9909199" cy="4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3708400" y="2984500"/>
            <a:ext cx="4775200" cy="8890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4365404" y="3898613"/>
            <a:ext cx="34612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 IN YANG POWERPOINT FREE SHARE BLOG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4908729" y="3136612"/>
            <a:ext cx="23745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00.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0" y="1933303"/>
            <a:ext cx="44958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Page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US" dirty="0">
                <a:solidFill>
                  <a:schemeClr val="lt1"/>
                </a:solidFill>
              </a:rPr>
              <a:t>	</a:t>
            </a:r>
            <a:r>
              <a:rPr lang="en-US" dirty="0" smtClean="0">
                <a:solidFill>
                  <a:schemeClr val="lt1"/>
                </a:solidFill>
              </a:rPr>
              <a:t>-Mock-up Screenshot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US" dirty="0">
                <a:solidFill>
                  <a:schemeClr val="lt1"/>
                </a:solidFill>
              </a:rPr>
              <a:t>	</a:t>
            </a:r>
            <a:r>
              <a:rPr lang="en-US" dirty="0" smtClean="0">
                <a:solidFill>
                  <a:schemeClr val="lt1"/>
                </a:solidFill>
              </a:rPr>
              <a:t>-Use case Diagram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US" dirty="0">
                <a:solidFill>
                  <a:schemeClr val="lt1"/>
                </a:solidFill>
              </a:rPr>
              <a:t>	</a:t>
            </a:r>
            <a:r>
              <a:rPr lang="en-US" dirty="0" smtClean="0">
                <a:solidFill>
                  <a:schemeClr val="lt1"/>
                </a:solidFill>
              </a:rPr>
              <a:t>-Use case Scenario</a:t>
            </a:r>
            <a:endParaRPr sz="32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GB" dirty="0" smtClean="0">
                <a:solidFill>
                  <a:schemeClr val="lt1"/>
                </a:solidFill>
              </a:rPr>
              <a:t>	-</a:t>
            </a:r>
            <a:r>
              <a:rPr lang="en-GB" dirty="0">
                <a:solidFill>
                  <a:schemeClr val="lt1"/>
                </a:solidFill>
              </a:rPr>
              <a:t>Mock-up Screenshot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GB" dirty="0">
                <a:solidFill>
                  <a:schemeClr val="lt1"/>
                </a:solidFill>
              </a:rPr>
              <a:t>	-Use case Diagram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GB" dirty="0">
                <a:solidFill>
                  <a:schemeClr val="lt1"/>
                </a:solidFill>
              </a:rPr>
              <a:t>	-Use case </a:t>
            </a:r>
            <a:r>
              <a:rPr lang="en-GB" dirty="0" smtClean="0">
                <a:solidFill>
                  <a:schemeClr val="lt1"/>
                </a:solidFill>
              </a:rPr>
              <a:t>Scenario</a:t>
            </a:r>
            <a:endParaRPr sz="32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US" sz="2800" dirty="0">
                <a:solidFill>
                  <a:schemeClr val="lt1"/>
                </a:solidFill>
              </a:rPr>
              <a:t>	</a:t>
            </a:r>
            <a:r>
              <a:rPr lang="en-GB" dirty="0">
                <a:solidFill>
                  <a:schemeClr val="lt1"/>
                </a:solidFill>
              </a:rPr>
              <a:t>-Mock-up Screenshot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GB" dirty="0">
                <a:solidFill>
                  <a:schemeClr val="lt1"/>
                </a:solidFill>
              </a:rPr>
              <a:t>	-Use case Diagram</a:t>
            </a:r>
          </a:p>
          <a:p>
            <a:pPr lvl="2">
              <a:buClr>
                <a:schemeClr val="lt1"/>
              </a:buClr>
              <a:buSzPts val="3200"/>
            </a:pPr>
            <a:r>
              <a:rPr lang="en-GB" dirty="0">
                <a:solidFill>
                  <a:schemeClr val="lt1"/>
                </a:solidFill>
              </a:rPr>
              <a:t>	-Use case Scenario</a:t>
            </a:r>
            <a:endParaRPr lang="en-GB" sz="3200" dirty="0">
              <a:solidFill>
                <a:schemeClr val="lt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 Page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0" y="1933303"/>
            <a:ext cx="44958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Mock-up Screenshot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-1"/>
            <a:ext cx="351931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5111" y="0"/>
            <a:ext cx="41768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0"/>
            <a:ext cx="6126480" cy="68580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3F3F3F">
              <a:alpha val="40784"/>
            </a:srgbClr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363" y="701138"/>
            <a:ext cx="6372225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Country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1933303"/>
            <a:ext cx="44958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Mock-up Screenshot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3647" y="0"/>
            <a:ext cx="51205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6" y="0"/>
            <a:ext cx="6622868" cy="68580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3F3F3F">
              <a:alpha val="40784"/>
            </a:srgbClr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81753" y="1460"/>
            <a:ext cx="1245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84" y="2070200"/>
            <a:ext cx="9223854" cy="27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 descr="https://static.pexels.com/photos/9044/pexels-phot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0" y="1460"/>
            <a:ext cx="14093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1109456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 Page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0" y="1933303"/>
            <a:ext cx="44958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Mock-up Screenshot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 Scenario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2643" y="19594"/>
            <a:ext cx="48625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117</Words>
  <Application>Microsoft Office PowerPoint</Application>
  <PresentationFormat>와이드스크린</PresentationFormat>
  <Paragraphs>64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</dc:creator>
  <cp:lastModifiedBy>user</cp:lastModifiedBy>
  <cp:revision>4</cp:revision>
  <dcterms:modified xsi:type="dcterms:W3CDTF">2018-09-28T04:14:42Z</dcterms:modified>
</cp:coreProperties>
</file>