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7537">
          <p15:clr>
            <a:srgbClr val="A4A3A4"/>
          </p15:clr>
        </p15:guide>
        <p15:guide id="3" pos="3840">
          <p15:clr>
            <a:srgbClr val="A4A3A4"/>
          </p15:clr>
        </p15:guide>
        <p15:guide id="4" orient="horz" pos="4156">
          <p15:clr>
            <a:srgbClr val="A4A3A4"/>
          </p15:clr>
        </p15:guide>
        <p15:guide id="5" pos="166">
          <p15:clr>
            <a:srgbClr val="A4A3A4"/>
          </p15:clr>
        </p15:guide>
        <p15:guide id="6" orient="horz" pos="845">
          <p15:clr>
            <a:srgbClr val="A4A3A4"/>
          </p15:clr>
        </p15:guide>
        <p15:guide id="7" orient="horz" pos="40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7537"/>
        <p:guide pos="3840"/>
        <p:guide pos="4156" orient="horz"/>
        <p:guide pos="166"/>
        <p:guide pos="845" orient="horz"/>
        <p:guide pos="4065"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5" name="Google Shape;7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9" name="Google Shape;15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8" name="Google Shape;16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8" name="Google Shape;17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7" name="Google Shape;18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6" name="Google Shape;19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6" name="Google Shape;20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5" name="Google Shape;21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322c96d92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4" name="Google Shape;224;g4322c96d92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322c96d92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4" name="Google Shape;234;g4322c96d92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322c96d92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3" name="Google Shape;243;g4322c96d92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2" name="Google Shape;8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2" name="Google Shape;25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322c96d9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1" name="Google Shape;91;g4322c96d92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3" name="Google Shape;11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322c96d92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2" name="Google Shape;122;g4322c96d92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1" name="Google Shape;13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0" name="Google Shape;1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0" name="Google Shape;15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 및 내용">
  <p:cSld name="제목 및 내용">
    <p:spTree>
      <p:nvGrpSpPr>
        <p:cNvPr id="11" name="Shape 11"/>
        <p:cNvGrpSpPr/>
        <p:nvPr/>
      </p:nvGrpSpPr>
      <p:grpSpPr>
        <a:xfrm>
          <a:off x="0" y="0"/>
          <a:ext cx="0" cy="0"/>
          <a:chOff x="0" y="0"/>
          <a:chExt cx="0" cy="0"/>
        </a:xfrm>
      </p:grpSpPr>
      <p:grpSp>
        <p:nvGrpSpPr>
          <p:cNvPr id="12" name="Google Shape;12;p2"/>
          <p:cNvGrpSpPr/>
          <p:nvPr/>
        </p:nvGrpSpPr>
        <p:grpSpPr>
          <a:xfrm>
            <a:off x="0" y="0"/>
            <a:ext cx="12192000" cy="6858001"/>
            <a:chOff x="0" y="0"/>
            <a:chExt cx="12192000" cy="6858001"/>
          </a:xfrm>
        </p:grpSpPr>
        <p:pic>
          <p:nvPicPr>
            <p:cNvPr descr="https://static.pexels.com/photos/9044/pexels-photo.jpg" id="13" name="Google Shape;13;p2"/>
            <p:cNvPicPr preferRelativeResize="0"/>
            <p:nvPr/>
          </p:nvPicPr>
          <p:blipFill rotWithShape="1">
            <a:blip r:embed="rId2">
              <a:alphaModFix/>
            </a:blip>
            <a:srcRect b="0" l="0" r="0" t="0"/>
            <a:stretch/>
          </p:blipFill>
          <p:spPr>
            <a:xfrm>
              <a:off x="0" y="1"/>
              <a:ext cx="12192000" cy="6858000"/>
            </a:xfrm>
            <a:prstGeom prst="rect">
              <a:avLst/>
            </a:prstGeom>
            <a:noFill/>
            <a:ln>
              <a:noFill/>
            </a:ln>
          </p:spPr>
        </p:pic>
        <p:sp>
          <p:nvSpPr>
            <p:cNvPr id="14" name="Google Shape;14;p2"/>
            <p:cNvSpPr/>
            <p:nvPr/>
          </p:nvSpPr>
          <p:spPr>
            <a:xfrm>
              <a:off x="0" y="0"/>
              <a:ext cx="12192000" cy="6858000"/>
            </a:xfrm>
            <a:prstGeom prst="rect">
              <a:avLst/>
            </a:prstGeom>
            <a:solidFill>
              <a:srgbClr val="3F3F3F">
                <a:alpha val="65490"/>
              </a:srgbClr>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 및 세로 텍스트" type="vertTx">
  <p:cSld name="VERTICAL_TEXT">
    <p:spTree>
      <p:nvGrpSpPr>
        <p:cNvPr id="61" name="Shape 61"/>
        <p:cNvGrpSpPr/>
        <p:nvPr/>
      </p:nvGrpSpPr>
      <p:grpSpPr>
        <a:xfrm>
          <a:off x="0" y="0"/>
          <a:ext cx="0" cy="0"/>
          <a:chOff x="0" y="0"/>
          <a:chExt cx="0" cy="0"/>
        </a:xfrm>
      </p:grpSpPr>
      <p:sp>
        <p:nvSpPr>
          <p:cNvPr id="62" name="Google Shape;6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3" name="Google Shape;63;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4" name="Google Shape;6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5" name="Google Shape;6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6" name="Google Shape;6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세로 제목 및 텍스트" type="vertTitleAndTx">
  <p:cSld name="VERTICAL_TITLE_AND_VERTICAL_TEXT">
    <p:spTree>
      <p:nvGrpSpPr>
        <p:cNvPr id="67" name="Shape 67"/>
        <p:cNvGrpSpPr/>
        <p:nvPr/>
      </p:nvGrpSpPr>
      <p:grpSpPr>
        <a:xfrm>
          <a:off x="0" y="0"/>
          <a:ext cx="0" cy="0"/>
          <a:chOff x="0" y="0"/>
          <a:chExt cx="0" cy="0"/>
        </a:xfrm>
      </p:grpSpPr>
      <p:sp>
        <p:nvSpPr>
          <p:cNvPr id="68" name="Google Shape;68;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9" name="Google Shape;69;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0" name="Google Shape;7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1" name="Google Shape;7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2" name="Google Shape;7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빈 화면"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7" name="Google Shape;17;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8" name="Google Shape;18;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 슬라이드">
  <p:cSld name="제목 슬라이드">
    <p:spTree>
      <p:nvGrpSpPr>
        <p:cNvPr id="19" name="Shape 1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구역 머리글" type="secHead">
  <p:cSld name="SECTION_HEADER">
    <p:spTree>
      <p:nvGrpSpPr>
        <p:cNvPr id="20" name="Shape 20"/>
        <p:cNvGrpSpPr/>
        <p:nvPr/>
      </p:nvGrpSpPr>
      <p:grpSpPr>
        <a:xfrm>
          <a:off x="0" y="0"/>
          <a:ext cx="0" cy="0"/>
          <a:chOff x="0" y="0"/>
          <a:chExt cx="0" cy="0"/>
        </a:xfrm>
      </p:grpSpPr>
      <p:sp>
        <p:nvSpPr>
          <p:cNvPr id="21" name="Google Shape;21;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6000"/>
              <a:buFont typeface="Arial"/>
              <a:buNone/>
              <a:defRPr b="0" i="0" sz="6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2" name="Google Shape;22;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9pPr>
          </a:lstStyle>
          <a:p/>
        </p:txBody>
      </p:sp>
      <p:sp>
        <p:nvSpPr>
          <p:cNvPr id="23" name="Google Shape;2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4" name="Google Shape;2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5" name="Google Shape;2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콘텐츠 2개" type="twoObj">
  <p:cSld name="TWO_OBJECTS">
    <p:spTree>
      <p:nvGrpSpPr>
        <p:cNvPr id="26" name="Shape 26"/>
        <p:cNvGrpSpPr/>
        <p:nvPr/>
      </p:nvGrpSpPr>
      <p:grpSpPr>
        <a:xfrm>
          <a:off x="0" y="0"/>
          <a:ext cx="0" cy="0"/>
          <a:chOff x="0" y="0"/>
          <a:chExt cx="0" cy="0"/>
        </a:xfrm>
      </p:grpSpPr>
      <p:sp>
        <p:nvSpPr>
          <p:cNvPr id="27" name="Google Shape;27;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8" name="Google Shape;28;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9" name="Google Shape;29;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 name="Google Shape;3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1" name="Google Shape;3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2" name="Google Shape;3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비교" type="twoTxTwoObj">
  <p:cSld name="TWO_OBJECTS_WITH_TEXT">
    <p:spTree>
      <p:nvGrpSpPr>
        <p:cNvPr id="33" name="Shape 33"/>
        <p:cNvGrpSpPr/>
        <p:nvPr/>
      </p:nvGrpSpPr>
      <p:grpSpPr>
        <a:xfrm>
          <a:off x="0" y="0"/>
          <a:ext cx="0" cy="0"/>
          <a:chOff x="0" y="0"/>
          <a:chExt cx="0" cy="0"/>
        </a:xfrm>
      </p:grpSpPr>
      <p:sp>
        <p:nvSpPr>
          <p:cNvPr id="34" name="Google Shape;34;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5" name="Google Shape;35;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6" name="Google Shape;36;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7" name="Google Shape;37;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8" name="Google Shape;38;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9" name="Google Shape;3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0" name="Google Shape;4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1" name="Google Shape;4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만" type="titleOnly">
  <p:cSld name="TITLE_ONLY">
    <p:spTree>
      <p:nvGrpSpPr>
        <p:cNvPr id="42" name="Shape 42"/>
        <p:cNvGrpSpPr/>
        <p:nvPr/>
      </p:nvGrpSpPr>
      <p:grpSpPr>
        <a:xfrm>
          <a:off x="0" y="0"/>
          <a:ext cx="0" cy="0"/>
          <a:chOff x="0" y="0"/>
          <a:chExt cx="0" cy="0"/>
        </a:xfrm>
      </p:grpSpPr>
      <p:sp>
        <p:nvSpPr>
          <p:cNvPr id="43" name="Google Shape;4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4" name="Google Shape;4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5" name="Google Shape;4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6" name="Google Shape;4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캡션 있는 콘텐츠" type="objTx">
  <p:cSld name="OBJECT_WITH_CAPTION_TEXT">
    <p:spTree>
      <p:nvGrpSpPr>
        <p:cNvPr id="47" name="Shape 47"/>
        <p:cNvGrpSpPr/>
        <p:nvPr/>
      </p:nvGrpSpPr>
      <p:grpSpPr>
        <a:xfrm>
          <a:off x="0" y="0"/>
          <a:ext cx="0" cy="0"/>
          <a:chOff x="0" y="0"/>
          <a:chExt cx="0" cy="0"/>
        </a:xfrm>
      </p:grpSpPr>
      <p:sp>
        <p:nvSpPr>
          <p:cNvPr id="48" name="Google Shape;48;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9" name="Google Shape;49;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0" name="Google Shape;50;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51" name="Google Shape;5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2" name="Google Shape;5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3" name="Google Shape;5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캡션 있는 그림" type="picTx">
  <p:cSld name="PICTURE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6" name="Google Shape;56;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58" name="Google Shape;5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9" name="Google Shape;5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0" name="Google Shape;6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8.jpg"/><Relationship Id="rId4" Type="http://schemas.openxmlformats.org/officeDocument/2006/relationships/image" Target="../media/image2.jpg"/><Relationship Id="rId5" Type="http://schemas.openxmlformats.org/officeDocument/2006/relationships/image" Target="../media/image5.jpg"/><Relationship Id="rId6" Type="http://schemas.openxmlformats.org/officeDocument/2006/relationships/image" Target="../media/image10.jpg"/><Relationship Id="rId7" Type="http://schemas.openxmlformats.org/officeDocument/2006/relationships/image" Target="../media/image4.jpg"/><Relationship Id="rId8"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8.jpg"/><Relationship Id="rId5"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3"/>
          <p:cNvSpPr/>
          <p:nvPr/>
        </p:nvSpPr>
        <p:spPr>
          <a:xfrm>
            <a:off x="2906450" y="2984550"/>
            <a:ext cx="5380200" cy="888900"/>
          </a:xfrm>
          <a:prstGeom prst="rect">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8" name="Google Shape;78;p13"/>
          <p:cNvSpPr txBox="1"/>
          <p:nvPr/>
        </p:nvSpPr>
        <p:spPr>
          <a:xfrm>
            <a:off x="3089575" y="3136675"/>
            <a:ext cx="51972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L T M : Local Travel Mate</a:t>
            </a:r>
            <a:endParaRPr b="0" i="0" sz="1400" u="none" cap="none" strike="noStrike">
              <a:solidFill>
                <a:srgbClr val="000000"/>
              </a:solidFill>
              <a:latin typeface="Arial"/>
              <a:ea typeface="Arial"/>
              <a:cs typeface="Arial"/>
              <a:sym typeface="Arial"/>
            </a:endParaRPr>
          </a:p>
        </p:txBody>
      </p:sp>
      <p:sp>
        <p:nvSpPr>
          <p:cNvPr id="79" name="Google Shape;79;p13"/>
          <p:cNvSpPr txBox="1"/>
          <p:nvPr/>
        </p:nvSpPr>
        <p:spPr>
          <a:xfrm>
            <a:off x="8094133" y="4967111"/>
            <a:ext cx="3714045"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20152775 Abdullaev Farkhodjon</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20152776 Erkinov Habibilloh</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20131658 김남우</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descr="https://static.pexels.com/photos/9044/pexels-photo.jpg" id="161" name="Google Shape;161;p22"/>
          <p:cNvPicPr preferRelativeResize="0"/>
          <p:nvPr/>
        </p:nvPicPr>
        <p:blipFill rotWithShape="1">
          <a:blip r:embed="rId3">
            <a:alphaModFix/>
          </a:blip>
          <a:srcRect b="0" l="0" r="0" t="0"/>
          <a:stretch/>
        </p:blipFill>
        <p:spPr>
          <a:xfrm>
            <a:off x="0" y="1"/>
            <a:ext cx="12192000" cy="6858000"/>
          </a:xfrm>
          <a:prstGeom prst="rect">
            <a:avLst/>
          </a:prstGeom>
          <a:noFill/>
          <a:ln>
            <a:noFill/>
          </a:ln>
        </p:spPr>
      </p:pic>
      <p:sp>
        <p:nvSpPr>
          <p:cNvPr id="162" name="Google Shape;162;p22"/>
          <p:cNvSpPr/>
          <p:nvPr/>
        </p:nvSpPr>
        <p:spPr>
          <a:xfrm>
            <a:off x="-1" y="0"/>
            <a:ext cx="12191999" cy="6858000"/>
          </a:xfrm>
          <a:prstGeom prst="rect">
            <a:avLst/>
          </a:prstGeom>
          <a:solidFill>
            <a:srgbClr val="3F3F3F">
              <a:alpha val="40392"/>
            </a:srgbClr>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3" name="Google Shape;163;p22"/>
          <p:cNvSpPr txBox="1"/>
          <p:nvPr/>
        </p:nvSpPr>
        <p:spPr>
          <a:xfrm>
            <a:off x="81753" y="1460"/>
            <a:ext cx="1245855" cy="11079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600"/>
              <a:buFont typeface="Arial"/>
              <a:buNone/>
            </a:pPr>
            <a:r>
              <a:rPr b="0" i="0" lang="en-US" sz="6600" u="none" cap="none" strike="noStrike">
                <a:solidFill>
                  <a:schemeClr val="lt1"/>
                </a:solidFill>
                <a:latin typeface="Arial"/>
                <a:ea typeface="Arial"/>
                <a:cs typeface="Arial"/>
                <a:sym typeface="Arial"/>
              </a:rPr>
              <a:t>02</a:t>
            </a:r>
            <a:endParaRPr b="0" i="0" sz="1400" u="none" cap="none" strike="noStrike">
              <a:solidFill>
                <a:srgbClr val="000000"/>
              </a:solidFill>
              <a:latin typeface="Arial"/>
              <a:ea typeface="Arial"/>
              <a:cs typeface="Arial"/>
              <a:sym typeface="Arial"/>
            </a:endParaRPr>
          </a:p>
        </p:txBody>
      </p:sp>
      <p:sp>
        <p:nvSpPr>
          <p:cNvPr id="164" name="Google Shape;164;p22"/>
          <p:cNvSpPr txBox="1"/>
          <p:nvPr/>
        </p:nvSpPr>
        <p:spPr>
          <a:xfrm>
            <a:off x="0" y="1109456"/>
            <a:ext cx="4495800"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Arial"/>
                <a:ea typeface="Arial"/>
                <a:cs typeface="Arial"/>
                <a:sym typeface="Arial"/>
              </a:rPr>
              <a:t>Use case Scenario</a:t>
            </a:r>
            <a:endParaRPr b="0" i="0" sz="4000" u="none" cap="none" strike="noStrike">
              <a:solidFill>
                <a:schemeClr val="lt1"/>
              </a:solidFill>
              <a:latin typeface="Arial"/>
              <a:ea typeface="Arial"/>
              <a:cs typeface="Arial"/>
              <a:sym typeface="Arial"/>
            </a:endParaRPr>
          </a:p>
        </p:txBody>
      </p:sp>
      <p:pic>
        <p:nvPicPr>
          <p:cNvPr id="165" name="Google Shape;165;p22"/>
          <p:cNvPicPr preferRelativeResize="0"/>
          <p:nvPr/>
        </p:nvPicPr>
        <p:blipFill>
          <a:blip r:embed="rId4">
            <a:alphaModFix/>
          </a:blip>
          <a:stretch>
            <a:fillRect/>
          </a:stretch>
        </p:blipFill>
        <p:spPr>
          <a:xfrm>
            <a:off x="940750" y="2028424"/>
            <a:ext cx="8796775" cy="36912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descr="https://static.pexels.com/photos/9044/pexels-photo.jpg" id="170" name="Google Shape;170;p23"/>
          <p:cNvPicPr preferRelativeResize="0"/>
          <p:nvPr/>
        </p:nvPicPr>
        <p:blipFill rotWithShape="1">
          <a:blip r:embed="rId3">
            <a:alphaModFix/>
          </a:blip>
          <a:srcRect b="0" l="0" r="0" t="0"/>
          <a:stretch/>
        </p:blipFill>
        <p:spPr>
          <a:xfrm>
            <a:off x="0" y="1"/>
            <a:ext cx="12192000" cy="6858000"/>
          </a:xfrm>
          <a:prstGeom prst="rect">
            <a:avLst/>
          </a:prstGeom>
          <a:noFill/>
          <a:ln>
            <a:noFill/>
          </a:ln>
        </p:spPr>
      </p:pic>
      <p:sp>
        <p:nvSpPr>
          <p:cNvPr id="171" name="Google Shape;171;p23"/>
          <p:cNvSpPr/>
          <p:nvPr/>
        </p:nvSpPr>
        <p:spPr>
          <a:xfrm>
            <a:off x="0" y="0"/>
            <a:ext cx="4495800" cy="6858000"/>
          </a:xfrm>
          <a:prstGeom prst="rect">
            <a:avLst/>
          </a:prstGeom>
          <a:solidFill>
            <a:srgbClr val="3F3F3F"/>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2" name="Google Shape;172;p23"/>
          <p:cNvSpPr txBox="1"/>
          <p:nvPr/>
        </p:nvSpPr>
        <p:spPr>
          <a:xfrm>
            <a:off x="0" y="1460"/>
            <a:ext cx="1409361" cy="11079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600"/>
              <a:buFont typeface="Arial"/>
              <a:buNone/>
            </a:pPr>
            <a:r>
              <a:rPr b="0" i="0" lang="en-US" sz="6600" u="none" cap="none" strike="noStrike">
                <a:solidFill>
                  <a:schemeClr val="lt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sp>
        <p:nvSpPr>
          <p:cNvPr id="173" name="Google Shape;173;p23"/>
          <p:cNvSpPr txBox="1"/>
          <p:nvPr/>
        </p:nvSpPr>
        <p:spPr>
          <a:xfrm>
            <a:off x="0" y="1109456"/>
            <a:ext cx="4495800"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Arial"/>
                <a:ea typeface="Arial"/>
                <a:cs typeface="Arial"/>
                <a:sym typeface="Arial"/>
              </a:rPr>
              <a:t>Board Page</a:t>
            </a:r>
            <a:endParaRPr b="0" i="0" sz="4000" u="none" cap="none" strike="noStrike">
              <a:solidFill>
                <a:schemeClr val="lt1"/>
              </a:solidFill>
              <a:latin typeface="Arial"/>
              <a:ea typeface="Arial"/>
              <a:cs typeface="Arial"/>
              <a:sym typeface="Arial"/>
            </a:endParaRPr>
          </a:p>
        </p:txBody>
      </p:sp>
      <p:sp>
        <p:nvSpPr>
          <p:cNvPr id="174" name="Google Shape;174;p23"/>
          <p:cNvSpPr txBox="1"/>
          <p:nvPr/>
        </p:nvSpPr>
        <p:spPr>
          <a:xfrm>
            <a:off x="0" y="1933303"/>
            <a:ext cx="4495800" cy="249299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Mock-up Screenshot</a:t>
            </a:r>
            <a:endParaRPr b="0" i="0" sz="1400" u="none" cap="none" strike="noStrike">
              <a:solidFill>
                <a:srgbClr val="000000"/>
              </a:solidFill>
              <a:latin typeface="Arial"/>
              <a:ea typeface="Arial"/>
              <a:cs typeface="Arial"/>
              <a:sym typeface="Arial"/>
            </a:endParaRPr>
          </a:p>
          <a:p>
            <a:pPr indent="-82550" lvl="0" marL="28575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Use case Diagram</a:t>
            </a:r>
            <a:endParaRPr b="0" i="0" sz="1400" u="none" cap="none" strike="noStrike">
              <a:solidFill>
                <a:srgbClr val="000000"/>
              </a:solidFill>
              <a:latin typeface="Arial"/>
              <a:ea typeface="Arial"/>
              <a:cs typeface="Arial"/>
              <a:sym typeface="Arial"/>
            </a:endParaRPr>
          </a:p>
          <a:p>
            <a:pPr indent="-82550" lvl="0" marL="28575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2800"/>
              <a:buFont typeface="Arial"/>
              <a:buChar char="-"/>
            </a:pPr>
            <a:r>
              <a:rPr b="0" i="0" lang="en-US" sz="2800" u="none" cap="none" strike="noStrike">
                <a:solidFill>
                  <a:schemeClr val="lt1"/>
                </a:solidFill>
                <a:latin typeface="Arial"/>
                <a:ea typeface="Arial"/>
                <a:cs typeface="Arial"/>
                <a:sym typeface="Arial"/>
              </a:rPr>
              <a:t>Use case Scenario</a:t>
            </a:r>
            <a:endParaRPr b="0" i="0" sz="1400" u="none" cap="none" strike="noStrike">
              <a:solidFill>
                <a:srgbClr val="000000"/>
              </a:solidFill>
              <a:latin typeface="Arial"/>
              <a:ea typeface="Arial"/>
              <a:cs typeface="Arial"/>
              <a:sym typeface="Arial"/>
            </a:endParaRPr>
          </a:p>
        </p:txBody>
      </p:sp>
      <p:pic>
        <p:nvPicPr>
          <p:cNvPr id="175" name="Google Shape;175;p23"/>
          <p:cNvPicPr preferRelativeResize="0"/>
          <p:nvPr/>
        </p:nvPicPr>
        <p:blipFill>
          <a:blip r:embed="rId4">
            <a:alphaModFix/>
          </a:blip>
          <a:stretch>
            <a:fillRect/>
          </a:stretch>
        </p:blipFill>
        <p:spPr>
          <a:xfrm>
            <a:off x="6698075" y="108175"/>
            <a:ext cx="3857625" cy="6665149"/>
          </a:xfrm>
          <a:prstGeom prst="rect">
            <a:avLst/>
          </a:prstGeom>
          <a:noFill/>
          <a:ln>
            <a:noFill/>
          </a:ln>
        </p:spPr>
      </p:pic>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pic>
        <p:nvPicPr>
          <p:cNvPr descr="https://static.pexels.com/photos/9044/pexels-photo.jpg" id="180" name="Google Shape;180;p24"/>
          <p:cNvPicPr preferRelativeResize="0"/>
          <p:nvPr/>
        </p:nvPicPr>
        <p:blipFill rotWithShape="1">
          <a:blip r:embed="rId3">
            <a:alphaModFix/>
          </a:blip>
          <a:srcRect b="0" l="0" r="0" t="0"/>
          <a:stretch/>
        </p:blipFill>
        <p:spPr>
          <a:xfrm>
            <a:off x="0" y="1"/>
            <a:ext cx="12192000" cy="6858000"/>
          </a:xfrm>
          <a:prstGeom prst="rect">
            <a:avLst/>
          </a:prstGeom>
          <a:noFill/>
          <a:ln>
            <a:noFill/>
          </a:ln>
        </p:spPr>
      </p:pic>
      <p:sp>
        <p:nvSpPr>
          <p:cNvPr id="181" name="Google Shape;181;p24"/>
          <p:cNvSpPr/>
          <p:nvPr/>
        </p:nvSpPr>
        <p:spPr>
          <a:xfrm>
            <a:off x="0" y="0"/>
            <a:ext cx="4495800" cy="6858000"/>
          </a:xfrm>
          <a:prstGeom prst="rect">
            <a:avLst/>
          </a:prstGeom>
          <a:solidFill>
            <a:srgbClr val="3F3F3F"/>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2" name="Google Shape;182;p24"/>
          <p:cNvSpPr txBox="1"/>
          <p:nvPr/>
        </p:nvSpPr>
        <p:spPr>
          <a:xfrm>
            <a:off x="81753" y="1460"/>
            <a:ext cx="1245855" cy="11079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600"/>
              <a:buFont typeface="Arial"/>
              <a:buNone/>
            </a:pPr>
            <a:r>
              <a:rPr b="0" i="0" lang="en-US" sz="6600" u="none" cap="none" strike="noStrike">
                <a:solidFill>
                  <a:schemeClr val="lt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sp>
        <p:nvSpPr>
          <p:cNvPr id="183" name="Google Shape;183;p24"/>
          <p:cNvSpPr txBox="1"/>
          <p:nvPr/>
        </p:nvSpPr>
        <p:spPr>
          <a:xfrm>
            <a:off x="0" y="1109456"/>
            <a:ext cx="4495800"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Arial"/>
                <a:ea typeface="Arial"/>
                <a:cs typeface="Arial"/>
                <a:sym typeface="Arial"/>
              </a:rPr>
              <a:t>Use case Diagram</a:t>
            </a:r>
            <a:endParaRPr b="0" i="0" sz="4000" u="none" cap="none" strike="noStrike">
              <a:solidFill>
                <a:schemeClr val="lt1"/>
              </a:solidFill>
              <a:latin typeface="Arial"/>
              <a:ea typeface="Arial"/>
              <a:cs typeface="Arial"/>
              <a:sym typeface="Arial"/>
            </a:endParaRPr>
          </a:p>
        </p:txBody>
      </p:sp>
      <p:pic>
        <p:nvPicPr>
          <p:cNvPr id="184" name="Google Shape;184;p24"/>
          <p:cNvPicPr preferRelativeResize="0"/>
          <p:nvPr/>
        </p:nvPicPr>
        <p:blipFill>
          <a:blip r:embed="rId4">
            <a:alphaModFix/>
          </a:blip>
          <a:stretch>
            <a:fillRect/>
          </a:stretch>
        </p:blipFill>
        <p:spPr>
          <a:xfrm>
            <a:off x="5097875" y="397025"/>
            <a:ext cx="5806844" cy="5830400"/>
          </a:xfrm>
          <a:prstGeom prst="rect">
            <a:avLst/>
          </a:prstGeom>
          <a:noFill/>
          <a:ln>
            <a:noFill/>
          </a:ln>
        </p:spPr>
      </p:pic>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pic>
        <p:nvPicPr>
          <p:cNvPr descr="https://static.pexels.com/photos/9044/pexels-photo.jpg" id="189" name="Google Shape;189;p25"/>
          <p:cNvPicPr preferRelativeResize="0"/>
          <p:nvPr/>
        </p:nvPicPr>
        <p:blipFill rotWithShape="1">
          <a:blip r:embed="rId3">
            <a:alphaModFix/>
          </a:blip>
          <a:srcRect b="0" l="0" r="0" t="0"/>
          <a:stretch/>
        </p:blipFill>
        <p:spPr>
          <a:xfrm>
            <a:off x="0" y="1"/>
            <a:ext cx="12192000" cy="6858000"/>
          </a:xfrm>
          <a:prstGeom prst="rect">
            <a:avLst/>
          </a:prstGeom>
          <a:noFill/>
          <a:ln>
            <a:noFill/>
          </a:ln>
        </p:spPr>
      </p:pic>
      <p:sp>
        <p:nvSpPr>
          <p:cNvPr id="190" name="Google Shape;190;p25"/>
          <p:cNvSpPr/>
          <p:nvPr/>
        </p:nvSpPr>
        <p:spPr>
          <a:xfrm>
            <a:off x="-1" y="0"/>
            <a:ext cx="12191999" cy="6858000"/>
          </a:xfrm>
          <a:prstGeom prst="rect">
            <a:avLst/>
          </a:prstGeom>
          <a:solidFill>
            <a:srgbClr val="3F3F3F">
              <a:alpha val="40392"/>
            </a:srgbClr>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1" name="Google Shape;191;p25"/>
          <p:cNvSpPr txBox="1"/>
          <p:nvPr/>
        </p:nvSpPr>
        <p:spPr>
          <a:xfrm>
            <a:off x="81753" y="1460"/>
            <a:ext cx="1245855" cy="11079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600"/>
              <a:buFont typeface="Arial"/>
              <a:buNone/>
            </a:pPr>
            <a:r>
              <a:rPr b="0" i="0" lang="en-US" sz="6600" u="none" cap="none" strike="noStrike">
                <a:solidFill>
                  <a:schemeClr val="lt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sp>
        <p:nvSpPr>
          <p:cNvPr id="192" name="Google Shape;192;p25"/>
          <p:cNvSpPr txBox="1"/>
          <p:nvPr/>
        </p:nvSpPr>
        <p:spPr>
          <a:xfrm>
            <a:off x="0" y="1109456"/>
            <a:ext cx="4495800"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Arial"/>
                <a:ea typeface="Arial"/>
                <a:cs typeface="Arial"/>
                <a:sym typeface="Arial"/>
              </a:rPr>
              <a:t>Use case Scenario</a:t>
            </a:r>
            <a:endParaRPr b="0" i="0" sz="4000" u="none" cap="none" strike="noStrike">
              <a:solidFill>
                <a:schemeClr val="lt1"/>
              </a:solidFill>
              <a:latin typeface="Arial"/>
              <a:ea typeface="Arial"/>
              <a:cs typeface="Arial"/>
              <a:sym typeface="Arial"/>
            </a:endParaRPr>
          </a:p>
        </p:txBody>
      </p:sp>
      <p:pic>
        <p:nvPicPr>
          <p:cNvPr id="193" name="Google Shape;193;p25"/>
          <p:cNvPicPr preferRelativeResize="0"/>
          <p:nvPr/>
        </p:nvPicPr>
        <p:blipFill>
          <a:blip r:embed="rId4">
            <a:alphaModFix/>
          </a:blip>
          <a:stretch>
            <a:fillRect/>
          </a:stretch>
        </p:blipFill>
        <p:spPr>
          <a:xfrm>
            <a:off x="2455021" y="1938127"/>
            <a:ext cx="6617104" cy="451507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descr="https://static.pexels.com/photos/9044/pexels-photo.jpg" id="198" name="Google Shape;198;p26"/>
          <p:cNvPicPr preferRelativeResize="0"/>
          <p:nvPr/>
        </p:nvPicPr>
        <p:blipFill rotWithShape="1">
          <a:blip r:embed="rId3">
            <a:alphaModFix/>
          </a:blip>
          <a:srcRect b="0" l="0" r="0" t="0"/>
          <a:stretch/>
        </p:blipFill>
        <p:spPr>
          <a:xfrm>
            <a:off x="0" y="1"/>
            <a:ext cx="12192000" cy="6858000"/>
          </a:xfrm>
          <a:prstGeom prst="rect">
            <a:avLst/>
          </a:prstGeom>
          <a:noFill/>
          <a:ln>
            <a:noFill/>
          </a:ln>
        </p:spPr>
      </p:pic>
      <p:sp>
        <p:nvSpPr>
          <p:cNvPr id="199" name="Google Shape;199;p26"/>
          <p:cNvSpPr/>
          <p:nvPr/>
        </p:nvSpPr>
        <p:spPr>
          <a:xfrm>
            <a:off x="0" y="0"/>
            <a:ext cx="4495800" cy="6858000"/>
          </a:xfrm>
          <a:prstGeom prst="rect">
            <a:avLst/>
          </a:prstGeom>
          <a:solidFill>
            <a:srgbClr val="3F3F3F"/>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26"/>
          <p:cNvSpPr txBox="1"/>
          <p:nvPr/>
        </p:nvSpPr>
        <p:spPr>
          <a:xfrm>
            <a:off x="81753" y="1460"/>
            <a:ext cx="1245855" cy="11079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600"/>
              <a:buFont typeface="Arial"/>
              <a:buNone/>
            </a:pPr>
            <a:r>
              <a:rPr b="0" i="0" lang="en-US" sz="6600" u="none" cap="none" strike="noStrike">
                <a:solidFill>
                  <a:schemeClr val="lt1"/>
                </a:solidFill>
                <a:latin typeface="Arial"/>
                <a:ea typeface="Arial"/>
                <a:cs typeface="Arial"/>
                <a:sym typeface="Arial"/>
              </a:rPr>
              <a:t>04</a:t>
            </a:r>
            <a:endParaRPr b="0" i="0" sz="1400" u="none" cap="none" strike="noStrike">
              <a:solidFill>
                <a:srgbClr val="000000"/>
              </a:solidFill>
              <a:latin typeface="Arial"/>
              <a:ea typeface="Arial"/>
              <a:cs typeface="Arial"/>
              <a:sym typeface="Arial"/>
            </a:endParaRPr>
          </a:p>
        </p:txBody>
      </p:sp>
      <p:sp>
        <p:nvSpPr>
          <p:cNvPr id="201" name="Google Shape;201;p26"/>
          <p:cNvSpPr txBox="1"/>
          <p:nvPr/>
        </p:nvSpPr>
        <p:spPr>
          <a:xfrm>
            <a:off x="0" y="1109456"/>
            <a:ext cx="4495800"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Arial"/>
                <a:ea typeface="Arial"/>
                <a:cs typeface="Arial"/>
                <a:sym typeface="Arial"/>
              </a:rPr>
              <a:t>Chat Page</a:t>
            </a:r>
            <a:endParaRPr b="0" i="0" sz="4000" u="none" cap="none" strike="noStrike">
              <a:solidFill>
                <a:schemeClr val="lt1"/>
              </a:solidFill>
              <a:latin typeface="Arial"/>
              <a:ea typeface="Arial"/>
              <a:cs typeface="Arial"/>
              <a:sym typeface="Arial"/>
            </a:endParaRPr>
          </a:p>
        </p:txBody>
      </p:sp>
      <p:sp>
        <p:nvSpPr>
          <p:cNvPr id="202" name="Google Shape;202;p26"/>
          <p:cNvSpPr txBox="1"/>
          <p:nvPr/>
        </p:nvSpPr>
        <p:spPr>
          <a:xfrm>
            <a:off x="0" y="1933303"/>
            <a:ext cx="4495800" cy="249299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Mock-up Screenshot</a:t>
            </a:r>
            <a:endParaRPr b="0" i="0" sz="1400" u="none" cap="none" strike="noStrike">
              <a:solidFill>
                <a:srgbClr val="000000"/>
              </a:solidFill>
              <a:latin typeface="Arial"/>
              <a:ea typeface="Arial"/>
              <a:cs typeface="Arial"/>
              <a:sym typeface="Arial"/>
            </a:endParaRPr>
          </a:p>
          <a:p>
            <a:pPr indent="-82550" lvl="0" marL="28575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Use case Diagram</a:t>
            </a:r>
            <a:endParaRPr b="0" i="0" sz="1400" u="none" cap="none" strike="noStrike">
              <a:solidFill>
                <a:srgbClr val="000000"/>
              </a:solidFill>
              <a:latin typeface="Arial"/>
              <a:ea typeface="Arial"/>
              <a:cs typeface="Arial"/>
              <a:sym typeface="Arial"/>
            </a:endParaRPr>
          </a:p>
          <a:p>
            <a:pPr indent="-82550" lvl="0" marL="28575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2800"/>
              <a:buFont typeface="Arial"/>
              <a:buChar char="-"/>
            </a:pPr>
            <a:r>
              <a:rPr b="0" i="0" lang="en-US" sz="2800" u="none" cap="none" strike="noStrike">
                <a:solidFill>
                  <a:schemeClr val="lt1"/>
                </a:solidFill>
                <a:latin typeface="Arial"/>
                <a:ea typeface="Arial"/>
                <a:cs typeface="Arial"/>
                <a:sym typeface="Arial"/>
              </a:rPr>
              <a:t>Use case Scenario</a:t>
            </a:r>
            <a:endParaRPr b="0" i="0" sz="1400" u="none" cap="none" strike="noStrike">
              <a:solidFill>
                <a:srgbClr val="000000"/>
              </a:solidFill>
              <a:latin typeface="Arial"/>
              <a:ea typeface="Arial"/>
              <a:cs typeface="Arial"/>
              <a:sym typeface="Arial"/>
            </a:endParaRPr>
          </a:p>
        </p:txBody>
      </p:sp>
      <p:pic>
        <p:nvPicPr>
          <p:cNvPr id="203" name="Google Shape;203;p26"/>
          <p:cNvPicPr preferRelativeResize="0"/>
          <p:nvPr/>
        </p:nvPicPr>
        <p:blipFill rotWithShape="1">
          <a:blip r:embed="rId4">
            <a:alphaModFix/>
          </a:blip>
          <a:srcRect b="0" l="0" r="0" t="0"/>
          <a:stretch/>
        </p:blipFill>
        <p:spPr>
          <a:xfrm>
            <a:off x="6234860" y="0"/>
            <a:ext cx="4218079" cy="6858000"/>
          </a:xfrm>
          <a:prstGeom prst="rect">
            <a:avLst/>
          </a:prstGeom>
          <a:noFill/>
          <a:ln>
            <a:noFill/>
          </a:ln>
        </p:spPr>
      </p:pic>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descr="https://static.pexels.com/photos/9044/pexels-photo.jpg" id="208" name="Google Shape;208;p27"/>
          <p:cNvPicPr preferRelativeResize="0"/>
          <p:nvPr/>
        </p:nvPicPr>
        <p:blipFill rotWithShape="1">
          <a:blip r:embed="rId3">
            <a:alphaModFix/>
          </a:blip>
          <a:srcRect b="0" l="0" r="0" t="0"/>
          <a:stretch/>
        </p:blipFill>
        <p:spPr>
          <a:xfrm>
            <a:off x="0" y="1"/>
            <a:ext cx="12192000" cy="6858000"/>
          </a:xfrm>
          <a:prstGeom prst="rect">
            <a:avLst/>
          </a:prstGeom>
          <a:noFill/>
          <a:ln>
            <a:noFill/>
          </a:ln>
        </p:spPr>
      </p:pic>
      <p:sp>
        <p:nvSpPr>
          <p:cNvPr id="209" name="Google Shape;209;p27"/>
          <p:cNvSpPr/>
          <p:nvPr/>
        </p:nvSpPr>
        <p:spPr>
          <a:xfrm>
            <a:off x="0" y="0"/>
            <a:ext cx="4495800" cy="6858000"/>
          </a:xfrm>
          <a:prstGeom prst="rect">
            <a:avLst/>
          </a:prstGeom>
          <a:solidFill>
            <a:srgbClr val="3F3F3F"/>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0" name="Google Shape;210;p27"/>
          <p:cNvSpPr txBox="1"/>
          <p:nvPr/>
        </p:nvSpPr>
        <p:spPr>
          <a:xfrm>
            <a:off x="81753" y="1460"/>
            <a:ext cx="1245855" cy="11079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600"/>
              <a:buFont typeface="Arial"/>
              <a:buNone/>
            </a:pPr>
            <a:r>
              <a:rPr b="0" i="0" lang="en-US" sz="6600" u="none" cap="none" strike="noStrike">
                <a:solidFill>
                  <a:schemeClr val="lt1"/>
                </a:solidFill>
                <a:latin typeface="Arial"/>
                <a:ea typeface="Arial"/>
                <a:cs typeface="Arial"/>
                <a:sym typeface="Arial"/>
              </a:rPr>
              <a:t>04</a:t>
            </a:r>
            <a:endParaRPr b="0" i="0" sz="1400" u="none" cap="none" strike="noStrike">
              <a:solidFill>
                <a:srgbClr val="000000"/>
              </a:solidFill>
              <a:latin typeface="Arial"/>
              <a:ea typeface="Arial"/>
              <a:cs typeface="Arial"/>
              <a:sym typeface="Arial"/>
            </a:endParaRPr>
          </a:p>
        </p:txBody>
      </p:sp>
      <p:sp>
        <p:nvSpPr>
          <p:cNvPr id="211" name="Google Shape;211;p27"/>
          <p:cNvSpPr txBox="1"/>
          <p:nvPr/>
        </p:nvSpPr>
        <p:spPr>
          <a:xfrm>
            <a:off x="0" y="1109456"/>
            <a:ext cx="4495800"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Arial"/>
                <a:ea typeface="Arial"/>
                <a:cs typeface="Arial"/>
                <a:sym typeface="Arial"/>
              </a:rPr>
              <a:t>Use case Diagram</a:t>
            </a:r>
            <a:endParaRPr b="0" i="0" sz="4000" u="none" cap="none" strike="noStrike">
              <a:solidFill>
                <a:schemeClr val="lt1"/>
              </a:solidFill>
              <a:latin typeface="Arial"/>
              <a:ea typeface="Arial"/>
              <a:cs typeface="Arial"/>
              <a:sym typeface="Arial"/>
            </a:endParaRPr>
          </a:p>
        </p:txBody>
      </p:sp>
      <p:pic>
        <p:nvPicPr>
          <p:cNvPr id="212" name="Google Shape;212;p27"/>
          <p:cNvPicPr preferRelativeResize="0"/>
          <p:nvPr/>
        </p:nvPicPr>
        <p:blipFill>
          <a:blip r:embed="rId4">
            <a:alphaModFix/>
          </a:blip>
          <a:stretch>
            <a:fillRect/>
          </a:stretch>
        </p:blipFill>
        <p:spPr>
          <a:xfrm>
            <a:off x="5189114" y="274000"/>
            <a:ext cx="6447860" cy="6179200"/>
          </a:xfrm>
          <a:prstGeom prst="rect">
            <a:avLst/>
          </a:prstGeom>
          <a:noFill/>
          <a:ln>
            <a:noFill/>
          </a:ln>
        </p:spPr>
      </p:pic>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pic>
        <p:nvPicPr>
          <p:cNvPr descr="https://static.pexels.com/photos/9044/pexels-photo.jpg" id="217" name="Google Shape;217;p28"/>
          <p:cNvPicPr preferRelativeResize="0"/>
          <p:nvPr/>
        </p:nvPicPr>
        <p:blipFill rotWithShape="1">
          <a:blip r:embed="rId3">
            <a:alphaModFix/>
          </a:blip>
          <a:srcRect b="0" l="0" r="0" t="0"/>
          <a:stretch/>
        </p:blipFill>
        <p:spPr>
          <a:xfrm>
            <a:off x="0" y="1"/>
            <a:ext cx="12192000" cy="6858000"/>
          </a:xfrm>
          <a:prstGeom prst="rect">
            <a:avLst/>
          </a:prstGeom>
          <a:noFill/>
          <a:ln>
            <a:noFill/>
          </a:ln>
        </p:spPr>
      </p:pic>
      <p:sp>
        <p:nvSpPr>
          <p:cNvPr id="218" name="Google Shape;218;p28"/>
          <p:cNvSpPr/>
          <p:nvPr/>
        </p:nvSpPr>
        <p:spPr>
          <a:xfrm>
            <a:off x="-1" y="0"/>
            <a:ext cx="12191999" cy="6858000"/>
          </a:xfrm>
          <a:prstGeom prst="rect">
            <a:avLst/>
          </a:prstGeom>
          <a:solidFill>
            <a:srgbClr val="3F3F3F">
              <a:alpha val="40392"/>
            </a:srgbClr>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9" name="Google Shape;219;p28"/>
          <p:cNvSpPr txBox="1"/>
          <p:nvPr/>
        </p:nvSpPr>
        <p:spPr>
          <a:xfrm>
            <a:off x="81753" y="1460"/>
            <a:ext cx="1245855" cy="11079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600"/>
              <a:buFont typeface="Arial"/>
              <a:buNone/>
            </a:pPr>
            <a:r>
              <a:rPr b="0" i="0" lang="en-US" sz="6600" u="none" cap="none" strike="noStrike">
                <a:solidFill>
                  <a:schemeClr val="lt1"/>
                </a:solidFill>
                <a:latin typeface="Arial"/>
                <a:ea typeface="Arial"/>
                <a:cs typeface="Arial"/>
                <a:sym typeface="Arial"/>
              </a:rPr>
              <a:t>04</a:t>
            </a:r>
            <a:endParaRPr b="0" i="0" sz="1400" u="none" cap="none" strike="noStrike">
              <a:solidFill>
                <a:srgbClr val="000000"/>
              </a:solidFill>
              <a:latin typeface="Arial"/>
              <a:ea typeface="Arial"/>
              <a:cs typeface="Arial"/>
              <a:sym typeface="Arial"/>
            </a:endParaRPr>
          </a:p>
        </p:txBody>
      </p:sp>
      <p:sp>
        <p:nvSpPr>
          <p:cNvPr id="220" name="Google Shape;220;p28"/>
          <p:cNvSpPr txBox="1"/>
          <p:nvPr/>
        </p:nvSpPr>
        <p:spPr>
          <a:xfrm>
            <a:off x="0" y="1109456"/>
            <a:ext cx="4495800"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Arial"/>
                <a:ea typeface="Arial"/>
                <a:cs typeface="Arial"/>
                <a:sym typeface="Arial"/>
              </a:rPr>
              <a:t>Use case Scenario</a:t>
            </a:r>
            <a:endParaRPr b="0" i="0" sz="4000" u="none" cap="none" strike="noStrike">
              <a:solidFill>
                <a:schemeClr val="lt1"/>
              </a:solidFill>
              <a:latin typeface="Arial"/>
              <a:ea typeface="Arial"/>
              <a:cs typeface="Arial"/>
              <a:sym typeface="Arial"/>
            </a:endParaRPr>
          </a:p>
        </p:txBody>
      </p:sp>
      <p:pic>
        <p:nvPicPr>
          <p:cNvPr id="221" name="Google Shape;221;p28"/>
          <p:cNvPicPr preferRelativeResize="0"/>
          <p:nvPr/>
        </p:nvPicPr>
        <p:blipFill>
          <a:blip r:embed="rId4">
            <a:alphaModFix/>
          </a:blip>
          <a:stretch>
            <a:fillRect/>
          </a:stretch>
        </p:blipFill>
        <p:spPr>
          <a:xfrm>
            <a:off x="1685075" y="1927125"/>
            <a:ext cx="8173899" cy="37088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pic>
        <p:nvPicPr>
          <p:cNvPr descr="https://static.pexels.com/photos/9044/pexels-photo.jpg" id="226" name="Google Shape;226;p29"/>
          <p:cNvPicPr preferRelativeResize="0"/>
          <p:nvPr/>
        </p:nvPicPr>
        <p:blipFill rotWithShape="1">
          <a:blip r:embed="rId3">
            <a:alphaModFix/>
          </a:blip>
          <a:srcRect b="0" l="0" r="0" t="0"/>
          <a:stretch/>
        </p:blipFill>
        <p:spPr>
          <a:xfrm>
            <a:off x="0" y="1"/>
            <a:ext cx="12192000" cy="6858002"/>
          </a:xfrm>
          <a:prstGeom prst="rect">
            <a:avLst/>
          </a:prstGeom>
          <a:noFill/>
          <a:ln>
            <a:noFill/>
          </a:ln>
        </p:spPr>
      </p:pic>
      <p:sp>
        <p:nvSpPr>
          <p:cNvPr id="227" name="Google Shape;227;p29"/>
          <p:cNvSpPr/>
          <p:nvPr/>
        </p:nvSpPr>
        <p:spPr>
          <a:xfrm>
            <a:off x="0" y="0"/>
            <a:ext cx="4495800" cy="6858000"/>
          </a:xfrm>
          <a:prstGeom prst="rect">
            <a:avLst/>
          </a:prstGeom>
          <a:solidFill>
            <a:srgbClr val="3F3F3F"/>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8" name="Google Shape;228;p29"/>
          <p:cNvSpPr txBox="1"/>
          <p:nvPr/>
        </p:nvSpPr>
        <p:spPr>
          <a:xfrm>
            <a:off x="81753" y="1460"/>
            <a:ext cx="1245900" cy="1107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600"/>
              <a:buFont typeface="Arial"/>
              <a:buNone/>
            </a:pPr>
            <a:r>
              <a:rPr b="0" i="0" lang="en-US" sz="6600" u="none" cap="none" strike="noStrike">
                <a:solidFill>
                  <a:schemeClr val="lt1"/>
                </a:solidFill>
                <a:latin typeface="Arial"/>
                <a:ea typeface="Arial"/>
                <a:cs typeface="Arial"/>
                <a:sym typeface="Arial"/>
              </a:rPr>
              <a:t>04</a:t>
            </a:r>
            <a:endParaRPr b="0" i="0" sz="1400" u="none" cap="none" strike="noStrike">
              <a:solidFill>
                <a:srgbClr val="000000"/>
              </a:solidFill>
              <a:latin typeface="Arial"/>
              <a:ea typeface="Arial"/>
              <a:cs typeface="Arial"/>
              <a:sym typeface="Arial"/>
            </a:endParaRPr>
          </a:p>
        </p:txBody>
      </p:sp>
      <p:sp>
        <p:nvSpPr>
          <p:cNvPr id="229" name="Google Shape;229;p29"/>
          <p:cNvSpPr txBox="1"/>
          <p:nvPr/>
        </p:nvSpPr>
        <p:spPr>
          <a:xfrm>
            <a:off x="0" y="1109456"/>
            <a:ext cx="44958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Arial"/>
                <a:ea typeface="Arial"/>
                <a:cs typeface="Arial"/>
                <a:sym typeface="Arial"/>
              </a:rPr>
              <a:t>Chat Page</a:t>
            </a:r>
            <a:endParaRPr b="0" i="0" sz="4000" u="none" cap="none" strike="noStrike">
              <a:solidFill>
                <a:schemeClr val="lt1"/>
              </a:solidFill>
              <a:latin typeface="Arial"/>
              <a:ea typeface="Arial"/>
              <a:cs typeface="Arial"/>
              <a:sym typeface="Arial"/>
            </a:endParaRPr>
          </a:p>
        </p:txBody>
      </p:sp>
      <p:sp>
        <p:nvSpPr>
          <p:cNvPr id="230" name="Google Shape;230;p29"/>
          <p:cNvSpPr txBox="1"/>
          <p:nvPr/>
        </p:nvSpPr>
        <p:spPr>
          <a:xfrm>
            <a:off x="0" y="1933303"/>
            <a:ext cx="4495800" cy="2493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Mock-up Screenshot</a:t>
            </a:r>
            <a:endParaRPr b="0" i="0" sz="1400" u="none" cap="none" strike="noStrike">
              <a:solidFill>
                <a:srgbClr val="000000"/>
              </a:solidFill>
              <a:latin typeface="Arial"/>
              <a:ea typeface="Arial"/>
              <a:cs typeface="Arial"/>
              <a:sym typeface="Arial"/>
            </a:endParaRPr>
          </a:p>
          <a:p>
            <a:pPr indent="-82550" lvl="0" marL="28575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Use case Diagram</a:t>
            </a:r>
            <a:endParaRPr b="0" i="0" sz="1400" u="none" cap="none" strike="noStrike">
              <a:solidFill>
                <a:srgbClr val="000000"/>
              </a:solidFill>
              <a:latin typeface="Arial"/>
              <a:ea typeface="Arial"/>
              <a:cs typeface="Arial"/>
              <a:sym typeface="Arial"/>
            </a:endParaRPr>
          </a:p>
          <a:p>
            <a:pPr indent="-82550" lvl="0" marL="28575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2800"/>
              <a:buFont typeface="Arial"/>
              <a:buChar char="-"/>
            </a:pPr>
            <a:r>
              <a:rPr b="0" i="0" lang="en-US" sz="2800" u="none" cap="none" strike="noStrike">
                <a:solidFill>
                  <a:schemeClr val="lt1"/>
                </a:solidFill>
                <a:latin typeface="Arial"/>
                <a:ea typeface="Arial"/>
                <a:cs typeface="Arial"/>
                <a:sym typeface="Arial"/>
              </a:rPr>
              <a:t>Use case Scenario</a:t>
            </a:r>
            <a:endParaRPr b="0" i="0" sz="1400" u="none" cap="none" strike="noStrike">
              <a:solidFill>
                <a:srgbClr val="000000"/>
              </a:solidFill>
              <a:latin typeface="Arial"/>
              <a:ea typeface="Arial"/>
              <a:cs typeface="Arial"/>
              <a:sym typeface="Arial"/>
            </a:endParaRPr>
          </a:p>
        </p:txBody>
      </p:sp>
      <p:pic>
        <p:nvPicPr>
          <p:cNvPr id="231" name="Google Shape;231;p29"/>
          <p:cNvPicPr preferRelativeResize="0"/>
          <p:nvPr/>
        </p:nvPicPr>
        <p:blipFill>
          <a:blip r:embed="rId4">
            <a:alphaModFix/>
          </a:blip>
          <a:stretch>
            <a:fillRect/>
          </a:stretch>
        </p:blipFill>
        <p:spPr>
          <a:xfrm>
            <a:off x="6366055" y="124175"/>
            <a:ext cx="3793925" cy="6609650"/>
          </a:xfrm>
          <a:prstGeom prst="rect">
            <a:avLst/>
          </a:prstGeom>
          <a:noFill/>
          <a:ln>
            <a:noFill/>
          </a:ln>
        </p:spPr>
      </p:pic>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descr="https://static.pexels.com/photos/9044/pexels-photo.jpg" id="236" name="Google Shape;236;p30"/>
          <p:cNvPicPr preferRelativeResize="0"/>
          <p:nvPr/>
        </p:nvPicPr>
        <p:blipFill rotWithShape="1">
          <a:blip r:embed="rId3">
            <a:alphaModFix/>
          </a:blip>
          <a:srcRect b="0" l="0" r="0" t="0"/>
          <a:stretch/>
        </p:blipFill>
        <p:spPr>
          <a:xfrm>
            <a:off x="0" y="1"/>
            <a:ext cx="12192000" cy="6858002"/>
          </a:xfrm>
          <a:prstGeom prst="rect">
            <a:avLst/>
          </a:prstGeom>
          <a:noFill/>
          <a:ln>
            <a:noFill/>
          </a:ln>
        </p:spPr>
      </p:pic>
      <p:sp>
        <p:nvSpPr>
          <p:cNvPr id="237" name="Google Shape;237;p30"/>
          <p:cNvSpPr/>
          <p:nvPr/>
        </p:nvSpPr>
        <p:spPr>
          <a:xfrm>
            <a:off x="0" y="0"/>
            <a:ext cx="4495800" cy="6858000"/>
          </a:xfrm>
          <a:prstGeom prst="rect">
            <a:avLst/>
          </a:prstGeom>
          <a:solidFill>
            <a:srgbClr val="3F3F3F"/>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8" name="Google Shape;238;p30"/>
          <p:cNvSpPr txBox="1"/>
          <p:nvPr/>
        </p:nvSpPr>
        <p:spPr>
          <a:xfrm>
            <a:off x="81753" y="1460"/>
            <a:ext cx="1245900" cy="1107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600"/>
              <a:buFont typeface="Arial"/>
              <a:buNone/>
            </a:pPr>
            <a:r>
              <a:rPr b="0" i="0" lang="en-US" sz="6600" u="none" cap="none" strike="noStrike">
                <a:solidFill>
                  <a:schemeClr val="lt1"/>
                </a:solidFill>
                <a:latin typeface="Arial"/>
                <a:ea typeface="Arial"/>
                <a:cs typeface="Arial"/>
                <a:sym typeface="Arial"/>
              </a:rPr>
              <a:t>04</a:t>
            </a:r>
            <a:endParaRPr b="0" i="0" sz="1400" u="none" cap="none" strike="noStrike">
              <a:solidFill>
                <a:srgbClr val="000000"/>
              </a:solidFill>
              <a:latin typeface="Arial"/>
              <a:ea typeface="Arial"/>
              <a:cs typeface="Arial"/>
              <a:sym typeface="Arial"/>
            </a:endParaRPr>
          </a:p>
        </p:txBody>
      </p:sp>
      <p:sp>
        <p:nvSpPr>
          <p:cNvPr id="239" name="Google Shape;239;p30"/>
          <p:cNvSpPr txBox="1"/>
          <p:nvPr/>
        </p:nvSpPr>
        <p:spPr>
          <a:xfrm>
            <a:off x="0" y="1109456"/>
            <a:ext cx="44958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Arial"/>
                <a:ea typeface="Arial"/>
                <a:cs typeface="Arial"/>
                <a:sym typeface="Arial"/>
              </a:rPr>
              <a:t>Use case Diagram</a:t>
            </a:r>
            <a:endParaRPr b="0" i="0" sz="4000" u="none" cap="none" strike="noStrike">
              <a:solidFill>
                <a:schemeClr val="lt1"/>
              </a:solidFill>
              <a:latin typeface="Arial"/>
              <a:ea typeface="Arial"/>
              <a:cs typeface="Arial"/>
              <a:sym typeface="Arial"/>
            </a:endParaRPr>
          </a:p>
        </p:txBody>
      </p:sp>
      <p:pic>
        <p:nvPicPr>
          <p:cNvPr id="240" name="Google Shape;240;p30"/>
          <p:cNvPicPr preferRelativeResize="0"/>
          <p:nvPr/>
        </p:nvPicPr>
        <p:blipFill>
          <a:blip r:embed="rId4">
            <a:alphaModFix/>
          </a:blip>
          <a:stretch>
            <a:fillRect/>
          </a:stretch>
        </p:blipFill>
        <p:spPr>
          <a:xfrm>
            <a:off x="4916050" y="175925"/>
            <a:ext cx="6515042" cy="6277275"/>
          </a:xfrm>
          <a:prstGeom prst="rect">
            <a:avLst/>
          </a:prstGeom>
          <a:noFill/>
          <a:ln>
            <a:noFill/>
          </a:ln>
        </p:spPr>
      </p:pic>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descr="https://static.pexels.com/photos/9044/pexels-photo.jpg" id="245" name="Google Shape;245;p31"/>
          <p:cNvPicPr preferRelativeResize="0"/>
          <p:nvPr/>
        </p:nvPicPr>
        <p:blipFill rotWithShape="1">
          <a:blip r:embed="rId3">
            <a:alphaModFix/>
          </a:blip>
          <a:srcRect b="0" l="0" r="0" t="0"/>
          <a:stretch/>
        </p:blipFill>
        <p:spPr>
          <a:xfrm>
            <a:off x="0" y="1"/>
            <a:ext cx="12192000" cy="6858002"/>
          </a:xfrm>
          <a:prstGeom prst="rect">
            <a:avLst/>
          </a:prstGeom>
          <a:noFill/>
          <a:ln>
            <a:noFill/>
          </a:ln>
        </p:spPr>
      </p:pic>
      <p:sp>
        <p:nvSpPr>
          <p:cNvPr id="246" name="Google Shape;246;p31"/>
          <p:cNvSpPr/>
          <p:nvPr/>
        </p:nvSpPr>
        <p:spPr>
          <a:xfrm>
            <a:off x="-1" y="0"/>
            <a:ext cx="12192000" cy="6858000"/>
          </a:xfrm>
          <a:prstGeom prst="rect">
            <a:avLst/>
          </a:prstGeom>
          <a:solidFill>
            <a:srgbClr val="3F3F3F">
              <a:alpha val="40390"/>
            </a:srgbClr>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7" name="Google Shape;247;p31"/>
          <p:cNvSpPr txBox="1"/>
          <p:nvPr/>
        </p:nvSpPr>
        <p:spPr>
          <a:xfrm>
            <a:off x="81753" y="1460"/>
            <a:ext cx="1245900" cy="1107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600"/>
              <a:buFont typeface="Arial"/>
              <a:buNone/>
            </a:pPr>
            <a:r>
              <a:rPr b="0" i="0" lang="en-US" sz="6600" u="none" cap="none" strike="noStrike">
                <a:solidFill>
                  <a:schemeClr val="lt1"/>
                </a:solidFill>
                <a:latin typeface="Arial"/>
                <a:ea typeface="Arial"/>
                <a:cs typeface="Arial"/>
                <a:sym typeface="Arial"/>
              </a:rPr>
              <a:t>04</a:t>
            </a:r>
            <a:endParaRPr b="0" i="0" sz="1400" u="none" cap="none" strike="noStrike">
              <a:solidFill>
                <a:srgbClr val="000000"/>
              </a:solidFill>
              <a:latin typeface="Arial"/>
              <a:ea typeface="Arial"/>
              <a:cs typeface="Arial"/>
              <a:sym typeface="Arial"/>
            </a:endParaRPr>
          </a:p>
        </p:txBody>
      </p:sp>
      <p:sp>
        <p:nvSpPr>
          <p:cNvPr id="248" name="Google Shape;248;p31"/>
          <p:cNvSpPr txBox="1"/>
          <p:nvPr/>
        </p:nvSpPr>
        <p:spPr>
          <a:xfrm>
            <a:off x="0" y="1109456"/>
            <a:ext cx="44958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Arial"/>
                <a:ea typeface="Arial"/>
                <a:cs typeface="Arial"/>
                <a:sym typeface="Arial"/>
              </a:rPr>
              <a:t>Use case Scenario</a:t>
            </a:r>
            <a:endParaRPr b="0" i="0" sz="4000" u="none" cap="none" strike="noStrike">
              <a:solidFill>
                <a:schemeClr val="lt1"/>
              </a:solidFill>
              <a:latin typeface="Arial"/>
              <a:ea typeface="Arial"/>
              <a:cs typeface="Arial"/>
              <a:sym typeface="Arial"/>
            </a:endParaRPr>
          </a:p>
        </p:txBody>
      </p:sp>
      <p:pic>
        <p:nvPicPr>
          <p:cNvPr id="249" name="Google Shape;249;p31"/>
          <p:cNvPicPr preferRelativeResize="0"/>
          <p:nvPr/>
        </p:nvPicPr>
        <p:blipFill>
          <a:blip r:embed="rId4">
            <a:alphaModFix/>
          </a:blip>
          <a:stretch>
            <a:fillRect/>
          </a:stretch>
        </p:blipFill>
        <p:spPr>
          <a:xfrm>
            <a:off x="2442075" y="1817450"/>
            <a:ext cx="7172114" cy="46357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4"/>
          <p:cNvSpPr/>
          <p:nvPr/>
        </p:nvSpPr>
        <p:spPr>
          <a:xfrm>
            <a:off x="0" y="0"/>
            <a:ext cx="4495800" cy="6858000"/>
          </a:xfrm>
          <a:prstGeom prst="rect">
            <a:avLst/>
          </a:prstGeom>
          <a:solidFill>
            <a:srgbClr val="3F3F3F"/>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4"/>
          <p:cNvSpPr txBox="1"/>
          <p:nvPr/>
        </p:nvSpPr>
        <p:spPr>
          <a:xfrm>
            <a:off x="81753" y="1460"/>
            <a:ext cx="1245855" cy="11079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600"/>
              <a:buFont typeface="Arial"/>
              <a:buNone/>
            </a:pPr>
            <a:r>
              <a:rPr b="0" i="0" lang="en-US" sz="6600" u="none" cap="none" strike="noStrike">
                <a:solidFill>
                  <a:schemeClr val="lt1"/>
                </a:solidFill>
                <a:latin typeface="Arial"/>
                <a:ea typeface="Arial"/>
                <a:cs typeface="Arial"/>
                <a:sym typeface="Arial"/>
              </a:rPr>
              <a:t>00</a:t>
            </a:r>
            <a:endParaRPr b="0" i="0" sz="1400" u="none" cap="none" strike="noStrike">
              <a:solidFill>
                <a:srgbClr val="000000"/>
              </a:solidFill>
              <a:latin typeface="Arial"/>
              <a:ea typeface="Arial"/>
              <a:cs typeface="Arial"/>
              <a:sym typeface="Arial"/>
            </a:endParaRPr>
          </a:p>
        </p:txBody>
      </p:sp>
      <p:sp>
        <p:nvSpPr>
          <p:cNvPr id="86" name="Google Shape;86;p14"/>
          <p:cNvSpPr txBox="1"/>
          <p:nvPr/>
        </p:nvSpPr>
        <p:spPr>
          <a:xfrm>
            <a:off x="-188150" y="799356"/>
            <a:ext cx="44958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chemeClr val="lt1"/>
              </a:solidFill>
              <a:latin typeface="Arial"/>
              <a:ea typeface="Arial"/>
              <a:cs typeface="Arial"/>
              <a:sym typeface="Arial"/>
            </a:endParaRPr>
          </a:p>
        </p:txBody>
      </p:sp>
      <p:sp>
        <p:nvSpPr>
          <p:cNvPr id="87" name="Google Shape;87;p14"/>
          <p:cNvSpPr txBox="1"/>
          <p:nvPr/>
        </p:nvSpPr>
        <p:spPr>
          <a:xfrm>
            <a:off x="0" y="1034828"/>
            <a:ext cx="4495800" cy="2493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lt1"/>
              </a:buClr>
              <a:buSzPts val="2800"/>
              <a:buFont typeface="Arial"/>
              <a:buChar char="-"/>
            </a:pPr>
            <a:r>
              <a:rPr lang="en-US" sz="3200">
                <a:solidFill>
                  <a:schemeClr val="lt1"/>
                </a:solidFill>
              </a:rPr>
              <a:t>Description of project</a:t>
            </a:r>
            <a:endParaRPr b="0" i="0" sz="1400" u="none" cap="none" strike="noStrike">
              <a:solidFill>
                <a:srgbClr val="000000"/>
              </a:solidFill>
              <a:latin typeface="Arial"/>
              <a:ea typeface="Arial"/>
              <a:cs typeface="Arial"/>
              <a:sym typeface="Arial"/>
            </a:endParaRPr>
          </a:p>
        </p:txBody>
      </p:sp>
      <p:sp>
        <p:nvSpPr>
          <p:cNvPr id="88" name="Google Shape;88;p14"/>
          <p:cNvSpPr txBox="1"/>
          <p:nvPr/>
        </p:nvSpPr>
        <p:spPr>
          <a:xfrm>
            <a:off x="4910675" y="1034825"/>
            <a:ext cx="6923700" cy="51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rgbClr val="FFFFFF"/>
                </a:solidFill>
              </a:rPr>
              <a:t>We are planning to make an application that serves for the tourists who are making a travel for the first time to South Korea and do not have any touristic information about the country. Most tourists want to meet local friends during their traveling and know how the locals enjoy their time and culture in their daily life. Locals also wanna meet foreigners. Tourists who use our application will have the opportunity to have a personal guide who know well about touristic places or we also planning to implement some tourism infos and tour plans to our application which can be very helpful for them who do not need any guide. We will be providing service for both guides and tourists, by using our application if someone who have knowledge about touristic places can register to our application and serves to the customers.</a:t>
            </a:r>
            <a:endParaRPr sz="1800">
              <a:solidFill>
                <a:srgbClr val="FFFFFF"/>
              </a:solidFill>
            </a:endParaRPr>
          </a:p>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2"/>
          <p:cNvSpPr/>
          <p:nvPr/>
        </p:nvSpPr>
        <p:spPr>
          <a:xfrm>
            <a:off x="3708400" y="2984500"/>
            <a:ext cx="4775200" cy="889000"/>
          </a:xfrm>
          <a:prstGeom prst="rect">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5" name="Google Shape;255;p32"/>
          <p:cNvSpPr txBox="1"/>
          <p:nvPr/>
        </p:nvSpPr>
        <p:spPr>
          <a:xfrm>
            <a:off x="4162698" y="3136650"/>
            <a:ext cx="36639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THANK YOU</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5"/>
          <p:cNvSpPr txBox="1"/>
          <p:nvPr/>
        </p:nvSpPr>
        <p:spPr>
          <a:xfrm>
            <a:off x="263536" y="338650"/>
            <a:ext cx="7049100" cy="11079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000000"/>
              </a:buClr>
              <a:buSzPts val="6600"/>
              <a:buFont typeface="Arial"/>
              <a:buNone/>
            </a:pPr>
            <a:r>
              <a:t/>
            </a:r>
            <a:endParaRPr/>
          </a:p>
          <a:p>
            <a:pPr indent="0" lvl="0" marL="0" marR="0" rtl="0" algn="l">
              <a:lnSpc>
                <a:spcPct val="100000"/>
              </a:lnSpc>
              <a:spcBef>
                <a:spcPts val="0"/>
              </a:spcBef>
              <a:spcAft>
                <a:spcPts val="0"/>
              </a:spcAft>
              <a:buClr>
                <a:srgbClr val="000000"/>
              </a:buClr>
              <a:buSzPts val="6600"/>
              <a:buFont typeface="Arial"/>
              <a:buNone/>
            </a:pPr>
            <a:r>
              <a:rPr lang="en-US" sz="4800">
                <a:solidFill>
                  <a:srgbClr val="FFFFFF"/>
                </a:solidFill>
              </a:rPr>
              <a:t>Activity Flow</a:t>
            </a:r>
            <a:endParaRPr b="0" i="0" sz="4800" u="none" cap="none" strike="noStrike">
              <a:solidFill>
                <a:srgbClr val="FFFFFF"/>
              </a:solidFill>
              <a:latin typeface="Arial"/>
              <a:ea typeface="Arial"/>
              <a:cs typeface="Arial"/>
              <a:sym typeface="Arial"/>
            </a:endParaRPr>
          </a:p>
        </p:txBody>
      </p:sp>
      <p:pic>
        <p:nvPicPr>
          <p:cNvPr id="94" name="Google Shape;94;p15"/>
          <p:cNvPicPr preferRelativeResize="0"/>
          <p:nvPr/>
        </p:nvPicPr>
        <p:blipFill rotWithShape="1">
          <a:blip r:embed="rId3">
            <a:alphaModFix/>
          </a:blip>
          <a:srcRect b="0" l="0" r="0" t="0"/>
          <a:stretch/>
        </p:blipFill>
        <p:spPr>
          <a:xfrm>
            <a:off x="81725" y="2577625"/>
            <a:ext cx="1689651" cy="3292601"/>
          </a:xfrm>
          <a:prstGeom prst="rect">
            <a:avLst/>
          </a:prstGeom>
          <a:noFill/>
          <a:ln>
            <a:noFill/>
          </a:ln>
        </p:spPr>
      </p:pic>
      <p:pic>
        <p:nvPicPr>
          <p:cNvPr id="95" name="Google Shape;95;p15"/>
          <p:cNvPicPr preferRelativeResize="0"/>
          <p:nvPr/>
        </p:nvPicPr>
        <p:blipFill rotWithShape="1">
          <a:blip r:embed="rId4">
            <a:alphaModFix/>
          </a:blip>
          <a:srcRect b="0" l="0" r="0" t="0"/>
          <a:stretch/>
        </p:blipFill>
        <p:spPr>
          <a:xfrm>
            <a:off x="1887699" y="2577625"/>
            <a:ext cx="1902686" cy="3292600"/>
          </a:xfrm>
          <a:prstGeom prst="rect">
            <a:avLst/>
          </a:prstGeom>
          <a:noFill/>
          <a:ln>
            <a:noFill/>
          </a:ln>
        </p:spPr>
      </p:pic>
      <p:pic>
        <p:nvPicPr>
          <p:cNvPr id="96" name="Google Shape;96;p15"/>
          <p:cNvPicPr preferRelativeResize="0"/>
          <p:nvPr/>
        </p:nvPicPr>
        <p:blipFill>
          <a:blip r:embed="rId5">
            <a:alphaModFix/>
          </a:blip>
          <a:stretch>
            <a:fillRect/>
          </a:stretch>
        </p:blipFill>
        <p:spPr>
          <a:xfrm>
            <a:off x="3839475" y="2577650"/>
            <a:ext cx="1902675" cy="3292560"/>
          </a:xfrm>
          <a:prstGeom prst="rect">
            <a:avLst/>
          </a:prstGeom>
          <a:noFill/>
          <a:ln>
            <a:noFill/>
          </a:ln>
        </p:spPr>
      </p:pic>
      <p:pic>
        <p:nvPicPr>
          <p:cNvPr id="97" name="Google Shape;97;p15"/>
          <p:cNvPicPr preferRelativeResize="0"/>
          <p:nvPr/>
        </p:nvPicPr>
        <p:blipFill>
          <a:blip r:embed="rId6">
            <a:alphaModFix/>
          </a:blip>
          <a:stretch>
            <a:fillRect/>
          </a:stretch>
        </p:blipFill>
        <p:spPr>
          <a:xfrm>
            <a:off x="5851875" y="2532675"/>
            <a:ext cx="1902676" cy="3292598"/>
          </a:xfrm>
          <a:prstGeom prst="rect">
            <a:avLst/>
          </a:prstGeom>
          <a:noFill/>
          <a:ln>
            <a:noFill/>
          </a:ln>
        </p:spPr>
      </p:pic>
      <p:pic>
        <p:nvPicPr>
          <p:cNvPr id="98" name="Google Shape;98;p15"/>
          <p:cNvPicPr preferRelativeResize="0"/>
          <p:nvPr/>
        </p:nvPicPr>
        <p:blipFill rotWithShape="1">
          <a:blip r:embed="rId7">
            <a:alphaModFix/>
          </a:blip>
          <a:srcRect b="0" l="0" r="0" t="0"/>
          <a:stretch/>
        </p:blipFill>
        <p:spPr>
          <a:xfrm>
            <a:off x="7945750" y="2577649"/>
            <a:ext cx="2025132" cy="3292550"/>
          </a:xfrm>
          <a:prstGeom prst="rect">
            <a:avLst/>
          </a:prstGeom>
          <a:noFill/>
          <a:ln>
            <a:noFill/>
          </a:ln>
        </p:spPr>
      </p:pic>
      <p:pic>
        <p:nvPicPr>
          <p:cNvPr id="99" name="Google Shape;99;p15"/>
          <p:cNvPicPr preferRelativeResize="0"/>
          <p:nvPr/>
        </p:nvPicPr>
        <p:blipFill>
          <a:blip r:embed="rId8">
            <a:alphaModFix/>
          </a:blip>
          <a:stretch>
            <a:fillRect/>
          </a:stretch>
        </p:blipFill>
        <p:spPr>
          <a:xfrm>
            <a:off x="10162075" y="2566550"/>
            <a:ext cx="1902675" cy="33147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descr="https://static.pexels.com/photos/9044/pexels-photo.jpg" id="104" name="Google Shape;104;p16"/>
          <p:cNvPicPr preferRelativeResize="0"/>
          <p:nvPr/>
        </p:nvPicPr>
        <p:blipFill rotWithShape="1">
          <a:blip r:embed="rId3">
            <a:alphaModFix/>
          </a:blip>
          <a:srcRect b="0" l="0" r="0" t="0"/>
          <a:stretch/>
        </p:blipFill>
        <p:spPr>
          <a:xfrm>
            <a:off x="0" y="1"/>
            <a:ext cx="12192000" cy="6858000"/>
          </a:xfrm>
          <a:prstGeom prst="rect">
            <a:avLst/>
          </a:prstGeom>
          <a:noFill/>
          <a:ln>
            <a:noFill/>
          </a:ln>
        </p:spPr>
      </p:pic>
      <p:sp>
        <p:nvSpPr>
          <p:cNvPr id="105" name="Google Shape;105;p16"/>
          <p:cNvSpPr/>
          <p:nvPr/>
        </p:nvSpPr>
        <p:spPr>
          <a:xfrm>
            <a:off x="0" y="0"/>
            <a:ext cx="4495800" cy="6858000"/>
          </a:xfrm>
          <a:prstGeom prst="rect">
            <a:avLst/>
          </a:prstGeom>
          <a:solidFill>
            <a:srgbClr val="3F3F3F"/>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6" name="Google Shape;106;p16"/>
          <p:cNvSpPr txBox="1"/>
          <p:nvPr/>
        </p:nvSpPr>
        <p:spPr>
          <a:xfrm>
            <a:off x="81753" y="1460"/>
            <a:ext cx="1245855" cy="11079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600"/>
              <a:buFont typeface="Arial"/>
              <a:buNone/>
            </a:pPr>
            <a:r>
              <a:rPr b="0" i="0" lang="en-US" sz="66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
        <p:nvSpPr>
          <p:cNvPr id="107" name="Google Shape;107;p16"/>
          <p:cNvSpPr txBox="1"/>
          <p:nvPr/>
        </p:nvSpPr>
        <p:spPr>
          <a:xfrm>
            <a:off x="0" y="1109456"/>
            <a:ext cx="4495800"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Arial"/>
                <a:ea typeface="Arial"/>
                <a:cs typeface="Arial"/>
                <a:sym typeface="Arial"/>
              </a:rPr>
              <a:t>Main Page</a:t>
            </a:r>
            <a:endParaRPr b="0" i="0" sz="4000" u="none" cap="none" strike="noStrike">
              <a:solidFill>
                <a:schemeClr val="lt1"/>
              </a:solidFill>
              <a:latin typeface="Arial"/>
              <a:ea typeface="Arial"/>
              <a:cs typeface="Arial"/>
              <a:sym typeface="Arial"/>
            </a:endParaRPr>
          </a:p>
        </p:txBody>
      </p:sp>
      <p:sp>
        <p:nvSpPr>
          <p:cNvPr id="108" name="Google Shape;108;p16"/>
          <p:cNvSpPr txBox="1"/>
          <p:nvPr/>
        </p:nvSpPr>
        <p:spPr>
          <a:xfrm>
            <a:off x="0" y="1933303"/>
            <a:ext cx="4495800" cy="249299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Mock-up Screenshot</a:t>
            </a:r>
            <a:endParaRPr b="0" i="0" sz="1400" u="none" cap="none" strike="noStrike">
              <a:solidFill>
                <a:srgbClr val="000000"/>
              </a:solidFill>
              <a:latin typeface="Arial"/>
              <a:ea typeface="Arial"/>
              <a:cs typeface="Arial"/>
              <a:sym typeface="Arial"/>
            </a:endParaRPr>
          </a:p>
          <a:p>
            <a:pPr indent="-82550" lvl="0" marL="28575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Use case Diagram</a:t>
            </a:r>
            <a:endParaRPr b="0" i="0" sz="1400" u="none" cap="none" strike="noStrike">
              <a:solidFill>
                <a:srgbClr val="000000"/>
              </a:solidFill>
              <a:latin typeface="Arial"/>
              <a:ea typeface="Arial"/>
              <a:cs typeface="Arial"/>
              <a:sym typeface="Arial"/>
            </a:endParaRPr>
          </a:p>
          <a:p>
            <a:pPr indent="-82550" lvl="0" marL="28575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2800"/>
              <a:buFont typeface="Arial"/>
              <a:buChar char="-"/>
            </a:pPr>
            <a:r>
              <a:rPr b="0" i="0" lang="en-US" sz="2800" u="none" cap="none" strike="noStrike">
                <a:solidFill>
                  <a:schemeClr val="lt1"/>
                </a:solidFill>
                <a:latin typeface="Arial"/>
                <a:ea typeface="Arial"/>
                <a:cs typeface="Arial"/>
                <a:sym typeface="Arial"/>
              </a:rPr>
              <a:t>Use case Scenario</a:t>
            </a:r>
            <a:endParaRPr b="0" i="0" sz="1400" u="none" cap="none" strike="noStrike">
              <a:solidFill>
                <a:srgbClr val="000000"/>
              </a:solidFill>
              <a:latin typeface="Arial"/>
              <a:ea typeface="Arial"/>
              <a:cs typeface="Arial"/>
              <a:sym typeface="Arial"/>
            </a:endParaRPr>
          </a:p>
        </p:txBody>
      </p:sp>
      <p:pic>
        <p:nvPicPr>
          <p:cNvPr id="109" name="Google Shape;109;p16"/>
          <p:cNvPicPr preferRelativeResize="0"/>
          <p:nvPr/>
        </p:nvPicPr>
        <p:blipFill rotWithShape="1">
          <a:blip r:embed="rId4">
            <a:alphaModFix/>
          </a:blip>
          <a:srcRect b="0" l="0" r="0" t="0"/>
          <a:stretch/>
        </p:blipFill>
        <p:spPr>
          <a:xfrm>
            <a:off x="4495800" y="-1"/>
            <a:ext cx="3519311" cy="6858000"/>
          </a:xfrm>
          <a:prstGeom prst="rect">
            <a:avLst/>
          </a:prstGeom>
          <a:noFill/>
          <a:ln>
            <a:noFill/>
          </a:ln>
        </p:spPr>
      </p:pic>
      <p:pic>
        <p:nvPicPr>
          <p:cNvPr id="110" name="Google Shape;110;p16"/>
          <p:cNvPicPr preferRelativeResize="0"/>
          <p:nvPr/>
        </p:nvPicPr>
        <p:blipFill rotWithShape="1">
          <a:blip r:embed="rId5">
            <a:alphaModFix/>
          </a:blip>
          <a:srcRect b="0" l="0" r="0" t="0"/>
          <a:stretch/>
        </p:blipFill>
        <p:spPr>
          <a:xfrm>
            <a:off x="8015111" y="0"/>
            <a:ext cx="4176890" cy="6858000"/>
          </a:xfrm>
          <a:prstGeom prst="rect">
            <a:avLst/>
          </a:prstGeom>
          <a:noFill/>
          <a:ln>
            <a:noFill/>
          </a:ln>
        </p:spPr>
      </p:pic>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descr="https://static.pexels.com/photos/9044/pexels-photo.jpg" id="115" name="Google Shape;115;p17"/>
          <p:cNvPicPr preferRelativeResize="0"/>
          <p:nvPr/>
        </p:nvPicPr>
        <p:blipFill rotWithShape="1">
          <a:blip r:embed="rId3">
            <a:alphaModFix/>
          </a:blip>
          <a:srcRect b="0" l="0" r="0" t="0"/>
          <a:stretch/>
        </p:blipFill>
        <p:spPr>
          <a:xfrm>
            <a:off x="0" y="1"/>
            <a:ext cx="12192000" cy="6858000"/>
          </a:xfrm>
          <a:prstGeom prst="rect">
            <a:avLst/>
          </a:prstGeom>
          <a:noFill/>
          <a:ln>
            <a:noFill/>
          </a:ln>
        </p:spPr>
      </p:pic>
      <p:sp>
        <p:nvSpPr>
          <p:cNvPr id="116" name="Google Shape;116;p17"/>
          <p:cNvSpPr/>
          <p:nvPr/>
        </p:nvSpPr>
        <p:spPr>
          <a:xfrm>
            <a:off x="0" y="0"/>
            <a:ext cx="4495800" cy="6858000"/>
          </a:xfrm>
          <a:prstGeom prst="rect">
            <a:avLst/>
          </a:prstGeom>
          <a:solidFill>
            <a:srgbClr val="3F3F3F"/>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7" name="Google Shape;117;p17"/>
          <p:cNvSpPr txBox="1"/>
          <p:nvPr/>
        </p:nvSpPr>
        <p:spPr>
          <a:xfrm>
            <a:off x="81753" y="1460"/>
            <a:ext cx="1245855" cy="11079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600"/>
              <a:buFont typeface="Arial"/>
              <a:buNone/>
            </a:pPr>
            <a:r>
              <a:rPr b="0" i="0" lang="en-US" sz="66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
        <p:nvSpPr>
          <p:cNvPr id="118" name="Google Shape;118;p17"/>
          <p:cNvSpPr txBox="1"/>
          <p:nvPr/>
        </p:nvSpPr>
        <p:spPr>
          <a:xfrm>
            <a:off x="0" y="1109456"/>
            <a:ext cx="4495800"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Arial"/>
                <a:ea typeface="Arial"/>
                <a:cs typeface="Arial"/>
                <a:sym typeface="Arial"/>
              </a:rPr>
              <a:t>Use case Diagram</a:t>
            </a:r>
            <a:endParaRPr b="0" i="0" sz="4000" u="none" cap="none" strike="noStrike">
              <a:solidFill>
                <a:schemeClr val="lt1"/>
              </a:solidFill>
              <a:latin typeface="Arial"/>
              <a:ea typeface="Arial"/>
              <a:cs typeface="Arial"/>
              <a:sym typeface="Arial"/>
            </a:endParaRPr>
          </a:p>
        </p:txBody>
      </p:sp>
      <p:pic>
        <p:nvPicPr>
          <p:cNvPr id="119" name="Google Shape;119;p17"/>
          <p:cNvPicPr preferRelativeResize="0"/>
          <p:nvPr/>
        </p:nvPicPr>
        <p:blipFill>
          <a:blip r:embed="rId4">
            <a:alphaModFix/>
          </a:blip>
          <a:stretch>
            <a:fillRect/>
          </a:stretch>
        </p:blipFill>
        <p:spPr>
          <a:xfrm>
            <a:off x="4716463" y="514350"/>
            <a:ext cx="7248525" cy="5829300"/>
          </a:xfrm>
          <a:prstGeom prst="rect">
            <a:avLst/>
          </a:prstGeom>
          <a:noFill/>
          <a:ln>
            <a:noFill/>
          </a:ln>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descr="https://static.pexels.com/photos/9044/pexels-photo.jpg" id="124" name="Google Shape;124;p18"/>
          <p:cNvPicPr preferRelativeResize="0"/>
          <p:nvPr/>
        </p:nvPicPr>
        <p:blipFill rotWithShape="1">
          <a:blip r:embed="rId3">
            <a:alphaModFix/>
          </a:blip>
          <a:srcRect b="0" l="0" r="0" t="0"/>
          <a:stretch/>
        </p:blipFill>
        <p:spPr>
          <a:xfrm>
            <a:off x="0" y="1"/>
            <a:ext cx="12192000" cy="6858002"/>
          </a:xfrm>
          <a:prstGeom prst="rect">
            <a:avLst/>
          </a:prstGeom>
          <a:noFill/>
          <a:ln>
            <a:noFill/>
          </a:ln>
        </p:spPr>
      </p:pic>
      <p:sp>
        <p:nvSpPr>
          <p:cNvPr id="125" name="Google Shape;125;p18"/>
          <p:cNvSpPr/>
          <p:nvPr/>
        </p:nvSpPr>
        <p:spPr>
          <a:xfrm>
            <a:off x="0" y="0"/>
            <a:ext cx="4495800" cy="6858000"/>
          </a:xfrm>
          <a:prstGeom prst="rect">
            <a:avLst/>
          </a:prstGeom>
          <a:solidFill>
            <a:srgbClr val="3F3F3F"/>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6" name="Google Shape;126;p18"/>
          <p:cNvSpPr txBox="1"/>
          <p:nvPr/>
        </p:nvSpPr>
        <p:spPr>
          <a:xfrm>
            <a:off x="81753" y="1460"/>
            <a:ext cx="1245900" cy="1107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600"/>
              <a:buFont typeface="Arial"/>
              <a:buNone/>
            </a:pPr>
            <a:r>
              <a:rPr b="0" i="0" lang="en-US" sz="66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
        <p:nvSpPr>
          <p:cNvPr id="127" name="Google Shape;127;p18"/>
          <p:cNvSpPr txBox="1"/>
          <p:nvPr/>
        </p:nvSpPr>
        <p:spPr>
          <a:xfrm>
            <a:off x="0" y="1109456"/>
            <a:ext cx="44958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Arial"/>
                <a:ea typeface="Arial"/>
                <a:cs typeface="Arial"/>
                <a:sym typeface="Arial"/>
              </a:rPr>
              <a:t>Use case Diagram</a:t>
            </a:r>
            <a:endParaRPr b="0" i="0" sz="4000" u="none" cap="none" strike="noStrike">
              <a:solidFill>
                <a:schemeClr val="lt1"/>
              </a:solidFill>
              <a:latin typeface="Arial"/>
              <a:ea typeface="Arial"/>
              <a:cs typeface="Arial"/>
              <a:sym typeface="Arial"/>
            </a:endParaRPr>
          </a:p>
        </p:txBody>
      </p:sp>
      <p:pic>
        <p:nvPicPr>
          <p:cNvPr id="128" name="Google Shape;128;p18"/>
          <p:cNvPicPr preferRelativeResize="0"/>
          <p:nvPr/>
        </p:nvPicPr>
        <p:blipFill>
          <a:blip r:embed="rId4">
            <a:alphaModFix/>
          </a:blip>
          <a:stretch>
            <a:fillRect/>
          </a:stretch>
        </p:blipFill>
        <p:spPr>
          <a:xfrm>
            <a:off x="2021175" y="2086925"/>
            <a:ext cx="9399426" cy="4510725"/>
          </a:xfrm>
          <a:prstGeom prst="rect">
            <a:avLst/>
          </a:prstGeom>
          <a:noFill/>
          <a:ln>
            <a:noFill/>
          </a:ln>
        </p:spPr>
      </p:pic>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descr="https://static.pexels.com/photos/9044/pexels-photo.jpg" id="133" name="Google Shape;133;p19"/>
          <p:cNvPicPr preferRelativeResize="0"/>
          <p:nvPr/>
        </p:nvPicPr>
        <p:blipFill rotWithShape="1">
          <a:blip r:embed="rId3">
            <a:alphaModFix/>
          </a:blip>
          <a:srcRect b="0" l="0" r="0" t="0"/>
          <a:stretch/>
        </p:blipFill>
        <p:spPr>
          <a:xfrm>
            <a:off x="0" y="1"/>
            <a:ext cx="12192000" cy="6858000"/>
          </a:xfrm>
          <a:prstGeom prst="rect">
            <a:avLst/>
          </a:prstGeom>
          <a:noFill/>
          <a:ln>
            <a:noFill/>
          </a:ln>
        </p:spPr>
      </p:pic>
      <p:sp>
        <p:nvSpPr>
          <p:cNvPr id="134" name="Google Shape;134;p19"/>
          <p:cNvSpPr/>
          <p:nvPr/>
        </p:nvSpPr>
        <p:spPr>
          <a:xfrm>
            <a:off x="-884301" y="-94075"/>
            <a:ext cx="12192000" cy="6858000"/>
          </a:xfrm>
          <a:prstGeom prst="rect">
            <a:avLst/>
          </a:prstGeom>
          <a:solidFill>
            <a:srgbClr val="3F3F3F">
              <a:alpha val="40392"/>
            </a:srgbClr>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19"/>
          <p:cNvSpPr txBox="1"/>
          <p:nvPr/>
        </p:nvSpPr>
        <p:spPr>
          <a:xfrm>
            <a:off x="81753" y="1460"/>
            <a:ext cx="1245855" cy="11079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600"/>
              <a:buFont typeface="Arial"/>
              <a:buNone/>
            </a:pPr>
            <a:r>
              <a:rPr b="0" i="0" lang="en-US" sz="66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
        <p:nvSpPr>
          <p:cNvPr id="136" name="Google Shape;136;p19"/>
          <p:cNvSpPr txBox="1"/>
          <p:nvPr/>
        </p:nvSpPr>
        <p:spPr>
          <a:xfrm>
            <a:off x="0" y="1109456"/>
            <a:ext cx="4495800"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Arial"/>
                <a:ea typeface="Arial"/>
                <a:cs typeface="Arial"/>
                <a:sym typeface="Arial"/>
              </a:rPr>
              <a:t>Use case Scenario</a:t>
            </a:r>
            <a:endParaRPr b="0" i="0" sz="4000" u="none" cap="none" strike="noStrike">
              <a:solidFill>
                <a:schemeClr val="lt1"/>
              </a:solidFill>
              <a:latin typeface="Arial"/>
              <a:ea typeface="Arial"/>
              <a:cs typeface="Arial"/>
              <a:sym typeface="Arial"/>
            </a:endParaRPr>
          </a:p>
        </p:txBody>
      </p:sp>
      <p:pic>
        <p:nvPicPr>
          <p:cNvPr id="137" name="Google Shape;137;p19"/>
          <p:cNvPicPr preferRelativeResize="0"/>
          <p:nvPr/>
        </p:nvPicPr>
        <p:blipFill>
          <a:blip r:embed="rId4">
            <a:alphaModFix/>
          </a:blip>
          <a:stretch>
            <a:fillRect/>
          </a:stretch>
        </p:blipFill>
        <p:spPr>
          <a:xfrm>
            <a:off x="5434792" y="0"/>
            <a:ext cx="6139017" cy="6858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descr="https://static.pexels.com/photos/9044/pexels-photo.jpg" id="142" name="Google Shape;142;p20"/>
          <p:cNvPicPr preferRelativeResize="0"/>
          <p:nvPr/>
        </p:nvPicPr>
        <p:blipFill rotWithShape="1">
          <a:blip r:embed="rId3">
            <a:alphaModFix/>
          </a:blip>
          <a:srcRect b="0" l="0" r="0" t="0"/>
          <a:stretch/>
        </p:blipFill>
        <p:spPr>
          <a:xfrm>
            <a:off x="0" y="1"/>
            <a:ext cx="12192000" cy="6858000"/>
          </a:xfrm>
          <a:prstGeom prst="rect">
            <a:avLst/>
          </a:prstGeom>
          <a:noFill/>
          <a:ln>
            <a:noFill/>
          </a:ln>
        </p:spPr>
      </p:pic>
      <p:sp>
        <p:nvSpPr>
          <p:cNvPr id="143" name="Google Shape;143;p20"/>
          <p:cNvSpPr/>
          <p:nvPr/>
        </p:nvSpPr>
        <p:spPr>
          <a:xfrm>
            <a:off x="0" y="0"/>
            <a:ext cx="4495800" cy="6858000"/>
          </a:xfrm>
          <a:prstGeom prst="rect">
            <a:avLst/>
          </a:prstGeom>
          <a:solidFill>
            <a:srgbClr val="3F3F3F"/>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4" name="Google Shape;144;p20"/>
          <p:cNvSpPr txBox="1"/>
          <p:nvPr/>
        </p:nvSpPr>
        <p:spPr>
          <a:xfrm>
            <a:off x="81753" y="1460"/>
            <a:ext cx="1245855" cy="11079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600"/>
              <a:buFont typeface="Arial"/>
              <a:buNone/>
            </a:pPr>
            <a:r>
              <a:rPr b="0" i="0" lang="en-US" sz="6600" u="none" cap="none" strike="noStrike">
                <a:solidFill>
                  <a:schemeClr val="lt1"/>
                </a:solidFill>
                <a:latin typeface="Arial"/>
                <a:ea typeface="Arial"/>
                <a:cs typeface="Arial"/>
                <a:sym typeface="Arial"/>
              </a:rPr>
              <a:t>02</a:t>
            </a:r>
            <a:endParaRPr b="0" i="0" sz="1400" u="none" cap="none" strike="noStrike">
              <a:solidFill>
                <a:srgbClr val="000000"/>
              </a:solidFill>
              <a:latin typeface="Arial"/>
              <a:ea typeface="Arial"/>
              <a:cs typeface="Arial"/>
              <a:sym typeface="Arial"/>
            </a:endParaRPr>
          </a:p>
        </p:txBody>
      </p:sp>
      <p:sp>
        <p:nvSpPr>
          <p:cNvPr id="145" name="Google Shape;145;p20"/>
          <p:cNvSpPr txBox="1"/>
          <p:nvPr/>
        </p:nvSpPr>
        <p:spPr>
          <a:xfrm>
            <a:off x="0" y="1109456"/>
            <a:ext cx="4495800"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Arial"/>
                <a:ea typeface="Arial"/>
                <a:cs typeface="Arial"/>
                <a:sym typeface="Arial"/>
              </a:rPr>
              <a:t>Select Country</a:t>
            </a:r>
            <a:endParaRPr b="0" i="0" sz="4000" u="none" cap="none" strike="noStrike">
              <a:solidFill>
                <a:schemeClr val="lt1"/>
              </a:solidFill>
              <a:latin typeface="Arial"/>
              <a:ea typeface="Arial"/>
              <a:cs typeface="Arial"/>
              <a:sym typeface="Arial"/>
            </a:endParaRPr>
          </a:p>
        </p:txBody>
      </p:sp>
      <p:sp>
        <p:nvSpPr>
          <p:cNvPr id="146" name="Google Shape;146;p20"/>
          <p:cNvSpPr txBox="1"/>
          <p:nvPr/>
        </p:nvSpPr>
        <p:spPr>
          <a:xfrm>
            <a:off x="0" y="1933303"/>
            <a:ext cx="4495800" cy="249299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Mock-up Screenshot</a:t>
            </a:r>
            <a:endParaRPr b="0" i="0" sz="1400" u="none" cap="none" strike="noStrike">
              <a:solidFill>
                <a:srgbClr val="000000"/>
              </a:solidFill>
              <a:latin typeface="Arial"/>
              <a:ea typeface="Arial"/>
              <a:cs typeface="Arial"/>
              <a:sym typeface="Arial"/>
            </a:endParaRPr>
          </a:p>
          <a:p>
            <a:pPr indent="-82550" lvl="0" marL="28575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Use case Diagram</a:t>
            </a:r>
            <a:endParaRPr b="0" i="0" sz="1400" u="none" cap="none" strike="noStrike">
              <a:solidFill>
                <a:srgbClr val="000000"/>
              </a:solidFill>
              <a:latin typeface="Arial"/>
              <a:ea typeface="Arial"/>
              <a:cs typeface="Arial"/>
              <a:sym typeface="Arial"/>
            </a:endParaRPr>
          </a:p>
          <a:p>
            <a:pPr indent="-82550" lvl="0" marL="28575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2800"/>
              <a:buFont typeface="Arial"/>
              <a:buChar char="-"/>
            </a:pPr>
            <a:r>
              <a:rPr b="0" i="0" lang="en-US" sz="2800" u="none" cap="none" strike="noStrike">
                <a:solidFill>
                  <a:schemeClr val="lt1"/>
                </a:solidFill>
                <a:latin typeface="Arial"/>
                <a:ea typeface="Arial"/>
                <a:cs typeface="Arial"/>
                <a:sym typeface="Arial"/>
              </a:rPr>
              <a:t>Use case Scenario</a:t>
            </a:r>
            <a:endParaRPr b="0" i="0" sz="1400" u="none" cap="none" strike="noStrike">
              <a:solidFill>
                <a:srgbClr val="000000"/>
              </a:solidFill>
              <a:latin typeface="Arial"/>
              <a:ea typeface="Arial"/>
              <a:cs typeface="Arial"/>
              <a:sym typeface="Arial"/>
            </a:endParaRPr>
          </a:p>
        </p:txBody>
      </p:sp>
      <p:pic>
        <p:nvPicPr>
          <p:cNvPr id="147" name="Google Shape;147;p20"/>
          <p:cNvPicPr preferRelativeResize="0"/>
          <p:nvPr/>
        </p:nvPicPr>
        <p:blipFill>
          <a:blip r:embed="rId4">
            <a:alphaModFix/>
          </a:blip>
          <a:stretch>
            <a:fillRect/>
          </a:stretch>
        </p:blipFill>
        <p:spPr>
          <a:xfrm>
            <a:off x="6472275" y="125205"/>
            <a:ext cx="4218400" cy="6607583"/>
          </a:xfrm>
          <a:prstGeom prst="rect">
            <a:avLst/>
          </a:prstGeom>
          <a:noFill/>
          <a:ln>
            <a:noFill/>
          </a:ln>
        </p:spPr>
      </p:pic>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descr="https://static.pexels.com/photos/9044/pexels-photo.jpg" id="152" name="Google Shape;152;p21"/>
          <p:cNvPicPr preferRelativeResize="0"/>
          <p:nvPr/>
        </p:nvPicPr>
        <p:blipFill rotWithShape="1">
          <a:blip r:embed="rId3">
            <a:alphaModFix/>
          </a:blip>
          <a:srcRect b="0" l="0" r="0" t="0"/>
          <a:stretch/>
        </p:blipFill>
        <p:spPr>
          <a:xfrm>
            <a:off x="0" y="1"/>
            <a:ext cx="12192000" cy="6858000"/>
          </a:xfrm>
          <a:prstGeom prst="rect">
            <a:avLst/>
          </a:prstGeom>
          <a:noFill/>
          <a:ln>
            <a:noFill/>
          </a:ln>
        </p:spPr>
      </p:pic>
      <p:sp>
        <p:nvSpPr>
          <p:cNvPr id="153" name="Google Shape;153;p21"/>
          <p:cNvSpPr/>
          <p:nvPr/>
        </p:nvSpPr>
        <p:spPr>
          <a:xfrm>
            <a:off x="0" y="0"/>
            <a:ext cx="4495800" cy="6858000"/>
          </a:xfrm>
          <a:prstGeom prst="rect">
            <a:avLst/>
          </a:prstGeom>
          <a:solidFill>
            <a:srgbClr val="3F3F3F"/>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4" name="Google Shape;154;p21"/>
          <p:cNvSpPr txBox="1"/>
          <p:nvPr/>
        </p:nvSpPr>
        <p:spPr>
          <a:xfrm>
            <a:off x="81753" y="1460"/>
            <a:ext cx="1245855" cy="11079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600"/>
              <a:buFont typeface="Arial"/>
              <a:buNone/>
            </a:pPr>
            <a:r>
              <a:rPr b="0" i="0" lang="en-US" sz="6600" u="none" cap="none" strike="noStrike">
                <a:solidFill>
                  <a:schemeClr val="lt1"/>
                </a:solidFill>
                <a:latin typeface="Arial"/>
                <a:ea typeface="Arial"/>
                <a:cs typeface="Arial"/>
                <a:sym typeface="Arial"/>
              </a:rPr>
              <a:t>02</a:t>
            </a:r>
            <a:endParaRPr b="0" i="0" sz="1400" u="none" cap="none" strike="noStrike">
              <a:solidFill>
                <a:srgbClr val="000000"/>
              </a:solidFill>
              <a:latin typeface="Arial"/>
              <a:ea typeface="Arial"/>
              <a:cs typeface="Arial"/>
              <a:sym typeface="Arial"/>
            </a:endParaRPr>
          </a:p>
        </p:txBody>
      </p:sp>
      <p:sp>
        <p:nvSpPr>
          <p:cNvPr id="155" name="Google Shape;155;p21"/>
          <p:cNvSpPr txBox="1"/>
          <p:nvPr/>
        </p:nvSpPr>
        <p:spPr>
          <a:xfrm>
            <a:off x="0" y="1109456"/>
            <a:ext cx="4495800"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Arial"/>
                <a:ea typeface="Arial"/>
                <a:cs typeface="Arial"/>
                <a:sym typeface="Arial"/>
              </a:rPr>
              <a:t>Use case Diagram</a:t>
            </a:r>
            <a:endParaRPr b="0" i="0" sz="4000" u="none" cap="none" strike="noStrike">
              <a:solidFill>
                <a:schemeClr val="lt1"/>
              </a:solidFill>
              <a:latin typeface="Arial"/>
              <a:ea typeface="Arial"/>
              <a:cs typeface="Arial"/>
              <a:sym typeface="Arial"/>
            </a:endParaRPr>
          </a:p>
        </p:txBody>
      </p:sp>
      <p:pic>
        <p:nvPicPr>
          <p:cNvPr id="156" name="Google Shape;156;p21"/>
          <p:cNvPicPr preferRelativeResize="0"/>
          <p:nvPr/>
        </p:nvPicPr>
        <p:blipFill>
          <a:blip r:embed="rId4">
            <a:alphaModFix/>
          </a:blip>
          <a:stretch>
            <a:fillRect/>
          </a:stretch>
        </p:blipFill>
        <p:spPr>
          <a:xfrm>
            <a:off x="4954825" y="376300"/>
            <a:ext cx="6446949" cy="5886375"/>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