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3" r:id="rId9"/>
    <p:sldId id="261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Didact Gothic" panose="00000500000000000000" pitchFamily="2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217EC-FF29-48FD-901E-F9D4FE56122E}" v="22" dt="2024-01-06T02:36:36.395"/>
  </p1510:revLst>
</p1510:revInfo>
</file>

<file path=ppt/tableStyles.xml><?xml version="1.0" encoding="utf-8"?>
<a:tblStyleLst xmlns:a="http://schemas.openxmlformats.org/drawingml/2006/main" def="{9C65AE69-2FFF-4CCF-8822-3D0679311EEB}">
  <a:tblStyle styleId="{9C65AE69-2FFF-4CCF-8822-3D0679311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bibulloh Saputra" userId="ab9b4ba6a9b02ee3" providerId="LiveId" clId="{33B217EC-FF29-48FD-901E-F9D4FE56122E}"/>
    <pc:docChg chg="undo redo custSel delSld modSld sldOrd delMainMaster">
      <pc:chgData name="Habibulloh Saputra" userId="ab9b4ba6a9b02ee3" providerId="LiveId" clId="{33B217EC-FF29-48FD-901E-F9D4FE56122E}" dt="2024-01-06T02:52:05.827" v="1402" actId="47"/>
      <pc:docMkLst>
        <pc:docMk/>
      </pc:docMkLst>
      <pc:sldChg chg="addSp delSp modSp mod">
        <pc:chgData name="Habibulloh Saputra" userId="ab9b4ba6a9b02ee3" providerId="LiveId" clId="{33B217EC-FF29-48FD-901E-F9D4FE56122E}" dt="2024-01-05T10:23:05.475" v="995" actId="255"/>
        <pc:sldMkLst>
          <pc:docMk/>
          <pc:sldMk cId="0" sldId="258"/>
        </pc:sldMkLst>
        <pc:spChg chg="add del mod">
          <ac:chgData name="Habibulloh Saputra" userId="ab9b4ba6a9b02ee3" providerId="LiveId" clId="{33B217EC-FF29-48FD-901E-F9D4FE56122E}" dt="2024-01-05T10:15:46.938" v="873"/>
          <ac:spMkLst>
            <pc:docMk/>
            <pc:sldMk cId="0" sldId="258"/>
            <ac:spMk id="2" creationId="{44FD7857-E20B-9C2E-AAC4-141AF127BE22}"/>
          </ac:spMkLst>
        </pc:spChg>
        <pc:spChg chg="add del">
          <ac:chgData name="Habibulloh Saputra" userId="ab9b4ba6a9b02ee3" providerId="LiveId" clId="{33B217EC-FF29-48FD-901E-F9D4FE56122E}" dt="2024-01-05T10:18:26.872" v="893"/>
          <ac:spMkLst>
            <pc:docMk/>
            <pc:sldMk cId="0" sldId="258"/>
            <ac:spMk id="3" creationId="{01A89BB0-B10D-C0D7-A318-5B95EC6CEA36}"/>
          </ac:spMkLst>
        </pc:spChg>
        <pc:spChg chg="add del mod">
          <ac:chgData name="Habibulloh Saputra" userId="ab9b4ba6a9b02ee3" providerId="LiveId" clId="{33B217EC-FF29-48FD-901E-F9D4FE56122E}" dt="2024-01-05T10:18:26.312" v="892"/>
          <ac:spMkLst>
            <pc:docMk/>
            <pc:sldMk cId="0" sldId="258"/>
            <ac:spMk id="4" creationId="{CE9BE886-EA2C-C97B-88B1-596878FAA464}"/>
          </ac:spMkLst>
        </pc:spChg>
        <pc:spChg chg="mod">
          <ac:chgData name="Habibulloh Saputra" userId="ab9b4ba6a9b02ee3" providerId="LiveId" clId="{33B217EC-FF29-48FD-901E-F9D4FE56122E}" dt="2024-01-05T10:06:41.032" v="584" actId="1076"/>
          <ac:spMkLst>
            <pc:docMk/>
            <pc:sldMk cId="0" sldId="258"/>
            <ac:spMk id="262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10:23:05.475" v="995" actId="255"/>
          <ac:spMkLst>
            <pc:docMk/>
            <pc:sldMk cId="0" sldId="258"/>
            <ac:spMk id="263" creationId="{00000000-0000-0000-0000-000000000000}"/>
          </ac:spMkLst>
        </pc:spChg>
        <pc:cxnChg chg="mod">
          <ac:chgData name="Habibulloh Saputra" userId="ab9b4ba6a9b02ee3" providerId="LiveId" clId="{33B217EC-FF29-48FD-901E-F9D4FE56122E}" dt="2024-01-05T10:06:36.976" v="583" actId="1076"/>
          <ac:cxnSpMkLst>
            <pc:docMk/>
            <pc:sldMk cId="0" sldId="258"/>
            <ac:cxnSpMk id="264" creationId="{00000000-0000-0000-0000-000000000000}"/>
          </ac:cxnSpMkLst>
        </pc:cxnChg>
      </pc:sldChg>
      <pc:sldChg chg="addSp delSp modSp mod">
        <pc:chgData name="Habibulloh Saputra" userId="ab9b4ba6a9b02ee3" providerId="LiveId" clId="{33B217EC-FF29-48FD-901E-F9D4FE56122E}" dt="2024-01-06T02:16:09.193" v="1098" actId="1076"/>
        <pc:sldMkLst>
          <pc:docMk/>
          <pc:sldMk cId="0" sldId="259"/>
        </pc:sldMkLst>
        <pc:spChg chg="add del mod">
          <ac:chgData name="Habibulloh Saputra" userId="ab9b4ba6a9b02ee3" providerId="LiveId" clId="{33B217EC-FF29-48FD-901E-F9D4FE56122E}" dt="2024-01-06T02:14:32.475" v="1073" actId="478"/>
          <ac:spMkLst>
            <pc:docMk/>
            <pc:sldMk cId="0" sldId="259"/>
            <ac:spMk id="11" creationId="{A8F17A27-DAD0-E196-579D-F4D04EFC0101}"/>
          </ac:spMkLst>
        </pc:spChg>
        <pc:spChg chg="add del mod">
          <ac:chgData name="Habibulloh Saputra" userId="ab9b4ba6a9b02ee3" providerId="LiveId" clId="{33B217EC-FF29-48FD-901E-F9D4FE56122E}" dt="2024-01-06T02:14:35.864" v="1075" actId="478"/>
          <ac:spMkLst>
            <pc:docMk/>
            <pc:sldMk cId="0" sldId="259"/>
            <ac:spMk id="13" creationId="{EB85BC55-5CE5-1F5A-E7CC-270571466583}"/>
          </ac:spMkLst>
        </pc:spChg>
        <pc:spChg chg="add del mod">
          <ac:chgData name="Habibulloh Saputra" userId="ab9b4ba6a9b02ee3" providerId="LiveId" clId="{33B217EC-FF29-48FD-901E-F9D4FE56122E}" dt="2024-01-06T02:14:39.841" v="1077" actId="478"/>
          <ac:spMkLst>
            <pc:docMk/>
            <pc:sldMk cId="0" sldId="259"/>
            <ac:spMk id="15" creationId="{1BD22BA4-AE65-5B5C-D54F-93CE21261374}"/>
          </ac:spMkLst>
        </pc:spChg>
        <pc:spChg chg="add del mod">
          <ac:chgData name="Habibulloh Saputra" userId="ab9b4ba6a9b02ee3" providerId="LiveId" clId="{33B217EC-FF29-48FD-901E-F9D4FE56122E}" dt="2024-01-06T02:14:42.464" v="1079" actId="478"/>
          <ac:spMkLst>
            <pc:docMk/>
            <pc:sldMk cId="0" sldId="259"/>
            <ac:spMk id="17" creationId="{BF557F90-0CEC-6624-BB8D-D16F686FD650}"/>
          </ac:spMkLst>
        </pc:spChg>
        <pc:spChg chg="mod">
          <ac:chgData name="Habibulloh Saputra" userId="ab9b4ba6a9b02ee3" providerId="LiveId" clId="{33B217EC-FF29-48FD-901E-F9D4FE56122E}" dt="2024-01-06T02:12:41.383" v="1042" actId="1076"/>
          <ac:spMkLst>
            <pc:docMk/>
            <pc:sldMk cId="0" sldId="259"/>
            <ac:spMk id="275" creationId="{00000000-0000-0000-0000-000000000000}"/>
          </ac:spMkLst>
        </pc:spChg>
        <pc:spChg chg="del mod">
          <ac:chgData name="Habibulloh Saputra" userId="ab9b4ba6a9b02ee3" providerId="LiveId" clId="{33B217EC-FF29-48FD-901E-F9D4FE56122E}" dt="2024-01-06T02:14:08.344" v="1062" actId="478"/>
          <ac:spMkLst>
            <pc:docMk/>
            <pc:sldMk cId="0" sldId="259"/>
            <ac:spMk id="27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4:41.529" v="1078" actId="478"/>
          <ac:spMkLst>
            <pc:docMk/>
            <pc:sldMk cId="0" sldId="259"/>
            <ac:spMk id="277" creationId="{00000000-0000-0000-0000-000000000000}"/>
          </ac:spMkLst>
        </pc:spChg>
        <pc:spChg chg="del mod">
          <ac:chgData name="Habibulloh Saputra" userId="ab9b4ba6a9b02ee3" providerId="LiveId" clId="{33B217EC-FF29-48FD-901E-F9D4FE56122E}" dt="2024-01-06T02:14:34.436" v="1074" actId="478"/>
          <ac:spMkLst>
            <pc:docMk/>
            <pc:sldMk cId="0" sldId="259"/>
            <ac:spMk id="278" creationId="{00000000-0000-0000-0000-000000000000}"/>
          </ac:spMkLst>
        </pc:spChg>
        <pc:spChg chg="del mod">
          <ac:chgData name="Habibulloh Saputra" userId="ab9b4ba6a9b02ee3" providerId="LiveId" clId="{33B217EC-FF29-48FD-901E-F9D4FE56122E}" dt="2024-01-06T02:14:09.774" v="1063" actId="478"/>
          <ac:spMkLst>
            <pc:docMk/>
            <pc:sldMk cId="0" sldId="259"/>
            <ac:spMk id="27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4:38.254" v="1076" actId="478"/>
          <ac:spMkLst>
            <pc:docMk/>
            <pc:sldMk cId="0" sldId="259"/>
            <ac:spMk id="28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4:30.994" v="1072" actId="478"/>
          <ac:spMkLst>
            <pc:docMk/>
            <pc:sldMk cId="0" sldId="259"/>
            <ac:spMk id="28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4:00.034" v="1056" actId="478"/>
          <ac:spMkLst>
            <pc:docMk/>
            <pc:sldMk cId="0" sldId="259"/>
            <ac:spMk id="282" creationId="{00000000-0000-0000-0000-000000000000}"/>
          </ac:spMkLst>
        </pc:spChg>
        <pc:spChg chg="del topLvl">
          <ac:chgData name="Habibulloh Saputra" userId="ab9b4ba6a9b02ee3" providerId="LiveId" clId="{33B217EC-FF29-48FD-901E-F9D4FE56122E}" dt="2024-01-06T02:14:17.394" v="1066" actId="478"/>
          <ac:spMkLst>
            <pc:docMk/>
            <pc:sldMk cId="0" sldId="259"/>
            <ac:spMk id="284" creationId="{00000000-0000-0000-0000-000000000000}"/>
          </ac:spMkLst>
        </pc:spChg>
        <pc:spChg chg="del topLvl">
          <ac:chgData name="Habibulloh Saputra" userId="ab9b4ba6a9b02ee3" providerId="LiveId" clId="{33B217EC-FF29-48FD-901E-F9D4FE56122E}" dt="2024-01-06T02:14:18.207" v="1067" actId="478"/>
          <ac:spMkLst>
            <pc:docMk/>
            <pc:sldMk cId="0" sldId="259"/>
            <ac:spMk id="285" creationId="{00000000-0000-0000-0000-000000000000}"/>
          </ac:spMkLst>
        </pc:spChg>
        <pc:spChg chg="del mod">
          <ac:chgData name="Habibulloh Saputra" userId="ab9b4ba6a9b02ee3" providerId="LiveId" clId="{33B217EC-FF29-48FD-901E-F9D4FE56122E}" dt="2024-01-06T02:14:13.035" v="1065" actId="478"/>
          <ac:spMkLst>
            <pc:docMk/>
            <pc:sldMk cId="0" sldId="259"/>
            <ac:spMk id="286" creationId="{00000000-0000-0000-0000-000000000000}"/>
          </ac:spMkLst>
        </pc:spChg>
        <pc:spChg chg="del topLvl">
          <ac:chgData name="Habibulloh Saputra" userId="ab9b4ba6a9b02ee3" providerId="LiveId" clId="{33B217EC-FF29-48FD-901E-F9D4FE56122E}" dt="2024-01-06T02:14:19.934" v="1068" actId="478"/>
          <ac:spMkLst>
            <pc:docMk/>
            <pc:sldMk cId="0" sldId="259"/>
            <ac:spMk id="288" creationId="{00000000-0000-0000-0000-000000000000}"/>
          </ac:spMkLst>
        </pc:spChg>
        <pc:spChg chg="del topLvl">
          <ac:chgData name="Habibulloh Saputra" userId="ab9b4ba6a9b02ee3" providerId="LiveId" clId="{33B217EC-FF29-48FD-901E-F9D4FE56122E}" dt="2024-01-06T02:14:22.744" v="1069" actId="478"/>
          <ac:spMkLst>
            <pc:docMk/>
            <pc:sldMk cId="0" sldId="259"/>
            <ac:spMk id="28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3:59.064" v="1055" actId="478"/>
          <ac:spMkLst>
            <pc:docMk/>
            <pc:sldMk cId="0" sldId="259"/>
            <ac:spMk id="290" creationId="{00000000-0000-0000-0000-000000000000}"/>
          </ac:spMkLst>
        </pc:spChg>
        <pc:grpChg chg="del">
          <ac:chgData name="Habibulloh Saputra" userId="ab9b4ba6a9b02ee3" providerId="LiveId" clId="{33B217EC-FF29-48FD-901E-F9D4FE56122E}" dt="2024-01-06T02:14:17.394" v="1066" actId="478"/>
          <ac:grpSpMkLst>
            <pc:docMk/>
            <pc:sldMk cId="0" sldId="259"/>
            <ac:grpSpMk id="283" creationId="{00000000-0000-0000-0000-000000000000}"/>
          </ac:grpSpMkLst>
        </pc:grpChg>
        <pc:grpChg chg="del">
          <ac:chgData name="Habibulloh Saputra" userId="ab9b4ba6a9b02ee3" providerId="LiveId" clId="{33B217EC-FF29-48FD-901E-F9D4FE56122E}" dt="2024-01-06T02:14:19.934" v="1068" actId="478"/>
          <ac:grpSpMkLst>
            <pc:docMk/>
            <pc:sldMk cId="0" sldId="259"/>
            <ac:grpSpMk id="287" creationId="{00000000-0000-0000-0000-000000000000}"/>
          </ac:grpSpMkLst>
        </pc:grpChg>
        <pc:picChg chg="add del mod">
          <ac:chgData name="Habibulloh Saputra" userId="ab9b4ba6a9b02ee3" providerId="LiveId" clId="{33B217EC-FF29-48FD-901E-F9D4FE56122E}" dt="2024-01-06T02:12:59.684" v="1045" actId="478"/>
          <ac:picMkLst>
            <pc:docMk/>
            <pc:sldMk cId="0" sldId="259"/>
            <ac:picMk id="3" creationId="{F0E9259B-9DBD-D8DF-7BB1-510B89C0B27D}"/>
          </ac:picMkLst>
        </pc:picChg>
        <pc:picChg chg="add del mod">
          <ac:chgData name="Habibulloh Saputra" userId="ab9b4ba6a9b02ee3" providerId="LiveId" clId="{33B217EC-FF29-48FD-901E-F9D4FE56122E}" dt="2024-01-06T02:13:32.114" v="1049" actId="478"/>
          <ac:picMkLst>
            <pc:docMk/>
            <pc:sldMk cId="0" sldId="259"/>
            <ac:picMk id="5" creationId="{F8DCEB12-EF99-3C09-5419-E7CA772849F6}"/>
          </ac:picMkLst>
        </pc:picChg>
        <pc:picChg chg="add del mod">
          <ac:chgData name="Habibulloh Saputra" userId="ab9b4ba6a9b02ee3" providerId="LiveId" clId="{33B217EC-FF29-48FD-901E-F9D4FE56122E}" dt="2024-01-06T02:13:32.114" v="1049" actId="478"/>
          <ac:picMkLst>
            <pc:docMk/>
            <pc:sldMk cId="0" sldId="259"/>
            <ac:picMk id="7" creationId="{BFB0C498-5B29-EB2C-E411-46D540BE6640}"/>
          </ac:picMkLst>
        </pc:picChg>
        <pc:picChg chg="add mod">
          <ac:chgData name="Habibulloh Saputra" userId="ab9b4ba6a9b02ee3" providerId="LiveId" clId="{33B217EC-FF29-48FD-901E-F9D4FE56122E}" dt="2024-01-06T02:15:47.834" v="1096" actId="1076"/>
          <ac:picMkLst>
            <pc:docMk/>
            <pc:sldMk cId="0" sldId="259"/>
            <ac:picMk id="9" creationId="{2059B5C8-88E4-7474-C137-72FE0238A3FD}"/>
          </ac:picMkLst>
        </pc:picChg>
        <pc:picChg chg="add mod">
          <ac:chgData name="Habibulloh Saputra" userId="ab9b4ba6a9b02ee3" providerId="LiveId" clId="{33B217EC-FF29-48FD-901E-F9D4FE56122E}" dt="2024-01-06T02:16:09.193" v="1098" actId="1076"/>
          <ac:picMkLst>
            <pc:docMk/>
            <pc:sldMk cId="0" sldId="259"/>
            <ac:picMk id="19" creationId="{E9023DAF-CE52-8A39-D83C-EB72E602CC5D}"/>
          </ac:picMkLst>
        </pc:picChg>
        <pc:cxnChg chg="mod">
          <ac:chgData name="Habibulloh Saputra" userId="ab9b4ba6a9b02ee3" providerId="LiveId" clId="{33B217EC-FF29-48FD-901E-F9D4FE56122E}" dt="2024-01-06T02:12:45.930" v="1043" actId="1076"/>
          <ac:cxnSpMkLst>
            <pc:docMk/>
            <pc:sldMk cId="0" sldId="259"/>
            <ac:cxnSpMk id="291" creationId="{00000000-0000-0000-0000-000000000000}"/>
          </ac:cxnSpMkLst>
        </pc:cxnChg>
      </pc:sldChg>
      <pc:sldChg chg="addSp delSp modSp mod">
        <pc:chgData name="Habibulloh Saputra" userId="ab9b4ba6a9b02ee3" providerId="LiveId" clId="{33B217EC-FF29-48FD-901E-F9D4FE56122E}" dt="2024-01-06T02:20:10.454" v="1122" actId="1076"/>
        <pc:sldMkLst>
          <pc:docMk/>
          <pc:sldMk cId="0" sldId="260"/>
        </pc:sldMkLst>
        <pc:spChg chg="add del mod">
          <ac:chgData name="Habibulloh Saputra" userId="ab9b4ba6a9b02ee3" providerId="LiveId" clId="{33B217EC-FF29-48FD-901E-F9D4FE56122E}" dt="2024-01-06T02:18:50.264" v="1111" actId="478"/>
          <ac:spMkLst>
            <pc:docMk/>
            <pc:sldMk cId="0" sldId="260"/>
            <ac:spMk id="3" creationId="{05022E63-9D1B-A4B9-50E2-26E3A2301858}"/>
          </ac:spMkLst>
        </pc:spChg>
        <pc:spChg chg="del mod">
          <ac:chgData name="Habibulloh Saputra" userId="ab9b4ba6a9b02ee3" providerId="LiveId" clId="{33B217EC-FF29-48FD-901E-F9D4FE56122E}" dt="2024-01-06T02:18:46.107" v="1108" actId="478"/>
          <ac:spMkLst>
            <pc:docMk/>
            <pc:sldMk cId="0" sldId="260"/>
            <ac:spMk id="29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48.953" v="1110" actId="478"/>
          <ac:spMkLst>
            <pc:docMk/>
            <pc:sldMk cId="0" sldId="260"/>
            <ac:spMk id="29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1.353" v="1100" actId="478"/>
          <ac:spMkLst>
            <pc:docMk/>
            <pc:sldMk cId="0" sldId="260"/>
            <ac:spMk id="29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0.333" v="1099" actId="478"/>
          <ac:spMkLst>
            <pc:docMk/>
            <pc:sldMk cId="0" sldId="260"/>
            <ac:spMk id="30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0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1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2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2.203" v="1101" actId="478"/>
          <ac:spMkLst>
            <pc:docMk/>
            <pc:sldMk cId="0" sldId="260"/>
            <ac:spMk id="33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3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3.153" v="1102" actId="478"/>
          <ac:spMkLst>
            <pc:docMk/>
            <pc:sldMk cId="0" sldId="260"/>
            <ac:spMk id="33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4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3.626" v="1103" actId="478"/>
          <ac:spMkLst>
            <pc:docMk/>
            <pc:sldMk cId="0" sldId="260"/>
            <ac:spMk id="34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4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4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4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18:35.853" v="1104" actId="478"/>
          <ac:spMkLst>
            <pc:docMk/>
            <pc:sldMk cId="0" sldId="260"/>
            <ac:spMk id="345" creationId="{00000000-0000-0000-0000-000000000000}"/>
          </ac:spMkLst>
        </pc:spChg>
        <pc:grpChg chg="del">
          <ac:chgData name="Habibulloh Saputra" userId="ab9b4ba6a9b02ee3" providerId="LiveId" clId="{33B217EC-FF29-48FD-901E-F9D4FE56122E}" dt="2024-01-06T02:18:39.973" v="1106" actId="478"/>
          <ac:grpSpMkLst>
            <pc:docMk/>
            <pc:sldMk cId="0" sldId="260"/>
            <ac:grpSpMk id="346" creationId="{00000000-0000-0000-0000-000000000000}"/>
          </ac:grpSpMkLst>
        </pc:grpChg>
        <pc:grpChg chg="del">
          <ac:chgData name="Habibulloh Saputra" userId="ab9b4ba6a9b02ee3" providerId="LiveId" clId="{33B217EC-FF29-48FD-901E-F9D4FE56122E}" dt="2024-01-06T02:18:37.257" v="1105" actId="478"/>
          <ac:grpSpMkLst>
            <pc:docMk/>
            <pc:sldMk cId="0" sldId="260"/>
            <ac:grpSpMk id="349" creationId="{00000000-0000-0000-0000-000000000000}"/>
          </ac:grpSpMkLst>
        </pc:grpChg>
        <pc:grpChg chg="del">
          <ac:chgData name="Habibulloh Saputra" userId="ab9b4ba6a9b02ee3" providerId="LiveId" clId="{33B217EC-FF29-48FD-901E-F9D4FE56122E}" dt="2024-01-06T02:18:35.853" v="1104" actId="478"/>
          <ac:grpSpMkLst>
            <pc:docMk/>
            <pc:sldMk cId="0" sldId="260"/>
            <ac:grpSpMk id="354" creationId="{00000000-0000-0000-0000-000000000000}"/>
          </ac:grpSpMkLst>
        </pc:grpChg>
        <pc:grpChg chg="del">
          <ac:chgData name="Habibulloh Saputra" userId="ab9b4ba6a9b02ee3" providerId="LiveId" clId="{33B217EC-FF29-48FD-901E-F9D4FE56122E}" dt="2024-01-06T02:18:35.853" v="1104" actId="478"/>
          <ac:grpSpMkLst>
            <pc:docMk/>
            <pc:sldMk cId="0" sldId="260"/>
            <ac:grpSpMk id="359" creationId="{00000000-0000-0000-0000-000000000000}"/>
          </ac:grpSpMkLst>
        </pc:grpChg>
        <pc:grpChg chg="del">
          <ac:chgData name="Habibulloh Saputra" userId="ab9b4ba6a9b02ee3" providerId="LiveId" clId="{33B217EC-FF29-48FD-901E-F9D4FE56122E}" dt="2024-01-06T02:18:35.853" v="1104" actId="478"/>
          <ac:grpSpMkLst>
            <pc:docMk/>
            <pc:sldMk cId="0" sldId="260"/>
            <ac:grpSpMk id="365" creationId="{00000000-0000-0000-0000-000000000000}"/>
          </ac:grpSpMkLst>
        </pc:grpChg>
        <pc:picChg chg="add mod">
          <ac:chgData name="Habibulloh Saputra" userId="ab9b4ba6a9b02ee3" providerId="LiveId" clId="{33B217EC-FF29-48FD-901E-F9D4FE56122E}" dt="2024-01-06T02:19:49.325" v="1119" actId="1076"/>
          <ac:picMkLst>
            <pc:docMk/>
            <pc:sldMk cId="0" sldId="260"/>
            <ac:picMk id="5" creationId="{13D8E58C-1B87-51C4-A801-406CC47A5695}"/>
          </ac:picMkLst>
        </pc:picChg>
        <pc:picChg chg="add mod">
          <ac:chgData name="Habibulloh Saputra" userId="ab9b4ba6a9b02ee3" providerId="LiveId" clId="{33B217EC-FF29-48FD-901E-F9D4FE56122E}" dt="2024-01-06T02:19:47.381" v="1118" actId="1076"/>
          <ac:picMkLst>
            <pc:docMk/>
            <pc:sldMk cId="0" sldId="260"/>
            <ac:picMk id="7" creationId="{21785FC5-2B1B-CFAA-E967-990E5BC9F76B}"/>
          </ac:picMkLst>
        </pc:picChg>
        <pc:picChg chg="add mod">
          <ac:chgData name="Habibulloh Saputra" userId="ab9b4ba6a9b02ee3" providerId="LiveId" clId="{33B217EC-FF29-48FD-901E-F9D4FE56122E}" dt="2024-01-06T02:20:10.454" v="1122" actId="1076"/>
          <ac:picMkLst>
            <pc:docMk/>
            <pc:sldMk cId="0" sldId="260"/>
            <ac:picMk id="9" creationId="{A05B6EBD-0262-166D-7CCF-D27001C096CC}"/>
          </ac:picMkLst>
        </pc:picChg>
        <pc:cxnChg chg="del">
          <ac:chgData name="Habibulloh Saputra" userId="ab9b4ba6a9b02ee3" providerId="LiveId" clId="{33B217EC-FF29-48FD-901E-F9D4FE56122E}" dt="2024-01-06T02:18:47.325" v="1109" actId="478"/>
          <ac:cxnSpMkLst>
            <pc:docMk/>
            <pc:sldMk cId="0" sldId="260"/>
            <ac:cxnSpMk id="298" creationId="{00000000-0000-0000-0000-000000000000}"/>
          </ac:cxnSpMkLst>
        </pc:cxnChg>
      </pc:sldChg>
      <pc:sldChg chg="modSp mod ord modNotes">
        <pc:chgData name="Habibulloh Saputra" userId="ab9b4ba6a9b02ee3" providerId="LiveId" clId="{33B217EC-FF29-48FD-901E-F9D4FE56122E}" dt="2024-01-06T02:32:05.461" v="1268" actId="255"/>
        <pc:sldMkLst>
          <pc:docMk/>
          <pc:sldMk cId="0" sldId="261"/>
        </pc:sldMkLst>
        <pc:spChg chg="mod">
          <ac:chgData name="Habibulloh Saputra" userId="ab9b4ba6a9b02ee3" providerId="LiveId" clId="{33B217EC-FF29-48FD-901E-F9D4FE56122E}" dt="2024-01-06T02:32:05.461" v="1268" actId="255"/>
          <ac:spMkLst>
            <pc:docMk/>
            <pc:sldMk cId="0" sldId="261"/>
            <ac:spMk id="394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6T02:31:55.868" v="1267" actId="14100"/>
          <ac:spMkLst>
            <pc:docMk/>
            <pc:sldMk cId="0" sldId="261"/>
            <ac:spMk id="395" creationId="{00000000-0000-0000-0000-000000000000}"/>
          </ac:spMkLst>
        </pc:spChg>
      </pc:sldChg>
      <pc:sldChg chg="delSp modSp mod ord">
        <pc:chgData name="Habibulloh Saputra" userId="ab9b4ba6a9b02ee3" providerId="LiveId" clId="{33B217EC-FF29-48FD-901E-F9D4FE56122E}" dt="2024-01-06T02:46:00.046" v="1373" actId="20577"/>
        <pc:sldMkLst>
          <pc:docMk/>
          <pc:sldMk cId="0" sldId="262"/>
        </pc:sldMkLst>
        <pc:spChg chg="mod">
          <ac:chgData name="Habibulloh Saputra" userId="ab9b4ba6a9b02ee3" providerId="LiveId" clId="{33B217EC-FF29-48FD-901E-F9D4FE56122E}" dt="2024-01-06T02:43:10.844" v="1360" actId="14100"/>
          <ac:spMkLst>
            <pc:docMk/>
            <pc:sldMk cId="0" sldId="262"/>
            <ac:spMk id="400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10:00:10.342" v="303" actId="14100"/>
          <ac:spMkLst>
            <pc:docMk/>
            <pc:sldMk cId="0" sldId="262"/>
            <ac:spMk id="401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6T02:43:07.499" v="1359" actId="14100"/>
          <ac:spMkLst>
            <pc:docMk/>
            <pc:sldMk cId="0" sldId="262"/>
            <ac:spMk id="402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09:56:46.447" v="70" actId="20577"/>
          <ac:spMkLst>
            <pc:docMk/>
            <pc:sldMk cId="0" sldId="262"/>
            <ac:spMk id="403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6T02:44:39.092" v="1372" actId="1076"/>
          <ac:spMkLst>
            <pc:docMk/>
            <pc:sldMk cId="0" sldId="262"/>
            <ac:spMk id="404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6T02:46:00.046" v="1373" actId="20577"/>
          <ac:spMkLst>
            <pc:docMk/>
            <pc:sldMk cId="0" sldId="262"/>
            <ac:spMk id="405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6T02:42:54.197" v="1355" actId="20577"/>
          <ac:spMkLst>
            <pc:docMk/>
            <pc:sldMk cId="0" sldId="262"/>
            <ac:spMk id="406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09:55:41.387" v="54" actId="207"/>
          <ac:spMkLst>
            <pc:docMk/>
            <pc:sldMk cId="0" sldId="262"/>
            <ac:spMk id="408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09:58:14.231" v="167" actId="207"/>
          <ac:spMkLst>
            <pc:docMk/>
            <pc:sldMk cId="0" sldId="262"/>
            <ac:spMk id="40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5T09:55:44.507" v="55" actId="478"/>
          <ac:spMkLst>
            <pc:docMk/>
            <pc:sldMk cId="0" sldId="262"/>
            <ac:spMk id="410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10:00:46.386" v="311" actId="207"/>
          <ac:spMkLst>
            <pc:docMk/>
            <pc:sldMk cId="0" sldId="262"/>
            <ac:spMk id="411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10:01:32.836" v="317" actId="13822"/>
          <ac:spMkLst>
            <pc:docMk/>
            <pc:sldMk cId="0" sldId="262"/>
            <ac:spMk id="417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5T10:01:41.485" v="318" actId="13822"/>
          <ac:spMkLst>
            <pc:docMk/>
            <pc:sldMk cId="0" sldId="262"/>
            <ac:spMk id="418" creationId="{00000000-0000-0000-0000-000000000000}"/>
          </ac:spMkLst>
        </pc:spChg>
        <pc:grpChg chg="del">
          <ac:chgData name="Habibulloh Saputra" userId="ab9b4ba6a9b02ee3" providerId="LiveId" clId="{33B217EC-FF29-48FD-901E-F9D4FE56122E}" dt="2024-01-05T09:58:02.766" v="164" actId="478"/>
          <ac:grpSpMkLst>
            <pc:docMk/>
            <pc:sldMk cId="0" sldId="262"/>
            <ac:grpSpMk id="412" creationId="{00000000-0000-0000-0000-000000000000}"/>
          </ac:grpSpMkLst>
        </pc:grpChg>
        <pc:grpChg chg="mod">
          <ac:chgData name="Habibulloh Saputra" userId="ab9b4ba6a9b02ee3" providerId="LiveId" clId="{33B217EC-FF29-48FD-901E-F9D4FE56122E}" dt="2024-01-05T10:00:52.266" v="313" actId="1076"/>
          <ac:grpSpMkLst>
            <pc:docMk/>
            <pc:sldMk cId="0" sldId="262"/>
            <ac:grpSpMk id="416" creationId="{00000000-0000-0000-0000-000000000000}"/>
          </ac:grpSpMkLst>
        </pc:grpChg>
        <pc:cxnChg chg="mod">
          <ac:chgData name="Habibulloh Saputra" userId="ab9b4ba6a9b02ee3" providerId="LiveId" clId="{33B217EC-FF29-48FD-901E-F9D4FE56122E}" dt="2024-01-05T09:55:05.634" v="48" actId="14100"/>
          <ac:cxnSpMkLst>
            <pc:docMk/>
            <pc:sldMk cId="0" sldId="262"/>
            <ac:cxnSpMk id="407" creationId="{00000000-0000-0000-0000-000000000000}"/>
          </ac:cxnSpMkLst>
        </pc:cxnChg>
      </pc:sldChg>
      <pc:sldChg chg="addSp delSp modSp mod ord">
        <pc:chgData name="Habibulloh Saputra" userId="ab9b4ba6a9b02ee3" providerId="LiveId" clId="{33B217EC-FF29-48FD-901E-F9D4FE56122E}" dt="2024-01-06T02:38:25.874" v="1327"/>
        <pc:sldMkLst>
          <pc:docMk/>
          <pc:sldMk cId="0" sldId="263"/>
        </pc:sldMkLst>
        <pc:spChg chg="add del mod">
          <ac:chgData name="Habibulloh Saputra" userId="ab9b4ba6a9b02ee3" providerId="LiveId" clId="{33B217EC-FF29-48FD-901E-F9D4FE56122E}" dt="2024-01-06T02:33:38.129" v="1273" actId="478"/>
          <ac:spMkLst>
            <pc:docMk/>
            <pc:sldMk cId="0" sldId="263"/>
            <ac:spMk id="3" creationId="{E046B914-3656-4516-8F65-B30F01E0DDA7}"/>
          </ac:spMkLst>
        </pc:spChg>
        <pc:spChg chg="add del mod">
          <ac:chgData name="Habibulloh Saputra" userId="ab9b4ba6a9b02ee3" providerId="LiveId" clId="{33B217EC-FF29-48FD-901E-F9D4FE56122E}" dt="2024-01-06T02:33:38.129" v="1273" actId="478"/>
          <ac:spMkLst>
            <pc:docMk/>
            <pc:sldMk cId="0" sldId="263"/>
            <ac:spMk id="5" creationId="{A3D37685-4B93-9557-9A3C-907E74059A30}"/>
          </ac:spMkLst>
        </pc:spChg>
        <pc:spChg chg="add del mod">
          <ac:chgData name="Habibulloh Saputra" userId="ab9b4ba6a9b02ee3" providerId="LiveId" clId="{33B217EC-FF29-48FD-901E-F9D4FE56122E}" dt="2024-01-06T02:33:38.129" v="1273" actId="478"/>
          <ac:spMkLst>
            <pc:docMk/>
            <pc:sldMk cId="0" sldId="263"/>
            <ac:spMk id="7" creationId="{B39844B0-F6C0-F0B1-27BE-E0984CB2412E}"/>
          </ac:spMkLst>
        </pc:spChg>
        <pc:spChg chg="del">
          <ac:chgData name="Habibulloh Saputra" userId="ab9b4ba6a9b02ee3" providerId="LiveId" clId="{33B217EC-FF29-48FD-901E-F9D4FE56122E}" dt="2024-01-06T02:33:36.970" v="1272" actId="478"/>
          <ac:spMkLst>
            <pc:docMk/>
            <pc:sldMk cId="0" sldId="263"/>
            <ac:spMk id="44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6.970" v="1272" actId="478"/>
          <ac:spMkLst>
            <pc:docMk/>
            <pc:sldMk cId="0" sldId="263"/>
            <ac:spMk id="44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6.970" v="1272" actId="478"/>
          <ac:spMkLst>
            <pc:docMk/>
            <pc:sldMk cId="0" sldId="263"/>
            <ac:spMk id="448" creationId="{00000000-0000-0000-0000-000000000000}"/>
          </ac:spMkLst>
        </pc:spChg>
        <pc:spChg chg="mod">
          <ac:chgData name="Habibulloh Saputra" userId="ab9b4ba6a9b02ee3" providerId="LiveId" clId="{33B217EC-FF29-48FD-901E-F9D4FE56122E}" dt="2024-01-06T02:35:29.578" v="1306" actId="1076"/>
          <ac:spMkLst>
            <pc:docMk/>
            <pc:sldMk cId="0" sldId="263"/>
            <ac:spMk id="44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9.343" v="1274" actId="478"/>
          <ac:spMkLst>
            <pc:docMk/>
            <pc:sldMk cId="0" sldId="263"/>
            <ac:spMk id="45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9.343" v="1274" actId="478"/>
          <ac:spMkLst>
            <pc:docMk/>
            <pc:sldMk cId="0" sldId="263"/>
            <ac:spMk id="45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8.129" v="1273" actId="478"/>
          <ac:spMkLst>
            <pc:docMk/>
            <pc:sldMk cId="0" sldId="263"/>
            <ac:spMk id="45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8.129" v="1273" actId="478"/>
          <ac:spMkLst>
            <pc:docMk/>
            <pc:sldMk cId="0" sldId="263"/>
            <ac:spMk id="45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9.343" v="1274" actId="478"/>
          <ac:spMkLst>
            <pc:docMk/>
            <pc:sldMk cId="0" sldId="263"/>
            <ac:spMk id="45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5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6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7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8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49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0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1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2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3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4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5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5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5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5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5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3.069" v="1269" actId="478"/>
          <ac:spMkLst>
            <pc:docMk/>
            <pc:sldMk cId="0" sldId="263"/>
            <ac:spMk id="55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6.970" v="1272" actId="478"/>
          <ac:spMkLst>
            <pc:docMk/>
            <pc:sldMk cId="0" sldId="263"/>
            <ac:spMk id="55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6.970" v="1272" actId="478"/>
          <ac:spMkLst>
            <pc:docMk/>
            <pc:sldMk cId="0" sldId="263"/>
            <ac:spMk id="55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33:36.970" v="1272" actId="478"/>
          <ac:spMkLst>
            <pc:docMk/>
            <pc:sldMk cId="0" sldId="263"/>
            <ac:spMk id="558" creationId="{00000000-0000-0000-0000-000000000000}"/>
          </ac:spMkLst>
        </pc:spChg>
        <pc:grpChg chg="del">
          <ac:chgData name="Habibulloh Saputra" userId="ab9b4ba6a9b02ee3" providerId="LiveId" clId="{33B217EC-FF29-48FD-901E-F9D4FE56122E}" dt="2024-01-06T02:33:39.343" v="1274" actId="478"/>
          <ac:grpSpMkLst>
            <pc:docMk/>
            <pc:sldMk cId="0" sldId="263"/>
            <ac:grpSpMk id="455" creationId="{00000000-0000-0000-0000-000000000000}"/>
          </ac:grpSpMkLst>
        </pc:grpChg>
        <pc:picChg chg="add mod modCrop">
          <ac:chgData name="Habibulloh Saputra" userId="ab9b4ba6a9b02ee3" providerId="LiveId" clId="{33B217EC-FF29-48FD-901E-F9D4FE56122E}" dt="2024-01-06T02:38:15.479" v="1325" actId="1076"/>
          <ac:picMkLst>
            <pc:docMk/>
            <pc:sldMk cId="0" sldId="263"/>
            <ac:picMk id="11" creationId="{036CA8CF-B011-548A-DC03-437442D997E7}"/>
          </ac:picMkLst>
        </pc:picChg>
        <pc:cxnChg chg="mod">
          <ac:chgData name="Habibulloh Saputra" userId="ab9b4ba6a9b02ee3" providerId="LiveId" clId="{33B217EC-FF29-48FD-901E-F9D4FE56122E}" dt="2024-01-06T02:38:09.353" v="1324" actId="1076"/>
          <ac:cxnSpMkLst>
            <pc:docMk/>
            <pc:sldMk cId="0" sldId="263"/>
            <ac:cxnSpMk id="458" creationId="{00000000-0000-0000-0000-000000000000}"/>
          </ac:cxnSpMkLst>
        </pc:cxnChg>
      </pc:sldChg>
      <pc:sldChg chg="addSp delSp modSp mod ord">
        <pc:chgData name="Habibulloh Saputra" userId="ab9b4ba6a9b02ee3" providerId="LiveId" clId="{33B217EC-FF29-48FD-901E-F9D4FE56122E}" dt="2024-01-06T02:24:38.452" v="1209"/>
        <pc:sldMkLst>
          <pc:docMk/>
          <pc:sldMk cId="0" sldId="264"/>
        </pc:sldMkLst>
        <pc:spChg chg="add del mod">
          <ac:chgData name="Habibulloh Saputra" userId="ab9b4ba6a9b02ee3" providerId="LiveId" clId="{33B217EC-FF29-48FD-901E-F9D4FE56122E}" dt="2024-01-06T02:20:43.853" v="1124" actId="478"/>
          <ac:spMkLst>
            <pc:docMk/>
            <pc:sldMk cId="0" sldId="264"/>
            <ac:spMk id="3" creationId="{2CEFC790-0595-2998-A683-0916C82A95A9}"/>
          </ac:spMkLst>
        </pc:spChg>
        <pc:spChg chg="add del mod">
          <ac:chgData name="Habibulloh Saputra" userId="ab9b4ba6a9b02ee3" providerId="LiveId" clId="{33B217EC-FF29-48FD-901E-F9D4FE56122E}" dt="2024-01-06T02:20:44.953" v="1125" actId="478"/>
          <ac:spMkLst>
            <pc:docMk/>
            <pc:sldMk cId="0" sldId="264"/>
            <ac:spMk id="5" creationId="{0B1269D7-A996-4628-DC42-93158468FF07}"/>
          </ac:spMkLst>
        </pc:spChg>
        <pc:spChg chg="add del mod">
          <ac:chgData name="Habibulloh Saputra" userId="ab9b4ba6a9b02ee3" providerId="LiveId" clId="{33B217EC-FF29-48FD-901E-F9D4FE56122E}" dt="2024-01-06T02:20:43.853" v="1124" actId="478"/>
          <ac:spMkLst>
            <pc:docMk/>
            <pc:sldMk cId="0" sldId="264"/>
            <ac:spMk id="7" creationId="{1EE5E247-ADB8-ECAF-0C78-E99EEDA188CC}"/>
          </ac:spMkLst>
        </pc:spChg>
        <pc:spChg chg="add del mod">
          <ac:chgData name="Habibulloh Saputra" userId="ab9b4ba6a9b02ee3" providerId="LiveId" clId="{33B217EC-FF29-48FD-901E-F9D4FE56122E}" dt="2024-01-06T02:20:44.953" v="1125" actId="478"/>
          <ac:spMkLst>
            <pc:docMk/>
            <pc:sldMk cId="0" sldId="264"/>
            <ac:spMk id="9" creationId="{587AA37D-1FAD-2B02-3AF0-2857A53C0365}"/>
          </ac:spMkLst>
        </pc:spChg>
        <pc:spChg chg="add del mod">
          <ac:chgData name="Habibulloh Saputra" userId="ab9b4ba6a9b02ee3" providerId="LiveId" clId="{33B217EC-FF29-48FD-901E-F9D4FE56122E}" dt="2024-01-06T02:20:44.953" v="1125" actId="478"/>
          <ac:spMkLst>
            <pc:docMk/>
            <pc:sldMk cId="0" sldId="264"/>
            <ac:spMk id="11" creationId="{E0C0EEE0-2582-4084-B88D-508ABD8912C0}"/>
          </ac:spMkLst>
        </pc:spChg>
        <pc:spChg chg="add del mod">
          <ac:chgData name="Habibulloh Saputra" userId="ab9b4ba6a9b02ee3" providerId="LiveId" clId="{33B217EC-FF29-48FD-901E-F9D4FE56122E}" dt="2024-01-06T02:20:43.853" v="1124" actId="478"/>
          <ac:spMkLst>
            <pc:docMk/>
            <pc:sldMk cId="0" sldId="264"/>
            <ac:spMk id="13" creationId="{591C63FA-4080-BF21-A373-581C944947AC}"/>
          </ac:spMkLst>
        </pc:spChg>
        <pc:spChg chg="add del mod">
          <ac:chgData name="Habibulloh Saputra" userId="ab9b4ba6a9b02ee3" providerId="LiveId" clId="{33B217EC-FF29-48FD-901E-F9D4FE56122E}" dt="2024-01-06T02:22:50.252" v="1152"/>
          <ac:spMkLst>
            <pc:docMk/>
            <pc:sldMk cId="0" sldId="264"/>
            <ac:spMk id="16" creationId="{CEE30D0E-60B8-044F-9680-39E9128D7313}"/>
          </ac:spMkLst>
        </pc:spChg>
        <pc:spChg chg="add mod">
          <ac:chgData name="Habibulloh Saputra" userId="ab9b4ba6a9b02ee3" providerId="LiveId" clId="{33B217EC-FF29-48FD-901E-F9D4FE56122E}" dt="2024-01-06T02:23:47.018" v="1200" actId="20577"/>
          <ac:spMkLst>
            <pc:docMk/>
            <pc:sldMk cId="0" sldId="264"/>
            <ac:spMk id="17" creationId="{5B02C8D8-9190-6E9B-D4D4-80D3A533C07E}"/>
          </ac:spMkLst>
        </pc:spChg>
        <pc:spChg chg="mod">
          <ac:chgData name="Habibulloh Saputra" userId="ab9b4ba6a9b02ee3" providerId="LiveId" clId="{33B217EC-FF29-48FD-901E-F9D4FE56122E}" dt="2024-01-06T02:21:04.355" v="1145" actId="1076"/>
          <ac:spMkLst>
            <pc:docMk/>
            <pc:sldMk cId="0" sldId="264"/>
            <ac:spMk id="56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6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6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6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6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6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6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5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6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7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8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79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80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81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82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83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84" creationId="{00000000-0000-0000-0000-000000000000}"/>
          </ac:spMkLst>
        </pc:spChg>
        <pc:spChg chg="del">
          <ac:chgData name="Habibulloh Saputra" userId="ab9b4ba6a9b02ee3" providerId="LiveId" clId="{33B217EC-FF29-48FD-901E-F9D4FE56122E}" dt="2024-01-06T02:20:42.587" v="1123" actId="478"/>
          <ac:spMkLst>
            <pc:docMk/>
            <pc:sldMk cId="0" sldId="264"/>
            <ac:spMk id="599" creationId="{00000000-0000-0000-0000-000000000000}"/>
          </ac:spMkLst>
        </pc:spChg>
        <pc:grpChg chg="del">
          <ac:chgData name="Habibulloh Saputra" userId="ab9b4ba6a9b02ee3" providerId="LiveId" clId="{33B217EC-FF29-48FD-901E-F9D4FE56122E}" dt="2024-01-06T02:20:42.587" v="1123" actId="478"/>
          <ac:grpSpMkLst>
            <pc:docMk/>
            <pc:sldMk cId="0" sldId="264"/>
            <ac:grpSpMk id="585" creationId="{00000000-0000-0000-0000-000000000000}"/>
          </ac:grpSpMkLst>
        </pc:grpChg>
        <pc:grpChg chg="del">
          <ac:chgData name="Habibulloh Saputra" userId="ab9b4ba6a9b02ee3" providerId="LiveId" clId="{33B217EC-FF29-48FD-901E-F9D4FE56122E}" dt="2024-01-06T02:20:42.587" v="1123" actId="478"/>
          <ac:grpSpMkLst>
            <pc:docMk/>
            <pc:sldMk cId="0" sldId="264"/>
            <ac:grpSpMk id="592" creationId="{00000000-0000-0000-0000-000000000000}"/>
          </ac:grpSpMkLst>
        </pc:grpChg>
        <pc:picChg chg="add mod">
          <ac:chgData name="Habibulloh Saputra" userId="ab9b4ba6a9b02ee3" providerId="LiveId" clId="{33B217EC-FF29-48FD-901E-F9D4FE56122E}" dt="2024-01-06T02:23:54.612" v="1201" actId="1076"/>
          <ac:picMkLst>
            <pc:docMk/>
            <pc:sldMk cId="0" sldId="264"/>
            <ac:picMk id="15" creationId="{96B21567-229C-4097-030F-F8C84E9560A7}"/>
          </ac:picMkLst>
        </pc:picChg>
        <pc:picChg chg="add mod">
          <ac:chgData name="Habibulloh Saputra" userId="ab9b4ba6a9b02ee3" providerId="LiveId" clId="{33B217EC-FF29-48FD-901E-F9D4FE56122E}" dt="2024-01-06T02:24:31.205" v="1207" actId="1076"/>
          <ac:picMkLst>
            <pc:docMk/>
            <pc:sldMk cId="0" sldId="264"/>
            <ac:picMk id="19" creationId="{B811CF4C-391F-92E2-5499-0C074D0E107F}"/>
          </ac:picMkLst>
        </pc:picChg>
        <pc:cxnChg chg="mod">
          <ac:chgData name="Habibulloh Saputra" userId="ab9b4ba6a9b02ee3" providerId="LiveId" clId="{33B217EC-FF29-48FD-901E-F9D4FE56122E}" dt="2024-01-06T02:21:09.936" v="1146" actId="1076"/>
          <ac:cxnSpMkLst>
            <pc:docMk/>
            <pc:sldMk cId="0" sldId="264"/>
            <ac:cxnSpMk id="600" creationId="{00000000-0000-0000-0000-000000000000}"/>
          </ac:cxnSpMkLst>
        </pc:cxnChg>
      </pc:sldChg>
      <pc:sldChg chg="del">
        <pc:chgData name="Habibulloh Saputra" userId="ab9b4ba6a9b02ee3" providerId="LiveId" clId="{33B217EC-FF29-48FD-901E-F9D4FE56122E}" dt="2024-01-06T02:51:50.496" v="1374" actId="47"/>
        <pc:sldMkLst>
          <pc:docMk/>
          <pc:sldMk cId="0" sldId="265"/>
        </pc:sldMkLst>
      </pc:sldChg>
      <pc:sldChg chg="del">
        <pc:chgData name="Habibulloh Saputra" userId="ab9b4ba6a9b02ee3" providerId="LiveId" clId="{33B217EC-FF29-48FD-901E-F9D4FE56122E}" dt="2024-01-06T02:51:51.771" v="1375" actId="47"/>
        <pc:sldMkLst>
          <pc:docMk/>
          <pc:sldMk cId="0" sldId="266"/>
        </pc:sldMkLst>
      </pc:sldChg>
      <pc:sldChg chg="del">
        <pc:chgData name="Habibulloh Saputra" userId="ab9b4ba6a9b02ee3" providerId="LiveId" clId="{33B217EC-FF29-48FD-901E-F9D4FE56122E}" dt="2024-01-06T02:52:05.349" v="1401" actId="47"/>
        <pc:sldMkLst>
          <pc:docMk/>
          <pc:sldMk cId="0" sldId="267"/>
        </pc:sldMkLst>
      </pc:sldChg>
      <pc:sldChg chg="del">
        <pc:chgData name="Habibulloh Saputra" userId="ab9b4ba6a9b02ee3" providerId="LiveId" clId="{33B217EC-FF29-48FD-901E-F9D4FE56122E}" dt="2024-01-06T02:51:52.816" v="1376" actId="47"/>
        <pc:sldMkLst>
          <pc:docMk/>
          <pc:sldMk cId="0" sldId="268"/>
        </pc:sldMkLst>
      </pc:sldChg>
      <pc:sldChg chg="del">
        <pc:chgData name="Habibulloh Saputra" userId="ab9b4ba6a9b02ee3" providerId="LiveId" clId="{33B217EC-FF29-48FD-901E-F9D4FE56122E}" dt="2024-01-06T02:51:54.296" v="1377" actId="47"/>
        <pc:sldMkLst>
          <pc:docMk/>
          <pc:sldMk cId="0" sldId="269"/>
        </pc:sldMkLst>
      </pc:sldChg>
      <pc:sldChg chg="del">
        <pc:chgData name="Habibulloh Saputra" userId="ab9b4ba6a9b02ee3" providerId="LiveId" clId="{33B217EC-FF29-48FD-901E-F9D4FE56122E}" dt="2024-01-06T02:51:55.176" v="1378" actId="47"/>
        <pc:sldMkLst>
          <pc:docMk/>
          <pc:sldMk cId="0" sldId="270"/>
        </pc:sldMkLst>
      </pc:sldChg>
      <pc:sldChg chg="del">
        <pc:chgData name="Habibulloh Saputra" userId="ab9b4ba6a9b02ee3" providerId="LiveId" clId="{33B217EC-FF29-48FD-901E-F9D4FE56122E}" dt="2024-01-06T02:51:55.556" v="1379" actId="47"/>
        <pc:sldMkLst>
          <pc:docMk/>
          <pc:sldMk cId="0" sldId="271"/>
        </pc:sldMkLst>
      </pc:sldChg>
      <pc:sldChg chg="del">
        <pc:chgData name="Habibulloh Saputra" userId="ab9b4ba6a9b02ee3" providerId="LiveId" clId="{33B217EC-FF29-48FD-901E-F9D4FE56122E}" dt="2024-01-06T02:51:55.966" v="1380" actId="47"/>
        <pc:sldMkLst>
          <pc:docMk/>
          <pc:sldMk cId="0" sldId="272"/>
        </pc:sldMkLst>
      </pc:sldChg>
      <pc:sldChg chg="del">
        <pc:chgData name="Habibulloh Saputra" userId="ab9b4ba6a9b02ee3" providerId="LiveId" clId="{33B217EC-FF29-48FD-901E-F9D4FE56122E}" dt="2024-01-06T02:51:56.212" v="1381" actId="47"/>
        <pc:sldMkLst>
          <pc:docMk/>
          <pc:sldMk cId="0" sldId="273"/>
        </pc:sldMkLst>
      </pc:sldChg>
      <pc:sldChg chg="del ord modNotes">
        <pc:chgData name="Habibulloh Saputra" userId="ab9b4ba6a9b02ee3" providerId="LiveId" clId="{33B217EC-FF29-48FD-901E-F9D4FE56122E}" dt="2024-01-06T02:52:05.827" v="1402" actId="47"/>
        <pc:sldMkLst>
          <pc:docMk/>
          <pc:sldMk cId="0" sldId="274"/>
        </pc:sldMkLst>
      </pc:sldChg>
      <pc:sldChg chg="del">
        <pc:chgData name="Habibulloh Saputra" userId="ab9b4ba6a9b02ee3" providerId="LiveId" clId="{33B217EC-FF29-48FD-901E-F9D4FE56122E}" dt="2024-01-06T02:51:57.246" v="1382" actId="47"/>
        <pc:sldMkLst>
          <pc:docMk/>
          <pc:sldMk cId="0" sldId="275"/>
        </pc:sldMkLst>
      </pc:sldChg>
      <pc:sldChg chg="del">
        <pc:chgData name="Habibulloh Saputra" userId="ab9b4ba6a9b02ee3" providerId="LiveId" clId="{33B217EC-FF29-48FD-901E-F9D4FE56122E}" dt="2024-01-06T02:51:57.858" v="1383" actId="47"/>
        <pc:sldMkLst>
          <pc:docMk/>
          <pc:sldMk cId="0" sldId="276"/>
        </pc:sldMkLst>
      </pc:sldChg>
      <pc:sldChg chg="del">
        <pc:chgData name="Habibulloh Saputra" userId="ab9b4ba6a9b02ee3" providerId="LiveId" clId="{33B217EC-FF29-48FD-901E-F9D4FE56122E}" dt="2024-01-06T02:51:58.368" v="1384" actId="47"/>
        <pc:sldMkLst>
          <pc:docMk/>
          <pc:sldMk cId="0" sldId="277"/>
        </pc:sldMkLst>
      </pc:sldChg>
      <pc:sldChg chg="del">
        <pc:chgData name="Habibulloh Saputra" userId="ab9b4ba6a9b02ee3" providerId="LiveId" clId="{33B217EC-FF29-48FD-901E-F9D4FE56122E}" dt="2024-01-06T02:51:58.871" v="1385" actId="47"/>
        <pc:sldMkLst>
          <pc:docMk/>
          <pc:sldMk cId="0" sldId="278"/>
        </pc:sldMkLst>
      </pc:sldChg>
      <pc:sldChg chg="del">
        <pc:chgData name="Habibulloh Saputra" userId="ab9b4ba6a9b02ee3" providerId="LiveId" clId="{33B217EC-FF29-48FD-901E-F9D4FE56122E}" dt="2024-01-06T02:51:59.396" v="1386" actId="47"/>
        <pc:sldMkLst>
          <pc:docMk/>
          <pc:sldMk cId="0" sldId="279"/>
        </pc:sldMkLst>
      </pc:sldChg>
      <pc:sldChg chg="del">
        <pc:chgData name="Habibulloh Saputra" userId="ab9b4ba6a9b02ee3" providerId="LiveId" clId="{33B217EC-FF29-48FD-901E-F9D4FE56122E}" dt="2024-01-06T02:52:04.534" v="1400" actId="47"/>
        <pc:sldMkLst>
          <pc:docMk/>
          <pc:sldMk cId="0" sldId="280"/>
        </pc:sldMkLst>
      </pc:sldChg>
      <pc:sldChg chg="del">
        <pc:chgData name="Habibulloh Saputra" userId="ab9b4ba6a9b02ee3" providerId="LiveId" clId="{33B217EC-FF29-48FD-901E-F9D4FE56122E}" dt="2024-01-06T02:52:04.066" v="1399" actId="47"/>
        <pc:sldMkLst>
          <pc:docMk/>
          <pc:sldMk cId="0" sldId="281"/>
        </pc:sldMkLst>
      </pc:sldChg>
      <pc:sldChg chg="del">
        <pc:chgData name="Habibulloh Saputra" userId="ab9b4ba6a9b02ee3" providerId="LiveId" clId="{33B217EC-FF29-48FD-901E-F9D4FE56122E}" dt="2024-01-06T02:52:03.435" v="1398" actId="47"/>
        <pc:sldMkLst>
          <pc:docMk/>
          <pc:sldMk cId="0" sldId="282"/>
        </pc:sldMkLst>
      </pc:sldChg>
      <pc:sldChg chg="del">
        <pc:chgData name="Habibulloh Saputra" userId="ab9b4ba6a9b02ee3" providerId="LiveId" clId="{33B217EC-FF29-48FD-901E-F9D4FE56122E}" dt="2024-01-06T02:52:03.015" v="1397" actId="47"/>
        <pc:sldMkLst>
          <pc:docMk/>
          <pc:sldMk cId="0" sldId="283"/>
        </pc:sldMkLst>
      </pc:sldChg>
      <pc:sldChg chg="del">
        <pc:chgData name="Habibulloh Saputra" userId="ab9b4ba6a9b02ee3" providerId="LiveId" clId="{33B217EC-FF29-48FD-901E-F9D4FE56122E}" dt="2024-01-06T02:52:01.066" v="1387" actId="47"/>
        <pc:sldMkLst>
          <pc:docMk/>
          <pc:sldMk cId="0" sldId="284"/>
        </pc:sldMkLst>
      </pc:sldChg>
      <pc:sldChg chg="del">
        <pc:chgData name="Habibulloh Saputra" userId="ab9b4ba6a9b02ee3" providerId="LiveId" clId="{33B217EC-FF29-48FD-901E-F9D4FE56122E}" dt="2024-01-06T02:52:01.296" v="1388" actId="47"/>
        <pc:sldMkLst>
          <pc:docMk/>
          <pc:sldMk cId="0" sldId="285"/>
        </pc:sldMkLst>
      </pc:sldChg>
      <pc:sldChg chg="del">
        <pc:chgData name="Habibulloh Saputra" userId="ab9b4ba6a9b02ee3" providerId="LiveId" clId="{33B217EC-FF29-48FD-901E-F9D4FE56122E}" dt="2024-01-06T02:52:01.506" v="1389" actId="47"/>
        <pc:sldMkLst>
          <pc:docMk/>
          <pc:sldMk cId="0" sldId="286"/>
        </pc:sldMkLst>
      </pc:sldChg>
      <pc:sldChg chg="del">
        <pc:chgData name="Habibulloh Saputra" userId="ab9b4ba6a9b02ee3" providerId="LiveId" clId="{33B217EC-FF29-48FD-901E-F9D4FE56122E}" dt="2024-01-06T02:52:01.706" v="1390" actId="47"/>
        <pc:sldMkLst>
          <pc:docMk/>
          <pc:sldMk cId="0" sldId="287"/>
        </pc:sldMkLst>
      </pc:sldChg>
      <pc:sldChg chg="del">
        <pc:chgData name="Habibulloh Saputra" userId="ab9b4ba6a9b02ee3" providerId="LiveId" clId="{33B217EC-FF29-48FD-901E-F9D4FE56122E}" dt="2024-01-06T02:52:01.946" v="1391" actId="47"/>
        <pc:sldMkLst>
          <pc:docMk/>
          <pc:sldMk cId="0" sldId="288"/>
        </pc:sldMkLst>
      </pc:sldChg>
      <pc:sldChg chg="del">
        <pc:chgData name="Habibulloh Saputra" userId="ab9b4ba6a9b02ee3" providerId="LiveId" clId="{33B217EC-FF29-48FD-901E-F9D4FE56122E}" dt="2024-01-06T02:52:02.121" v="1392" actId="47"/>
        <pc:sldMkLst>
          <pc:docMk/>
          <pc:sldMk cId="0" sldId="289"/>
        </pc:sldMkLst>
      </pc:sldChg>
      <pc:sldChg chg="del">
        <pc:chgData name="Habibulloh Saputra" userId="ab9b4ba6a9b02ee3" providerId="LiveId" clId="{33B217EC-FF29-48FD-901E-F9D4FE56122E}" dt="2024-01-06T02:52:02.276" v="1393" actId="47"/>
        <pc:sldMkLst>
          <pc:docMk/>
          <pc:sldMk cId="0" sldId="290"/>
        </pc:sldMkLst>
      </pc:sldChg>
      <pc:sldChg chg="del">
        <pc:chgData name="Habibulloh Saputra" userId="ab9b4ba6a9b02ee3" providerId="LiveId" clId="{33B217EC-FF29-48FD-901E-F9D4FE56122E}" dt="2024-01-06T02:52:02.451" v="1394" actId="47"/>
        <pc:sldMkLst>
          <pc:docMk/>
          <pc:sldMk cId="0" sldId="291"/>
        </pc:sldMkLst>
      </pc:sldChg>
      <pc:sldChg chg="del">
        <pc:chgData name="Habibulloh Saputra" userId="ab9b4ba6a9b02ee3" providerId="LiveId" clId="{33B217EC-FF29-48FD-901E-F9D4FE56122E}" dt="2024-01-06T02:52:02.615" v="1395" actId="47"/>
        <pc:sldMkLst>
          <pc:docMk/>
          <pc:sldMk cId="0" sldId="292"/>
        </pc:sldMkLst>
      </pc:sldChg>
      <pc:sldChg chg="del">
        <pc:chgData name="Habibulloh Saputra" userId="ab9b4ba6a9b02ee3" providerId="LiveId" clId="{33B217EC-FF29-48FD-901E-F9D4FE56122E}" dt="2024-01-06T02:52:02.836" v="1396" actId="47"/>
        <pc:sldMkLst>
          <pc:docMk/>
          <pc:sldMk cId="0" sldId="293"/>
        </pc:sldMkLst>
      </pc:sldChg>
      <pc:sldMasterChg chg="delSldLayout">
        <pc:chgData name="Habibulloh Saputra" userId="ab9b4ba6a9b02ee3" providerId="LiveId" clId="{33B217EC-FF29-48FD-901E-F9D4FE56122E}" dt="2024-01-06T02:52:05.827" v="1402" actId="47"/>
        <pc:sldMasterMkLst>
          <pc:docMk/>
          <pc:sldMasterMk cId="0" sldId="2147483666"/>
        </pc:sldMasterMkLst>
        <pc:sldLayoutChg chg="del">
          <pc:chgData name="Habibulloh Saputra" userId="ab9b4ba6a9b02ee3" providerId="LiveId" clId="{33B217EC-FF29-48FD-901E-F9D4FE56122E}" dt="2024-01-06T02:51:56.212" v="1381" actId="47"/>
          <pc:sldLayoutMkLst>
            <pc:docMk/>
            <pc:sldMasterMk cId="0" sldId="2147483666"/>
            <pc:sldLayoutMk cId="0" sldId="2147483656"/>
          </pc:sldLayoutMkLst>
        </pc:sldLayoutChg>
        <pc:sldLayoutChg chg="del">
          <pc:chgData name="Habibulloh Saputra" userId="ab9b4ba6a9b02ee3" providerId="LiveId" clId="{33B217EC-FF29-48FD-901E-F9D4FE56122E}" dt="2024-01-06T02:51:51.771" v="1375" actId="47"/>
          <pc:sldLayoutMkLst>
            <pc:docMk/>
            <pc:sldMasterMk cId="0" sldId="2147483666"/>
            <pc:sldLayoutMk cId="0" sldId="2147483657"/>
          </pc:sldLayoutMkLst>
        </pc:sldLayoutChg>
        <pc:sldLayoutChg chg="del">
          <pc:chgData name="Habibulloh Saputra" userId="ab9b4ba6a9b02ee3" providerId="LiveId" clId="{33B217EC-FF29-48FD-901E-F9D4FE56122E}" dt="2024-01-06T02:52:05.349" v="1401" actId="47"/>
          <pc:sldLayoutMkLst>
            <pc:docMk/>
            <pc:sldMasterMk cId="0" sldId="2147483666"/>
            <pc:sldLayoutMk cId="0" sldId="2147483658"/>
          </pc:sldLayoutMkLst>
        </pc:sldLayoutChg>
        <pc:sldLayoutChg chg="del">
          <pc:chgData name="Habibulloh Saputra" userId="ab9b4ba6a9b02ee3" providerId="LiveId" clId="{33B217EC-FF29-48FD-901E-F9D4FE56122E}" dt="2024-01-06T02:51:55.966" v="1380" actId="47"/>
          <pc:sldLayoutMkLst>
            <pc:docMk/>
            <pc:sldMasterMk cId="0" sldId="2147483666"/>
            <pc:sldLayoutMk cId="0" sldId="2147483659"/>
          </pc:sldLayoutMkLst>
        </pc:sldLayoutChg>
        <pc:sldLayoutChg chg="del">
          <pc:chgData name="Habibulloh Saputra" userId="ab9b4ba6a9b02ee3" providerId="LiveId" clId="{33B217EC-FF29-48FD-901E-F9D4FE56122E}" dt="2024-01-06T02:52:05.827" v="1402" actId="47"/>
          <pc:sldLayoutMkLst>
            <pc:docMk/>
            <pc:sldMasterMk cId="0" sldId="2147483666"/>
            <pc:sldLayoutMk cId="0" sldId="2147483660"/>
          </pc:sldLayoutMkLst>
        </pc:sldLayoutChg>
        <pc:sldLayoutChg chg="del">
          <pc:chgData name="Habibulloh Saputra" userId="ab9b4ba6a9b02ee3" providerId="LiveId" clId="{33B217EC-FF29-48FD-901E-F9D4FE56122E}" dt="2024-01-06T02:51:57.246" v="1382" actId="47"/>
          <pc:sldLayoutMkLst>
            <pc:docMk/>
            <pc:sldMasterMk cId="0" sldId="2147483666"/>
            <pc:sldLayoutMk cId="0" sldId="2147483661"/>
          </pc:sldLayoutMkLst>
        </pc:sldLayoutChg>
        <pc:sldLayoutChg chg="del">
          <pc:chgData name="Habibulloh Saputra" userId="ab9b4ba6a9b02ee3" providerId="LiveId" clId="{33B217EC-FF29-48FD-901E-F9D4FE56122E}" dt="2024-01-06T02:51:57.858" v="1383" actId="47"/>
          <pc:sldLayoutMkLst>
            <pc:docMk/>
            <pc:sldMasterMk cId="0" sldId="2147483666"/>
            <pc:sldLayoutMk cId="0" sldId="2147483662"/>
          </pc:sldLayoutMkLst>
        </pc:sldLayoutChg>
      </pc:sldMasterChg>
      <pc:sldMasterChg chg="del delSldLayout">
        <pc:chgData name="Habibulloh Saputra" userId="ab9b4ba6a9b02ee3" providerId="LiveId" clId="{33B217EC-FF29-48FD-901E-F9D4FE56122E}" dt="2024-01-06T02:51:58.871" v="1385" actId="47"/>
        <pc:sldMasterMkLst>
          <pc:docMk/>
          <pc:sldMasterMk cId="0" sldId="2147483667"/>
        </pc:sldMasterMkLst>
        <pc:sldLayoutChg chg="del">
          <pc:chgData name="Habibulloh Saputra" userId="ab9b4ba6a9b02ee3" providerId="LiveId" clId="{33B217EC-FF29-48FD-901E-F9D4FE56122E}" dt="2024-01-06T02:51:58.871" v="1385" actId="47"/>
          <pc:sldLayoutMkLst>
            <pc:docMk/>
            <pc:sldMasterMk cId="0" sldId="2147483667"/>
            <pc:sldLayoutMk cId="0" sldId="2147483664"/>
          </pc:sldLayoutMkLst>
        </pc:sldLayoutChg>
      </pc:sldMasterChg>
      <pc:sldMasterChg chg="del delSldLayout">
        <pc:chgData name="Habibulloh Saputra" userId="ab9b4ba6a9b02ee3" providerId="LiveId" clId="{33B217EC-FF29-48FD-901E-F9D4FE56122E}" dt="2024-01-06T02:52:04.534" v="1400" actId="47"/>
        <pc:sldMasterMkLst>
          <pc:docMk/>
          <pc:sldMasterMk cId="0" sldId="2147483668"/>
        </pc:sldMasterMkLst>
        <pc:sldLayoutChg chg="del">
          <pc:chgData name="Habibulloh Saputra" userId="ab9b4ba6a9b02ee3" providerId="LiveId" clId="{33B217EC-FF29-48FD-901E-F9D4FE56122E}" dt="2024-01-06T02:52:04.534" v="1400" actId="47"/>
          <pc:sldLayoutMkLst>
            <pc:docMk/>
            <pc:sldMasterMk cId="0" sldId="214748366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193174" y="680730"/>
            <a:ext cx="4698238" cy="1474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DASAR SISTEM KOMPUTER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595091" y="2479810"/>
            <a:ext cx="4197226" cy="1293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Nama	: Habibulloh </a:t>
            </a:r>
            <a:r>
              <a:rPr lang="en-US" sz="1600" b="1" dirty="0" err="1">
                <a:solidFill>
                  <a:schemeClr val="bg1"/>
                </a:solidFill>
              </a:rPr>
              <a:t>Huga</a:t>
            </a:r>
            <a:r>
              <a:rPr lang="en-US" sz="1600" b="1" dirty="0">
                <a:solidFill>
                  <a:schemeClr val="bg1"/>
                </a:solidFill>
              </a:rPr>
              <a:t> Hendra Saputra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NIM	: 2300018139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Kelas</a:t>
            </a:r>
            <a:r>
              <a:rPr lang="en-US" sz="1600" b="1" dirty="0">
                <a:solidFill>
                  <a:schemeClr val="bg1"/>
                </a:solidFill>
              </a:rPr>
              <a:t>	: C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MENENTUKAN BILANGAN PRIMA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311700" y="1783376"/>
            <a:ext cx="7988925" cy="112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0" i="0" dirty="0">
                <a:solidFill>
                  <a:schemeClr val="accent4"/>
                </a:solidFill>
                <a:effectLst/>
                <a:latin typeface="Söhne"/>
              </a:rPr>
              <a:t>Program akan menerima </a:t>
            </a:r>
            <a:r>
              <a:rPr lang="id-ID" sz="1400" b="0" i="0" dirty="0" err="1">
                <a:solidFill>
                  <a:schemeClr val="accent4"/>
                </a:solidFill>
                <a:effectLst/>
                <a:latin typeface="Söhne"/>
              </a:rPr>
              <a:t>input</a:t>
            </a:r>
            <a:r>
              <a:rPr lang="id-ID" sz="1400" b="0" i="0" dirty="0">
                <a:solidFill>
                  <a:schemeClr val="accent4"/>
                </a:solidFill>
                <a:effectLst/>
                <a:latin typeface="Söhne"/>
              </a:rPr>
              <a:t> berupa bilangan yang ingin diperiksa apakah prima atau bukan.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Kita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diharuskan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untuk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memasukkan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angka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yang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akan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kita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cek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apakah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prima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atau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bukan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terlebih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dahulu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,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tetapi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di program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ini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baru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bisa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memasukkan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angka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2 digit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saja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. </a:t>
            </a:r>
            <a:r>
              <a:rPr lang="id-ID" sz="1400" b="0" i="0" dirty="0">
                <a:solidFill>
                  <a:schemeClr val="accent4"/>
                </a:solidFill>
                <a:effectLst/>
                <a:latin typeface="Söhne"/>
              </a:rPr>
              <a:t>Program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ini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id-ID" sz="1400" b="0" i="0" dirty="0">
                <a:solidFill>
                  <a:schemeClr val="accent4"/>
                </a:solidFill>
                <a:effectLst/>
                <a:latin typeface="Söhne"/>
              </a:rPr>
              <a:t>akan menguji apakah bilangan tersebut dapat dibagi dengan bilangan lain selain 1 dan dirinya sendiri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,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jika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bilangan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itu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hanya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bisa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dibagi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dengan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angka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1 dan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angka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itu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sendiri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berarti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bilangan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itu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termasuk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</a:t>
            </a:r>
            <a:r>
              <a:rPr lang="en-US" sz="1400" b="0" i="0" dirty="0" err="1">
                <a:solidFill>
                  <a:schemeClr val="accent4"/>
                </a:solidFill>
                <a:effectLst/>
                <a:latin typeface="Söhne"/>
              </a:rPr>
              <a:t>bilangan</a:t>
            </a:r>
            <a:r>
              <a:rPr lang="en-US" sz="1400" b="0" i="0" dirty="0">
                <a:solidFill>
                  <a:schemeClr val="accent4"/>
                </a:solidFill>
                <a:effectLst/>
                <a:latin typeface="Söhne"/>
              </a:rPr>
              <a:t> prima.</a:t>
            </a:r>
            <a:endParaRPr sz="1400" dirty="0">
              <a:solidFill>
                <a:schemeClr val="accent4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itle 20">
            <a:extLst>
              <a:ext uri="{FF2B5EF4-FFF2-40B4-BE49-F238E27FC236}">
                <a16:creationId xmlns:a16="http://schemas.microsoft.com/office/drawing/2014/main" id="{087CDC9B-16C3-0782-967A-46B2F34E9C53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311700" y="1388548"/>
            <a:ext cx="2076000" cy="376331"/>
          </a:xfrm>
        </p:spPr>
        <p:txBody>
          <a:bodyPr/>
          <a:lstStyle/>
          <a:p>
            <a:pPr algn="l"/>
            <a:r>
              <a:rPr lang="en-US" sz="1600" dirty="0" err="1"/>
              <a:t>Deskripsi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endParaRPr lang="id-ID" sz="1600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90581209-0B4D-9AFA-CDB5-E70BAF9AF2E8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311700" y="3770769"/>
            <a:ext cx="8125521" cy="1124849"/>
          </a:xfrm>
        </p:spPr>
        <p:txBody>
          <a:bodyPr/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Link Project :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id-ID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https://github.com/HabibullohHuga/TP-DSK2023-Habibulloh/blob/87a39593484c0effa507d53e1aa3f7098a8fb92c/TP-DSK2023-Habibulloh.asm</a:t>
            </a:r>
            <a:br>
              <a:rPr lang="en-US" sz="1200" b="1" dirty="0">
                <a:solidFill>
                  <a:schemeClr val="bg1"/>
                </a:solidFill>
              </a:rPr>
            </a:br>
            <a:endParaRPr lang="id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146694" y="2541754"/>
            <a:ext cx="3564954" cy="78541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153717" y="1606424"/>
            <a:ext cx="3559532" cy="66906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164499" y="698429"/>
            <a:ext cx="3559532" cy="66906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0" y="5282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</a:rPr>
              <a:t>ALUR KERJA PROGRAM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153717" y="526175"/>
            <a:ext cx="3105143" cy="833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diminta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memasukkan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cek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apakah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prima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164498" y="2425379"/>
            <a:ext cx="3520464" cy="908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Selanjutnya</a:t>
            </a:r>
            <a:r>
              <a:rPr lang="en-US" dirty="0">
                <a:solidFill>
                  <a:schemeClr val="dk1"/>
                </a:solidFill>
              </a:rPr>
              <a:t>, program </a:t>
            </a:r>
            <a:r>
              <a:rPr lang="en-US" dirty="0" err="1">
                <a:solidFill>
                  <a:schemeClr val="dk1"/>
                </a:solidFill>
              </a:rPr>
              <a:t>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menghasilkan</a:t>
            </a:r>
            <a:r>
              <a:rPr lang="en-US" dirty="0">
                <a:solidFill>
                  <a:schemeClr val="dk1"/>
                </a:solidFill>
              </a:rPr>
              <a:t> output </a:t>
            </a:r>
            <a:r>
              <a:rPr lang="en-US" dirty="0" err="1">
                <a:solidFill>
                  <a:schemeClr val="dk1"/>
                </a:solidFill>
              </a:rPr>
              <a:t>dari</a:t>
            </a:r>
            <a:r>
              <a:rPr lang="en-US" dirty="0">
                <a:solidFill>
                  <a:schemeClr val="dk1"/>
                </a:solidFill>
              </a:rPr>
              <a:t> Langkah </a:t>
            </a:r>
            <a:r>
              <a:rPr lang="en-US" dirty="0" err="1">
                <a:solidFill>
                  <a:schemeClr val="dk1"/>
                </a:solidFill>
              </a:rPr>
              <a:t>diatas,jika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hanya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bisa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dibagi</a:t>
            </a:r>
            <a:r>
              <a:rPr lang="en-US" dirty="0">
                <a:solidFill>
                  <a:schemeClr val="dk1"/>
                </a:solidFill>
              </a:rPr>
              <a:t> 1 dan </a:t>
            </a:r>
            <a:r>
              <a:rPr lang="en-US" dirty="0" err="1">
                <a:solidFill>
                  <a:schemeClr val="dk1"/>
                </a:solidFill>
              </a:rPr>
              <a:t>angka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itu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sendiri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berarti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bilangan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itu</a:t>
            </a:r>
            <a:r>
              <a:rPr lang="en-US" dirty="0">
                <a:solidFill>
                  <a:schemeClr val="dk1"/>
                </a:solidFill>
              </a:rPr>
              <a:t> prima, dan </a:t>
            </a:r>
            <a:r>
              <a:rPr lang="en-US" dirty="0" err="1">
                <a:solidFill>
                  <a:schemeClr val="dk1"/>
                </a:solidFill>
              </a:rPr>
              <a:t>sebaliknya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126165" y="1664072"/>
            <a:ext cx="344583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Program </a:t>
            </a:r>
            <a:r>
              <a:rPr lang="en-US" dirty="0" err="1">
                <a:solidFill>
                  <a:schemeClr val="dk1"/>
                </a:solidFill>
              </a:rPr>
              <a:t>akan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menganalisi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apakah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angka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dimasukkan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tersebut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dapat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dibagi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selain</a:t>
            </a:r>
            <a:r>
              <a:rPr lang="en-US" dirty="0">
                <a:solidFill>
                  <a:schemeClr val="dk1"/>
                </a:solidFill>
              </a:rPr>
              <a:t> 1 dan </a:t>
            </a:r>
            <a:r>
              <a:rPr lang="en-US" dirty="0" err="1">
                <a:solidFill>
                  <a:schemeClr val="dk1"/>
                </a:solidFill>
              </a:rPr>
              <a:t>angka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itu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sendiri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565673"/>
            <a:ext cx="39169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605210" y="69113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611625" y="154753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615234" y="248052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16" name="Google Shape;416;p28"/>
          <p:cNvGrpSpPr/>
          <p:nvPr/>
        </p:nvGrpSpPr>
        <p:grpSpPr>
          <a:xfrm>
            <a:off x="120724" y="3535575"/>
            <a:ext cx="1829601" cy="1411236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683512" y="109829"/>
            <a:ext cx="518903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id-ID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sz="3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FITUR-FITUR PROGRAM</a:t>
            </a:r>
            <a:endParaRPr sz="3000" b="1" dirty="0">
              <a:solidFill>
                <a:schemeClr val="bg1"/>
              </a:solidFill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865757" y="1027699"/>
            <a:ext cx="5092390" cy="4055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 membuat program dalam bahasa </a:t>
            </a:r>
            <a:r>
              <a:rPr lang="id-ID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assembly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untuk menentukan bilangan prima,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saya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memanfaatkan beberapa fitur atau konsep sebagai berikut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Looping (</a:t>
            </a:r>
            <a:r>
              <a:rPr lang="en-US" sz="1200" dirty="0" err="1">
                <a:solidFill>
                  <a:schemeClr val="bg1"/>
                </a:solidFill>
              </a:rPr>
              <a:t>Perulangan</a:t>
            </a:r>
            <a:r>
              <a:rPr lang="en-US" sz="1200" dirty="0">
                <a:solidFill>
                  <a:schemeClr val="bg1"/>
                </a:solidFill>
              </a:rPr>
              <a:t>) : </a:t>
            </a:r>
            <a:r>
              <a:rPr lang="en-US" sz="1200" dirty="0" err="1">
                <a:solidFill>
                  <a:schemeClr val="bg1"/>
                </a:solidFill>
              </a:rPr>
              <a:t>intruksi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sangat </a:t>
            </a:r>
            <a:r>
              <a:rPr lang="en-US" sz="1200" dirty="0" err="1">
                <a:solidFill>
                  <a:schemeClr val="bg1"/>
                </a:solidFill>
              </a:rPr>
              <a:t>penting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pembuatan</a:t>
            </a:r>
            <a:r>
              <a:rPr lang="en-US" sz="1200" dirty="0">
                <a:solidFill>
                  <a:schemeClr val="bg1"/>
                </a:solidFill>
              </a:rPr>
              <a:t> program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menguji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apakah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bilangan</a:t>
            </a:r>
            <a:r>
              <a:rPr lang="en-US" sz="1200" dirty="0">
                <a:solidFill>
                  <a:schemeClr val="bg1"/>
                </a:solidFill>
              </a:rPr>
              <a:t> yang di </a:t>
            </a:r>
            <a:r>
              <a:rPr lang="en-US" sz="1200" dirty="0" err="1">
                <a:solidFill>
                  <a:schemeClr val="bg1"/>
                </a:solidFill>
              </a:rPr>
              <a:t>inputkan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termasuk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bilangan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>
                <a:solidFill>
                  <a:schemeClr val="bg1"/>
                </a:solidFill>
              </a:rPr>
              <a:t>atau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bukan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err="1">
                <a:solidFill>
                  <a:schemeClr val="bg1"/>
                </a:solidFill>
              </a:rPr>
              <a:t>Operasi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Aritmatika</a:t>
            </a:r>
            <a:r>
              <a:rPr lang="en-US" sz="1200" dirty="0">
                <a:solidFill>
                  <a:schemeClr val="bg1"/>
                </a:solidFill>
              </a:rPr>
              <a:t> :  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instruksi </a:t>
            </a:r>
            <a:r>
              <a:rPr lang="id-ID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aritmatika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sangat dibutuhkan untuk melakukan pengujian apakah bilangan bisa dibagi dengan bilangan lain atau tidak. </a:t>
            </a:r>
            <a:endParaRPr lang="en-U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20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Percabangan (</a:t>
            </a:r>
            <a:r>
              <a:rPr lang="id-ID" sz="1200" i="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Branching</a:t>
            </a:r>
            <a:r>
              <a:rPr lang="id-ID" sz="120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  <a:r>
              <a:rPr lang="en-US" sz="1200" dirty="0">
                <a:solidFill>
                  <a:srgbClr val="3741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menggunakan instruksi percabangan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sangat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dibutuhkan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program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ini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karena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Jika sebuah bilangan bisa dibagi dengan bilangan lain, maka perlu ada instruksi untuk melanjutkan ke langkah berikutnya atau keluar dari </a:t>
            </a:r>
            <a:r>
              <a:rPr lang="id-ID" sz="1200" b="0" i="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loop</a:t>
            </a:r>
            <a:r>
              <a:rPr lang="id-ID" sz="1200" b="0" i="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798840" y="71642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31185" y="305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CODINGAN PROGRAM 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158455" y="51519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059B5C8-88E4-7474-C137-72FE0238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5" y="515193"/>
            <a:ext cx="6214220" cy="34954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023DAF-CE52-8A39-D83C-EB72E602C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25" y="1748234"/>
            <a:ext cx="6116600" cy="3440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8E58C-1B87-51C4-A801-406CC47A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60071" cy="2958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85FC5-2B1B-CFAA-E967-990E5BC9F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275" y="0"/>
            <a:ext cx="5260071" cy="2958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B6EBD-0262-166D-7CCF-D27001C09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693" y="2747382"/>
            <a:ext cx="4259766" cy="23961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170451" y="9442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PROGRAM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229925" y="701023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6B21567-229C-4097-030F-F8C84E95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" y="1096536"/>
            <a:ext cx="5127909" cy="28844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02C8D8-9190-6E9B-D4D4-80D3A533C07E}"/>
              </a:ext>
            </a:extLst>
          </p:cNvPr>
          <p:cNvSpPr txBox="1"/>
          <p:nvPr/>
        </p:nvSpPr>
        <p:spPr>
          <a:xfrm>
            <a:off x="0" y="788759"/>
            <a:ext cx="25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Menginputkan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angka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11CF4C-391F-92E2-5499-0C074D0E1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298" y="2053218"/>
            <a:ext cx="5493834" cy="30902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55050" y="12038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PROJECT GITHUB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655050" y="615471"/>
            <a:ext cx="788019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CA8CF-B011-548A-DC03-437442D99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8" b="6654"/>
          <a:stretch/>
        </p:blipFill>
        <p:spPr>
          <a:xfrm>
            <a:off x="298210" y="726983"/>
            <a:ext cx="8593874" cy="42678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06108" y="1766904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FINISHED</a:t>
            </a:r>
            <a:endParaRPr sz="1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1724722" y="1902443"/>
            <a:ext cx="5433864" cy="1259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61234"/>
                </a:solidFill>
              </a:rPr>
              <a:t>THANKS</a:t>
            </a:r>
            <a:r>
              <a:rPr lang="es" sz="4000" b="1" dirty="0">
                <a:solidFill>
                  <a:srgbClr val="161234"/>
                </a:solidFill>
              </a:rPr>
              <a:t> </a:t>
            </a:r>
            <a:r>
              <a:rPr lang="es" sz="4800" b="1" dirty="0">
                <a:solidFill>
                  <a:srgbClr val="161234"/>
                </a:solidFill>
              </a:rPr>
              <a:t>YOU</a:t>
            </a:r>
            <a:endParaRPr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316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Impact</vt:lpstr>
      <vt:lpstr>Roboto Light</vt:lpstr>
      <vt:lpstr>Roboto</vt:lpstr>
      <vt:lpstr>Roboto Mono Thin</vt:lpstr>
      <vt:lpstr>Söhne</vt:lpstr>
      <vt:lpstr>Bree Serif</vt:lpstr>
      <vt:lpstr>Roboto Black</vt:lpstr>
      <vt:lpstr>Didact Gothic</vt:lpstr>
      <vt:lpstr>Arial</vt:lpstr>
      <vt:lpstr>WEB PROPOSAL</vt:lpstr>
      <vt:lpstr>DASAR SISTEM KOMPUTER</vt:lpstr>
      <vt:lpstr>MENENTUKAN BILANGAN PRIMA</vt:lpstr>
      <vt:lpstr>ALUR KERJA PROGRAM</vt:lpstr>
      <vt:lpstr> FITUR-FITUR PROGRAM</vt:lpstr>
      <vt:lpstr>CODINGAN PROGRAM </vt:lpstr>
      <vt:lpstr>PowerPoint Presentation</vt:lpstr>
      <vt:lpstr>OUTPUT PROGRAM</vt:lpstr>
      <vt:lpstr>PROJECT GITHUB</vt:lpstr>
      <vt:lpstr>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</dc:title>
  <dc:creator>A S U S</dc:creator>
  <cp:lastModifiedBy>Habibulloh Saputra</cp:lastModifiedBy>
  <cp:revision>1</cp:revision>
  <dcterms:modified xsi:type="dcterms:W3CDTF">2024-01-06T02:52:12Z</dcterms:modified>
</cp:coreProperties>
</file>