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ChatGPT in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Big Data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and its application in Big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ChatGPT as a conversational AI tool in Big Data</a:t>
            </a:r>
          </a:p>
          <a:p>
            <a:pPr>
              <a:defRPr sz="1600" b="0">
                <a:latin typeface="Calibri"/>
              </a:defRPr>
            </a:pPr>
            <a:r>
              <a:t>Improving data analysis and decision-making through ChatGPT</a:t>
            </a:r>
          </a:p>
          <a:p>
            <a:pPr>
              <a:defRPr sz="1600" b="0">
                <a:latin typeface="Calibri"/>
              </a:defRPr>
            </a:pPr>
            <a:r>
              <a:t>Enhancing customer experiences with ChatGPT in Big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ChatGPT aids in Big Data Collection and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ChatGPT for data collection and extraction from unstructured sources</a:t>
            </a:r>
          </a:p>
          <a:p>
            <a:pPr>
              <a:defRPr sz="1600" b="0">
                <a:latin typeface="Calibri"/>
              </a:defRPr>
            </a:pPr>
            <a:r>
              <a:t>ChatGPT's ability to perform automated data analysis and summarization</a:t>
            </a:r>
          </a:p>
          <a:p>
            <a:pPr>
              <a:defRPr sz="1600" b="0">
                <a:latin typeface="Calibri"/>
              </a:defRPr>
            </a:pPr>
            <a:r>
              <a:t>ChatGPT's role in data cleansing and pre-processing for effective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ChatGPT in Big Data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ChatGPT's ability to process large amounts of data in real-time</a:t>
            </a:r>
          </a:p>
          <a:p>
            <a:pPr>
              <a:defRPr sz="1600" b="0">
                <a:latin typeface="Calibri"/>
              </a:defRPr>
            </a:pPr>
            <a:r>
              <a:t>Enhanced accuracy and efficiency through ChatGPT's natural language processing capabilities</a:t>
            </a:r>
          </a:p>
          <a:p>
            <a:pPr>
              <a:defRPr sz="1600" b="0">
                <a:latin typeface="Calibri"/>
              </a:defRPr>
            </a:pPr>
            <a:r>
              <a:t>ChatGPT's automated data processing and analysis leading to reduced time and operational costs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and its Role in Predictive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ChatGPT's ability to identify patterns and trends in Big Data</a:t>
            </a:r>
          </a:p>
          <a:p>
            <a:pPr>
              <a:defRPr sz="1600" b="0">
                <a:latin typeface="Calibri"/>
              </a:defRPr>
            </a:pPr>
            <a:r>
              <a:t>Utilizing ChatGPT for accurate predictions and forecasting</a:t>
            </a:r>
          </a:p>
          <a:p>
            <a:pPr>
              <a:defRPr sz="1600" b="0">
                <a:latin typeface="Calibri"/>
              </a:defRPr>
            </a:pPr>
            <a:r>
              <a:t>Improved business outcomes through the integration of ChatGPT in Big Data predictive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