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ChatGPT in Medicine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Big Data Lab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