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ChatGPT in Medicine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Big Data 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 in Medicine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0">
                <a:latin typeface="Calibri"/>
              </a:defRPr>
            </a:pPr>
            <a:r>
              <a:t>Improved accessibility to medical professionals via online chat</a:t>
            </a:r>
          </a:p>
          <a:p>
            <a:pPr>
              <a:defRPr sz="1600" b="0">
                <a:latin typeface="Calibri"/>
              </a:defRPr>
            </a:pPr>
            <a:r>
              <a:t>Timely responses to patients’ medical queries</a:t>
            </a:r>
          </a:p>
          <a:p>
            <a:pPr>
              <a:defRPr sz="1600" b="0">
                <a:latin typeface="Calibri"/>
              </a:defRPr>
            </a:pPr>
            <a:r>
              <a:t>Confidentiality and privacy protection for patients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Efficiency in Medical Communication with ChatGPT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0">
                <a:latin typeface="Calibri"/>
              </a:defRPr>
            </a:pPr>
            <a:r>
              <a:t>Real-time access to medical professionals</a:t>
            </a:r>
          </a:p>
          <a:p>
            <a:pPr>
              <a:defRPr sz="1600" b="0">
                <a:latin typeface="Calibri"/>
              </a:defRPr>
            </a:pPr>
            <a:r>
              <a:t>Simplified medical communication through online chat</a:t>
            </a:r>
          </a:p>
          <a:p>
            <a:pPr>
              <a:defRPr sz="1600" b="0">
                <a:latin typeface="Calibri"/>
              </a:defRPr>
            </a:pPr>
            <a:r>
              <a:t>Reduced patient wait time for medical queries and 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Confidentiality in Medical Communication with ChatGPT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0">
                <a:latin typeface="Calibri"/>
              </a:defRPr>
            </a:pPr>
            <a:r>
              <a:t>Encryption of data and secure communication</a:t>
            </a:r>
          </a:p>
          <a:p>
            <a:pPr>
              <a:defRPr sz="1600" b="0">
                <a:latin typeface="Calibri"/>
              </a:defRPr>
            </a:pPr>
            <a:r>
              <a:t>Protection of patient information and privacy</a:t>
            </a:r>
          </a:p>
          <a:p>
            <a:pPr>
              <a:defRPr sz="1600" b="0">
                <a:latin typeface="Calibri"/>
              </a:defRPr>
            </a:pPr>
            <a:r>
              <a:t>Adherence to medical data protection regulations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Cost-Effective Medical Communication with ChatGPT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0">
                <a:latin typeface="Calibri"/>
              </a:defRPr>
            </a:pPr>
            <a:r>
              <a:t>Reduced costs for patients compared to traditional medical consultations</a:t>
            </a:r>
          </a:p>
          <a:p>
            <a:pPr>
              <a:defRPr sz="1600" b="0">
                <a:latin typeface="Calibri"/>
              </a:defRPr>
            </a:pPr>
            <a:r>
              <a:t>No hidden costs or additional charges</a:t>
            </a:r>
          </a:p>
          <a:p>
            <a:pPr>
              <a:defRPr sz="1600" b="0">
                <a:latin typeface="Calibri"/>
              </a:defRPr>
            </a:pPr>
            <a:r>
              <a:t>Affordable medical consultations for patients from all backgrounds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