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8" r:id="rId6"/>
    <p:sldId id="269" r:id="rId7"/>
    <p:sldId id="270" r:id="rId8"/>
    <p:sldId id="259" r:id="rId9"/>
    <p:sldId id="260" r:id="rId10"/>
    <p:sldId id="265" r:id="rId11"/>
    <p:sldId id="266" r:id="rId12"/>
    <p:sldId id="261" r:id="rId13"/>
    <p:sldId id="262" r:id="rId14"/>
    <p:sldId id="263" r:id="rId15"/>
    <p:sldId id="26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2220278" y="439420"/>
            <a:ext cx="74021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 de Usuario</a:t>
            </a:r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35965" y="1819275"/>
            <a:ext cx="81813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El presente documento muestra el funcionamiento y control de uso del sitio web “Control Escular”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795260" y="3331210"/>
            <a:ext cx="254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>
                <a:sym typeface="+mn-ea"/>
              </a:rPr>
              <a:t>Contenido: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ym typeface="+mn-ea"/>
              </a:rPr>
              <a:t>1.- Login</a:t>
            </a:r>
            <a:endParaRPr lang="en-US"/>
          </a:p>
          <a:p>
            <a:pPr algn="ctr"/>
            <a:r>
              <a:rPr lang="en-US">
                <a:sym typeface="+mn-ea"/>
              </a:rPr>
              <a:t>2.- Vista de inicio.</a:t>
            </a:r>
            <a:endParaRPr lang="en-US"/>
          </a:p>
          <a:p>
            <a:pPr algn="ctr"/>
            <a:r>
              <a:rPr lang="en-US">
                <a:sym typeface="+mn-ea"/>
              </a:rPr>
              <a:t>3.- CRUD de Materia</a:t>
            </a:r>
            <a:endParaRPr lang="en-US"/>
          </a:p>
          <a:p>
            <a:pPr algn="ctr"/>
            <a:r>
              <a:rPr lang="en-US">
                <a:sym typeface="+mn-ea"/>
              </a:rPr>
              <a:t>4.- CRUD de Alumno</a:t>
            </a:r>
            <a:endParaRPr lang="en-US"/>
          </a:p>
          <a:p>
            <a:pPr algn="ctr"/>
            <a:r>
              <a:rPr lang="en-US">
                <a:sym typeface="+mn-ea"/>
              </a:rPr>
              <a:t>5.- Asignar Materias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Eliminar Alumno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2840" y="1412875"/>
            <a:ext cx="9667875" cy="1360170"/>
          </a:xfrm>
          <a:prstGeom prst="rect">
            <a:avLst/>
          </a:prstGeom>
        </p:spPr>
      </p:pic>
      <p:sp>
        <p:nvSpPr>
          <p:cNvPr id="11" name="Donut 10"/>
          <p:cNvSpPr/>
          <p:nvPr/>
        </p:nvSpPr>
        <p:spPr>
          <a:xfrm>
            <a:off x="8916035" y="1701800"/>
            <a:ext cx="1884680" cy="633730"/>
          </a:xfrm>
          <a:prstGeom prst="donut">
            <a:avLst>
              <a:gd name="adj" fmla="val 170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2"/>
          <a:srcRect l="27972" t="10189" r="28325" b="61279"/>
          <a:stretch>
            <a:fillRect/>
          </a:stretch>
        </p:blipFill>
        <p:spPr>
          <a:xfrm>
            <a:off x="3618230" y="3833495"/>
            <a:ext cx="4406900" cy="161861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800100" y="909320"/>
            <a:ext cx="1000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Al dar en el icono de eliminar alumno, nos saldra un mensaje de confirmacion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965835" y="3082290"/>
            <a:ext cx="1000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Posterior mente, la confirmacion de que ese registro se a eliminado con exito.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82" t="10231" r="1092" b="4761"/>
          <a:stretch>
            <a:fillRect/>
          </a:stretch>
        </p:blipFill>
        <p:spPr>
          <a:xfrm>
            <a:off x="1132205" y="1410335"/>
            <a:ext cx="10076180" cy="487553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9740" y="146685"/>
            <a:ext cx="1112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VISTA ASIGNARMATERIAS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67665" y="560070"/>
            <a:ext cx="11546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Esta vista muestra el listado de alumnos registrados, adicional a un boton en el cual se pueden asignar o quitar</a:t>
            </a:r>
            <a:endParaRPr lang="en-US"/>
          </a:p>
          <a:p>
            <a:r>
              <a:rPr lang="en-US"/>
              <a:t>materias correspondientes a ese alumno. </a:t>
            </a:r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7040880" y="2574925"/>
            <a:ext cx="1884680" cy="633730"/>
          </a:xfrm>
          <a:prstGeom prst="donut">
            <a:avLst>
              <a:gd name="adj" fmla="val 170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18" t="10040" r="1493" b="5026"/>
          <a:stretch>
            <a:fillRect/>
          </a:stretch>
        </p:blipFill>
        <p:spPr>
          <a:xfrm>
            <a:off x="835025" y="1461135"/>
            <a:ext cx="10636885" cy="51606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24510" y="578485"/>
            <a:ext cx="10856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Al seleccionar un alumno tendremos dos opciones a elegir, mostrar las amterias asignadas y tambien </a:t>
            </a:r>
            <a:endParaRPr lang="en-US"/>
          </a:p>
          <a:p>
            <a:r>
              <a:rPr lang="en-US"/>
              <a:t>las materias sin asignar del alumno.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468" t="10005" r="1326" b="5179"/>
          <a:stretch>
            <a:fillRect/>
          </a:stretch>
        </p:blipFill>
        <p:spPr>
          <a:xfrm>
            <a:off x="1121410" y="1626870"/>
            <a:ext cx="10111105" cy="49123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78155" y="275590"/>
            <a:ext cx="108565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Materias Inscritas muestra un listado de las materias que se encuentra cursando un alumno, adicional al total del costo de las materias asignadas.</a:t>
            </a:r>
            <a:endParaRPr lang="en-US"/>
          </a:p>
          <a:p>
            <a:endParaRPr lang="en-US"/>
          </a:p>
          <a:p>
            <a:r>
              <a:rPr lang="en-US"/>
              <a:t>Adicinal podemos eliminar materias que tenga asignadas mediante el boton de eliminar.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420" t="10735" r="1408" b="5660"/>
          <a:stretch>
            <a:fillRect/>
          </a:stretch>
        </p:blipFill>
        <p:spPr>
          <a:xfrm>
            <a:off x="1236345" y="2022475"/>
            <a:ext cx="9652635" cy="46240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4365" y="229235"/>
            <a:ext cx="108572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Para la seccion de Materias Sin Inscribir, se muestra un listado de las materias que no se encuentra cursando el alumno. 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Adicional a un check box donde podemos asignar las materias necesarias para ese alumno y mediante el boton de actualizar realizar los cambios pertienentes.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735" y="966470"/>
            <a:ext cx="3124200" cy="26098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04900" y="375285"/>
            <a:ext cx="225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Pestaña salir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827270" y="1176655"/>
            <a:ext cx="6228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Al seleccionar esta pestaña, podremos salir del sitio web. </a:t>
            </a:r>
            <a:endParaRPr lang="en-US"/>
          </a:p>
          <a:p>
            <a:endParaRPr lang="en-US"/>
          </a:p>
          <a:p>
            <a:r>
              <a:rPr lang="en-US"/>
              <a:t>Direccionandonos a la pestaña de login inicial del sitio.</a:t>
            </a:r>
            <a:endParaRPr lang="en-US"/>
          </a:p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25542" t="11104" r="1279" b="8479"/>
          <a:stretch>
            <a:fillRect/>
          </a:stretch>
        </p:blipFill>
        <p:spPr>
          <a:xfrm>
            <a:off x="5344795" y="2596515"/>
            <a:ext cx="5375910" cy="3306445"/>
          </a:xfrm>
          <a:prstGeom prst="rect">
            <a:avLst/>
          </a:prstGeom>
        </p:spPr>
      </p:pic>
      <p:sp>
        <p:nvSpPr>
          <p:cNvPr id="12" name="Donut 11"/>
          <p:cNvSpPr/>
          <p:nvPr/>
        </p:nvSpPr>
        <p:spPr>
          <a:xfrm>
            <a:off x="1166495" y="2858770"/>
            <a:ext cx="1884680" cy="633730"/>
          </a:xfrm>
          <a:prstGeom prst="donut">
            <a:avLst>
              <a:gd name="adj" fmla="val 170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24732" t="9366" r="1324" b="4720"/>
          <a:stretch>
            <a:fillRect/>
          </a:stretch>
        </p:blipFill>
        <p:spPr>
          <a:xfrm>
            <a:off x="4642485" y="1153160"/>
            <a:ext cx="6737985" cy="44037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36930" y="165100"/>
            <a:ext cx="990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VISTA DE LOGIN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14985" y="1424305"/>
            <a:ext cx="36036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Al ejecutar el programa se mostrara la primera vista, la cuale es login.</a:t>
            </a:r>
            <a:endParaRPr lang="en-US"/>
          </a:p>
          <a:p>
            <a:endParaRPr lang="en-US"/>
          </a:p>
          <a:p>
            <a:r>
              <a:rPr lang="en-US"/>
              <a:t>Consta de un acceso mediante credenciales, haciendo una validacion a los alumnos registrados en la base de datos. 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Los campos requeridos son:</a:t>
            </a:r>
            <a:endParaRPr lang="en-US"/>
          </a:p>
          <a:p>
            <a:endParaRPr lang="en-US"/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Apellido Paterno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  <a:p>
            <a:r>
              <a:rPr lang="en-US"/>
              <a:t>Al dar Log in nos redireccionara a la vista de biemvenida al sitio.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162" t="10020" r="1304" b="5094"/>
          <a:stretch>
            <a:fillRect/>
          </a:stretch>
        </p:blipFill>
        <p:spPr>
          <a:xfrm>
            <a:off x="2576195" y="2014220"/>
            <a:ext cx="9274175" cy="449453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6080" y="109855"/>
            <a:ext cx="1151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VISTA DE BIENVENIDA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34365" y="642620"/>
            <a:ext cx="1005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Esta vista contiene una breve descripcion del desarrollador del sitio, nombre, contacto y perfil profesional. </a:t>
            </a:r>
            <a:endParaRPr lang="en-US"/>
          </a:p>
          <a:p>
            <a:endParaRPr lang="en-US"/>
          </a:p>
          <a:p>
            <a:r>
              <a:rPr lang="en-US"/>
              <a:t>Es una bienvenida al usuario. 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648" t="9830" r="1013" b="5543"/>
          <a:stretch>
            <a:fillRect/>
          </a:stretch>
        </p:blipFill>
        <p:spPr>
          <a:xfrm>
            <a:off x="1525905" y="2078990"/>
            <a:ext cx="9139555" cy="44240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23105" y="101600"/>
            <a:ext cx="3631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VISTA DE MATERIAS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00735" y="436245"/>
            <a:ext cx="103257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 la vista precente podemos visualizar un listado de las materias registradas en la base de datos.</a:t>
            </a:r>
            <a:endParaRPr lang="en-US"/>
          </a:p>
          <a:p>
            <a:endParaRPr lang="en-US"/>
          </a:p>
          <a:p>
            <a:r>
              <a:rPr lang="en-US"/>
              <a:t>Mostrando Nombre, Descripcion y costo.</a:t>
            </a:r>
            <a:endParaRPr lang="en-US"/>
          </a:p>
          <a:p>
            <a:endParaRPr lang="en-US"/>
          </a:p>
          <a:p>
            <a:r>
              <a:rPr lang="en-US"/>
              <a:t>Adicional a un boton “Agregar Materia” para agrengar un nuevo registro.</a:t>
            </a:r>
            <a:endParaRPr lang="en-US"/>
          </a:p>
        </p:txBody>
      </p:sp>
      <p:sp>
        <p:nvSpPr>
          <p:cNvPr id="9" name="Donut 8"/>
          <p:cNvSpPr/>
          <p:nvPr/>
        </p:nvSpPr>
        <p:spPr>
          <a:xfrm>
            <a:off x="9241790" y="2794635"/>
            <a:ext cx="1884680" cy="633730"/>
          </a:xfrm>
          <a:prstGeom prst="donut">
            <a:avLst>
              <a:gd name="adj" fmla="val 170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2962" t="11961" r="1196" b="9774"/>
          <a:stretch>
            <a:fillRect/>
          </a:stretch>
        </p:blipFill>
        <p:spPr>
          <a:xfrm>
            <a:off x="1784350" y="2170430"/>
            <a:ext cx="8855075" cy="40678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99135" y="263525"/>
            <a:ext cx="108127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Al presionar el boton de agregar materia, nos desplega un formulario en el cual podremos actualizar/insertar una matera a la base de datos.</a:t>
            </a:r>
            <a:endParaRPr lang="en-US"/>
          </a:p>
          <a:p>
            <a:endParaRPr lang="en-US"/>
          </a:p>
          <a:p>
            <a:r>
              <a:rPr lang="en-US"/>
              <a:t>Boton Agregar realizara los cambios pertienentes, adicional al boton cerrar que volvera a la vista principal.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648" t="9830" r="1013" b="5543"/>
          <a:stretch>
            <a:fillRect/>
          </a:stretch>
        </p:blipFill>
        <p:spPr>
          <a:xfrm>
            <a:off x="1525905" y="2078990"/>
            <a:ext cx="9139555" cy="44240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23105" y="101600"/>
            <a:ext cx="3631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VISTA DE MATERIAS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00735" y="436245"/>
            <a:ext cx="103257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 la vista precente podemos visualizar un listado de las materias registradas en la base de datos.</a:t>
            </a:r>
            <a:endParaRPr lang="en-US"/>
          </a:p>
          <a:p>
            <a:endParaRPr lang="en-US"/>
          </a:p>
          <a:p>
            <a:r>
              <a:rPr lang="en-US"/>
              <a:t>Mostrando Nombre, Descripcion y costo.</a:t>
            </a:r>
            <a:endParaRPr lang="en-US"/>
          </a:p>
          <a:p>
            <a:endParaRPr lang="en-US"/>
          </a:p>
          <a:p>
            <a:r>
              <a:rPr lang="en-US"/>
              <a:t>Adicional a un boton “Agregar Materia” para agrengar un nuevo registro.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504" t="10109" r="1348" b="5177"/>
          <a:stretch>
            <a:fillRect/>
          </a:stretch>
        </p:blipFill>
        <p:spPr>
          <a:xfrm>
            <a:off x="2301240" y="1884045"/>
            <a:ext cx="9523730" cy="46240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978785" y="165100"/>
            <a:ext cx="531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VISTA ALUMNO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81685" y="615315"/>
            <a:ext cx="10847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Esta vista contiene un listado de los alumnos registrados en la base de datos, donde se puede hacer altas, bajas y modificaciones.</a:t>
            </a:r>
            <a:endParaRPr lang="en-US"/>
          </a:p>
          <a:p>
            <a:endParaRPr lang="en-US"/>
          </a:p>
          <a:p>
            <a:r>
              <a:rPr lang="en-US"/>
              <a:t>El seleccionar el boton “Agregar Nuevo” </a:t>
            </a:r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9744710" y="2997200"/>
            <a:ext cx="1884680" cy="633730"/>
          </a:xfrm>
          <a:prstGeom prst="donut">
            <a:avLst>
              <a:gd name="adj" fmla="val 170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40" t="10167" r="535" b="5529"/>
          <a:stretch>
            <a:fillRect/>
          </a:stretch>
        </p:blipFill>
        <p:spPr>
          <a:xfrm>
            <a:off x="1599565" y="1972945"/>
            <a:ext cx="9560560" cy="45599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661535" y="128270"/>
            <a:ext cx="205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FORMULARIO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94360" y="661670"/>
            <a:ext cx="110039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Una vez desplegado el formulario, podemos agrega/actualizar un alumno. </a:t>
            </a:r>
            <a:endParaRPr lang="en-US"/>
          </a:p>
          <a:p>
            <a:endParaRPr lang="en-US"/>
          </a:p>
          <a:p>
            <a:r>
              <a:rPr lang="en-US"/>
              <a:t>Los campos de texto contienen una validacion de solo caracteres. 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5492115" y="5480050"/>
            <a:ext cx="1884680" cy="633730"/>
          </a:xfrm>
          <a:prstGeom prst="donut">
            <a:avLst>
              <a:gd name="adj" fmla="val 170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2"/>
          <a:srcRect l="27165" t="10603" r="26112" b="57807"/>
          <a:stretch>
            <a:fillRect/>
          </a:stretch>
        </p:blipFill>
        <p:spPr>
          <a:xfrm>
            <a:off x="389255" y="2242185"/>
            <a:ext cx="5314950" cy="2021840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1"/>
          <a:srcRect l="714" t="10423" r="1349" b="5128"/>
          <a:stretch>
            <a:fillRect/>
          </a:stretch>
        </p:blipFill>
        <p:spPr>
          <a:xfrm>
            <a:off x="6398895" y="2127250"/>
            <a:ext cx="5115560" cy="24815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644525" y="488950"/>
            <a:ext cx="48825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/>
              <a:t>Al agregar un alumno, mostrara un mensaje indicando que se agrego el alumno correctamente.</a:t>
            </a:r>
            <a:endParaRPr lang="en-US"/>
          </a:p>
          <a:p>
            <a:pPr algn="just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211060" y="640715"/>
            <a:ext cx="34912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Boton regresar vulve a la pagina inicial de alumno, mostrando el alumno agregado.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3000</Words>
  <Application>WPS Presentation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digis</cp:lastModifiedBy>
  <cp:revision>9</cp:revision>
  <dcterms:created xsi:type="dcterms:W3CDTF">2023-01-16T22:39:18Z</dcterms:created>
  <dcterms:modified xsi:type="dcterms:W3CDTF">2023-01-16T23:22:24Z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4A5463C153A14CF8AB22FF0D51128637</vt:lpwstr>
  </property>
  <property fmtid="{D5CDD505-2E9C-101B-9397-08002B2CF9AE}" pid="3" name="KSOProductBuildVer">
    <vt:lpwstr>1033-11.2.0.11440</vt:lpwstr>
  </property>
</Properties>
</file>