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879ca184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879ca184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879ca184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879ca184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9879ca184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9879ca184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879ca184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879ca18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879ca184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879ca184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9c6113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9c6113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36000"/>
            <a:ext cx="8520600" cy="10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Habit Helper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15627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3"/>
                </a:solidFill>
              </a:rPr>
              <a:t>by</a:t>
            </a:r>
            <a:r>
              <a:rPr lang="ru"/>
              <a:t> </a:t>
            </a:r>
            <a:r>
              <a:rPr i="1" lang="ru"/>
              <a:t>Stanislav Delyukov </a:t>
            </a:r>
            <a:r>
              <a:rPr lang="ru">
                <a:solidFill>
                  <a:schemeClr val="accent3"/>
                </a:solidFill>
              </a:rPr>
              <a:t>&amp; </a:t>
            </a:r>
            <a:r>
              <a:rPr i="1" lang="ru"/>
              <a:t>Sviatoslav Fediaev</a:t>
            </a:r>
            <a:endParaRPr b="1" i="1">
              <a:solidFill>
                <a:schemeClr val="accent3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4099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accent3"/>
                </a:solidFill>
              </a:rPr>
              <a:t>team 17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Problem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“Habit Helper” project aims at helping to develop habits.</a:t>
            </a:r>
            <a:br>
              <a:rPr lang="ru"/>
            </a:br>
            <a:r>
              <a:rPr lang="ru"/>
              <a:t>It is useful, since nowadays people often forget about their health, basic things, scheduled trainings, and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Development of habits with the app will become several times easier, because the “Habit Helper” will remind user to do certain things, when needed.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5200"/>
            <a:ext cx="9144001" cy="529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Features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“Habit Helper” project allows a user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Create a new habit;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Delete a habit;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Check in the habit completion;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Set the amount of repetitions of the habit;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And other functions for which we didn’t have enough time.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038" y="0"/>
            <a:ext cx="24449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501" y="0"/>
            <a:ext cx="241404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075" y="0"/>
            <a:ext cx="24329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094" y="0"/>
            <a:ext cx="242686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4131" y="0"/>
            <a:ext cx="241478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5075" y="0"/>
            <a:ext cx="24329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Diagram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155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675" y="0"/>
            <a:ext cx="245832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>
            <a:endCxn id="84" idx="1"/>
          </p:cNvCxnSpPr>
          <p:nvPr/>
        </p:nvCxnSpPr>
        <p:spPr>
          <a:xfrm flipH="1" rot="10800000">
            <a:off x="2455075" y="2571750"/>
            <a:ext cx="4230600" cy="1955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rot="10800000">
            <a:off x="2435325" y="836550"/>
            <a:ext cx="4230600" cy="3833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6"/>
          <p:cNvCxnSpPr>
            <a:endCxn id="88" idx="3"/>
          </p:cNvCxnSpPr>
          <p:nvPr/>
        </p:nvCxnSpPr>
        <p:spPr>
          <a:xfrm flipH="1">
            <a:off x="2427075" y="601050"/>
            <a:ext cx="4278300" cy="197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235" y="0"/>
            <a:ext cx="242617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1550" y="0"/>
            <a:ext cx="24386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 rot="-1474443">
            <a:off x="3434742" y="3103640"/>
            <a:ext cx="2274515" cy="402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a habit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 rot="-1474443">
            <a:off x="3434742" y="1155740"/>
            <a:ext cx="2274515" cy="402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without save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 rot="2500460">
            <a:off x="3483867" y="2370523"/>
            <a:ext cx="2274492" cy="402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Save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Challenges &amp; Solutions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we</a:t>
            </a:r>
            <a:r>
              <a:rPr lang="ru"/>
              <a:t>re given with only a week of the time(less than a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had to learn how local storing 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We learnt how to create and modify widgets in general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Everything broke multiple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860675"/>
            <a:ext cx="85206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Now, let us show how it 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52400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8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Our github repository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988" y="860675"/>
            <a:ext cx="3978025" cy="3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