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</p:sldMasterIdLst>
  <p:notesMasterIdLst>
    <p:notesMasterId r:id="rId25"/>
  </p:notesMasterIdLst>
  <p:sldIdLst>
    <p:sldId id="256" r:id="rId5"/>
    <p:sldId id="288" r:id="rId6"/>
    <p:sldId id="257" r:id="rId7"/>
    <p:sldId id="386" r:id="rId8"/>
    <p:sldId id="378" r:id="rId9"/>
    <p:sldId id="302" r:id="rId10"/>
    <p:sldId id="379" r:id="rId11"/>
    <p:sldId id="382" r:id="rId12"/>
    <p:sldId id="388" r:id="rId13"/>
    <p:sldId id="381" r:id="rId14"/>
    <p:sldId id="383" r:id="rId15"/>
    <p:sldId id="385" r:id="rId16"/>
    <p:sldId id="384" r:id="rId17"/>
    <p:sldId id="387" r:id="rId18"/>
    <p:sldId id="272" r:id="rId19"/>
    <p:sldId id="360" r:id="rId20"/>
    <p:sldId id="361" r:id="rId21"/>
    <p:sldId id="362" r:id="rId22"/>
    <p:sldId id="363" r:id="rId23"/>
    <p:sldId id="268" r:id="rId24"/>
  </p:sldIdLst>
  <p:sldSz cx="12192000" cy="6858000"/>
  <p:notesSz cx="6858000" cy="9144000"/>
  <p:embeddedFontLst>
    <p:embeddedFont>
      <p:font typeface="배달의민족 한나는 열한살" panose="020B0600000101010101" pitchFamily="50" charset="-127"/>
      <p:regular r:id="rId26"/>
    </p:embeddedFont>
    <p:embeddedFont>
      <p:font typeface="맑은 고딕" panose="020B0503020000020004" pitchFamily="50" charset="-127"/>
      <p:regular r:id="rId27"/>
      <p:bold r:id="rId28"/>
    </p:embeddedFont>
    <p:embeddedFont>
      <p:font typeface="배달의민족 주아" panose="02020603020101020101" pitchFamily="18" charset="-127"/>
      <p:regular r:id="rId29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CDB7EB-1F1F-4F3E-9346-89E9CBAF56E6}" v="421" dt="2019-12-02T14:24:01.6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72453" autoAdjust="0"/>
  </p:normalViewPr>
  <p:slideViewPr>
    <p:cSldViewPr snapToGrid="0">
      <p:cViewPr>
        <p:scale>
          <a:sx n="75" d="100"/>
          <a:sy n="75" d="100"/>
        </p:scale>
        <p:origin x="811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1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3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2.fntdata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정민" userId="f52646e9-191f-4898-90ba-76dc32710490" providerId="ADAL" clId="{0A2A379A-A712-4F30-82C7-6242E1C42EE4}"/>
    <pc:docChg chg="undo custSel addSld delSld modSld sldOrd">
      <pc:chgData name="이정민" userId="f52646e9-191f-4898-90ba-76dc32710490" providerId="ADAL" clId="{0A2A379A-A712-4F30-82C7-6242E1C42EE4}" dt="2019-11-25T11:59:10.262" v="370"/>
      <pc:docMkLst>
        <pc:docMk/>
      </pc:docMkLst>
    </pc:docChg>
  </pc:docChgLst>
  <pc:docChgLst>
    <pc:chgData name="이정민" userId="f52646e9-191f-4898-90ba-76dc32710490" providerId="ADAL" clId="{B7D6E969-0198-4C02-9B75-425DB09E26CA}"/>
    <pc:docChg chg="undo redo custSel addSld delSld modSld sldOrd">
      <pc:chgData name="이정민" userId="f52646e9-191f-4898-90ba-76dc32710490" providerId="ADAL" clId="{B7D6E969-0198-4C02-9B75-425DB09E26CA}" dt="2019-11-25T10:58:15.302" v="8046" actId="20577"/>
      <pc:docMkLst>
        <pc:docMk/>
      </pc:docMkLst>
      <pc:sldChg chg="addSp delSp modSp ord">
        <pc:chgData name="이정민" userId="f52646e9-191f-4898-90ba-76dc32710490" providerId="ADAL" clId="{B7D6E969-0198-4C02-9B75-425DB09E26CA}" dt="2019-11-25T09:58:55.913" v="2607"/>
        <pc:sldMkLst>
          <pc:docMk/>
          <pc:sldMk cId="2012980757" sldId="302"/>
        </pc:sldMkLst>
        <pc:spChg chg="add mod">
          <ac:chgData name="이정민" userId="f52646e9-191f-4898-90ba-76dc32710490" providerId="ADAL" clId="{B7D6E969-0198-4C02-9B75-425DB09E26CA}" dt="2019-11-25T09:55:04.126" v="2544" actId="1076"/>
          <ac:spMkLst>
            <pc:docMk/>
            <pc:sldMk cId="2012980757" sldId="302"/>
            <ac:spMk id="10" creationId="{E065E031-3437-4A5B-BC87-37D71F8D5689}"/>
          </ac:spMkLst>
        </pc:spChg>
        <pc:spChg chg="add mod">
          <ac:chgData name="이정민" userId="f52646e9-191f-4898-90ba-76dc32710490" providerId="ADAL" clId="{B7D6E969-0198-4C02-9B75-425DB09E26CA}" dt="2019-11-25T09:54:50.735" v="2542" actId="1076"/>
          <ac:spMkLst>
            <pc:docMk/>
            <pc:sldMk cId="2012980757" sldId="302"/>
            <ac:spMk id="13" creationId="{A1D7097F-6824-489C-A89D-A040BE997AB5}"/>
          </ac:spMkLst>
        </pc:spChg>
        <pc:spChg chg="add mod">
          <ac:chgData name="이정민" userId="f52646e9-191f-4898-90ba-76dc32710490" providerId="ADAL" clId="{B7D6E969-0198-4C02-9B75-425DB09E26CA}" dt="2019-11-25T09:55:28.990" v="2557" actId="1076"/>
          <ac:spMkLst>
            <pc:docMk/>
            <pc:sldMk cId="2012980757" sldId="302"/>
            <ac:spMk id="15" creationId="{1ED39CCF-0FAE-4B0C-9C72-FDA5DC358157}"/>
          </ac:spMkLst>
        </pc:spChg>
        <pc:picChg chg="del mod">
          <ac:chgData name="이정민" userId="f52646e9-191f-4898-90ba-76dc32710490" providerId="ADAL" clId="{B7D6E969-0198-4C02-9B75-425DB09E26CA}" dt="2019-11-25T09:51:26.087" v="2510" actId="478"/>
          <ac:picMkLst>
            <pc:docMk/>
            <pc:sldMk cId="2012980757" sldId="302"/>
            <ac:picMk id="6" creationId="{445FF60A-E85A-4395-B24D-05C1741B0865}"/>
          </ac:picMkLst>
        </pc:picChg>
        <pc:picChg chg="add del">
          <ac:chgData name="이정민" userId="f52646e9-191f-4898-90ba-76dc32710490" providerId="ADAL" clId="{B7D6E969-0198-4C02-9B75-425DB09E26CA}" dt="2019-11-25T09:31:05.094" v="2241" actId="478"/>
          <ac:picMkLst>
            <pc:docMk/>
            <pc:sldMk cId="2012980757" sldId="302"/>
            <ac:picMk id="14" creationId="{D0640A2E-2046-4806-AA82-20627D0EBC2C}"/>
          </ac:picMkLst>
        </pc:picChg>
        <pc:picChg chg="add del mod">
          <ac:chgData name="이정민" userId="f52646e9-191f-4898-90ba-76dc32710490" providerId="ADAL" clId="{B7D6E969-0198-4C02-9B75-425DB09E26CA}" dt="2019-11-25T09:30:53.188" v="2238"/>
          <ac:picMkLst>
            <pc:docMk/>
            <pc:sldMk cId="2012980757" sldId="302"/>
            <ac:picMk id="20" creationId="{25421667-A4C9-494C-A3AF-F349DF3C6381}"/>
          </ac:picMkLst>
        </pc:picChg>
        <pc:picChg chg="add del mod">
          <ac:chgData name="이정민" userId="f52646e9-191f-4898-90ba-76dc32710490" providerId="ADAL" clId="{B7D6E969-0198-4C02-9B75-425DB09E26CA}" dt="2019-11-25T09:31:05.860" v="2242" actId="571"/>
          <ac:picMkLst>
            <pc:docMk/>
            <pc:sldMk cId="2012980757" sldId="302"/>
            <ac:picMk id="23" creationId="{D8A3CFB7-1ABC-4461-8834-AC83CBC19480}"/>
          </ac:picMkLst>
        </pc:picChg>
        <pc:picChg chg="add del mod">
          <ac:chgData name="이정민" userId="f52646e9-191f-4898-90ba-76dc32710490" providerId="ADAL" clId="{B7D6E969-0198-4C02-9B75-425DB09E26CA}" dt="2019-11-25T09:31:05.860" v="2242" actId="571"/>
          <ac:picMkLst>
            <pc:docMk/>
            <pc:sldMk cId="2012980757" sldId="302"/>
            <ac:picMk id="25" creationId="{78110F71-C5C5-4D98-B0E9-46483264593E}"/>
          </ac:picMkLst>
        </pc:picChg>
        <pc:picChg chg="add del mod">
          <ac:chgData name="이정민" userId="f52646e9-191f-4898-90ba-76dc32710490" providerId="ADAL" clId="{B7D6E969-0198-4C02-9B75-425DB09E26CA}" dt="2019-11-25T09:31:05.860" v="2242" actId="571"/>
          <ac:picMkLst>
            <pc:docMk/>
            <pc:sldMk cId="2012980757" sldId="302"/>
            <ac:picMk id="26" creationId="{0F076CD4-663C-49B3-8A02-2640DFEB1647}"/>
          </ac:picMkLst>
        </pc:picChg>
        <pc:picChg chg="add del mod">
          <ac:chgData name="이정민" userId="f52646e9-191f-4898-90ba-76dc32710490" providerId="ADAL" clId="{B7D6E969-0198-4C02-9B75-425DB09E26CA}" dt="2019-11-25T09:31:05.860" v="2242" actId="571"/>
          <ac:picMkLst>
            <pc:docMk/>
            <pc:sldMk cId="2012980757" sldId="302"/>
            <ac:picMk id="32" creationId="{206583B8-127D-49D6-A166-1655C9FDC1AC}"/>
          </ac:picMkLst>
        </pc:picChg>
        <pc:picChg chg="add mod">
          <ac:chgData name="이정민" userId="f52646e9-191f-4898-90ba-76dc32710490" providerId="ADAL" clId="{B7D6E969-0198-4C02-9B75-425DB09E26CA}" dt="2019-11-25T09:55:04.126" v="2544" actId="1076"/>
          <ac:picMkLst>
            <pc:docMk/>
            <pc:sldMk cId="2012980757" sldId="302"/>
            <ac:picMk id="33" creationId="{1F98ECFA-4425-4045-8B11-D1DF71247013}"/>
          </ac:picMkLst>
        </pc:picChg>
        <pc:picChg chg="add mod">
          <ac:chgData name="이정민" userId="f52646e9-191f-4898-90ba-76dc32710490" providerId="ADAL" clId="{B7D6E969-0198-4C02-9B75-425DB09E26CA}" dt="2019-11-25T09:55:04.126" v="2544" actId="1076"/>
          <ac:picMkLst>
            <pc:docMk/>
            <pc:sldMk cId="2012980757" sldId="302"/>
            <ac:picMk id="34" creationId="{D0713D48-A891-492C-89F3-2A9C1A7188A4}"/>
          </ac:picMkLst>
        </pc:picChg>
        <pc:picChg chg="add mod">
          <ac:chgData name="이정민" userId="f52646e9-191f-4898-90ba-76dc32710490" providerId="ADAL" clId="{B7D6E969-0198-4C02-9B75-425DB09E26CA}" dt="2019-11-25T09:55:04.126" v="2544" actId="1076"/>
          <ac:picMkLst>
            <pc:docMk/>
            <pc:sldMk cId="2012980757" sldId="302"/>
            <ac:picMk id="35" creationId="{DADF8F11-AED0-4403-8404-D324A047D374}"/>
          </ac:picMkLst>
        </pc:picChg>
        <pc:picChg chg="add mod">
          <ac:chgData name="이정민" userId="f52646e9-191f-4898-90ba-76dc32710490" providerId="ADAL" clId="{B7D6E969-0198-4C02-9B75-425DB09E26CA}" dt="2019-11-25T09:55:04.126" v="2544" actId="1076"/>
          <ac:picMkLst>
            <pc:docMk/>
            <pc:sldMk cId="2012980757" sldId="302"/>
            <ac:picMk id="36" creationId="{9594E74A-F256-49F0-A90C-86F27F86CBB2}"/>
          </ac:picMkLst>
        </pc:picChg>
        <pc:picChg chg="add mod">
          <ac:chgData name="이정민" userId="f52646e9-191f-4898-90ba-76dc32710490" providerId="ADAL" clId="{B7D6E969-0198-4C02-9B75-425DB09E26CA}" dt="2019-11-25T09:55:04.126" v="2544" actId="1076"/>
          <ac:picMkLst>
            <pc:docMk/>
            <pc:sldMk cId="2012980757" sldId="302"/>
            <ac:picMk id="39" creationId="{F4CC8E1D-B399-4682-92DF-8912A870F398}"/>
          </ac:picMkLst>
        </pc:picChg>
        <pc:cxnChg chg="del mod">
          <ac:chgData name="이정민" userId="f52646e9-191f-4898-90ba-76dc32710490" providerId="ADAL" clId="{B7D6E969-0198-4C02-9B75-425DB09E26CA}" dt="2019-11-25T09:51:26.087" v="2510" actId="478"/>
          <ac:cxnSpMkLst>
            <pc:docMk/>
            <pc:sldMk cId="2012980757" sldId="302"/>
            <ac:cxnSpMk id="16" creationId="{4B86201E-F0BA-49ED-9FAA-3F7E354D95DA}"/>
          </ac:cxnSpMkLst>
        </pc:cxnChg>
        <pc:cxnChg chg="del mod">
          <ac:chgData name="이정민" userId="f52646e9-191f-4898-90ba-76dc32710490" providerId="ADAL" clId="{B7D6E969-0198-4C02-9B75-425DB09E26CA}" dt="2019-11-25T09:51:26.087" v="2510" actId="478"/>
          <ac:cxnSpMkLst>
            <pc:docMk/>
            <pc:sldMk cId="2012980757" sldId="302"/>
            <ac:cxnSpMk id="19" creationId="{7AAE3D08-365D-4D44-B841-8C6EF1FF824E}"/>
          </ac:cxnSpMkLst>
        </pc:cxnChg>
        <pc:cxnChg chg="add del mod">
          <ac:chgData name="이정민" userId="f52646e9-191f-4898-90ba-76dc32710490" providerId="ADAL" clId="{B7D6E969-0198-4C02-9B75-425DB09E26CA}" dt="2019-11-25T09:30:53.188" v="2238"/>
          <ac:cxnSpMkLst>
            <pc:docMk/>
            <pc:sldMk cId="2012980757" sldId="302"/>
            <ac:cxnSpMk id="21" creationId="{ABBDE67F-869F-4471-ACCB-62E8E35F6C8E}"/>
          </ac:cxnSpMkLst>
        </pc:cxnChg>
        <pc:cxnChg chg="del mod">
          <ac:chgData name="이정민" userId="f52646e9-191f-4898-90ba-76dc32710490" providerId="ADAL" clId="{B7D6E969-0198-4C02-9B75-425DB09E26CA}" dt="2019-11-25T09:51:26.087" v="2510" actId="478"/>
          <ac:cxnSpMkLst>
            <pc:docMk/>
            <pc:sldMk cId="2012980757" sldId="302"/>
            <ac:cxnSpMk id="22" creationId="{33228B8F-D9AE-44FC-A3B1-51D0037C5339}"/>
          </ac:cxnSpMkLst>
        </pc:cxnChg>
        <pc:cxnChg chg="add del mod">
          <ac:chgData name="이정민" userId="f52646e9-191f-4898-90ba-76dc32710490" providerId="ADAL" clId="{B7D6E969-0198-4C02-9B75-425DB09E26CA}" dt="2019-11-25T09:31:05.860" v="2242" actId="571"/>
          <ac:cxnSpMkLst>
            <pc:docMk/>
            <pc:sldMk cId="2012980757" sldId="302"/>
            <ac:cxnSpMk id="27" creationId="{4649CAB1-BBD3-4B61-8158-C90B9277AB79}"/>
          </ac:cxnSpMkLst>
        </pc:cxnChg>
        <pc:cxnChg chg="add del mod">
          <ac:chgData name="이정민" userId="f52646e9-191f-4898-90ba-76dc32710490" providerId="ADAL" clId="{B7D6E969-0198-4C02-9B75-425DB09E26CA}" dt="2019-11-25T09:31:05.860" v="2242" actId="571"/>
          <ac:cxnSpMkLst>
            <pc:docMk/>
            <pc:sldMk cId="2012980757" sldId="302"/>
            <ac:cxnSpMk id="28" creationId="{F892096A-BBEE-4341-A025-2D8BABEE2F22}"/>
          </ac:cxnSpMkLst>
        </pc:cxnChg>
        <pc:cxnChg chg="add del mod">
          <ac:chgData name="이정민" userId="f52646e9-191f-4898-90ba-76dc32710490" providerId="ADAL" clId="{B7D6E969-0198-4C02-9B75-425DB09E26CA}" dt="2019-11-25T09:31:05.860" v="2242" actId="571"/>
          <ac:cxnSpMkLst>
            <pc:docMk/>
            <pc:sldMk cId="2012980757" sldId="302"/>
            <ac:cxnSpMk id="30" creationId="{1FA0E27C-3ADA-4703-BB19-19B97DFBC46B}"/>
          </ac:cxnSpMkLst>
        </pc:cxnChg>
        <pc:cxnChg chg="add del mod">
          <ac:chgData name="이정민" userId="f52646e9-191f-4898-90ba-76dc32710490" providerId="ADAL" clId="{B7D6E969-0198-4C02-9B75-425DB09E26CA}" dt="2019-11-25T09:31:05.860" v="2242" actId="571"/>
          <ac:cxnSpMkLst>
            <pc:docMk/>
            <pc:sldMk cId="2012980757" sldId="302"/>
            <ac:cxnSpMk id="31" creationId="{ADA049BB-75D4-410C-969E-C2AAC7A03B81}"/>
          </ac:cxnSpMkLst>
        </pc:cxnChg>
        <pc:cxnChg chg="add mod">
          <ac:chgData name="이정민" userId="f52646e9-191f-4898-90ba-76dc32710490" providerId="ADAL" clId="{B7D6E969-0198-4C02-9B75-425DB09E26CA}" dt="2019-11-25T09:55:04.126" v="2544" actId="1076"/>
          <ac:cxnSpMkLst>
            <pc:docMk/>
            <pc:sldMk cId="2012980757" sldId="302"/>
            <ac:cxnSpMk id="37" creationId="{5CFA90CE-3CDC-48CA-9EF1-119634A36E8D}"/>
          </ac:cxnSpMkLst>
        </pc:cxnChg>
        <pc:cxnChg chg="add mod">
          <ac:chgData name="이정민" userId="f52646e9-191f-4898-90ba-76dc32710490" providerId="ADAL" clId="{B7D6E969-0198-4C02-9B75-425DB09E26CA}" dt="2019-11-25T09:55:04.126" v="2544" actId="1076"/>
          <ac:cxnSpMkLst>
            <pc:docMk/>
            <pc:sldMk cId="2012980757" sldId="302"/>
            <ac:cxnSpMk id="38" creationId="{BA1D6BFC-8FC0-4AF3-8E19-8F9BD8DC1F9B}"/>
          </ac:cxnSpMkLst>
        </pc:cxnChg>
        <pc:cxnChg chg="add mod">
          <ac:chgData name="이정민" userId="f52646e9-191f-4898-90ba-76dc32710490" providerId="ADAL" clId="{B7D6E969-0198-4C02-9B75-425DB09E26CA}" dt="2019-11-25T09:55:04.126" v="2544" actId="1076"/>
          <ac:cxnSpMkLst>
            <pc:docMk/>
            <pc:sldMk cId="2012980757" sldId="302"/>
            <ac:cxnSpMk id="40" creationId="{9CA85BE2-FFF7-40BE-985C-CFB2C7511BCE}"/>
          </ac:cxnSpMkLst>
        </pc:cxnChg>
      </pc:sldChg>
    </pc:docChg>
  </pc:docChgLst>
  <pc:docChgLst>
    <pc:chgData name="이정민" userId="f52646e9-191f-4898-90ba-76dc32710490" providerId="ADAL" clId="{68CDB7EB-1F1F-4F3E-9346-89E9CBAF56E6}"/>
    <pc:docChg chg="undo custSel mod addSld delSld modSld sldOrd">
      <pc:chgData name="이정민" userId="f52646e9-191f-4898-90ba-76dc32710490" providerId="ADAL" clId="{68CDB7EB-1F1F-4F3E-9346-89E9CBAF56E6}" dt="2019-12-02T14:24:01.653" v="1910"/>
      <pc:docMkLst>
        <pc:docMk/>
      </pc:docMkLst>
      <pc:sldChg chg="modSp">
        <pc:chgData name="이정민" userId="f52646e9-191f-4898-90ba-76dc32710490" providerId="ADAL" clId="{68CDB7EB-1F1F-4F3E-9346-89E9CBAF56E6}" dt="2019-12-02T12:30:25.004" v="259" actId="1076"/>
        <pc:sldMkLst>
          <pc:docMk/>
          <pc:sldMk cId="0" sldId="256"/>
        </pc:sldMkLst>
        <pc:spChg chg="mod">
          <ac:chgData name="이정민" userId="f52646e9-191f-4898-90ba-76dc32710490" providerId="ADAL" clId="{68CDB7EB-1F1F-4F3E-9346-89E9CBAF56E6}" dt="2019-12-02T12:30:25.004" v="259" actId="1076"/>
          <ac:spMkLst>
            <pc:docMk/>
            <pc:sldMk cId="0" sldId="256"/>
            <ac:spMk id="2052" creationId="{5EDF5E07-2D97-4D3A-BDD6-0A607D1BA0F5}"/>
          </ac:spMkLst>
        </pc:spChg>
      </pc:sldChg>
      <pc:sldChg chg="addSp delSp modSp">
        <pc:chgData name="이정민" userId="f52646e9-191f-4898-90ba-76dc32710490" providerId="ADAL" clId="{68CDB7EB-1F1F-4F3E-9346-89E9CBAF56E6}" dt="2019-12-02T12:30:46.811" v="277"/>
        <pc:sldMkLst>
          <pc:docMk/>
          <pc:sldMk cId="0" sldId="257"/>
        </pc:sldMkLst>
        <pc:spChg chg="mod">
          <ac:chgData name="이정민" userId="f52646e9-191f-4898-90ba-76dc32710490" providerId="ADAL" clId="{68CDB7EB-1F1F-4F3E-9346-89E9CBAF56E6}" dt="2019-12-02T12:30:01.611" v="205" actId="1076"/>
          <ac:spMkLst>
            <pc:docMk/>
            <pc:sldMk cId="0" sldId="257"/>
            <ac:spMk id="4" creationId="{2BBD98E5-7D72-48AB-B5BD-13A1DEC62844}"/>
          </ac:spMkLst>
        </pc:spChg>
        <pc:spChg chg="add">
          <ac:chgData name="이정민" userId="f52646e9-191f-4898-90ba-76dc32710490" providerId="ADAL" clId="{68CDB7EB-1F1F-4F3E-9346-89E9CBAF56E6}" dt="2019-12-02T12:30:46.811" v="277"/>
          <ac:spMkLst>
            <pc:docMk/>
            <pc:sldMk cId="0" sldId="257"/>
            <ac:spMk id="9" creationId="{63E190E4-2E72-4B10-AA83-A13A1B6A8F49}"/>
          </ac:spMkLst>
        </pc:spChg>
        <pc:spChg chg="del mod">
          <ac:chgData name="이정민" userId="f52646e9-191f-4898-90ba-76dc32710490" providerId="ADAL" clId="{68CDB7EB-1F1F-4F3E-9346-89E9CBAF56E6}" dt="2019-12-02T12:30:46.648" v="276" actId="478"/>
          <ac:spMkLst>
            <pc:docMk/>
            <pc:sldMk cId="0" sldId="257"/>
            <ac:spMk id="4099" creationId="{15A2F21E-B4E2-47F1-ADD5-E87082C69520}"/>
          </ac:spMkLst>
        </pc:spChg>
      </pc:sldChg>
      <pc:sldChg chg="del">
        <pc:chgData name="이정민" userId="f52646e9-191f-4898-90ba-76dc32710490" providerId="ADAL" clId="{68CDB7EB-1F1F-4F3E-9346-89E9CBAF56E6}" dt="2019-12-02T08:32:24.855" v="30" actId="2696"/>
        <pc:sldMkLst>
          <pc:docMk/>
          <pc:sldMk cId="0" sldId="258"/>
        </pc:sldMkLst>
      </pc:sldChg>
      <pc:sldChg chg="addSp delSp modSp">
        <pc:chgData name="이정민" userId="f52646e9-191f-4898-90ba-76dc32710490" providerId="ADAL" clId="{68CDB7EB-1F1F-4F3E-9346-89E9CBAF56E6}" dt="2019-12-02T12:36:23.809" v="349"/>
        <pc:sldMkLst>
          <pc:docMk/>
          <pc:sldMk cId="0" sldId="268"/>
        </pc:sldMkLst>
        <pc:spChg chg="add">
          <ac:chgData name="이정민" userId="f52646e9-191f-4898-90ba-76dc32710490" providerId="ADAL" clId="{68CDB7EB-1F1F-4F3E-9346-89E9CBAF56E6}" dt="2019-12-02T12:36:23.809" v="349"/>
          <ac:spMkLst>
            <pc:docMk/>
            <pc:sldMk cId="0" sldId="268"/>
            <ac:spMk id="9" creationId="{03E38A36-E55E-42E3-89AB-87D503CA9917}"/>
          </ac:spMkLst>
        </pc:spChg>
        <pc:spChg chg="del mod">
          <ac:chgData name="이정민" userId="f52646e9-191f-4898-90ba-76dc32710490" providerId="ADAL" clId="{68CDB7EB-1F1F-4F3E-9346-89E9CBAF56E6}" dt="2019-12-02T12:36:18.878" v="348"/>
          <ac:spMkLst>
            <pc:docMk/>
            <pc:sldMk cId="0" sldId="268"/>
            <ac:spMk id="26627" creationId="{71AF7D27-6988-473E-A18B-458F49AE6A7C}"/>
          </ac:spMkLst>
        </pc:spChg>
      </pc:sldChg>
      <pc:sldChg chg="addSp delSp modSp">
        <pc:chgData name="이정민" userId="f52646e9-191f-4898-90ba-76dc32710490" providerId="ADAL" clId="{68CDB7EB-1F1F-4F3E-9346-89E9CBAF56E6}" dt="2019-12-02T12:31:37.466" v="302" actId="1076"/>
        <pc:sldMkLst>
          <pc:docMk/>
          <pc:sldMk cId="0" sldId="272"/>
        </pc:sldMkLst>
        <pc:spChg chg="mod">
          <ac:chgData name="이정민" userId="f52646e9-191f-4898-90ba-76dc32710490" providerId="ADAL" clId="{68CDB7EB-1F1F-4F3E-9346-89E9CBAF56E6}" dt="2019-12-02T12:31:37.466" v="302" actId="1076"/>
          <ac:spMkLst>
            <pc:docMk/>
            <pc:sldMk cId="0" sldId="272"/>
            <ac:spMk id="4" creationId="{23C1BFC5-D5F4-4624-8E0C-87865A87E6C3}"/>
          </ac:spMkLst>
        </pc:spChg>
        <pc:spChg chg="add">
          <ac:chgData name="이정민" userId="f52646e9-191f-4898-90ba-76dc32710490" providerId="ADAL" clId="{68CDB7EB-1F1F-4F3E-9346-89E9CBAF56E6}" dt="2019-12-02T12:31:21.126" v="291"/>
          <ac:spMkLst>
            <pc:docMk/>
            <pc:sldMk cId="0" sldId="272"/>
            <ac:spMk id="9" creationId="{CA09A252-3760-46EF-A732-1B1AA17C0400}"/>
          </ac:spMkLst>
        </pc:spChg>
        <pc:spChg chg="del">
          <ac:chgData name="이정민" userId="f52646e9-191f-4898-90ba-76dc32710490" providerId="ADAL" clId="{68CDB7EB-1F1F-4F3E-9346-89E9CBAF56E6}" dt="2019-12-02T12:31:20.624" v="290" actId="478"/>
          <ac:spMkLst>
            <pc:docMk/>
            <pc:sldMk cId="0" sldId="272"/>
            <ac:spMk id="14339" creationId="{5D9B5C7F-55EC-484D-81BA-A50BB1D012AE}"/>
          </ac:spMkLst>
        </pc:spChg>
      </pc:sldChg>
      <pc:sldChg chg="addSp delSp modSp ord">
        <pc:chgData name="이정민" userId="f52646e9-191f-4898-90ba-76dc32710490" providerId="ADAL" clId="{68CDB7EB-1F1F-4F3E-9346-89E9CBAF56E6}" dt="2019-12-02T12:31:51.358" v="303"/>
        <pc:sldMkLst>
          <pc:docMk/>
          <pc:sldMk cId="0" sldId="288"/>
        </pc:sldMkLst>
        <pc:spChg chg="mod">
          <ac:chgData name="이정민" userId="f52646e9-191f-4898-90ba-76dc32710490" providerId="ADAL" clId="{68CDB7EB-1F1F-4F3E-9346-89E9CBAF56E6}" dt="2019-12-02T12:29:43.594" v="183" actId="20577"/>
          <ac:spMkLst>
            <pc:docMk/>
            <pc:sldMk cId="0" sldId="288"/>
            <ac:spMk id="4" creationId="{04CAD831-D53F-4493-9AD0-44F2AD807A7B}"/>
          </ac:spMkLst>
        </pc:spChg>
        <pc:spChg chg="mod">
          <ac:chgData name="이정민" userId="f52646e9-191f-4898-90ba-76dc32710490" providerId="ADAL" clId="{68CDB7EB-1F1F-4F3E-9346-89E9CBAF56E6}" dt="2019-12-02T12:29:47.187" v="187" actId="20577"/>
          <ac:spMkLst>
            <pc:docMk/>
            <pc:sldMk cId="0" sldId="288"/>
            <ac:spMk id="10" creationId="{32D8B5AF-EC55-44CF-A3CD-9F442DF2830C}"/>
          </ac:spMkLst>
        </pc:spChg>
        <pc:spChg chg="add del mod">
          <ac:chgData name="이정민" userId="f52646e9-191f-4898-90ba-76dc32710490" providerId="ADAL" clId="{68CDB7EB-1F1F-4F3E-9346-89E9CBAF56E6}" dt="2019-12-02T12:30:37.041" v="273"/>
          <ac:spMkLst>
            <pc:docMk/>
            <pc:sldMk cId="0" sldId="288"/>
            <ac:spMk id="11" creationId="{7788F8BD-1344-4684-A076-BFAC4AB7B24E}"/>
          </ac:spMkLst>
        </pc:spChg>
        <pc:spChg chg="add del mod">
          <ac:chgData name="이정민" userId="f52646e9-191f-4898-90ba-76dc32710490" providerId="ADAL" clId="{68CDB7EB-1F1F-4F3E-9346-89E9CBAF56E6}" dt="2019-12-02T12:30:35.984" v="271"/>
          <ac:spMkLst>
            <pc:docMk/>
            <pc:sldMk cId="0" sldId="288"/>
            <ac:spMk id="12" creationId="{1E29B13B-3784-4B2D-812F-5BE71A754D13}"/>
          </ac:spMkLst>
        </pc:spChg>
        <pc:spChg chg="add">
          <ac:chgData name="이정민" userId="f52646e9-191f-4898-90ba-76dc32710490" providerId="ADAL" clId="{68CDB7EB-1F1F-4F3E-9346-89E9CBAF56E6}" dt="2019-12-02T12:30:39.268" v="275"/>
          <ac:spMkLst>
            <pc:docMk/>
            <pc:sldMk cId="0" sldId="288"/>
            <ac:spMk id="13" creationId="{150DC692-5CED-4781-8F50-5A05A7751F5B}"/>
          </ac:spMkLst>
        </pc:spChg>
        <pc:spChg chg="del">
          <ac:chgData name="이정민" userId="f52646e9-191f-4898-90ba-76dc32710490" providerId="ADAL" clId="{68CDB7EB-1F1F-4F3E-9346-89E9CBAF56E6}" dt="2019-12-02T12:30:38.771" v="274" actId="478"/>
          <ac:spMkLst>
            <pc:docMk/>
            <pc:sldMk cId="0" sldId="288"/>
            <ac:spMk id="3075" creationId="{8BB7355B-2731-40CD-9491-8ADC1E939156}"/>
          </ac:spMkLst>
        </pc:spChg>
      </pc:sldChg>
      <pc:sldChg chg="del">
        <pc:chgData name="이정민" userId="f52646e9-191f-4898-90ba-76dc32710490" providerId="ADAL" clId="{68CDB7EB-1F1F-4F3E-9346-89E9CBAF56E6}" dt="2019-12-02T12:32:17.157" v="309" actId="2696"/>
        <pc:sldMkLst>
          <pc:docMk/>
          <pc:sldMk cId="3936235131" sldId="301"/>
        </pc:sldMkLst>
      </pc:sldChg>
      <pc:sldChg chg="addSp delSp modSp ord">
        <pc:chgData name="이정민" userId="f52646e9-191f-4898-90ba-76dc32710490" providerId="ADAL" clId="{68CDB7EB-1F1F-4F3E-9346-89E9CBAF56E6}" dt="2019-12-02T14:22:01.226" v="1814" actId="571"/>
        <pc:sldMkLst>
          <pc:docMk/>
          <pc:sldMk cId="2012980757" sldId="302"/>
        </pc:sldMkLst>
        <pc:spChg chg="add">
          <ac:chgData name="이정민" userId="f52646e9-191f-4898-90ba-76dc32710490" providerId="ADAL" clId="{68CDB7EB-1F1F-4F3E-9346-89E9CBAF56E6}" dt="2019-12-02T12:30:55.975" v="281"/>
          <ac:spMkLst>
            <pc:docMk/>
            <pc:sldMk cId="2012980757" sldId="302"/>
            <ac:spMk id="25" creationId="{D44A5C56-FDEC-4DD3-8B56-EF71DE88B304}"/>
          </ac:spMkLst>
        </pc:spChg>
        <pc:spChg chg="del">
          <ac:chgData name="이정민" userId="f52646e9-191f-4898-90ba-76dc32710490" providerId="ADAL" clId="{68CDB7EB-1F1F-4F3E-9346-89E9CBAF56E6}" dt="2019-12-02T12:30:55.837" v="280" actId="478"/>
          <ac:spMkLst>
            <pc:docMk/>
            <pc:sldMk cId="2012980757" sldId="302"/>
            <ac:spMk id="5122" creationId="{D392BCE2-519E-48E7-94DA-292DDA61A84B}"/>
          </ac:spMkLst>
        </pc:spChg>
        <pc:picChg chg="add mod">
          <ac:chgData name="이정민" userId="f52646e9-191f-4898-90ba-76dc32710490" providerId="ADAL" clId="{68CDB7EB-1F1F-4F3E-9346-89E9CBAF56E6}" dt="2019-12-02T14:22:01.226" v="1814" actId="571"/>
          <ac:picMkLst>
            <pc:docMk/>
            <pc:sldMk cId="2012980757" sldId="302"/>
            <ac:picMk id="27" creationId="{00077111-2909-41A3-93F5-F15C0AF6F8B6}"/>
          </ac:picMkLst>
        </pc:picChg>
        <pc:picChg chg="add mod">
          <ac:chgData name="이정민" userId="f52646e9-191f-4898-90ba-76dc32710490" providerId="ADAL" clId="{68CDB7EB-1F1F-4F3E-9346-89E9CBAF56E6}" dt="2019-12-02T14:22:01.226" v="1814" actId="571"/>
          <ac:picMkLst>
            <pc:docMk/>
            <pc:sldMk cId="2012980757" sldId="302"/>
            <ac:picMk id="28" creationId="{E1F52CAB-A7BA-41D4-A8AA-6317E253006A}"/>
          </ac:picMkLst>
        </pc:picChg>
      </pc:sldChg>
      <pc:sldChg chg="del">
        <pc:chgData name="이정민" userId="f52646e9-191f-4898-90ba-76dc32710490" providerId="ADAL" clId="{68CDB7EB-1F1F-4F3E-9346-89E9CBAF56E6}" dt="2019-12-02T12:32:17.195" v="311" actId="2696"/>
        <pc:sldMkLst>
          <pc:docMk/>
          <pc:sldMk cId="666736988" sldId="307"/>
        </pc:sldMkLst>
      </pc:sldChg>
      <pc:sldChg chg="del">
        <pc:chgData name="이정민" userId="f52646e9-191f-4898-90ba-76dc32710490" providerId="ADAL" clId="{68CDB7EB-1F1F-4F3E-9346-89E9CBAF56E6}" dt="2019-12-02T12:32:17.311" v="316" actId="2696"/>
        <pc:sldMkLst>
          <pc:docMk/>
          <pc:sldMk cId="2247472456" sldId="308"/>
        </pc:sldMkLst>
      </pc:sldChg>
      <pc:sldChg chg="del">
        <pc:chgData name="이정민" userId="f52646e9-191f-4898-90ba-76dc32710490" providerId="ADAL" clId="{68CDB7EB-1F1F-4F3E-9346-89E9CBAF56E6}" dt="2019-12-02T12:32:17.490" v="323" actId="2696"/>
        <pc:sldMkLst>
          <pc:docMk/>
          <pc:sldMk cId="2236463339" sldId="309"/>
        </pc:sldMkLst>
      </pc:sldChg>
      <pc:sldChg chg="del">
        <pc:chgData name="이정민" userId="f52646e9-191f-4898-90ba-76dc32710490" providerId="ADAL" clId="{68CDB7EB-1F1F-4F3E-9346-89E9CBAF56E6}" dt="2019-12-02T12:32:17.211" v="312" actId="2696"/>
        <pc:sldMkLst>
          <pc:docMk/>
          <pc:sldMk cId="3912881853" sldId="321"/>
        </pc:sldMkLst>
      </pc:sldChg>
      <pc:sldChg chg="del">
        <pc:chgData name="이정민" userId="f52646e9-191f-4898-90ba-76dc32710490" providerId="ADAL" clId="{68CDB7EB-1F1F-4F3E-9346-89E9CBAF56E6}" dt="2019-12-02T12:32:17.511" v="324" actId="2696"/>
        <pc:sldMkLst>
          <pc:docMk/>
          <pc:sldMk cId="1740298200" sldId="336"/>
        </pc:sldMkLst>
      </pc:sldChg>
      <pc:sldChg chg="del">
        <pc:chgData name="이정민" userId="f52646e9-191f-4898-90ba-76dc32710490" providerId="ADAL" clId="{68CDB7EB-1F1F-4F3E-9346-89E9CBAF56E6}" dt="2019-12-02T12:32:17.543" v="325" actId="2696"/>
        <pc:sldMkLst>
          <pc:docMk/>
          <pc:sldMk cId="1031922360" sldId="341"/>
        </pc:sldMkLst>
      </pc:sldChg>
      <pc:sldChg chg="del">
        <pc:chgData name="이정민" userId="f52646e9-191f-4898-90ba-76dc32710490" providerId="ADAL" clId="{68CDB7EB-1F1F-4F3E-9346-89E9CBAF56E6}" dt="2019-12-02T12:32:17.242" v="313" actId="2696"/>
        <pc:sldMkLst>
          <pc:docMk/>
          <pc:sldMk cId="2609674820" sldId="347"/>
        </pc:sldMkLst>
      </pc:sldChg>
      <pc:sldChg chg="del">
        <pc:chgData name="이정민" userId="f52646e9-191f-4898-90ba-76dc32710490" providerId="ADAL" clId="{68CDB7EB-1F1F-4F3E-9346-89E9CBAF56E6}" dt="2019-12-02T12:32:17.612" v="327" actId="2696"/>
        <pc:sldMkLst>
          <pc:docMk/>
          <pc:sldMk cId="1264837861" sldId="348"/>
        </pc:sldMkLst>
      </pc:sldChg>
      <pc:sldChg chg="del">
        <pc:chgData name="이정민" userId="f52646e9-191f-4898-90ba-76dc32710490" providerId="ADAL" clId="{68CDB7EB-1F1F-4F3E-9346-89E9CBAF56E6}" dt="2019-12-02T12:32:17.173" v="310" actId="2696"/>
        <pc:sldMkLst>
          <pc:docMk/>
          <pc:sldMk cId="955797194" sldId="349"/>
        </pc:sldMkLst>
      </pc:sldChg>
      <pc:sldChg chg="del">
        <pc:chgData name="이정민" userId="f52646e9-191f-4898-90ba-76dc32710490" providerId="ADAL" clId="{68CDB7EB-1F1F-4F3E-9346-89E9CBAF56E6}" dt="2019-12-02T12:32:17.273" v="314" actId="2696"/>
        <pc:sldMkLst>
          <pc:docMk/>
          <pc:sldMk cId="227727935" sldId="350"/>
        </pc:sldMkLst>
      </pc:sldChg>
      <pc:sldChg chg="del">
        <pc:chgData name="이정민" userId="f52646e9-191f-4898-90ba-76dc32710490" providerId="ADAL" clId="{68CDB7EB-1F1F-4F3E-9346-89E9CBAF56E6}" dt="2019-12-02T12:32:17.289" v="315" actId="2696"/>
        <pc:sldMkLst>
          <pc:docMk/>
          <pc:sldMk cId="3724540401" sldId="351"/>
        </pc:sldMkLst>
      </pc:sldChg>
      <pc:sldChg chg="del ord">
        <pc:chgData name="이정민" userId="f52646e9-191f-4898-90ba-76dc32710490" providerId="ADAL" clId="{68CDB7EB-1F1F-4F3E-9346-89E9CBAF56E6}" dt="2019-12-02T12:32:17.458" v="322" actId="2696"/>
        <pc:sldMkLst>
          <pc:docMk/>
          <pc:sldMk cId="2847035682" sldId="352"/>
        </pc:sldMkLst>
      </pc:sldChg>
      <pc:sldChg chg="del">
        <pc:chgData name="이정민" userId="f52646e9-191f-4898-90ba-76dc32710490" providerId="ADAL" clId="{68CDB7EB-1F1F-4F3E-9346-89E9CBAF56E6}" dt="2019-12-02T12:32:17.643" v="328" actId="2696"/>
        <pc:sldMkLst>
          <pc:docMk/>
          <pc:sldMk cId="3795741920" sldId="353"/>
        </pc:sldMkLst>
      </pc:sldChg>
      <pc:sldChg chg="del">
        <pc:chgData name="이정민" userId="f52646e9-191f-4898-90ba-76dc32710490" providerId="ADAL" clId="{68CDB7EB-1F1F-4F3E-9346-89E9CBAF56E6}" dt="2019-12-02T12:32:17.674" v="329" actId="2696"/>
        <pc:sldMkLst>
          <pc:docMk/>
          <pc:sldMk cId="599321293" sldId="354"/>
        </pc:sldMkLst>
      </pc:sldChg>
      <pc:sldChg chg="del">
        <pc:chgData name="이정민" userId="f52646e9-191f-4898-90ba-76dc32710490" providerId="ADAL" clId="{68CDB7EB-1F1F-4F3E-9346-89E9CBAF56E6}" dt="2019-12-02T12:32:17.574" v="326" actId="2696"/>
        <pc:sldMkLst>
          <pc:docMk/>
          <pc:sldMk cId="3389044483" sldId="355"/>
        </pc:sldMkLst>
      </pc:sldChg>
      <pc:sldChg chg="del">
        <pc:chgData name="이정민" userId="f52646e9-191f-4898-90ba-76dc32710490" providerId="ADAL" clId="{68CDB7EB-1F1F-4F3E-9346-89E9CBAF56E6}" dt="2019-12-02T12:32:17.718" v="330" actId="2696"/>
        <pc:sldMkLst>
          <pc:docMk/>
          <pc:sldMk cId="277765657" sldId="356"/>
        </pc:sldMkLst>
      </pc:sldChg>
      <pc:sldChg chg="del">
        <pc:chgData name="이정민" userId="f52646e9-191f-4898-90ba-76dc32710490" providerId="ADAL" clId="{68CDB7EB-1F1F-4F3E-9346-89E9CBAF56E6}" dt="2019-12-02T12:32:17.327" v="317" actId="2696"/>
        <pc:sldMkLst>
          <pc:docMk/>
          <pc:sldMk cId="2799053513" sldId="359"/>
        </pc:sldMkLst>
      </pc:sldChg>
      <pc:sldChg chg="addSp delSp modSp add del">
        <pc:chgData name="이정민" userId="f52646e9-191f-4898-90ba-76dc32710490" providerId="ADAL" clId="{68CDB7EB-1F1F-4F3E-9346-89E9CBAF56E6}" dt="2019-12-02T12:31:57.079" v="304" actId="2696"/>
        <pc:sldMkLst>
          <pc:docMk/>
          <pc:sldMk cId="1828537375" sldId="360"/>
        </pc:sldMkLst>
        <pc:spChg chg="mod">
          <ac:chgData name="이정민" userId="f52646e9-191f-4898-90ba-76dc32710490" providerId="ADAL" clId="{68CDB7EB-1F1F-4F3E-9346-89E9CBAF56E6}" dt="2019-12-02T12:28:51.966" v="161" actId="1076"/>
          <ac:spMkLst>
            <pc:docMk/>
            <pc:sldMk cId="1828537375" sldId="360"/>
            <ac:spMk id="36" creationId="{117D8E91-5CD7-405F-8544-874BE1655BCA}"/>
          </ac:spMkLst>
        </pc:spChg>
        <pc:spChg chg="add">
          <ac:chgData name="이정민" userId="f52646e9-191f-4898-90ba-76dc32710490" providerId="ADAL" clId="{68CDB7EB-1F1F-4F3E-9346-89E9CBAF56E6}" dt="2019-12-02T12:30:59.663" v="283"/>
          <ac:spMkLst>
            <pc:docMk/>
            <pc:sldMk cId="1828537375" sldId="360"/>
            <ac:spMk id="42" creationId="{C0CDC438-5D68-4DA6-9BF9-8DA400FD5594}"/>
          </ac:spMkLst>
        </pc:spChg>
        <pc:spChg chg="del">
          <ac:chgData name="이정민" userId="f52646e9-191f-4898-90ba-76dc32710490" providerId="ADAL" clId="{68CDB7EB-1F1F-4F3E-9346-89E9CBAF56E6}" dt="2019-12-02T12:22:00.970" v="66" actId="478"/>
          <ac:spMkLst>
            <pc:docMk/>
            <pc:sldMk cId="1828537375" sldId="360"/>
            <ac:spMk id="45" creationId="{0C6B3A3E-727E-41E4-AB26-4FA3093902CD}"/>
          </ac:spMkLst>
        </pc:spChg>
        <pc:spChg chg="del">
          <ac:chgData name="이정민" userId="f52646e9-191f-4898-90ba-76dc32710490" providerId="ADAL" clId="{68CDB7EB-1F1F-4F3E-9346-89E9CBAF56E6}" dt="2019-12-02T12:30:59.531" v="282" actId="478"/>
          <ac:spMkLst>
            <pc:docMk/>
            <pc:sldMk cId="1828537375" sldId="360"/>
            <ac:spMk id="5122" creationId="{D392BCE2-519E-48E7-94DA-292DDA61A84B}"/>
          </ac:spMkLst>
        </pc:spChg>
      </pc:sldChg>
      <pc:sldChg chg="add">
        <pc:chgData name="이정민" userId="f52646e9-191f-4898-90ba-76dc32710490" providerId="ADAL" clId="{68CDB7EB-1F1F-4F3E-9346-89E9CBAF56E6}" dt="2019-12-02T12:32:00.236" v="308"/>
        <pc:sldMkLst>
          <pc:docMk/>
          <pc:sldMk cId="2118217364" sldId="360"/>
        </pc:sldMkLst>
      </pc:sldChg>
      <pc:sldChg chg="del">
        <pc:chgData name="이정민" userId="f52646e9-191f-4898-90ba-76dc32710490" providerId="ADAL" clId="{68CDB7EB-1F1F-4F3E-9346-89E9CBAF56E6}" dt="2019-12-02T08:32:03.753" v="29" actId="2696"/>
        <pc:sldMkLst>
          <pc:docMk/>
          <pc:sldMk cId="3647367367" sldId="360"/>
        </pc:sldMkLst>
      </pc:sldChg>
      <pc:sldChg chg="addSp delSp modSp add del">
        <pc:chgData name="이정민" userId="f52646e9-191f-4898-90ba-76dc32710490" providerId="ADAL" clId="{68CDB7EB-1F1F-4F3E-9346-89E9CBAF56E6}" dt="2019-12-02T12:31:57.103" v="305" actId="2696"/>
        <pc:sldMkLst>
          <pc:docMk/>
          <pc:sldMk cId="688568862" sldId="361"/>
        </pc:sldMkLst>
        <pc:spChg chg="mod">
          <ac:chgData name="이정민" userId="f52646e9-191f-4898-90ba-76dc32710490" providerId="ADAL" clId="{68CDB7EB-1F1F-4F3E-9346-89E9CBAF56E6}" dt="2019-12-02T12:28:59.125" v="162" actId="1076"/>
          <ac:spMkLst>
            <pc:docMk/>
            <pc:sldMk cId="688568862" sldId="361"/>
            <ac:spMk id="36" creationId="{117D8E91-5CD7-405F-8544-874BE1655BCA}"/>
          </ac:spMkLst>
        </pc:spChg>
        <pc:spChg chg="add">
          <ac:chgData name="이정민" userId="f52646e9-191f-4898-90ba-76dc32710490" providerId="ADAL" clId="{68CDB7EB-1F1F-4F3E-9346-89E9CBAF56E6}" dt="2019-12-02T12:31:04.353" v="285"/>
          <ac:spMkLst>
            <pc:docMk/>
            <pc:sldMk cId="688568862" sldId="361"/>
            <ac:spMk id="42" creationId="{E23703FB-969F-41A3-8088-FDD4AEE8F3F9}"/>
          </ac:spMkLst>
        </pc:spChg>
        <pc:spChg chg="del">
          <ac:chgData name="이정민" userId="f52646e9-191f-4898-90ba-76dc32710490" providerId="ADAL" clId="{68CDB7EB-1F1F-4F3E-9346-89E9CBAF56E6}" dt="2019-12-02T12:31:04.237" v="284" actId="478"/>
          <ac:spMkLst>
            <pc:docMk/>
            <pc:sldMk cId="688568862" sldId="361"/>
            <ac:spMk id="5122" creationId="{D392BCE2-519E-48E7-94DA-292DDA61A84B}"/>
          </ac:spMkLst>
        </pc:spChg>
      </pc:sldChg>
      <pc:sldChg chg="addSp modSp del">
        <pc:chgData name="이정민" userId="f52646e9-191f-4898-90ba-76dc32710490" providerId="ADAL" clId="{68CDB7EB-1F1F-4F3E-9346-89E9CBAF56E6}" dt="2019-12-02T08:32:03.722" v="28" actId="2696"/>
        <pc:sldMkLst>
          <pc:docMk/>
          <pc:sldMk cId="1153072835" sldId="361"/>
        </pc:sldMkLst>
        <pc:picChg chg="add mod">
          <ac:chgData name="이정민" userId="f52646e9-191f-4898-90ba-76dc32710490" providerId="ADAL" clId="{68CDB7EB-1F1F-4F3E-9346-89E9CBAF56E6}" dt="2019-12-02T08:30:23.259" v="21" actId="1076"/>
          <ac:picMkLst>
            <pc:docMk/>
            <pc:sldMk cId="1153072835" sldId="361"/>
            <ac:picMk id="29" creationId="{1F0A793A-5F90-422C-974B-92D55EEFE6C5}"/>
          </ac:picMkLst>
        </pc:picChg>
      </pc:sldChg>
      <pc:sldChg chg="add">
        <pc:chgData name="이정민" userId="f52646e9-191f-4898-90ba-76dc32710490" providerId="ADAL" clId="{68CDB7EB-1F1F-4F3E-9346-89E9CBAF56E6}" dt="2019-12-02T12:32:00.236" v="308"/>
        <pc:sldMkLst>
          <pc:docMk/>
          <pc:sldMk cId="4247732111" sldId="361"/>
        </pc:sldMkLst>
      </pc:sldChg>
      <pc:sldChg chg="add">
        <pc:chgData name="이정민" userId="f52646e9-191f-4898-90ba-76dc32710490" providerId="ADAL" clId="{68CDB7EB-1F1F-4F3E-9346-89E9CBAF56E6}" dt="2019-12-02T12:32:00.236" v="308"/>
        <pc:sldMkLst>
          <pc:docMk/>
          <pc:sldMk cId="750277004" sldId="362"/>
        </pc:sldMkLst>
      </pc:sldChg>
      <pc:sldChg chg="addSp delSp modSp add del">
        <pc:chgData name="이정민" userId="f52646e9-191f-4898-90ba-76dc32710490" providerId="ADAL" clId="{68CDB7EB-1F1F-4F3E-9346-89E9CBAF56E6}" dt="2019-12-02T12:31:57.131" v="306" actId="2696"/>
        <pc:sldMkLst>
          <pc:docMk/>
          <pc:sldMk cId="1718215476" sldId="362"/>
        </pc:sldMkLst>
        <pc:spChg chg="mod">
          <ac:chgData name="이정민" userId="f52646e9-191f-4898-90ba-76dc32710490" providerId="ADAL" clId="{68CDB7EB-1F1F-4F3E-9346-89E9CBAF56E6}" dt="2019-12-02T12:28:18.978" v="158" actId="1076"/>
          <ac:spMkLst>
            <pc:docMk/>
            <pc:sldMk cId="1718215476" sldId="362"/>
            <ac:spMk id="36" creationId="{117D8E91-5CD7-405F-8544-874BE1655BCA}"/>
          </ac:spMkLst>
        </pc:spChg>
        <pc:spChg chg="add">
          <ac:chgData name="이정민" userId="f52646e9-191f-4898-90ba-76dc32710490" providerId="ADAL" clId="{68CDB7EB-1F1F-4F3E-9346-89E9CBAF56E6}" dt="2019-12-02T12:31:10.833" v="287"/>
          <ac:spMkLst>
            <pc:docMk/>
            <pc:sldMk cId="1718215476" sldId="362"/>
            <ac:spMk id="42" creationId="{05F4F2DA-7701-41C9-AEDC-149431811152}"/>
          </ac:spMkLst>
        </pc:spChg>
        <pc:spChg chg="del">
          <ac:chgData name="이정민" userId="f52646e9-191f-4898-90ba-76dc32710490" providerId="ADAL" clId="{68CDB7EB-1F1F-4F3E-9346-89E9CBAF56E6}" dt="2019-12-02T12:31:10.701" v="286" actId="478"/>
          <ac:spMkLst>
            <pc:docMk/>
            <pc:sldMk cId="1718215476" sldId="362"/>
            <ac:spMk id="5122" creationId="{D392BCE2-519E-48E7-94DA-292DDA61A84B}"/>
          </ac:spMkLst>
        </pc:spChg>
      </pc:sldChg>
      <pc:sldChg chg="addSp modSp del ord">
        <pc:chgData name="이정민" userId="f52646e9-191f-4898-90ba-76dc32710490" providerId="ADAL" clId="{68CDB7EB-1F1F-4F3E-9346-89E9CBAF56E6}" dt="2019-12-02T08:32:03.722" v="27" actId="2696"/>
        <pc:sldMkLst>
          <pc:docMk/>
          <pc:sldMk cId="2354754803" sldId="362"/>
        </pc:sldMkLst>
        <pc:picChg chg="add mod">
          <ac:chgData name="이정민" userId="f52646e9-191f-4898-90ba-76dc32710490" providerId="ADAL" clId="{68CDB7EB-1F1F-4F3E-9346-89E9CBAF56E6}" dt="2019-12-02T08:30:28.732" v="23" actId="1076"/>
          <ac:picMkLst>
            <pc:docMk/>
            <pc:sldMk cId="2354754803" sldId="362"/>
            <ac:picMk id="29" creationId="{B9101BFE-7B27-4E45-8014-CAD73C84EC48}"/>
          </ac:picMkLst>
        </pc:picChg>
      </pc:sldChg>
      <pc:sldChg chg="add">
        <pc:chgData name="이정민" userId="f52646e9-191f-4898-90ba-76dc32710490" providerId="ADAL" clId="{68CDB7EB-1F1F-4F3E-9346-89E9CBAF56E6}" dt="2019-12-02T12:32:00.236" v="308"/>
        <pc:sldMkLst>
          <pc:docMk/>
          <pc:sldMk cId="1538089217" sldId="363"/>
        </pc:sldMkLst>
      </pc:sldChg>
      <pc:sldChg chg="addSp modSp del ord">
        <pc:chgData name="이정민" userId="f52646e9-191f-4898-90ba-76dc32710490" providerId="ADAL" clId="{68CDB7EB-1F1F-4F3E-9346-89E9CBAF56E6}" dt="2019-12-02T08:32:03.722" v="26" actId="2696"/>
        <pc:sldMkLst>
          <pc:docMk/>
          <pc:sldMk cId="2082999778" sldId="363"/>
        </pc:sldMkLst>
        <pc:picChg chg="add mod">
          <ac:chgData name="이정민" userId="f52646e9-191f-4898-90ba-76dc32710490" providerId="ADAL" clId="{68CDB7EB-1F1F-4F3E-9346-89E9CBAF56E6}" dt="2019-12-02T08:30:35.307" v="25" actId="1076"/>
          <ac:picMkLst>
            <pc:docMk/>
            <pc:sldMk cId="2082999778" sldId="363"/>
            <ac:picMk id="29" creationId="{8BAC9567-A057-4DCB-A114-5A0F21FF54E0}"/>
          </ac:picMkLst>
        </pc:picChg>
      </pc:sldChg>
      <pc:sldChg chg="addSp delSp modSp add del">
        <pc:chgData name="이정민" userId="f52646e9-191f-4898-90ba-76dc32710490" providerId="ADAL" clId="{68CDB7EB-1F1F-4F3E-9346-89E9CBAF56E6}" dt="2019-12-02T12:31:57.148" v="307" actId="2696"/>
        <pc:sldMkLst>
          <pc:docMk/>
          <pc:sldMk cId="3999980617" sldId="363"/>
        </pc:sldMkLst>
        <pc:spChg chg="mod">
          <ac:chgData name="이정민" userId="f52646e9-191f-4898-90ba-76dc32710490" providerId="ADAL" clId="{68CDB7EB-1F1F-4F3E-9346-89E9CBAF56E6}" dt="2019-12-02T12:27:50.371" v="139" actId="1076"/>
          <ac:spMkLst>
            <pc:docMk/>
            <pc:sldMk cId="3999980617" sldId="363"/>
            <ac:spMk id="36" creationId="{117D8E91-5CD7-405F-8544-874BE1655BCA}"/>
          </ac:spMkLst>
        </pc:spChg>
        <pc:spChg chg="add">
          <ac:chgData name="이정민" userId="f52646e9-191f-4898-90ba-76dc32710490" providerId="ADAL" clId="{68CDB7EB-1F1F-4F3E-9346-89E9CBAF56E6}" dt="2019-12-02T12:31:13.994" v="289"/>
          <ac:spMkLst>
            <pc:docMk/>
            <pc:sldMk cId="3999980617" sldId="363"/>
            <ac:spMk id="43" creationId="{8DC22166-C424-4C01-B4D0-C6D948E0807F}"/>
          </ac:spMkLst>
        </pc:spChg>
        <pc:spChg chg="del">
          <ac:chgData name="이정민" userId="f52646e9-191f-4898-90ba-76dc32710490" providerId="ADAL" clId="{68CDB7EB-1F1F-4F3E-9346-89E9CBAF56E6}" dt="2019-12-02T12:31:13.824" v="288" actId="478"/>
          <ac:spMkLst>
            <pc:docMk/>
            <pc:sldMk cId="3999980617" sldId="363"/>
            <ac:spMk id="5122" creationId="{D392BCE2-519E-48E7-94DA-292DDA61A84B}"/>
          </ac:spMkLst>
        </pc:spChg>
        <pc:picChg chg="add del mod">
          <ac:chgData name="이정민" userId="f52646e9-191f-4898-90ba-76dc32710490" providerId="ADAL" clId="{68CDB7EB-1F1F-4F3E-9346-89E9CBAF56E6}" dt="2019-12-02T12:21:54.139" v="65"/>
          <ac:picMkLst>
            <pc:docMk/>
            <pc:sldMk cId="3999980617" sldId="363"/>
            <ac:picMk id="42" creationId="{5B941303-9C8E-454C-9B05-C7F12A154EE7}"/>
          </ac:picMkLst>
        </pc:picChg>
      </pc:sldChg>
      <pc:sldChg chg="del">
        <pc:chgData name="이정민" userId="f52646e9-191f-4898-90ba-76dc32710490" providerId="ADAL" clId="{68CDB7EB-1F1F-4F3E-9346-89E9CBAF56E6}" dt="2019-12-02T12:32:17.411" v="320" actId="2696"/>
        <pc:sldMkLst>
          <pc:docMk/>
          <pc:sldMk cId="159585818" sldId="364"/>
        </pc:sldMkLst>
      </pc:sldChg>
      <pc:sldChg chg="del">
        <pc:chgData name="이정민" userId="f52646e9-191f-4898-90ba-76dc32710490" providerId="ADAL" clId="{68CDB7EB-1F1F-4F3E-9346-89E9CBAF56E6}" dt="2019-12-02T12:32:17.443" v="321" actId="2696"/>
        <pc:sldMkLst>
          <pc:docMk/>
          <pc:sldMk cId="1621096767" sldId="365"/>
        </pc:sldMkLst>
      </pc:sldChg>
      <pc:sldChg chg="del">
        <pc:chgData name="이정민" userId="f52646e9-191f-4898-90ba-76dc32710490" providerId="ADAL" clId="{68CDB7EB-1F1F-4F3E-9346-89E9CBAF56E6}" dt="2019-12-02T12:32:17.389" v="319" actId="2696"/>
        <pc:sldMkLst>
          <pc:docMk/>
          <pc:sldMk cId="3603475769" sldId="366"/>
        </pc:sldMkLst>
      </pc:sldChg>
      <pc:sldChg chg="del">
        <pc:chgData name="이정민" userId="f52646e9-191f-4898-90ba-76dc32710490" providerId="ADAL" clId="{68CDB7EB-1F1F-4F3E-9346-89E9CBAF56E6}" dt="2019-12-02T12:32:17.747" v="331" actId="2696"/>
        <pc:sldMkLst>
          <pc:docMk/>
          <pc:sldMk cId="4199349125" sldId="368"/>
        </pc:sldMkLst>
      </pc:sldChg>
      <pc:sldChg chg="del">
        <pc:chgData name="이정민" userId="f52646e9-191f-4898-90ba-76dc32710490" providerId="ADAL" clId="{68CDB7EB-1F1F-4F3E-9346-89E9CBAF56E6}" dt="2019-12-02T08:32:24.908" v="31" actId="2696"/>
        <pc:sldMkLst>
          <pc:docMk/>
          <pc:sldMk cId="2561242788" sldId="369"/>
        </pc:sldMkLst>
      </pc:sldChg>
      <pc:sldChg chg="del">
        <pc:chgData name="이정민" userId="f52646e9-191f-4898-90ba-76dc32710490" providerId="ADAL" clId="{68CDB7EB-1F1F-4F3E-9346-89E9CBAF56E6}" dt="2019-12-02T08:32:38.683" v="37" actId="2696"/>
        <pc:sldMkLst>
          <pc:docMk/>
          <pc:sldMk cId="181801301" sldId="370"/>
        </pc:sldMkLst>
      </pc:sldChg>
      <pc:sldChg chg="del">
        <pc:chgData name="이정민" userId="f52646e9-191f-4898-90ba-76dc32710490" providerId="ADAL" clId="{68CDB7EB-1F1F-4F3E-9346-89E9CBAF56E6}" dt="2019-12-02T08:32:38.667" v="33" actId="2696"/>
        <pc:sldMkLst>
          <pc:docMk/>
          <pc:sldMk cId="4095769471" sldId="371"/>
        </pc:sldMkLst>
      </pc:sldChg>
      <pc:sldChg chg="del">
        <pc:chgData name="이정민" userId="f52646e9-191f-4898-90ba-76dc32710490" providerId="ADAL" clId="{68CDB7EB-1F1F-4F3E-9346-89E9CBAF56E6}" dt="2019-12-02T08:32:24.924" v="32" actId="2696"/>
        <pc:sldMkLst>
          <pc:docMk/>
          <pc:sldMk cId="345687176" sldId="372"/>
        </pc:sldMkLst>
      </pc:sldChg>
      <pc:sldChg chg="del">
        <pc:chgData name="이정민" userId="f52646e9-191f-4898-90ba-76dc32710490" providerId="ADAL" clId="{68CDB7EB-1F1F-4F3E-9346-89E9CBAF56E6}" dt="2019-12-02T08:32:38.667" v="34" actId="2696"/>
        <pc:sldMkLst>
          <pc:docMk/>
          <pc:sldMk cId="4004975747" sldId="374"/>
        </pc:sldMkLst>
      </pc:sldChg>
      <pc:sldChg chg="del">
        <pc:chgData name="이정민" userId="f52646e9-191f-4898-90ba-76dc32710490" providerId="ADAL" clId="{68CDB7EB-1F1F-4F3E-9346-89E9CBAF56E6}" dt="2019-12-02T08:32:38.667" v="35" actId="2696"/>
        <pc:sldMkLst>
          <pc:docMk/>
          <pc:sldMk cId="3873391649" sldId="375"/>
        </pc:sldMkLst>
      </pc:sldChg>
      <pc:sldChg chg="del">
        <pc:chgData name="이정민" userId="f52646e9-191f-4898-90ba-76dc32710490" providerId="ADAL" clId="{68CDB7EB-1F1F-4F3E-9346-89E9CBAF56E6}" dt="2019-12-02T08:32:38.683" v="36" actId="2696"/>
        <pc:sldMkLst>
          <pc:docMk/>
          <pc:sldMk cId="1404044589" sldId="376"/>
        </pc:sldMkLst>
      </pc:sldChg>
      <pc:sldChg chg="del">
        <pc:chgData name="이정민" userId="f52646e9-191f-4898-90ba-76dc32710490" providerId="ADAL" clId="{68CDB7EB-1F1F-4F3E-9346-89E9CBAF56E6}" dt="2019-12-02T12:32:17.358" v="318" actId="2696"/>
        <pc:sldMkLst>
          <pc:docMk/>
          <pc:sldMk cId="3395482282" sldId="377"/>
        </pc:sldMkLst>
      </pc:sldChg>
      <pc:sldChg chg="del">
        <pc:chgData name="이정민" userId="f52646e9-191f-4898-90ba-76dc32710490" providerId="ADAL" clId="{68CDB7EB-1F1F-4F3E-9346-89E9CBAF56E6}" dt="2019-12-02T08:32:38.698" v="38" actId="2696"/>
        <pc:sldMkLst>
          <pc:docMk/>
          <pc:sldMk cId="2301574798" sldId="378"/>
        </pc:sldMkLst>
      </pc:sldChg>
      <pc:sldChg chg="addSp delSp add ord">
        <pc:chgData name="이정민" userId="f52646e9-191f-4898-90ba-76dc32710490" providerId="ADAL" clId="{68CDB7EB-1F1F-4F3E-9346-89E9CBAF56E6}" dt="2019-12-02T12:30:51.192" v="279"/>
        <pc:sldMkLst>
          <pc:docMk/>
          <pc:sldMk cId="3252811529" sldId="378"/>
        </pc:sldMkLst>
        <pc:spChg chg="del">
          <ac:chgData name="이정민" userId="f52646e9-191f-4898-90ba-76dc32710490" providerId="ADAL" clId="{68CDB7EB-1F1F-4F3E-9346-89E9CBAF56E6}" dt="2019-12-02T12:26:27.035" v="128" actId="478"/>
          <ac:spMkLst>
            <pc:docMk/>
            <pc:sldMk cId="3252811529" sldId="378"/>
            <ac:spMk id="4" creationId="{2BBD98E5-7D72-48AB-B5BD-13A1DEC62844}"/>
          </ac:spMkLst>
        </pc:spChg>
        <pc:spChg chg="add">
          <ac:chgData name="이정민" userId="f52646e9-191f-4898-90ba-76dc32710490" providerId="ADAL" clId="{68CDB7EB-1F1F-4F3E-9346-89E9CBAF56E6}" dt="2019-12-02T12:30:51.192" v="279"/>
          <ac:spMkLst>
            <pc:docMk/>
            <pc:sldMk cId="3252811529" sldId="378"/>
            <ac:spMk id="9" creationId="{6BA192F4-240B-4C5D-88D3-F6C5F65959D7}"/>
          </ac:spMkLst>
        </pc:spChg>
        <pc:spChg chg="del">
          <ac:chgData name="이정민" userId="f52646e9-191f-4898-90ba-76dc32710490" providerId="ADAL" clId="{68CDB7EB-1F1F-4F3E-9346-89E9CBAF56E6}" dt="2019-12-02T12:30:50.891" v="278" actId="478"/>
          <ac:spMkLst>
            <pc:docMk/>
            <pc:sldMk cId="3252811529" sldId="378"/>
            <ac:spMk id="4099" creationId="{15A2F21E-B4E2-47F1-ADD5-E87082C69520}"/>
          </ac:spMkLst>
        </pc:spChg>
        <pc:picChg chg="add">
          <ac:chgData name="이정민" userId="f52646e9-191f-4898-90ba-76dc32710490" providerId="ADAL" clId="{68CDB7EB-1F1F-4F3E-9346-89E9CBAF56E6}" dt="2019-12-02T12:26:27.251" v="129"/>
          <ac:picMkLst>
            <pc:docMk/>
            <pc:sldMk cId="3252811529" sldId="378"/>
            <ac:picMk id="2" creationId="{62C54789-4D39-4FEE-AF5D-7A5745CFC8B2}"/>
          </ac:picMkLst>
        </pc:picChg>
      </pc:sldChg>
      <pc:sldChg chg="addSp delSp modSp add ord delAnim modAnim">
        <pc:chgData name="이정민" userId="f52646e9-191f-4898-90ba-76dc32710490" providerId="ADAL" clId="{68CDB7EB-1F1F-4F3E-9346-89E9CBAF56E6}" dt="2019-12-02T14:09:01.186" v="1049" actId="1582"/>
        <pc:sldMkLst>
          <pc:docMk/>
          <pc:sldMk cId="3123354082" sldId="379"/>
        </pc:sldMkLst>
        <pc:spChg chg="del">
          <ac:chgData name="이정민" userId="f52646e9-191f-4898-90ba-76dc32710490" providerId="ADAL" clId="{68CDB7EB-1F1F-4F3E-9346-89E9CBAF56E6}" dt="2019-12-02T12:34:40.540" v="333" actId="478"/>
          <ac:spMkLst>
            <pc:docMk/>
            <pc:sldMk cId="3123354082" sldId="379"/>
            <ac:spMk id="4" creationId="{23C1BFC5-D5F4-4624-8E0C-87865A87E6C3}"/>
          </ac:spMkLst>
        </pc:spChg>
        <pc:spChg chg="add del">
          <ac:chgData name="이정민" userId="f52646e9-191f-4898-90ba-76dc32710490" providerId="ADAL" clId="{68CDB7EB-1F1F-4F3E-9346-89E9CBAF56E6}" dt="2019-12-02T12:35:04.710" v="337" actId="478"/>
          <ac:spMkLst>
            <pc:docMk/>
            <pc:sldMk cId="3123354082" sldId="379"/>
            <ac:spMk id="10" creationId="{70E89956-609B-4D0F-B637-D3112F41C7D4}"/>
          </ac:spMkLst>
        </pc:spChg>
        <pc:spChg chg="add del">
          <ac:chgData name="이정민" userId="f52646e9-191f-4898-90ba-76dc32710490" providerId="ADAL" clId="{68CDB7EB-1F1F-4F3E-9346-89E9CBAF56E6}" dt="2019-12-02T12:35:02.626" v="336" actId="478"/>
          <ac:spMkLst>
            <pc:docMk/>
            <pc:sldMk cId="3123354082" sldId="379"/>
            <ac:spMk id="11" creationId="{1D0E6144-6106-44A0-95EA-6904943F4762}"/>
          </ac:spMkLst>
        </pc:spChg>
        <pc:spChg chg="add del">
          <ac:chgData name="이정민" userId="f52646e9-191f-4898-90ba-76dc32710490" providerId="ADAL" clId="{68CDB7EB-1F1F-4F3E-9346-89E9CBAF56E6}" dt="2019-12-02T12:35:02.626" v="336" actId="478"/>
          <ac:spMkLst>
            <pc:docMk/>
            <pc:sldMk cId="3123354082" sldId="379"/>
            <ac:spMk id="12" creationId="{941E64AA-8FF6-4ECB-949F-319A9C6AC7C4}"/>
          </ac:spMkLst>
        </pc:spChg>
        <pc:spChg chg="add del">
          <ac:chgData name="이정민" userId="f52646e9-191f-4898-90ba-76dc32710490" providerId="ADAL" clId="{68CDB7EB-1F1F-4F3E-9346-89E9CBAF56E6}" dt="2019-12-02T12:39:39.471" v="450" actId="478"/>
          <ac:spMkLst>
            <pc:docMk/>
            <pc:sldMk cId="3123354082" sldId="379"/>
            <ac:spMk id="13" creationId="{97D89D6C-6694-4B97-A346-AF014BC94825}"/>
          </ac:spMkLst>
        </pc:spChg>
        <pc:spChg chg="add del mod">
          <ac:chgData name="이정민" userId="f52646e9-191f-4898-90ba-76dc32710490" providerId="ADAL" clId="{68CDB7EB-1F1F-4F3E-9346-89E9CBAF56E6}" dt="2019-12-02T12:39:39.471" v="450" actId="478"/>
          <ac:spMkLst>
            <pc:docMk/>
            <pc:sldMk cId="3123354082" sldId="379"/>
            <ac:spMk id="14" creationId="{8F9C02D6-C8DE-4488-9F64-F42733F06E66}"/>
          </ac:spMkLst>
        </pc:spChg>
        <pc:spChg chg="add del">
          <ac:chgData name="이정민" userId="f52646e9-191f-4898-90ba-76dc32710490" providerId="ADAL" clId="{68CDB7EB-1F1F-4F3E-9346-89E9CBAF56E6}" dt="2019-12-02T12:39:39.471" v="450" actId="478"/>
          <ac:spMkLst>
            <pc:docMk/>
            <pc:sldMk cId="3123354082" sldId="379"/>
            <ac:spMk id="15" creationId="{1CB67715-6840-4BCF-A609-72E10A98BF7E}"/>
          </ac:spMkLst>
        </pc:spChg>
        <pc:spChg chg="add del mod">
          <ac:chgData name="이정민" userId="f52646e9-191f-4898-90ba-76dc32710490" providerId="ADAL" clId="{68CDB7EB-1F1F-4F3E-9346-89E9CBAF56E6}" dt="2019-12-02T12:39:39.471" v="450" actId="478"/>
          <ac:spMkLst>
            <pc:docMk/>
            <pc:sldMk cId="3123354082" sldId="379"/>
            <ac:spMk id="16" creationId="{556EA904-AF9D-4EEF-A48A-8AAB5F9A52E1}"/>
          </ac:spMkLst>
        </pc:spChg>
        <pc:spChg chg="add del">
          <ac:chgData name="이정민" userId="f52646e9-191f-4898-90ba-76dc32710490" providerId="ADAL" clId="{68CDB7EB-1F1F-4F3E-9346-89E9CBAF56E6}" dt="2019-12-02T12:38:25.321" v="411" actId="478"/>
          <ac:spMkLst>
            <pc:docMk/>
            <pc:sldMk cId="3123354082" sldId="379"/>
            <ac:spMk id="17" creationId="{CF6D5463-3B9D-46C3-8589-861D17E937FF}"/>
          </ac:spMkLst>
        </pc:spChg>
        <pc:spChg chg="add del">
          <ac:chgData name="이정민" userId="f52646e9-191f-4898-90ba-76dc32710490" providerId="ADAL" clId="{68CDB7EB-1F1F-4F3E-9346-89E9CBAF56E6}" dt="2019-12-02T12:38:25.321" v="411" actId="478"/>
          <ac:spMkLst>
            <pc:docMk/>
            <pc:sldMk cId="3123354082" sldId="379"/>
            <ac:spMk id="18" creationId="{231C94D0-798C-4F7B-B017-C6FCE5ED22EF}"/>
          </ac:spMkLst>
        </pc:spChg>
        <pc:spChg chg="add mod">
          <ac:chgData name="이정민" userId="f52646e9-191f-4898-90ba-76dc32710490" providerId="ADAL" clId="{68CDB7EB-1F1F-4F3E-9346-89E9CBAF56E6}" dt="2019-12-02T12:40:41.724" v="495" actId="20577"/>
          <ac:spMkLst>
            <pc:docMk/>
            <pc:sldMk cId="3123354082" sldId="379"/>
            <ac:spMk id="21" creationId="{D4D482ED-C9DB-4437-90B5-C606043D4D22}"/>
          </ac:spMkLst>
        </pc:spChg>
        <pc:spChg chg="add mod">
          <ac:chgData name="이정민" userId="f52646e9-191f-4898-90ba-76dc32710490" providerId="ADAL" clId="{68CDB7EB-1F1F-4F3E-9346-89E9CBAF56E6}" dt="2019-12-02T14:09:01.186" v="1049" actId="1582"/>
          <ac:spMkLst>
            <pc:docMk/>
            <pc:sldMk cId="3123354082" sldId="379"/>
            <ac:spMk id="25" creationId="{D72C2ECF-6AEF-4AA7-B800-40B5F252F60B}"/>
          </ac:spMkLst>
        </pc:spChg>
        <pc:spChg chg="add mod">
          <ac:chgData name="이정민" userId="f52646e9-191f-4898-90ba-76dc32710490" providerId="ADAL" clId="{68CDB7EB-1F1F-4F3E-9346-89E9CBAF56E6}" dt="2019-12-02T12:42:43.483" v="571"/>
          <ac:spMkLst>
            <pc:docMk/>
            <pc:sldMk cId="3123354082" sldId="379"/>
            <ac:spMk id="26" creationId="{07566357-C6E9-4C88-A7AA-185F272E4802}"/>
          </ac:spMkLst>
        </pc:spChg>
        <pc:picChg chg="add mod">
          <ac:chgData name="이정민" userId="f52646e9-191f-4898-90ba-76dc32710490" providerId="ADAL" clId="{68CDB7EB-1F1F-4F3E-9346-89E9CBAF56E6}" dt="2019-12-02T12:40:46.196" v="497" actId="1076"/>
          <ac:picMkLst>
            <pc:docMk/>
            <pc:sldMk cId="3123354082" sldId="379"/>
            <ac:picMk id="3" creationId="{8ACD2076-0ACB-47D2-BDEC-0D64E5D7DC07}"/>
          </ac:picMkLst>
        </pc:picChg>
        <pc:picChg chg="add del mod">
          <ac:chgData name="이정민" userId="f52646e9-191f-4898-90ba-76dc32710490" providerId="ADAL" clId="{68CDB7EB-1F1F-4F3E-9346-89E9CBAF56E6}" dt="2019-12-02T12:41:34.987" v="503" actId="478"/>
          <ac:picMkLst>
            <pc:docMk/>
            <pc:sldMk cId="3123354082" sldId="379"/>
            <ac:picMk id="6" creationId="{376E88B9-CF3A-4618-B681-57D2E4FC4F0E}"/>
          </ac:picMkLst>
        </pc:picChg>
        <pc:picChg chg="add del mod">
          <ac:chgData name="이정민" userId="f52646e9-191f-4898-90ba-76dc32710490" providerId="ADAL" clId="{68CDB7EB-1F1F-4F3E-9346-89E9CBAF56E6}" dt="2019-12-02T12:39:39.471" v="450" actId="478"/>
          <ac:picMkLst>
            <pc:docMk/>
            <pc:sldMk cId="3123354082" sldId="379"/>
            <ac:picMk id="19" creationId="{9C977E0A-ED0D-47B3-93D5-97E1732943A5}"/>
          </ac:picMkLst>
        </pc:picChg>
        <pc:picChg chg="add mod">
          <ac:chgData name="이정민" userId="f52646e9-191f-4898-90ba-76dc32710490" providerId="ADAL" clId="{68CDB7EB-1F1F-4F3E-9346-89E9CBAF56E6}" dt="2019-12-02T12:42:03.299" v="506" actId="1076"/>
          <ac:picMkLst>
            <pc:docMk/>
            <pc:sldMk cId="3123354082" sldId="379"/>
            <ac:picMk id="22" creationId="{60CDAA04-68BC-4882-BA64-57DC97B683A8}"/>
          </ac:picMkLst>
        </pc:picChg>
        <pc:picChg chg="add mod">
          <ac:chgData name="이정민" userId="f52646e9-191f-4898-90ba-76dc32710490" providerId="ADAL" clId="{68CDB7EB-1F1F-4F3E-9346-89E9CBAF56E6}" dt="2019-12-02T12:41:56.740" v="505" actId="1076"/>
          <ac:picMkLst>
            <pc:docMk/>
            <pc:sldMk cId="3123354082" sldId="379"/>
            <ac:picMk id="24" creationId="{71CBCE7C-B45C-4F8B-AF61-3FD92D63F247}"/>
          </ac:picMkLst>
        </pc:picChg>
      </pc:sldChg>
      <pc:sldChg chg="add del ord">
        <pc:chgData name="이정민" userId="f52646e9-191f-4898-90ba-76dc32710490" providerId="ADAL" clId="{68CDB7EB-1F1F-4F3E-9346-89E9CBAF56E6}" dt="2019-12-02T12:36:01.360" v="342" actId="2696"/>
        <pc:sldMkLst>
          <pc:docMk/>
          <pc:sldMk cId="852719801" sldId="380"/>
        </pc:sldMkLst>
      </pc:sldChg>
      <pc:sldChg chg="addSp modSp add modAnim">
        <pc:chgData name="이정민" userId="f52646e9-191f-4898-90ba-76dc32710490" providerId="ADAL" clId="{68CDB7EB-1F1F-4F3E-9346-89E9CBAF56E6}" dt="2019-12-02T14:24:01.653" v="1910"/>
        <pc:sldMkLst>
          <pc:docMk/>
          <pc:sldMk cId="2871090225" sldId="381"/>
        </pc:sldMkLst>
        <pc:spChg chg="add mod">
          <ac:chgData name="이정민" userId="f52646e9-191f-4898-90ba-76dc32710490" providerId="ADAL" clId="{68CDB7EB-1F1F-4F3E-9346-89E9CBAF56E6}" dt="2019-12-02T14:24:01.653" v="1910"/>
          <ac:spMkLst>
            <pc:docMk/>
            <pc:sldMk cId="2871090225" sldId="381"/>
            <ac:spMk id="20" creationId="{35610A51-C54E-4659-86DD-21B300230CD9}"/>
          </ac:spMkLst>
        </pc:spChg>
      </pc:sldChg>
      <pc:sldChg chg="addSp modSp add ord">
        <pc:chgData name="이정민" userId="f52646e9-191f-4898-90ba-76dc32710490" providerId="ADAL" clId="{68CDB7EB-1F1F-4F3E-9346-89E9CBAF56E6}" dt="2019-12-02T14:23:52.133" v="1890"/>
        <pc:sldMkLst>
          <pc:docMk/>
          <pc:sldMk cId="974384851" sldId="382"/>
        </pc:sldMkLst>
        <pc:spChg chg="add mod">
          <ac:chgData name="이정민" userId="f52646e9-191f-4898-90ba-76dc32710490" providerId="ADAL" clId="{68CDB7EB-1F1F-4F3E-9346-89E9CBAF56E6}" dt="2019-12-02T14:23:52.133" v="1890"/>
          <ac:spMkLst>
            <pc:docMk/>
            <pc:sldMk cId="974384851" sldId="382"/>
            <ac:spMk id="20" creationId="{57D1C7E2-6417-41F7-AC1F-0219DED9F62E}"/>
          </ac:spMkLst>
        </pc:spChg>
      </pc:sldChg>
      <pc:sldChg chg="addSp delSp modSp add">
        <pc:chgData name="이정민" userId="f52646e9-191f-4898-90ba-76dc32710490" providerId="ADAL" clId="{68CDB7EB-1F1F-4F3E-9346-89E9CBAF56E6}" dt="2019-12-02T13:07:33.467" v="857"/>
        <pc:sldMkLst>
          <pc:docMk/>
          <pc:sldMk cId="1080839866" sldId="383"/>
        </pc:sldMkLst>
        <pc:spChg chg="mod">
          <ac:chgData name="이정민" userId="f52646e9-191f-4898-90ba-76dc32710490" providerId="ADAL" clId="{68CDB7EB-1F1F-4F3E-9346-89E9CBAF56E6}" dt="2019-12-02T12:44:31.616" v="625" actId="1076"/>
          <ac:spMkLst>
            <pc:docMk/>
            <pc:sldMk cId="1080839866" sldId="383"/>
            <ac:spMk id="13" creationId="{97D89D6C-6694-4B97-A346-AF014BC94825}"/>
          </ac:spMkLst>
        </pc:spChg>
        <pc:spChg chg="del mod">
          <ac:chgData name="이정민" userId="f52646e9-191f-4898-90ba-76dc32710490" providerId="ADAL" clId="{68CDB7EB-1F1F-4F3E-9346-89E9CBAF56E6}" dt="2019-12-02T12:43:33.477" v="580"/>
          <ac:spMkLst>
            <pc:docMk/>
            <pc:sldMk cId="1080839866" sldId="383"/>
            <ac:spMk id="14" creationId="{8F9C02D6-C8DE-4488-9F64-F42733F06E66}"/>
          </ac:spMkLst>
        </pc:spChg>
        <pc:spChg chg="del">
          <ac:chgData name="이정민" userId="f52646e9-191f-4898-90ba-76dc32710490" providerId="ADAL" clId="{68CDB7EB-1F1F-4F3E-9346-89E9CBAF56E6}" dt="2019-12-02T12:43:48.485" v="584" actId="478"/>
          <ac:spMkLst>
            <pc:docMk/>
            <pc:sldMk cId="1080839866" sldId="383"/>
            <ac:spMk id="15" creationId="{1CB67715-6840-4BCF-A609-72E10A98BF7E}"/>
          </ac:spMkLst>
        </pc:spChg>
        <pc:spChg chg="del">
          <ac:chgData name="이정민" userId="f52646e9-191f-4898-90ba-76dc32710490" providerId="ADAL" clId="{68CDB7EB-1F1F-4F3E-9346-89E9CBAF56E6}" dt="2019-12-02T12:43:44.274" v="582" actId="478"/>
          <ac:spMkLst>
            <pc:docMk/>
            <pc:sldMk cId="1080839866" sldId="383"/>
            <ac:spMk id="16" creationId="{556EA904-AF9D-4EEF-A48A-8AAB5F9A52E1}"/>
          </ac:spMkLst>
        </pc:spChg>
        <pc:spChg chg="del">
          <ac:chgData name="이정민" userId="f52646e9-191f-4898-90ba-76dc32710490" providerId="ADAL" clId="{68CDB7EB-1F1F-4F3E-9346-89E9CBAF56E6}" dt="2019-12-02T12:43:44.274" v="582" actId="478"/>
          <ac:spMkLst>
            <pc:docMk/>
            <pc:sldMk cId="1080839866" sldId="383"/>
            <ac:spMk id="17" creationId="{CF6D5463-3B9D-46C3-8589-861D17E937FF}"/>
          </ac:spMkLst>
        </pc:spChg>
        <pc:spChg chg="del">
          <ac:chgData name="이정민" userId="f52646e9-191f-4898-90ba-76dc32710490" providerId="ADAL" clId="{68CDB7EB-1F1F-4F3E-9346-89E9CBAF56E6}" dt="2019-12-02T12:43:44.274" v="582" actId="478"/>
          <ac:spMkLst>
            <pc:docMk/>
            <pc:sldMk cId="1080839866" sldId="383"/>
            <ac:spMk id="18" creationId="{231C94D0-798C-4F7B-B017-C6FCE5ED22EF}"/>
          </ac:spMkLst>
        </pc:spChg>
        <pc:spChg chg="add del mod">
          <ac:chgData name="이정민" userId="f52646e9-191f-4898-90ba-76dc32710490" providerId="ADAL" clId="{68CDB7EB-1F1F-4F3E-9346-89E9CBAF56E6}" dt="2019-12-02T12:43:44.274" v="582" actId="478"/>
          <ac:spMkLst>
            <pc:docMk/>
            <pc:sldMk cId="1080839866" sldId="383"/>
            <ac:spMk id="20" creationId="{B858FF3C-BD29-41AB-A31E-995618614B8A}"/>
          </ac:spMkLst>
        </pc:spChg>
        <pc:spChg chg="add mod">
          <ac:chgData name="이정민" userId="f52646e9-191f-4898-90ba-76dc32710490" providerId="ADAL" clId="{68CDB7EB-1F1F-4F3E-9346-89E9CBAF56E6}" dt="2019-12-02T12:44:31.616" v="625" actId="1076"/>
          <ac:spMkLst>
            <pc:docMk/>
            <pc:sldMk cId="1080839866" sldId="383"/>
            <ac:spMk id="21" creationId="{698B6B0B-7D24-4DAB-8D04-7BCA4EF7475F}"/>
          </ac:spMkLst>
        </pc:spChg>
        <pc:spChg chg="add mod">
          <ac:chgData name="이정민" userId="f52646e9-191f-4898-90ba-76dc32710490" providerId="ADAL" clId="{68CDB7EB-1F1F-4F3E-9346-89E9CBAF56E6}" dt="2019-12-02T12:44:35.844" v="627" actId="1076"/>
          <ac:spMkLst>
            <pc:docMk/>
            <pc:sldMk cId="1080839866" sldId="383"/>
            <ac:spMk id="22" creationId="{D46223DC-A67E-439F-80BE-584F906C43CD}"/>
          </ac:spMkLst>
        </pc:spChg>
        <pc:spChg chg="add mod">
          <ac:chgData name="이정민" userId="f52646e9-191f-4898-90ba-76dc32710490" providerId="ADAL" clId="{68CDB7EB-1F1F-4F3E-9346-89E9CBAF56E6}" dt="2019-12-02T12:45:12.506" v="708" actId="20577"/>
          <ac:spMkLst>
            <pc:docMk/>
            <pc:sldMk cId="1080839866" sldId="383"/>
            <ac:spMk id="23" creationId="{1B37A064-5D8A-45CB-AB07-AB459F38A245}"/>
          </ac:spMkLst>
        </pc:spChg>
        <pc:picChg chg="add mod">
          <ac:chgData name="이정민" userId="f52646e9-191f-4898-90ba-76dc32710490" providerId="ADAL" clId="{68CDB7EB-1F1F-4F3E-9346-89E9CBAF56E6}" dt="2019-12-02T12:46:52.631" v="719" actId="1076"/>
          <ac:picMkLst>
            <pc:docMk/>
            <pc:sldMk cId="1080839866" sldId="383"/>
            <ac:picMk id="3" creationId="{2D714AB3-3B26-46C3-A2B1-0B4E48AB44D7}"/>
          </ac:picMkLst>
        </pc:picChg>
        <pc:picChg chg="add del mod">
          <ac:chgData name="이정민" userId="f52646e9-191f-4898-90ba-76dc32710490" providerId="ADAL" clId="{68CDB7EB-1F1F-4F3E-9346-89E9CBAF56E6}" dt="2019-12-02T12:50:53.083" v="733"/>
          <ac:picMkLst>
            <pc:docMk/>
            <pc:sldMk cId="1080839866" sldId="383"/>
            <ac:picMk id="4" creationId="{2EE8C5FD-91C2-49AC-8864-25666034D442}"/>
          </ac:picMkLst>
        </pc:picChg>
        <pc:picChg chg="add mod">
          <ac:chgData name="이정민" userId="f52646e9-191f-4898-90ba-76dc32710490" providerId="ADAL" clId="{68CDB7EB-1F1F-4F3E-9346-89E9CBAF56E6}" dt="2019-12-02T12:51:32.675" v="741" actId="1076"/>
          <ac:picMkLst>
            <pc:docMk/>
            <pc:sldMk cId="1080839866" sldId="383"/>
            <ac:picMk id="6" creationId="{C815EBDC-BB8C-47A7-AA1D-A5205F410756}"/>
          </ac:picMkLst>
        </pc:picChg>
        <pc:picChg chg="del">
          <ac:chgData name="이정민" userId="f52646e9-191f-4898-90ba-76dc32710490" providerId="ADAL" clId="{68CDB7EB-1F1F-4F3E-9346-89E9CBAF56E6}" dt="2019-12-02T12:43:45.904" v="583" actId="478"/>
          <ac:picMkLst>
            <pc:docMk/>
            <pc:sldMk cId="1080839866" sldId="383"/>
            <ac:picMk id="19" creationId="{9C977E0A-ED0D-47B3-93D5-97E1732943A5}"/>
          </ac:picMkLst>
        </pc:picChg>
        <pc:picChg chg="add del mod">
          <ac:chgData name="이정민" userId="f52646e9-191f-4898-90ba-76dc32710490" providerId="ADAL" clId="{68CDB7EB-1F1F-4F3E-9346-89E9CBAF56E6}" dt="2019-12-02T12:50:18.059" v="727" actId="478"/>
          <ac:picMkLst>
            <pc:docMk/>
            <pc:sldMk cId="1080839866" sldId="383"/>
            <ac:picMk id="24" creationId="{74413510-4256-423E-8760-80156A9F6674}"/>
          </ac:picMkLst>
        </pc:picChg>
        <pc:picChg chg="add mod">
          <ac:chgData name="이정민" userId="f52646e9-191f-4898-90ba-76dc32710490" providerId="ADAL" clId="{68CDB7EB-1F1F-4F3E-9346-89E9CBAF56E6}" dt="2019-12-02T12:47:14.711" v="726" actId="1076"/>
          <ac:picMkLst>
            <pc:docMk/>
            <pc:sldMk cId="1080839866" sldId="383"/>
            <ac:picMk id="25" creationId="{0C7EFD50-63BF-44E7-B2DC-B1D650CA01D4}"/>
          </ac:picMkLst>
        </pc:picChg>
        <pc:picChg chg="add del">
          <ac:chgData name="이정민" userId="f52646e9-191f-4898-90ba-76dc32710490" providerId="ADAL" clId="{68CDB7EB-1F1F-4F3E-9346-89E9CBAF56E6}" dt="2019-12-02T13:07:33.467" v="857"/>
          <ac:picMkLst>
            <pc:docMk/>
            <pc:sldMk cId="1080839866" sldId="383"/>
            <ac:picMk id="26" creationId="{6231F152-96B5-45B2-81F1-F1CCBC226CB6}"/>
          </ac:picMkLst>
        </pc:picChg>
        <pc:picChg chg="add del">
          <ac:chgData name="이정민" userId="f52646e9-191f-4898-90ba-76dc32710490" providerId="ADAL" clId="{68CDB7EB-1F1F-4F3E-9346-89E9CBAF56E6}" dt="2019-12-02T13:07:33.467" v="857"/>
          <ac:picMkLst>
            <pc:docMk/>
            <pc:sldMk cId="1080839866" sldId="383"/>
            <ac:picMk id="27" creationId="{09319484-AD7B-497A-BD9A-2FE2819F7384}"/>
          </ac:picMkLst>
        </pc:picChg>
        <pc:picChg chg="add del">
          <ac:chgData name="이정민" userId="f52646e9-191f-4898-90ba-76dc32710490" providerId="ADAL" clId="{68CDB7EB-1F1F-4F3E-9346-89E9CBAF56E6}" dt="2019-12-02T13:07:33.467" v="857"/>
          <ac:picMkLst>
            <pc:docMk/>
            <pc:sldMk cId="1080839866" sldId="383"/>
            <ac:picMk id="28" creationId="{0A8BA3E3-64CA-49EB-B802-80A9B7CAB92D}"/>
          </ac:picMkLst>
        </pc:picChg>
        <pc:picChg chg="add mod">
          <ac:chgData name="이정민" userId="f52646e9-191f-4898-90ba-76dc32710490" providerId="ADAL" clId="{68CDB7EB-1F1F-4F3E-9346-89E9CBAF56E6}" dt="2019-12-02T12:46:26.840" v="715" actId="1076"/>
          <ac:picMkLst>
            <pc:docMk/>
            <pc:sldMk cId="1080839866" sldId="383"/>
            <ac:picMk id="1026" creationId="{49F50EC2-768B-4525-A58E-C81CEC206BCC}"/>
          </ac:picMkLst>
        </pc:picChg>
      </pc:sldChg>
      <pc:sldChg chg="addSp delSp modSp add mod setBg">
        <pc:chgData name="이정민" userId="f52646e9-191f-4898-90ba-76dc32710490" providerId="ADAL" clId="{68CDB7EB-1F1F-4F3E-9346-89E9CBAF56E6}" dt="2019-12-02T13:20:40.710" v="975" actId="1076"/>
        <pc:sldMkLst>
          <pc:docMk/>
          <pc:sldMk cId="589701241" sldId="384"/>
        </pc:sldMkLst>
        <pc:spChg chg="mod">
          <ac:chgData name="이정민" userId="f52646e9-191f-4898-90ba-76dc32710490" providerId="ADAL" clId="{68CDB7EB-1F1F-4F3E-9346-89E9CBAF56E6}" dt="2019-12-02T13:07:03.770" v="848" actId="26606"/>
          <ac:spMkLst>
            <pc:docMk/>
            <pc:sldMk cId="589701241" sldId="384"/>
            <ac:spMk id="9" creationId="{CA09A252-3760-46EF-A732-1B1AA17C0400}"/>
          </ac:spMkLst>
        </pc:spChg>
        <pc:spChg chg="del">
          <ac:chgData name="이정민" userId="f52646e9-191f-4898-90ba-76dc32710490" providerId="ADAL" clId="{68CDB7EB-1F1F-4F3E-9346-89E9CBAF56E6}" dt="2019-12-02T12:52:07.197" v="743" actId="478"/>
          <ac:spMkLst>
            <pc:docMk/>
            <pc:sldMk cId="589701241" sldId="384"/>
            <ac:spMk id="13" creationId="{97D89D6C-6694-4B97-A346-AF014BC94825}"/>
          </ac:spMkLst>
        </pc:spChg>
        <pc:spChg chg="add mod ord">
          <ac:chgData name="이정민" userId="f52646e9-191f-4898-90ba-76dc32710490" providerId="ADAL" clId="{68CDB7EB-1F1F-4F3E-9346-89E9CBAF56E6}" dt="2019-12-02T13:07:16.058" v="852" actId="1076"/>
          <ac:spMkLst>
            <pc:docMk/>
            <pc:sldMk cId="589701241" sldId="384"/>
            <ac:spMk id="15" creationId="{554F472F-D7F3-443B-B18B-0BFE702CAFAC}"/>
          </ac:spMkLst>
        </pc:spChg>
        <pc:spChg chg="del">
          <ac:chgData name="이정민" userId="f52646e9-191f-4898-90ba-76dc32710490" providerId="ADAL" clId="{68CDB7EB-1F1F-4F3E-9346-89E9CBAF56E6}" dt="2019-12-02T12:52:07.197" v="743" actId="478"/>
          <ac:spMkLst>
            <pc:docMk/>
            <pc:sldMk cId="589701241" sldId="384"/>
            <ac:spMk id="21" creationId="{698B6B0B-7D24-4DAB-8D04-7BCA4EF7475F}"/>
          </ac:spMkLst>
        </pc:spChg>
        <pc:spChg chg="del">
          <ac:chgData name="이정민" userId="f52646e9-191f-4898-90ba-76dc32710490" providerId="ADAL" clId="{68CDB7EB-1F1F-4F3E-9346-89E9CBAF56E6}" dt="2019-12-02T12:52:07.197" v="743" actId="478"/>
          <ac:spMkLst>
            <pc:docMk/>
            <pc:sldMk cId="589701241" sldId="384"/>
            <ac:spMk id="22" creationId="{D46223DC-A67E-439F-80BE-584F906C43CD}"/>
          </ac:spMkLst>
        </pc:spChg>
        <pc:spChg chg="del">
          <ac:chgData name="이정민" userId="f52646e9-191f-4898-90ba-76dc32710490" providerId="ADAL" clId="{68CDB7EB-1F1F-4F3E-9346-89E9CBAF56E6}" dt="2019-12-02T12:52:07.197" v="743" actId="478"/>
          <ac:spMkLst>
            <pc:docMk/>
            <pc:sldMk cId="589701241" sldId="384"/>
            <ac:spMk id="23" creationId="{1B37A064-5D8A-45CB-AB07-AB459F38A245}"/>
          </ac:spMkLst>
        </pc:spChg>
        <pc:spChg chg="add del">
          <ac:chgData name="이정민" userId="f52646e9-191f-4898-90ba-76dc32710490" providerId="ADAL" clId="{68CDB7EB-1F1F-4F3E-9346-89E9CBAF56E6}" dt="2019-12-02T13:07:03.770" v="848" actId="26606"/>
          <ac:spMkLst>
            <pc:docMk/>
            <pc:sldMk cId="589701241" sldId="384"/>
            <ac:spMk id="78" creationId="{A5A17FC0-D416-4C8B-A9E6-5924D352B986}"/>
          </ac:spMkLst>
        </pc:spChg>
        <pc:spChg chg="mod">
          <ac:chgData name="이정민" userId="f52646e9-191f-4898-90ba-76dc32710490" providerId="ADAL" clId="{68CDB7EB-1F1F-4F3E-9346-89E9CBAF56E6}" dt="2019-12-02T13:07:03.770" v="848" actId="26606"/>
          <ac:spMkLst>
            <pc:docMk/>
            <pc:sldMk cId="589701241" sldId="384"/>
            <ac:spMk id="14342" creationId="{372AB7AC-2761-49F4-B4B2-19F3848F3402}"/>
          </ac:spMkLst>
        </pc:spChg>
        <pc:picChg chg="add del">
          <ac:chgData name="이정민" userId="f52646e9-191f-4898-90ba-76dc32710490" providerId="ADAL" clId="{68CDB7EB-1F1F-4F3E-9346-89E9CBAF56E6}" dt="2019-12-02T12:57:06.538" v="811" actId="478"/>
          <ac:picMkLst>
            <pc:docMk/>
            <pc:sldMk cId="589701241" sldId="384"/>
            <ac:picMk id="2" creationId="{298BFF37-2C14-416F-8CDD-152C89CEB230}"/>
          </ac:picMkLst>
        </pc:picChg>
        <pc:picChg chg="del">
          <ac:chgData name="이정민" userId="f52646e9-191f-4898-90ba-76dc32710490" providerId="ADAL" clId="{68CDB7EB-1F1F-4F3E-9346-89E9CBAF56E6}" dt="2019-12-02T12:52:07.197" v="743" actId="478"/>
          <ac:picMkLst>
            <pc:docMk/>
            <pc:sldMk cId="589701241" sldId="384"/>
            <ac:picMk id="3" creationId="{2D714AB3-3B26-46C3-A2B1-0B4E48AB44D7}"/>
          </ac:picMkLst>
        </pc:picChg>
        <pc:picChg chg="add del">
          <ac:chgData name="이정민" userId="f52646e9-191f-4898-90ba-76dc32710490" providerId="ADAL" clId="{68CDB7EB-1F1F-4F3E-9346-89E9CBAF56E6}" dt="2019-12-02T12:57:43.910" v="813"/>
          <ac:picMkLst>
            <pc:docMk/>
            <pc:sldMk cId="589701241" sldId="384"/>
            <ac:picMk id="4" creationId="{B1BA67BE-4822-4AC1-87DD-956FA96D36F0}"/>
          </ac:picMkLst>
        </pc:picChg>
        <pc:picChg chg="add del mod">
          <ac:chgData name="이정민" userId="f52646e9-191f-4898-90ba-76dc32710490" providerId="ADAL" clId="{68CDB7EB-1F1F-4F3E-9346-89E9CBAF56E6}" dt="2019-12-02T13:01:53.741" v="821" actId="478"/>
          <ac:picMkLst>
            <pc:docMk/>
            <pc:sldMk cId="589701241" sldId="384"/>
            <ac:picMk id="5" creationId="{CA0349EC-EF25-4DC7-A317-2FD776EB9519}"/>
          </ac:picMkLst>
        </pc:picChg>
        <pc:picChg chg="del">
          <ac:chgData name="이정민" userId="f52646e9-191f-4898-90ba-76dc32710490" providerId="ADAL" clId="{68CDB7EB-1F1F-4F3E-9346-89E9CBAF56E6}" dt="2019-12-02T12:52:07.197" v="743" actId="478"/>
          <ac:picMkLst>
            <pc:docMk/>
            <pc:sldMk cId="589701241" sldId="384"/>
            <ac:picMk id="6" creationId="{C815EBDC-BB8C-47A7-AA1D-A5205F410756}"/>
          </ac:picMkLst>
        </pc:picChg>
        <pc:picChg chg="add del mod ord">
          <ac:chgData name="이정민" userId="f52646e9-191f-4898-90ba-76dc32710490" providerId="ADAL" clId="{68CDB7EB-1F1F-4F3E-9346-89E9CBAF56E6}" dt="2019-12-02T13:07:27.495" v="855"/>
          <ac:picMkLst>
            <pc:docMk/>
            <pc:sldMk cId="589701241" sldId="384"/>
            <ac:picMk id="10" creationId="{1337FA5F-2ED0-4BE2-B640-EE957D371D0E}"/>
          </ac:picMkLst>
        </pc:picChg>
        <pc:picChg chg="add del mod ord">
          <ac:chgData name="이정민" userId="f52646e9-191f-4898-90ba-76dc32710490" providerId="ADAL" clId="{68CDB7EB-1F1F-4F3E-9346-89E9CBAF56E6}" dt="2019-12-02T13:07:27.495" v="855"/>
          <ac:picMkLst>
            <pc:docMk/>
            <pc:sldMk cId="589701241" sldId="384"/>
            <ac:picMk id="11" creationId="{A0A35B45-246C-4857-B372-CB0EA62B2E80}"/>
          </ac:picMkLst>
        </pc:picChg>
        <pc:picChg chg="add mod ord">
          <ac:chgData name="이정민" userId="f52646e9-191f-4898-90ba-76dc32710490" providerId="ADAL" clId="{68CDB7EB-1F1F-4F3E-9346-89E9CBAF56E6}" dt="2019-12-02T13:20:02.064" v="964" actId="1076"/>
          <ac:picMkLst>
            <pc:docMk/>
            <pc:sldMk cId="589701241" sldId="384"/>
            <ac:picMk id="14" creationId="{BE3C0429-7475-4915-BE87-E44F79B3D9EB}"/>
          </ac:picMkLst>
        </pc:picChg>
        <pc:picChg chg="add del mod">
          <ac:chgData name="이정민" userId="f52646e9-191f-4898-90ba-76dc32710490" providerId="ADAL" clId="{68CDB7EB-1F1F-4F3E-9346-89E9CBAF56E6}" dt="2019-12-02T13:08:48.848" v="880"/>
          <ac:picMkLst>
            <pc:docMk/>
            <pc:sldMk cId="589701241" sldId="384"/>
            <ac:picMk id="16" creationId="{F426C4E4-5F75-4CAE-9920-57C1B4A42198}"/>
          </ac:picMkLst>
        </pc:picChg>
        <pc:picChg chg="add mod">
          <ac:chgData name="이정민" userId="f52646e9-191f-4898-90ba-76dc32710490" providerId="ADAL" clId="{68CDB7EB-1F1F-4F3E-9346-89E9CBAF56E6}" dt="2019-12-02T13:09:03.324" v="885" actId="1076"/>
          <ac:picMkLst>
            <pc:docMk/>
            <pc:sldMk cId="589701241" sldId="384"/>
            <ac:picMk id="18" creationId="{D6C9086A-4125-406C-A426-4E94E998A271}"/>
          </ac:picMkLst>
        </pc:picChg>
        <pc:picChg chg="del">
          <ac:chgData name="이정민" userId="f52646e9-191f-4898-90ba-76dc32710490" providerId="ADAL" clId="{68CDB7EB-1F1F-4F3E-9346-89E9CBAF56E6}" dt="2019-12-02T12:52:07.197" v="743" actId="478"/>
          <ac:picMkLst>
            <pc:docMk/>
            <pc:sldMk cId="589701241" sldId="384"/>
            <ac:picMk id="25" creationId="{0C7EFD50-63BF-44E7-B2DC-B1D650CA01D4}"/>
          </ac:picMkLst>
        </pc:picChg>
        <pc:picChg chg="add mod">
          <ac:chgData name="이정민" userId="f52646e9-191f-4898-90ba-76dc32710490" providerId="ADAL" clId="{68CDB7EB-1F1F-4F3E-9346-89E9CBAF56E6}" dt="2019-12-02T13:09:06.226" v="886" actId="1076"/>
          <ac:picMkLst>
            <pc:docMk/>
            <pc:sldMk cId="589701241" sldId="384"/>
            <ac:picMk id="31" creationId="{67D7942E-897B-4FCF-8DFA-BBEF804C26D9}"/>
          </ac:picMkLst>
        </pc:picChg>
        <pc:picChg chg="add del">
          <ac:chgData name="이정민" userId="f52646e9-191f-4898-90ba-76dc32710490" providerId="ADAL" clId="{68CDB7EB-1F1F-4F3E-9346-89E9CBAF56E6}" dt="2019-12-02T13:08:27.263" v="877"/>
          <ac:picMkLst>
            <pc:docMk/>
            <pc:sldMk cId="589701241" sldId="384"/>
            <ac:picMk id="32" creationId="{48822E6C-ABD1-45F1-BAD2-4A86A416B33E}"/>
          </ac:picMkLst>
        </pc:picChg>
        <pc:picChg chg="del">
          <ac:chgData name="이정민" userId="f52646e9-191f-4898-90ba-76dc32710490" providerId="ADAL" clId="{68CDB7EB-1F1F-4F3E-9346-89E9CBAF56E6}" dt="2019-12-02T12:52:07.197" v="743" actId="478"/>
          <ac:picMkLst>
            <pc:docMk/>
            <pc:sldMk cId="589701241" sldId="384"/>
            <ac:picMk id="1026" creationId="{49F50EC2-768B-4525-A58E-C81CEC206BCC}"/>
          </ac:picMkLst>
        </pc:picChg>
        <pc:picChg chg="add mod ord">
          <ac:chgData name="이정민" userId="f52646e9-191f-4898-90ba-76dc32710490" providerId="ADAL" clId="{68CDB7EB-1F1F-4F3E-9346-89E9CBAF56E6}" dt="2019-12-02T13:20:09.888" v="967" actId="1076"/>
          <ac:picMkLst>
            <pc:docMk/>
            <pc:sldMk cId="589701241" sldId="384"/>
            <ac:picMk id="2050" creationId="{F41EBDD0-5B56-45E2-AE35-E3AF89F9E42C}"/>
          </ac:picMkLst>
        </pc:picChg>
        <pc:picChg chg="add mod ord">
          <ac:chgData name="이정민" userId="f52646e9-191f-4898-90ba-76dc32710490" providerId="ADAL" clId="{68CDB7EB-1F1F-4F3E-9346-89E9CBAF56E6}" dt="2019-12-02T13:19:54.995" v="961" actId="1076"/>
          <ac:picMkLst>
            <pc:docMk/>
            <pc:sldMk cId="589701241" sldId="384"/>
            <ac:picMk id="2052" creationId="{4C5F9772-9E23-4C45-AF10-C239982FF6A9}"/>
          </ac:picMkLst>
        </pc:picChg>
        <pc:picChg chg="add del mod">
          <ac:chgData name="이정민" userId="f52646e9-191f-4898-90ba-76dc32710490" providerId="ADAL" clId="{68CDB7EB-1F1F-4F3E-9346-89E9CBAF56E6}" dt="2019-12-02T13:05:42.994" v="843"/>
          <ac:picMkLst>
            <pc:docMk/>
            <pc:sldMk cId="589701241" sldId="384"/>
            <ac:picMk id="2054" creationId="{95D44473-61A1-4512-9AAD-AF04BC152247}"/>
          </ac:picMkLst>
        </pc:picChg>
        <pc:picChg chg="add del mod ord">
          <ac:chgData name="이정민" userId="f52646e9-191f-4898-90ba-76dc32710490" providerId="ADAL" clId="{68CDB7EB-1F1F-4F3E-9346-89E9CBAF56E6}" dt="2019-12-02T13:07:27.495" v="855"/>
          <ac:picMkLst>
            <pc:docMk/>
            <pc:sldMk cId="589701241" sldId="384"/>
            <ac:picMk id="2056" creationId="{0C19CA5C-14FD-42CA-989A-72152D562177}"/>
          </ac:picMkLst>
        </pc:picChg>
        <pc:picChg chg="add mod">
          <ac:chgData name="이정민" userId="f52646e9-191f-4898-90ba-76dc32710490" providerId="ADAL" clId="{68CDB7EB-1F1F-4F3E-9346-89E9CBAF56E6}" dt="2019-12-02T13:20:11.431" v="968" actId="1076"/>
          <ac:picMkLst>
            <pc:docMk/>
            <pc:sldMk cId="589701241" sldId="384"/>
            <ac:picMk id="2058" creationId="{42479BC9-57F2-40F5-99AB-D971FE94EAE7}"/>
          </ac:picMkLst>
        </pc:picChg>
        <pc:picChg chg="add mod">
          <ac:chgData name="이정민" userId="f52646e9-191f-4898-90ba-76dc32710490" providerId="ADAL" clId="{68CDB7EB-1F1F-4F3E-9346-89E9CBAF56E6}" dt="2019-12-02T13:19:42.659" v="959" actId="1076"/>
          <ac:picMkLst>
            <pc:docMk/>
            <pc:sldMk cId="589701241" sldId="384"/>
            <ac:picMk id="2060" creationId="{553316EC-6771-419F-A3A2-4C30DA93B76F}"/>
          </ac:picMkLst>
        </pc:picChg>
        <pc:cxnChg chg="add mod">
          <ac:chgData name="이정민" userId="f52646e9-191f-4898-90ba-76dc32710490" providerId="ADAL" clId="{68CDB7EB-1F1F-4F3E-9346-89E9CBAF56E6}" dt="2019-12-02T13:20:35.453" v="974" actId="1036"/>
          <ac:cxnSpMkLst>
            <pc:docMk/>
            <pc:sldMk cId="589701241" sldId="384"/>
            <ac:cxnSpMk id="20" creationId="{1B396FA4-4750-49CE-A747-5FAA2450BDBB}"/>
          </ac:cxnSpMkLst>
        </pc:cxnChg>
        <pc:cxnChg chg="add mod">
          <ac:chgData name="이정민" userId="f52646e9-191f-4898-90ba-76dc32710490" providerId="ADAL" clId="{68CDB7EB-1F1F-4F3E-9346-89E9CBAF56E6}" dt="2019-12-02T13:20:40.710" v="975" actId="1076"/>
          <ac:cxnSpMkLst>
            <pc:docMk/>
            <pc:sldMk cId="589701241" sldId="384"/>
            <ac:cxnSpMk id="41" creationId="{76519BB7-9BC3-492F-A206-FFC6227FC004}"/>
          </ac:cxnSpMkLst>
        </pc:cxnChg>
        <pc:cxnChg chg="add del">
          <ac:chgData name="이정민" userId="f52646e9-191f-4898-90ba-76dc32710490" providerId="ADAL" clId="{68CDB7EB-1F1F-4F3E-9346-89E9CBAF56E6}" dt="2019-12-02T13:07:03.770" v="848" actId="26606"/>
          <ac:cxnSpMkLst>
            <pc:docMk/>
            <pc:sldMk cId="589701241" sldId="384"/>
            <ac:cxnSpMk id="80" creationId="{982DC870-E8E5-4050-B10C-CC24FC67E50A}"/>
          </ac:cxnSpMkLst>
        </pc:cxnChg>
        <pc:cxnChg chg="add del">
          <ac:chgData name="이정민" userId="f52646e9-191f-4898-90ba-76dc32710490" providerId="ADAL" clId="{68CDB7EB-1F1F-4F3E-9346-89E9CBAF56E6}" dt="2019-12-02T13:07:03.770" v="848" actId="26606"/>
          <ac:cxnSpMkLst>
            <pc:docMk/>
            <pc:sldMk cId="589701241" sldId="384"/>
            <ac:cxnSpMk id="82" creationId="{FF76A74F-C283-4DED-BD4D-086753B7CB00}"/>
          </ac:cxnSpMkLst>
        </pc:cxnChg>
        <pc:cxnChg chg="add del">
          <ac:chgData name="이정민" userId="f52646e9-191f-4898-90ba-76dc32710490" providerId="ADAL" clId="{68CDB7EB-1F1F-4F3E-9346-89E9CBAF56E6}" dt="2019-12-02T13:07:03.770" v="848" actId="26606"/>
          <ac:cxnSpMkLst>
            <pc:docMk/>
            <pc:sldMk cId="589701241" sldId="384"/>
            <ac:cxnSpMk id="84" creationId="{3B2791FB-B2F7-4BBE-B8D8-74C37FF9E85C}"/>
          </ac:cxnSpMkLst>
        </pc:cxnChg>
        <pc:cxnChg chg="add del">
          <ac:chgData name="이정민" userId="f52646e9-191f-4898-90ba-76dc32710490" providerId="ADAL" clId="{68CDB7EB-1F1F-4F3E-9346-89E9CBAF56E6}" dt="2019-12-02T13:07:03.770" v="848" actId="26606"/>
          <ac:cxnSpMkLst>
            <pc:docMk/>
            <pc:sldMk cId="589701241" sldId="384"/>
            <ac:cxnSpMk id="86" creationId="{9891B5DE-6811-4844-BB18-472A3F360EE5}"/>
          </ac:cxnSpMkLst>
        </pc:cxnChg>
        <pc:cxnChg chg="add del">
          <ac:chgData name="이정민" userId="f52646e9-191f-4898-90ba-76dc32710490" providerId="ADAL" clId="{68CDB7EB-1F1F-4F3E-9346-89E9CBAF56E6}" dt="2019-12-02T13:07:03.770" v="848" actId="26606"/>
          <ac:cxnSpMkLst>
            <pc:docMk/>
            <pc:sldMk cId="589701241" sldId="384"/>
            <ac:cxnSpMk id="88" creationId="{77A9CA3A-7216-41E0-B3CD-058077FD396D}"/>
          </ac:cxnSpMkLst>
        </pc:cxnChg>
      </pc:sldChg>
      <pc:sldChg chg="addSp delSp modSp add ord">
        <pc:chgData name="이정민" userId="f52646e9-191f-4898-90ba-76dc32710490" providerId="ADAL" clId="{68CDB7EB-1F1F-4F3E-9346-89E9CBAF56E6}" dt="2019-12-02T14:07:26.085" v="1046" actId="1076"/>
        <pc:sldMkLst>
          <pc:docMk/>
          <pc:sldMk cId="2659014931" sldId="385"/>
        </pc:sldMkLst>
        <pc:spChg chg="add mod">
          <ac:chgData name="이정민" userId="f52646e9-191f-4898-90ba-76dc32710490" providerId="ADAL" clId="{68CDB7EB-1F1F-4F3E-9346-89E9CBAF56E6}" dt="2019-12-02T14:07:26.085" v="1046" actId="1076"/>
          <ac:spMkLst>
            <pc:docMk/>
            <pc:sldMk cId="2659014931" sldId="385"/>
            <ac:spMk id="2" creationId="{82B4DDC0-F589-4BC2-871F-E1DF85FA9A8F}"/>
          </ac:spMkLst>
        </pc:spChg>
        <pc:spChg chg="mod">
          <ac:chgData name="이정민" userId="f52646e9-191f-4898-90ba-76dc32710490" providerId="ADAL" clId="{68CDB7EB-1F1F-4F3E-9346-89E9CBAF56E6}" dt="2019-12-02T13:08:09.818" v="868" actId="20577"/>
          <ac:spMkLst>
            <pc:docMk/>
            <pc:sldMk cId="2659014931" sldId="385"/>
            <ac:spMk id="15" creationId="{554F472F-D7F3-443B-B18B-0BFE702CAFAC}"/>
          </ac:spMkLst>
        </pc:spChg>
        <pc:picChg chg="add mod">
          <ac:chgData name="이정민" userId="f52646e9-191f-4898-90ba-76dc32710490" providerId="ADAL" clId="{68CDB7EB-1F1F-4F3E-9346-89E9CBAF56E6}" dt="2019-12-02T14:07:22.085" v="1045" actId="1076"/>
          <ac:picMkLst>
            <pc:docMk/>
            <pc:sldMk cId="2659014931" sldId="385"/>
            <ac:picMk id="10" creationId="{7A740BB6-DCB5-406F-BAE0-59D6294D5B96}"/>
          </ac:picMkLst>
        </pc:picChg>
        <pc:picChg chg="add mod">
          <ac:chgData name="이정민" userId="f52646e9-191f-4898-90ba-76dc32710490" providerId="ADAL" clId="{68CDB7EB-1F1F-4F3E-9346-89E9CBAF56E6}" dt="2019-12-02T13:16:38.032" v="942" actId="14100"/>
          <ac:picMkLst>
            <pc:docMk/>
            <pc:sldMk cId="2659014931" sldId="385"/>
            <ac:picMk id="11" creationId="{8F139253-5D40-4A92-9374-F0EC46E2FE9B}"/>
          </ac:picMkLst>
        </pc:picChg>
        <pc:picChg chg="add del">
          <ac:chgData name="이정민" userId="f52646e9-191f-4898-90ba-76dc32710490" providerId="ADAL" clId="{68CDB7EB-1F1F-4F3E-9346-89E9CBAF56E6}" dt="2019-12-02T13:08:25.037" v="874"/>
          <ac:picMkLst>
            <pc:docMk/>
            <pc:sldMk cId="2659014931" sldId="385"/>
            <ac:picMk id="12" creationId="{0ED425B8-304D-4BA0-9480-A5E1AD9D4D30}"/>
          </ac:picMkLst>
        </pc:picChg>
        <pc:picChg chg="del">
          <ac:chgData name="이정민" userId="f52646e9-191f-4898-90ba-76dc32710490" providerId="ADAL" clId="{68CDB7EB-1F1F-4F3E-9346-89E9CBAF56E6}" dt="2019-12-02T13:07:48.962" v="860" actId="478"/>
          <ac:picMkLst>
            <pc:docMk/>
            <pc:sldMk cId="2659014931" sldId="385"/>
            <ac:picMk id="14" creationId="{BE3C0429-7475-4915-BE87-E44F79B3D9EB}"/>
          </ac:picMkLst>
        </pc:picChg>
        <pc:picChg chg="del">
          <ac:chgData name="이정민" userId="f52646e9-191f-4898-90ba-76dc32710490" providerId="ADAL" clId="{68CDB7EB-1F1F-4F3E-9346-89E9CBAF56E6}" dt="2019-12-02T13:07:48.962" v="860" actId="478"/>
          <ac:picMkLst>
            <pc:docMk/>
            <pc:sldMk cId="2659014931" sldId="385"/>
            <ac:picMk id="2050" creationId="{F41EBDD0-5B56-45E2-AE35-E3AF89F9E42C}"/>
          </ac:picMkLst>
        </pc:picChg>
        <pc:picChg chg="del">
          <ac:chgData name="이정민" userId="f52646e9-191f-4898-90ba-76dc32710490" providerId="ADAL" clId="{68CDB7EB-1F1F-4F3E-9346-89E9CBAF56E6}" dt="2019-12-02T13:07:48.962" v="860" actId="478"/>
          <ac:picMkLst>
            <pc:docMk/>
            <pc:sldMk cId="2659014931" sldId="385"/>
            <ac:picMk id="2052" creationId="{4C5F9772-9E23-4C45-AF10-C239982FF6A9}"/>
          </ac:picMkLst>
        </pc:picChg>
      </pc:sldChg>
      <pc:sldChg chg="addSp delSp modSp add ord">
        <pc:chgData name="이정민" userId="f52646e9-191f-4898-90ba-76dc32710490" providerId="ADAL" clId="{68CDB7EB-1F1F-4F3E-9346-89E9CBAF56E6}" dt="2019-12-02T14:17:32.927" v="1702" actId="20577"/>
        <pc:sldMkLst>
          <pc:docMk/>
          <pc:sldMk cId="2152094588" sldId="386"/>
        </pc:sldMkLst>
        <pc:spChg chg="add del mod">
          <ac:chgData name="이정민" userId="f52646e9-191f-4898-90ba-76dc32710490" providerId="ADAL" clId="{68CDB7EB-1F1F-4F3E-9346-89E9CBAF56E6}" dt="2019-12-02T13:25:58.160" v="989"/>
          <ac:spMkLst>
            <pc:docMk/>
            <pc:sldMk cId="2152094588" sldId="386"/>
            <ac:spMk id="3" creationId="{48EEF915-9FCC-4227-936C-ACB14A91C3B1}"/>
          </ac:spMkLst>
        </pc:spChg>
        <pc:spChg chg="add mod">
          <ac:chgData name="이정민" userId="f52646e9-191f-4898-90ba-76dc32710490" providerId="ADAL" clId="{68CDB7EB-1F1F-4F3E-9346-89E9CBAF56E6}" dt="2019-12-02T13:25:56.160" v="987" actId="1076"/>
          <ac:spMkLst>
            <pc:docMk/>
            <pc:sldMk cId="2152094588" sldId="386"/>
            <ac:spMk id="10" creationId="{738721D1-0572-4197-9248-A499A2C00970}"/>
          </ac:spMkLst>
        </pc:spChg>
        <pc:spChg chg="add mod">
          <ac:chgData name="이정민" userId="f52646e9-191f-4898-90ba-76dc32710490" providerId="ADAL" clId="{68CDB7EB-1F1F-4F3E-9346-89E9CBAF56E6}" dt="2019-12-02T14:17:32.927" v="1702" actId="20577"/>
          <ac:spMkLst>
            <pc:docMk/>
            <pc:sldMk cId="2152094588" sldId="386"/>
            <ac:spMk id="11" creationId="{0C57B5E4-E0FC-42F7-88D3-F0AE35196FFD}"/>
          </ac:spMkLst>
        </pc:spChg>
        <pc:picChg chg="del">
          <ac:chgData name="이정민" userId="f52646e9-191f-4898-90ba-76dc32710490" providerId="ADAL" clId="{68CDB7EB-1F1F-4F3E-9346-89E9CBAF56E6}" dt="2019-12-02T13:22:43.060" v="978" actId="478"/>
          <ac:picMkLst>
            <pc:docMk/>
            <pc:sldMk cId="2152094588" sldId="386"/>
            <ac:picMk id="2" creationId="{62C54789-4D39-4FEE-AF5D-7A5745CFC8B2}"/>
          </ac:picMkLst>
        </pc:picChg>
      </pc:sldChg>
      <pc:sldChg chg="addSp delSp modSp add">
        <pc:chgData name="이정민" userId="f52646e9-191f-4898-90ba-76dc32710490" providerId="ADAL" clId="{68CDB7EB-1F1F-4F3E-9346-89E9CBAF56E6}" dt="2019-12-02T14:16:45.442" v="1700" actId="1076"/>
        <pc:sldMkLst>
          <pc:docMk/>
          <pc:sldMk cId="2875690798" sldId="387"/>
        </pc:sldMkLst>
        <pc:spChg chg="del">
          <ac:chgData name="이정민" userId="f52646e9-191f-4898-90ba-76dc32710490" providerId="ADAL" clId="{68CDB7EB-1F1F-4F3E-9346-89E9CBAF56E6}" dt="2019-12-02T13:28:46.965" v="1014" actId="478"/>
          <ac:spMkLst>
            <pc:docMk/>
            <pc:sldMk cId="2875690798" sldId="387"/>
            <ac:spMk id="15" creationId="{554F472F-D7F3-443B-B18B-0BFE702CAFAC}"/>
          </ac:spMkLst>
        </pc:spChg>
        <pc:spChg chg="add mod">
          <ac:chgData name="이정민" userId="f52646e9-191f-4898-90ba-76dc32710490" providerId="ADAL" clId="{68CDB7EB-1F1F-4F3E-9346-89E9CBAF56E6}" dt="2019-12-02T14:13:32.029" v="1249" actId="1076"/>
          <ac:spMkLst>
            <pc:docMk/>
            <pc:sldMk cId="2875690798" sldId="387"/>
            <ac:spMk id="16" creationId="{6F066D73-1DD1-4AA9-A584-331D27E09BEC}"/>
          </ac:spMkLst>
        </pc:spChg>
        <pc:spChg chg="add mod">
          <ac:chgData name="이정민" userId="f52646e9-191f-4898-90ba-76dc32710490" providerId="ADAL" clId="{68CDB7EB-1F1F-4F3E-9346-89E9CBAF56E6}" dt="2019-12-02T14:16:45.442" v="1700" actId="1076"/>
          <ac:spMkLst>
            <pc:docMk/>
            <pc:sldMk cId="2875690798" sldId="387"/>
            <ac:spMk id="17" creationId="{D0DEA028-E5ED-4248-BB85-86FDE6E043FD}"/>
          </ac:spMkLst>
        </pc:spChg>
        <pc:picChg chg="del">
          <ac:chgData name="이정민" userId="f52646e9-191f-4898-90ba-76dc32710490" providerId="ADAL" clId="{68CDB7EB-1F1F-4F3E-9346-89E9CBAF56E6}" dt="2019-12-02T13:28:41.115" v="1013" actId="478"/>
          <ac:picMkLst>
            <pc:docMk/>
            <pc:sldMk cId="2875690798" sldId="387"/>
            <ac:picMk id="14" creationId="{BE3C0429-7475-4915-BE87-E44F79B3D9EB}"/>
          </ac:picMkLst>
        </pc:picChg>
        <pc:picChg chg="del">
          <ac:chgData name="이정민" userId="f52646e9-191f-4898-90ba-76dc32710490" providerId="ADAL" clId="{68CDB7EB-1F1F-4F3E-9346-89E9CBAF56E6}" dt="2019-12-02T13:28:41.115" v="1013" actId="478"/>
          <ac:picMkLst>
            <pc:docMk/>
            <pc:sldMk cId="2875690798" sldId="387"/>
            <ac:picMk id="18" creationId="{D6C9086A-4125-406C-A426-4E94E998A271}"/>
          </ac:picMkLst>
        </pc:picChg>
        <pc:picChg chg="del">
          <ac:chgData name="이정민" userId="f52646e9-191f-4898-90ba-76dc32710490" providerId="ADAL" clId="{68CDB7EB-1F1F-4F3E-9346-89E9CBAF56E6}" dt="2019-12-02T13:28:41.115" v="1013" actId="478"/>
          <ac:picMkLst>
            <pc:docMk/>
            <pc:sldMk cId="2875690798" sldId="387"/>
            <ac:picMk id="31" creationId="{67D7942E-897B-4FCF-8DFA-BBEF804C26D9}"/>
          </ac:picMkLst>
        </pc:picChg>
        <pc:picChg chg="del">
          <ac:chgData name="이정민" userId="f52646e9-191f-4898-90ba-76dc32710490" providerId="ADAL" clId="{68CDB7EB-1F1F-4F3E-9346-89E9CBAF56E6}" dt="2019-12-02T13:28:41.115" v="1013" actId="478"/>
          <ac:picMkLst>
            <pc:docMk/>
            <pc:sldMk cId="2875690798" sldId="387"/>
            <ac:picMk id="2050" creationId="{F41EBDD0-5B56-45E2-AE35-E3AF89F9E42C}"/>
          </ac:picMkLst>
        </pc:picChg>
        <pc:picChg chg="del">
          <ac:chgData name="이정민" userId="f52646e9-191f-4898-90ba-76dc32710490" providerId="ADAL" clId="{68CDB7EB-1F1F-4F3E-9346-89E9CBAF56E6}" dt="2019-12-02T13:28:41.115" v="1013" actId="478"/>
          <ac:picMkLst>
            <pc:docMk/>
            <pc:sldMk cId="2875690798" sldId="387"/>
            <ac:picMk id="2052" creationId="{4C5F9772-9E23-4C45-AF10-C239982FF6A9}"/>
          </ac:picMkLst>
        </pc:picChg>
        <pc:picChg chg="del">
          <ac:chgData name="이정민" userId="f52646e9-191f-4898-90ba-76dc32710490" providerId="ADAL" clId="{68CDB7EB-1F1F-4F3E-9346-89E9CBAF56E6}" dt="2019-12-02T13:28:46.965" v="1014" actId="478"/>
          <ac:picMkLst>
            <pc:docMk/>
            <pc:sldMk cId="2875690798" sldId="387"/>
            <ac:picMk id="2058" creationId="{42479BC9-57F2-40F5-99AB-D971FE94EAE7}"/>
          </ac:picMkLst>
        </pc:picChg>
        <pc:picChg chg="del">
          <ac:chgData name="이정민" userId="f52646e9-191f-4898-90ba-76dc32710490" providerId="ADAL" clId="{68CDB7EB-1F1F-4F3E-9346-89E9CBAF56E6}" dt="2019-12-02T13:28:41.115" v="1013" actId="478"/>
          <ac:picMkLst>
            <pc:docMk/>
            <pc:sldMk cId="2875690798" sldId="387"/>
            <ac:picMk id="2060" creationId="{553316EC-6771-419F-A3A2-4C30DA93B76F}"/>
          </ac:picMkLst>
        </pc:picChg>
        <pc:cxnChg chg="del">
          <ac:chgData name="이정민" userId="f52646e9-191f-4898-90ba-76dc32710490" providerId="ADAL" clId="{68CDB7EB-1F1F-4F3E-9346-89E9CBAF56E6}" dt="2019-12-02T13:28:46.965" v="1014" actId="478"/>
          <ac:cxnSpMkLst>
            <pc:docMk/>
            <pc:sldMk cId="2875690798" sldId="387"/>
            <ac:cxnSpMk id="20" creationId="{1B396FA4-4750-49CE-A747-5FAA2450BDBB}"/>
          </ac:cxnSpMkLst>
        </pc:cxnChg>
        <pc:cxnChg chg="del">
          <ac:chgData name="이정민" userId="f52646e9-191f-4898-90ba-76dc32710490" providerId="ADAL" clId="{68CDB7EB-1F1F-4F3E-9346-89E9CBAF56E6}" dt="2019-12-02T13:28:46.965" v="1014" actId="478"/>
          <ac:cxnSpMkLst>
            <pc:docMk/>
            <pc:sldMk cId="2875690798" sldId="387"/>
            <ac:cxnSpMk id="41" creationId="{76519BB7-9BC3-492F-A206-FFC6227FC004}"/>
          </ac:cxnSpMkLst>
        </pc:cxnChg>
      </pc:sldChg>
      <pc:sldChg chg="addSp delSp modSp add">
        <pc:chgData name="이정민" userId="f52646e9-191f-4898-90ba-76dc32710490" providerId="ADAL" clId="{68CDB7EB-1F1F-4F3E-9346-89E9CBAF56E6}" dt="2019-12-02T14:23:43.338" v="1869" actId="1076"/>
        <pc:sldMkLst>
          <pc:docMk/>
          <pc:sldMk cId="487555313" sldId="388"/>
        </pc:sldMkLst>
        <pc:spChg chg="add del mod">
          <ac:chgData name="이정민" userId="f52646e9-191f-4898-90ba-76dc32710490" providerId="ADAL" clId="{68CDB7EB-1F1F-4F3E-9346-89E9CBAF56E6}" dt="2019-12-02T14:22:56" v="1828" actId="11529"/>
          <ac:spMkLst>
            <pc:docMk/>
            <pc:sldMk cId="487555313" sldId="388"/>
            <ac:spMk id="2" creationId="{86967BB1-4346-4D3F-BA8F-0F6F9508A406}"/>
          </ac:spMkLst>
        </pc:spChg>
        <pc:spChg chg="add mod">
          <ac:chgData name="이정민" userId="f52646e9-191f-4898-90ba-76dc32710490" providerId="ADAL" clId="{68CDB7EB-1F1F-4F3E-9346-89E9CBAF56E6}" dt="2019-12-02T14:23:43.338" v="1869" actId="1076"/>
          <ac:spMkLst>
            <pc:docMk/>
            <pc:sldMk cId="487555313" sldId="388"/>
            <ac:spMk id="3" creationId="{7573EF51-85A6-4573-9C8C-2794DAC3962F}"/>
          </ac:spMkLst>
        </pc:spChg>
        <pc:spChg chg="mod">
          <ac:chgData name="이정민" userId="f52646e9-191f-4898-90ba-76dc32710490" providerId="ADAL" clId="{68CDB7EB-1F1F-4F3E-9346-89E9CBAF56E6}" dt="2019-12-02T14:22:59.996" v="1834" actId="1076"/>
          <ac:spMkLst>
            <pc:docMk/>
            <pc:sldMk cId="487555313" sldId="388"/>
            <ac:spMk id="13" creationId="{97D89D6C-6694-4B97-A346-AF014BC94825}"/>
          </ac:spMkLst>
        </pc:spChg>
        <pc:spChg chg="mod">
          <ac:chgData name="이정민" userId="f52646e9-191f-4898-90ba-76dc32710490" providerId="ADAL" clId="{68CDB7EB-1F1F-4F3E-9346-89E9CBAF56E6}" dt="2019-12-02T14:22:59.996" v="1834" actId="1076"/>
          <ac:spMkLst>
            <pc:docMk/>
            <pc:sldMk cId="487555313" sldId="388"/>
            <ac:spMk id="14" creationId="{8F9C02D6-C8DE-4488-9F64-F42733F06E66}"/>
          </ac:spMkLst>
        </pc:spChg>
        <pc:spChg chg="del">
          <ac:chgData name="이정민" userId="f52646e9-191f-4898-90ba-76dc32710490" providerId="ADAL" clId="{68CDB7EB-1F1F-4F3E-9346-89E9CBAF56E6}" dt="2019-12-02T14:21:43.893" v="1810" actId="478"/>
          <ac:spMkLst>
            <pc:docMk/>
            <pc:sldMk cId="487555313" sldId="388"/>
            <ac:spMk id="15" creationId="{1CB67715-6840-4BCF-A609-72E10A98BF7E}"/>
          </ac:spMkLst>
        </pc:spChg>
        <pc:spChg chg="add del">
          <ac:chgData name="이정민" userId="f52646e9-191f-4898-90ba-76dc32710490" providerId="ADAL" clId="{68CDB7EB-1F1F-4F3E-9346-89E9CBAF56E6}" dt="2019-12-02T14:20:51.258" v="1711" actId="478"/>
          <ac:spMkLst>
            <pc:docMk/>
            <pc:sldMk cId="487555313" sldId="388"/>
            <ac:spMk id="16" creationId="{556EA904-AF9D-4EEF-A48A-8AAB5F9A52E1}"/>
          </ac:spMkLst>
        </pc:spChg>
        <pc:spChg chg="add del">
          <ac:chgData name="이정민" userId="f52646e9-191f-4898-90ba-76dc32710490" providerId="ADAL" clId="{68CDB7EB-1F1F-4F3E-9346-89E9CBAF56E6}" dt="2019-12-02T14:20:51.258" v="1711" actId="478"/>
          <ac:spMkLst>
            <pc:docMk/>
            <pc:sldMk cId="487555313" sldId="388"/>
            <ac:spMk id="17" creationId="{CF6D5463-3B9D-46C3-8589-861D17E937FF}"/>
          </ac:spMkLst>
        </pc:spChg>
        <pc:spChg chg="del">
          <ac:chgData name="이정민" userId="f52646e9-191f-4898-90ba-76dc32710490" providerId="ADAL" clId="{68CDB7EB-1F1F-4F3E-9346-89E9CBAF56E6}" dt="2019-12-02T14:20:51.258" v="1711" actId="478"/>
          <ac:spMkLst>
            <pc:docMk/>
            <pc:sldMk cId="487555313" sldId="388"/>
            <ac:spMk id="18" creationId="{231C94D0-798C-4F7B-B017-C6FCE5ED22EF}"/>
          </ac:spMkLst>
        </pc:spChg>
        <pc:spChg chg="add del mod">
          <ac:chgData name="이정민" userId="f52646e9-191f-4898-90ba-76dc32710490" providerId="ADAL" clId="{68CDB7EB-1F1F-4F3E-9346-89E9CBAF56E6}" dt="2019-12-02T14:20:35.141" v="1705" actId="478"/>
          <ac:spMkLst>
            <pc:docMk/>
            <pc:sldMk cId="487555313" sldId="388"/>
            <ac:spMk id="20" creationId="{9963165C-CD92-443A-B469-8B3167E6EE84}"/>
          </ac:spMkLst>
        </pc:spChg>
        <pc:spChg chg="add del mod">
          <ac:chgData name="이정민" userId="f52646e9-191f-4898-90ba-76dc32710490" providerId="ADAL" clId="{68CDB7EB-1F1F-4F3E-9346-89E9CBAF56E6}" dt="2019-12-02T14:20:35.141" v="1705" actId="478"/>
          <ac:spMkLst>
            <pc:docMk/>
            <pc:sldMk cId="487555313" sldId="388"/>
            <ac:spMk id="21" creationId="{1743879B-B191-4A30-B909-DBA34138A40A}"/>
          </ac:spMkLst>
        </pc:spChg>
        <pc:spChg chg="add mod">
          <ac:chgData name="이정민" userId="f52646e9-191f-4898-90ba-76dc32710490" providerId="ADAL" clId="{68CDB7EB-1F1F-4F3E-9346-89E9CBAF56E6}" dt="2019-12-02T14:23:09.361" v="1840" actId="1076"/>
          <ac:spMkLst>
            <pc:docMk/>
            <pc:sldMk cId="487555313" sldId="388"/>
            <ac:spMk id="35" creationId="{006C442B-B610-4EA7-A282-3502F39D5B44}"/>
          </ac:spMkLst>
        </pc:spChg>
        <pc:picChg chg="add del">
          <ac:chgData name="이정민" userId="f52646e9-191f-4898-90ba-76dc32710490" providerId="ADAL" clId="{68CDB7EB-1F1F-4F3E-9346-89E9CBAF56E6}" dt="2019-12-02T14:20:46.328" v="1710" actId="478"/>
          <ac:picMkLst>
            <pc:docMk/>
            <pc:sldMk cId="487555313" sldId="388"/>
            <ac:picMk id="19" creationId="{9C977E0A-ED0D-47B3-93D5-97E1732943A5}"/>
          </ac:picMkLst>
        </pc:picChg>
        <pc:picChg chg="add del mod">
          <ac:chgData name="이정민" userId="f52646e9-191f-4898-90ba-76dc32710490" providerId="ADAL" clId="{68CDB7EB-1F1F-4F3E-9346-89E9CBAF56E6}" dt="2019-12-02T14:20:35.141" v="1705" actId="478"/>
          <ac:picMkLst>
            <pc:docMk/>
            <pc:sldMk cId="487555313" sldId="388"/>
            <ac:picMk id="22" creationId="{9BDE1963-D4F4-4EA9-A20D-46E1F151659C}"/>
          </ac:picMkLst>
        </pc:picChg>
        <pc:picChg chg="add del mod">
          <ac:chgData name="이정민" userId="f52646e9-191f-4898-90ba-76dc32710490" providerId="ADAL" clId="{68CDB7EB-1F1F-4F3E-9346-89E9CBAF56E6}" dt="2019-12-02T14:23:01.732" v="1838"/>
          <ac:picMkLst>
            <pc:docMk/>
            <pc:sldMk cId="487555313" sldId="388"/>
            <ac:picMk id="23" creationId="{FBE14DFF-87A9-402D-9EA4-6FB9A869CC7E}"/>
          </ac:picMkLst>
        </pc:picChg>
        <pc:picChg chg="add del mod">
          <ac:chgData name="이정민" userId="f52646e9-191f-4898-90ba-76dc32710490" providerId="ADAL" clId="{68CDB7EB-1F1F-4F3E-9346-89E9CBAF56E6}" dt="2019-12-02T14:23:00.830" v="1836"/>
          <ac:picMkLst>
            <pc:docMk/>
            <pc:sldMk cId="487555313" sldId="388"/>
            <ac:picMk id="24" creationId="{61DFAEE9-4C89-4F53-83EE-6E37B9B1BF94}"/>
          </ac:picMkLst>
        </pc:picChg>
        <pc:picChg chg="add del mod">
          <ac:chgData name="이정민" userId="f52646e9-191f-4898-90ba-76dc32710490" providerId="ADAL" clId="{68CDB7EB-1F1F-4F3E-9346-89E9CBAF56E6}" dt="2019-12-02T14:23:00.830" v="1836"/>
          <ac:picMkLst>
            <pc:docMk/>
            <pc:sldMk cId="487555313" sldId="388"/>
            <ac:picMk id="25" creationId="{3FA11DBE-7214-4F8E-9BC4-BCB1A1B3B548}"/>
          </ac:picMkLst>
        </pc:picChg>
        <pc:picChg chg="add del mod">
          <ac:chgData name="이정민" userId="f52646e9-191f-4898-90ba-76dc32710490" providerId="ADAL" clId="{68CDB7EB-1F1F-4F3E-9346-89E9CBAF56E6}" dt="2019-12-02T14:23:00.830" v="1836"/>
          <ac:picMkLst>
            <pc:docMk/>
            <pc:sldMk cId="487555313" sldId="388"/>
            <ac:picMk id="26" creationId="{7DED742C-1EA2-4600-AD71-7A4D6A03139F}"/>
          </ac:picMkLst>
        </pc:picChg>
        <pc:picChg chg="add del mod">
          <ac:chgData name="이정민" userId="f52646e9-191f-4898-90ba-76dc32710490" providerId="ADAL" clId="{68CDB7EB-1F1F-4F3E-9346-89E9CBAF56E6}" dt="2019-12-02T14:22:57.790" v="1831"/>
          <ac:picMkLst>
            <pc:docMk/>
            <pc:sldMk cId="487555313" sldId="388"/>
            <ac:picMk id="28" creationId="{B76A5D03-59ED-4258-915D-F3199767FCE2}"/>
          </ac:picMkLst>
        </pc:picChg>
        <pc:picChg chg="add del mod">
          <ac:chgData name="이정민" userId="f52646e9-191f-4898-90ba-76dc32710490" providerId="ADAL" clId="{68CDB7EB-1F1F-4F3E-9346-89E9CBAF56E6}" dt="2019-12-02T14:22:57.790" v="1831"/>
          <ac:picMkLst>
            <pc:docMk/>
            <pc:sldMk cId="487555313" sldId="388"/>
            <ac:picMk id="29" creationId="{C8EBE09F-B0C4-44DC-B7A8-B1BAAEC7C297}"/>
          </ac:picMkLst>
        </pc:picChg>
        <pc:picChg chg="add del mod">
          <ac:chgData name="이정민" userId="f52646e9-191f-4898-90ba-76dc32710490" providerId="ADAL" clId="{68CDB7EB-1F1F-4F3E-9346-89E9CBAF56E6}" dt="2019-12-02T14:22:57.790" v="1831"/>
          <ac:picMkLst>
            <pc:docMk/>
            <pc:sldMk cId="487555313" sldId="388"/>
            <ac:picMk id="30" creationId="{98129757-C143-4F76-9033-698DBA47C7E1}"/>
          </ac:picMkLst>
        </pc:picChg>
        <pc:picChg chg="add del mod">
          <ac:chgData name="이정민" userId="f52646e9-191f-4898-90ba-76dc32710490" providerId="ADAL" clId="{68CDB7EB-1F1F-4F3E-9346-89E9CBAF56E6}" dt="2019-12-02T14:22:57.790" v="1831"/>
          <ac:picMkLst>
            <pc:docMk/>
            <pc:sldMk cId="487555313" sldId="388"/>
            <ac:picMk id="31" creationId="{DEB9F77F-AB78-4435-8805-C4DB5FEB41B4}"/>
          </ac:picMkLst>
        </pc:picChg>
        <pc:picChg chg="add mod">
          <ac:chgData name="이정민" userId="f52646e9-191f-4898-90ba-76dc32710490" providerId="ADAL" clId="{68CDB7EB-1F1F-4F3E-9346-89E9CBAF56E6}" dt="2019-12-02T14:23:09.361" v="1840" actId="1076"/>
          <ac:picMkLst>
            <pc:docMk/>
            <pc:sldMk cId="487555313" sldId="388"/>
            <ac:picMk id="36" creationId="{5FBA670C-BDF4-4753-9281-16228B602BF0}"/>
          </ac:picMkLst>
        </pc:picChg>
        <pc:cxnChg chg="add del mod">
          <ac:chgData name="이정민" userId="f52646e9-191f-4898-90ba-76dc32710490" providerId="ADAL" clId="{68CDB7EB-1F1F-4F3E-9346-89E9CBAF56E6}" dt="2019-12-02T14:23:00.830" v="1836"/>
          <ac:cxnSpMkLst>
            <pc:docMk/>
            <pc:sldMk cId="487555313" sldId="388"/>
            <ac:cxnSpMk id="27" creationId="{273C841F-974B-4A41-8358-4E7000C08E93}"/>
          </ac:cxnSpMkLst>
        </pc:cxnChg>
        <pc:cxnChg chg="add del mod">
          <ac:chgData name="이정민" userId="f52646e9-191f-4898-90ba-76dc32710490" providerId="ADAL" clId="{68CDB7EB-1F1F-4F3E-9346-89E9CBAF56E6}" dt="2019-12-02T14:22:57.790" v="1831"/>
          <ac:cxnSpMkLst>
            <pc:docMk/>
            <pc:sldMk cId="487555313" sldId="388"/>
            <ac:cxnSpMk id="32" creationId="{2E524DE0-91F5-4C45-94DD-BC8CEF35625D}"/>
          </ac:cxnSpMkLst>
        </pc:cxnChg>
        <pc:cxnChg chg="add del mod">
          <ac:chgData name="이정민" userId="f52646e9-191f-4898-90ba-76dc32710490" providerId="ADAL" clId="{68CDB7EB-1F1F-4F3E-9346-89E9CBAF56E6}" dt="2019-12-02T14:22:57.790" v="1831"/>
          <ac:cxnSpMkLst>
            <pc:docMk/>
            <pc:sldMk cId="487555313" sldId="388"/>
            <ac:cxnSpMk id="33" creationId="{12271B08-DB65-48DA-89EC-0CA0177965E8}"/>
          </ac:cxnSpMkLst>
        </pc:cxnChg>
        <pc:cxnChg chg="add del mod">
          <ac:chgData name="이정민" userId="f52646e9-191f-4898-90ba-76dc32710490" providerId="ADAL" clId="{68CDB7EB-1F1F-4F3E-9346-89E9CBAF56E6}" dt="2019-12-02T14:22:57.790" v="1831"/>
          <ac:cxnSpMkLst>
            <pc:docMk/>
            <pc:sldMk cId="487555313" sldId="388"/>
            <ac:cxnSpMk id="34" creationId="{BBEB09D8-CCF5-4E89-9CC1-5C31EB1A9FAE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63982F7-76FC-43BF-BEDA-55A5C86053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4FDB38-BF59-4436-8183-983995E2D9F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C4F83E4-3091-4C51-9996-8CA65A8F3ED0}" type="datetimeFigureOut">
              <a:rPr lang="ko-KR" altLang="en-US"/>
              <a:pPr>
                <a:defRPr/>
              </a:pPr>
              <a:t>2019-12-02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EFC05992-1D41-487F-A33B-152623DC444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61527817-C47B-49F0-91CE-870118BD61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88EB4A-86CF-4765-A83E-63312B1F54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96285E-BF40-4FF3-A19C-FFE8F10BF4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4C6449-6AE5-4CA6-A858-9185EF314E72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C6449-6AE5-4CA6-A858-9185EF314E7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5885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이후 유저가 집에서 출발하게 되면</a:t>
            </a:r>
            <a:r>
              <a:rPr lang="en-US" altLang="ko-KR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C6449-6AE5-4CA6-A858-9185EF314E72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8641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이후 학교에 도착하게 되면</a:t>
            </a:r>
            <a:r>
              <a:rPr lang="en-US" altLang="ko-KR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C6449-6AE5-4CA6-A858-9185EF314E72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969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C6449-6AE5-4CA6-A858-9185EF314E72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995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C6449-6AE5-4CA6-A858-9185EF314E72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086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C6449-6AE5-4CA6-A858-9185EF314E72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593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C6449-6AE5-4CA6-A858-9185EF314E72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256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C6449-6AE5-4CA6-A858-9185EF314E72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742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C6449-6AE5-4CA6-A858-9185EF314E72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4387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하마 서비스의 서비스 주기에 다시 한번 말씀드리겠습니다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크게 다음과 같이 </a:t>
            </a:r>
            <a:r>
              <a:rPr lang="en-US" altLang="ko-KR" dirty="0"/>
              <a:t>3</a:t>
            </a:r>
            <a:r>
              <a:rPr lang="ko-KR" altLang="en-US" dirty="0"/>
              <a:t>가지의 상태가 서비스 주기로 정의됩니다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유저가 아침에 일어나서 출발하기전</a:t>
            </a:r>
            <a:r>
              <a:rPr lang="en-US" altLang="ko-KR" dirty="0"/>
              <a:t>, </a:t>
            </a:r>
            <a:r>
              <a:rPr lang="ko-KR" altLang="en-US" dirty="0"/>
              <a:t>출발 후 학교에 도착하기 까지</a:t>
            </a:r>
            <a:r>
              <a:rPr lang="en-US" altLang="ko-KR" dirty="0"/>
              <a:t>, </a:t>
            </a:r>
            <a:r>
              <a:rPr lang="ko-KR" altLang="en-US" dirty="0"/>
              <a:t>마지막으로 학교 도착 후 다음날 아침까지의 과정입니다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각각의 상태는 위치정보를 통해 정의됩니다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C6449-6AE5-4CA6-A858-9185EF314E72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539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아침에 학교로 출발하기 전까지의 단계입니다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C6449-6AE5-4CA6-A858-9185EF314E72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738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C0A7A9-1B1C-4BEE-A44D-94CA9E5BA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46E6A8-3063-4FC9-A252-9397DFC7A2E3}" type="datetimeFigureOut">
              <a:rPr lang="ko-KR" altLang="en-US"/>
              <a:pPr>
                <a:defRPr/>
              </a:pPr>
              <a:t>2019-12-02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5C4F3F-2620-4C3D-A9E1-3E7A2B5D3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DAAE14-CA97-4257-AABC-A093366DE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EBFB5A-38F4-4848-B590-CEE36618A8EB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536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2FFF3C-71BB-44E0-A974-807BC26E7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2AADA4-F66B-4D8C-84A2-5C438EB048D3}" type="datetimeFigureOut">
              <a:rPr lang="ko-KR" altLang="en-US"/>
              <a:pPr>
                <a:defRPr/>
              </a:pPr>
              <a:t>2019-12-02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1107A4-2332-4AC0-8C7B-B8A975CE0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4CEFA6-EA0A-4B46-A68D-7535D8AAD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A4A034-8CE2-4212-AA94-38DB6F67C7E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566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1A017D-BBFB-4752-82F2-4551F5C19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479F4-D823-4E55-9D7D-72401829D4BA}" type="datetimeFigureOut">
              <a:rPr lang="ko-KR" altLang="en-US"/>
              <a:pPr>
                <a:defRPr/>
              </a:pPr>
              <a:t>2019-12-02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196AAB-2EE7-4C52-B0BC-348EE8C66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C3A848-9B55-4760-A621-9B8948496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C6D3A6-941E-4314-AEA6-14A694B1650E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22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1BC89D-6508-4012-B174-93C89836C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59E281-F1EE-4239-B984-B8762271986B}" type="datetimeFigureOut">
              <a:rPr lang="ko-KR" altLang="en-US"/>
              <a:pPr>
                <a:defRPr/>
              </a:pPr>
              <a:t>2019-12-02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6FC169-B461-4227-9CAC-B8EB9B84D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B66308-E7EF-4C96-9C08-5C2825240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3BCE65-476E-448A-82ED-AD0E2F9ED5E8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730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7995E6-8AD7-4A11-A895-7DC9BA915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EEC423-101E-433A-A717-41A38D14F684}" type="datetimeFigureOut">
              <a:rPr lang="ko-KR" altLang="en-US"/>
              <a:pPr>
                <a:defRPr/>
              </a:pPr>
              <a:t>2019-12-02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DA3C11-DE1B-4A19-8BFF-DE5788CA9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242580-7B31-4CEF-9E3F-59FA7C20A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4E3C88-56EF-4F9F-8C6F-242973AAEE17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650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90074614-B6BD-445C-90CC-094AD1EBB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5F051D-0639-43C9-A728-84B06D073EAD}" type="datetimeFigureOut">
              <a:rPr lang="ko-KR" altLang="en-US"/>
              <a:pPr>
                <a:defRPr/>
              </a:pPr>
              <a:t>2019-12-02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1EAF0E4B-74AD-4A59-9D47-AD8E16861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ECD607C2-7B07-4C78-86DE-CDCE67494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22CC82-2013-42F2-957B-B7181EAC6DFF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34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FD6A6D97-88A4-4BE4-9965-482AD5F7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2FC7C6-CC1A-4327-B756-56CE3A0D4A66}" type="datetimeFigureOut">
              <a:rPr lang="ko-KR" altLang="en-US"/>
              <a:pPr>
                <a:defRPr/>
              </a:pPr>
              <a:t>2019-12-02</a:t>
            </a:fld>
            <a:endParaRPr lang="ko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CD3BE0E5-07C7-40B9-958C-829F0C6CC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A048393A-C584-4C83-9727-62CB78A30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8EB200-53A9-49A4-97B2-9AA0F2F5DFA7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212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>
            <a:extLst>
              <a:ext uri="{FF2B5EF4-FFF2-40B4-BE49-F238E27FC236}">
                <a16:creationId xmlns:a16="http://schemas.microsoft.com/office/drawing/2014/main" id="{42D87920-9B60-4F4E-BD6E-E92255876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57FC84-5A26-4749-9B2A-4D887E4F902B}" type="datetimeFigureOut">
              <a:rPr lang="ko-KR" altLang="en-US"/>
              <a:pPr>
                <a:defRPr/>
              </a:pPr>
              <a:t>2019-12-02</a:t>
            </a:fld>
            <a:endParaRPr lang="ko-KR" altLang="en-US"/>
          </a:p>
        </p:txBody>
      </p:sp>
      <p:sp>
        <p:nvSpPr>
          <p:cNvPr id="4" name="바닥글 개체 틀 4">
            <a:extLst>
              <a:ext uri="{FF2B5EF4-FFF2-40B4-BE49-F238E27FC236}">
                <a16:creationId xmlns:a16="http://schemas.microsoft.com/office/drawing/2014/main" id="{419D598B-A344-400E-8DF5-4C297CF0E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160FA9DA-6FEB-4424-9FD7-1AB0FF905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49D877-E34B-43CD-A562-6B3040FE1AED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200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>
            <a:extLst>
              <a:ext uri="{FF2B5EF4-FFF2-40B4-BE49-F238E27FC236}">
                <a16:creationId xmlns:a16="http://schemas.microsoft.com/office/drawing/2014/main" id="{F9DA792D-3323-470B-9A64-995225BB3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3E614A-7805-481D-B71E-A81F02C44DA1}" type="datetimeFigureOut">
              <a:rPr lang="ko-KR" altLang="en-US"/>
              <a:pPr>
                <a:defRPr/>
              </a:pPr>
              <a:t>2019-12-02</a:t>
            </a:fld>
            <a:endParaRPr lang="ko-KR" altLang="en-US"/>
          </a:p>
        </p:txBody>
      </p:sp>
      <p:sp>
        <p:nvSpPr>
          <p:cNvPr id="3" name="바닥글 개체 틀 4">
            <a:extLst>
              <a:ext uri="{FF2B5EF4-FFF2-40B4-BE49-F238E27FC236}">
                <a16:creationId xmlns:a16="http://schemas.microsoft.com/office/drawing/2014/main" id="{82D58FE5-6BC7-46C5-AF74-BD50E1F06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905EDFBA-BE64-4ED0-91C9-ABFBBCA60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F326C2-A719-452B-B1E9-2CE8E94E187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166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B1BBA6F1-1624-4A4C-995D-24C032685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980519-33E9-46E5-A040-A9C03104AA1E}" type="datetimeFigureOut">
              <a:rPr lang="ko-KR" altLang="en-US"/>
              <a:pPr>
                <a:defRPr/>
              </a:pPr>
              <a:t>2019-12-02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C7E0F8B8-0080-4A20-ABC2-8DDEDDED4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7C65C728-9B7F-48EF-885B-1B6198711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F6A983-2DD5-4ED9-882D-3FAF21EA44EB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732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169E202B-AFE6-4562-96F1-4D4185392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E3E5AC-9A8D-4514-9C95-2EA1D298D0E3}" type="datetimeFigureOut">
              <a:rPr lang="ko-KR" altLang="en-US"/>
              <a:pPr>
                <a:defRPr/>
              </a:pPr>
              <a:t>2019-12-02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594A609E-C858-4D1E-9F42-632A70432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26712376-018F-47EF-AFAD-39271495D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903FE7-9071-4E87-9F7C-DF9C28A0A8F3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793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>
            <a:extLst>
              <a:ext uri="{FF2B5EF4-FFF2-40B4-BE49-F238E27FC236}">
                <a16:creationId xmlns:a16="http://schemas.microsoft.com/office/drawing/2014/main" id="{744A1488-7B44-4915-AB14-282333DE336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>
            <a:extLst>
              <a:ext uri="{FF2B5EF4-FFF2-40B4-BE49-F238E27FC236}">
                <a16:creationId xmlns:a16="http://schemas.microsoft.com/office/drawing/2014/main" id="{AB0B8FB3-6D0A-4554-8926-F4D85F99447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62738A-C283-436A-A1F7-5895C5BFE6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162A25F-8A9C-4DE8-BC1F-6B7A885ECC4B}" type="datetimeFigureOut">
              <a:rPr lang="ko-KR" altLang="en-US"/>
              <a:pPr>
                <a:defRPr/>
              </a:pPr>
              <a:t>2019-12-02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28418D-0B78-4B1F-9E22-E9DF406898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3EA599-A1E6-4189-B9D3-C451D2B949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EE864D-A76F-4C15-94DD-000440C395E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gif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13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2.svg"/><Relationship Id="rId2" Type="http://schemas.openxmlformats.org/officeDocument/2006/relationships/image" Target="../media/image3.png"/><Relationship Id="rId16" Type="http://schemas.openxmlformats.org/officeDocument/2006/relationships/image" Target="../media/image16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6.sv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그림 10">
            <a:extLst>
              <a:ext uri="{FF2B5EF4-FFF2-40B4-BE49-F238E27FC236}">
                <a16:creationId xmlns:a16="http://schemas.microsoft.com/office/drawing/2014/main" id="{150267A7-C71B-41A9-9438-26211A2391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425" y="1514475"/>
            <a:ext cx="3867150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제목 1">
            <a:extLst>
              <a:ext uri="{FF2B5EF4-FFF2-40B4-BE49-F238E27FC236}">
                <a16:creationId xmlns:a16="http://schemas.microsoft.com/office/drawing/2014/main" id="{35475CD5-A45C-4427-8B38-8D29388FA0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4650" y="434975"/>
            <a:ext cx="2046288" cy="374650"/>
          </a:xfrm>
        </p:spPr>
        <p:txBody>
          <a:bodyPr/>
          <a:lstStyle/>
          <a:p>
            <a:pPr eaLnBrk="1" hangingPunct="1"/>
            <a:r>
              <a:rPr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sp>
        <p:nvSpPr>
          <p:cNvPr id="2052" name="TextBox 12">
            <a:extLst>
              <a:ext uri="{FF2B5EF4-FFF2-40B4-BE49-F238E27FC236}">
                <a16:creationId xmlns:a16="http://schemas.microsoft.com/office/drawing/2014/main" id="{5EDF5E07-2D97-4D3A-BDD6-0A607D1BA0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9039" y="6191250"/>
            <a:ext cx="9941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최종 데모</a:t>
            </a:r>
            <a:endParaRPr kumimoji="0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49B0618-BC8F-4C9F-A954-E8145C0DC921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9CEA53E-C345-43DF-8243-BCE6BC82E450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5" name="TextBox 15">
            <a:extLst>
              <a:ext uri="{FF2B5EF4-FFF2-40B4-BE49-F238E27FC236}">
                <a16:creationId xmlns:a16="http://schemas.microsoft.com/office/drawing/2014/main" id="{A78F45A6-0D94-4939-9200-5B138C84E1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8050" y="809625"/>
            <a:ext cx="52959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sz="6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Team NEW CAP</a:t>
            </a:r>
            <a:endParaRPr kumimoji="0" lang="ko-KR" altLang="en-US" sz="60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056" name="TextBox 16">
            <a:extLst>
              <a:ext uri="{FF2B5EF4-FFF2-40B4-BE49-F238E27FC236}">
                <a16:creationId xmlns:a16="http://schemas.microsoft.com/office/drawing/2014/main" id="{EBCBDAC7-6693-486F-8602-8891BB1C2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4438" y="5343525"/>
            <a:ext cx="2105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이승찬</a:t>
            </a:r>
            <a:r>
              <a:rPr kumimoji="0"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kumimoji="0"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이정민</a:t>
            </a:r>
            <a:r>
              <a:rPr kumimoji="0"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kumimoji="0"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이정원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243816C-D167-4A45-9A9A-EC5C81B0DAC7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ED77219-EDCC-403F-AB9A-D6E319E2B23F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2" name="제목 1">
            <a:extLst>
              <a:ext uri="{FF2B5EF4-FFF2-40B4-BE49-F238E27FC236}">
                <a16:creationId xmlns:a16="http://schemas.microsoft.com/office/drawing/2014/main" id="{372AB7AC-2761-49F4-B4B2-19F3848F3402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sp>
        <p:nvSpPr>
          <p:cNvPr id="9" name="TextBox 12">
            <a:extLst>
              <a:ext uri="{FF2B5EF4-FFF2-40B4-BE49-F238E27FC236}">
                <a16:creationId xmlns:a16="http://schemas.microsoft.com/office/drawing/2014/main" id="{CA09A252-3760-46EF-A732-1B1AA17C04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9039" y="6191250"/>
            <a:ext cx="9941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최종 데모</a:t>
            </a:r>
            <a:endParaRPr kumimoji="0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모서리가 둥근 직사각형 1">
            <a:extLst>
              <a:ext uri="{FF2B5EF4-FFF2-40B4-BE49-F238E27FC236}">
                <a16:creationId xmlns:a16="http://schemas.microsoft.com/office/drawing/2014/main" id="{97D89D6C-6694-4B97-A346-AF014BC94825}"/>
              </a:ext>
            </a:extLst>
          </p:cNvPr>
          <p:cNvSpPr/>
          <p:nvPr/>
        </p:nvSpPr>
        <p:spPr>
          <a:xfrm>
            <a:off x="4543989" y="1955226"/>
            <a:ext cx="2971800" cy="261518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9C02D6-C8DE-4488-9F64-F42733F06E66}"/>
              </a:ext>
            </a:extLst>
          </p:cNvPr>
          <p:cNvSpPr txBox="1"/>
          <p:nvPr/>
        </p:nvSpPr>
        <p:spPr>
          <a:xfrm>
            <a:off x="4775867" y="2256978"/>
            <a:ext cx="2549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오늘 등교 중 목표 달성에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성공 하셨나요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B67715-6840-4BCF-A609-72E10A98BF7E}"/>
              </a:ext>
            </a:extLst>
          </p:cNvPr>
          <p:cNvSpPr txBox="1"/>
          <p:nvPr/>
        </p:nvSpPr>
        <p:spPr>
          <a:xfrm>
            <a:off x="5074342" y="3108929"/>
            <a:ext cx="2587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목표 </a:t>
            </a:r>
            <a:r>
              <a:rPr lang="en-US" altLang="ko-KR" sz="1400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1400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영어 단어 </a:t>
            </a:r>
            <a:r>
              <a:rPr lang="en-US" altLang="ko-KR" sz="1400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</a:t>
            </a:r>
            <a:r>
              <a:rPr lang="ko-KR" altLang="en-US" sz="1400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 외우기</a:t>
            </a:r>
          </a:p>
        </p:txBody>
      </p:sp>
      <p:sp>
        <p:nvSpPr>
          <p:cNvPr id="16" name="모서리가 둥근 직사각형 4">
            <a:extLst>
              <a:ext uri="{FF2B5EF4-FFF2-40B4-BE49-F238E27FC236}">
                <a16:creationId xmlns:a16="http://schemas.microsoft.com/office/drawing/2014/main" id="{556EA904-AF9D-4EEF-A48A-8AAB5F9A52E1}"/>
              </a:ext>
            </a:extLst>
          </p:cNvPr>
          <p:cNvSpPr/>
          <p:nvPr/>
        </p:nvSpPr>
        <p:spPr>
          <a:xfrm>
            <a:off x="6144189" y="3852891"/>
            <a:ext cx="987552" cy="40824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예</a:t>
            </a:r>
          </a:p>
        </p:txBody>
      </p:sp>
      <p:sp>
        <p:nvSpPr>
          <p:cNvPr id="17" name="모서리가 둥근 직사각형 14">
            <a:extLst>
              <a:ext uri="{FF2B5EF4-FFF2-40B4-BE49-F238E27FC236}">
                <a16:creationId xmlns:a16="http://schemas.microsoft.com/office/drawing/2014/main" id="{CF6D5463-3B9D-46C3-8589-861D17E937FF}"/>
              </a:ext>
            </a:extLst>
          </p:cNvPr>
          <p:cNvSpPr/>
          <p:nvPr/>
        </p:nvSpPr>
        <p:spPr>
          <a:xfrm>
            <a:off x="5010332" y="3852891"/>
            <a:ext cx="987552" cy="40824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31C94D0-798C-4F7B-B017-C6FCE5ED22EF}"/>
              </a:ext>
            </a:extLst>
          </p:cNvPr>
          <p:cNvSpPr/>
          <p:nvPr/>
        </p:nvSpPr>
        <p:spPr>
          <a:xfrm>
            <a:off x="5130448" y="3891801"/>
            <a:ext cx="747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아니오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C977E0A-ED0D-47B3-93D5-97E1732943A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782" y="3930577"/>
            <a:ext cx="661111" cy="661111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35610A51-C54E-4659-86DD-21B300230CD9}"/>
              </a:ext>
            </a:extLst>
          </p:cNvPr>
          <p:cNvSpPr/>
          <p:nvPr/>
        </p:nvSpPr>
        <p:spPr>
          <a:xfrm>
            <a:off x="4929247" y="809625"/>
            <a:ext cx="22974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>
                <a:latin typeface="배달의민족 주아" panose="020B0600000101010101" charset="-127"/>
                <a:ea typeface="배달의민족 주아" panose="020B0600000101010101" charset="-127"/>
              </a:rPr>
              <a:t>도착 시 알림</a:t>
            </a:r>
          </a:p>
        </p:txBody>
      </p:sp>
    </p:spTree>
    <p:extLst>
      <p:ext uri="{BB962C8B-B14F-4D97-AF65-F5344CB8AC3E}">
        <p14:creationId xmlns:p14="http://schemas.microsoft.com/office/powerpoint/2010/main" val="2871090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243816C-D167-4A45-9A9A-EC5C81B0DAC7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ED77219-EDCC-403F-AB9A-D6E319E2B23F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2" name="제목 1">
            <a:extLst>
              <a:ext uri="{FF2B5EF4-FFF2-40B4-BE49-F238E27FC236}">
                <a16:creationId xmlns:a16="http://schemas.microsoft.com/office/drawing/2014/main" id="{372AB7AC-2761-49F4-B4B2-19F3848F3402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sp>
        <p:nvSpPr>
          <p:cNvPr id="9" name="TextBox 12">
            <a:extLst>
              <a:ext uri="{FF2B5EF4-FFF2-40B4-BE49-F238E27FC236}">
                <a16:creationId xmlns:a16="http://schemas.microsoft.com/office/drawing/2014/main" id="{CA09A252-3760-46EF-A732-1B1AA17C04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9039" y="6191250"/>
            <a:ext cx="9941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최종 데모</a:t>
            </a:r>
            <a:endParaRPr kumimoji="0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모서리가 둥근 직사각형 1">
            <a:extLst>
              <a:ext uri="{FF2B5EF4-FFF2-40B4-BE49-F238E27FC236}">
                <a16:creationId xmlns:a16="http://schemas.microsoft.com/office/drawing/2014/main" id="{97D89D6C-6694-4B97-A346-AF014BC94825}"/>
              </a:ext>
            </a:extLst>
          </p:cNvPr>
          <p:cNvSpPr/>
          <p:nvPr/>
        </p:nvSpPr>
        <p:spPr>
          <a:xfrm>
            <a:off x="1479102" y="1496597"/>
            <a:ext cx="4365233" cy="386480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8B6B0B-7D24-4DAB-8D04-7BCA4EF7475F}"/>
              </a:ext>
            </a:extLst>
          </p:cNvPr>
          <p:cNvSpPr txBox="1"/>
          <p:nvPr/>
        </p:nvSpPr>
        <p:spPr>
          <a:xfrm>
            <a:off x="2175817" y="2043319"/>
            <a:ext cx="29718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배달의민족 주아" panose="020B0600000101010101" charset="-127"/>
                <a:ea typeface="배달의민족 주아" panose="020B0600000101010101" charset="-127"/>
              </a:rPr>
              <a:t>잘하고 계십니다</a:t>
            </a:r>
            <a:r>
              <a:rPr lang="en-US" altLang="ko-KR" sz="3600" dirty="0">
                <a:latin typeface="배달의민족 주아" panose="020B0600000101010101" charset="-127"/>
                <a:ea typeface="배달의민족 주아" panose="020B0600000101010101" charset="-127"/>
              </a:rPr>
              <a:t>!</a:t>
            </a:r>
          </a:p>
          <a:p>
            <a:endParaRPr lang="ko-KR" altLang="en-US" sz="3600" dirty="0">
              <a:latin typeface="배달의민족 주아" panose="020B0600000101010101" charset="-127"/>
              <a:ea typeface="배달의민족 주아" panose="020B0600000101010101" charset="-127"/>
            </a:endParaRPr>
          </a:p>
        </p:txBody>
      </p:sp>
      <p:sp>
        <p:nvSpPr>
          <p:cNvPr id="22" name="모서리가 둥근 직사각형 1">
            <a:extLst>
              <a:ext uri="{FF2B5EF4-FFF2-40B4-BE49-F238E27FC236}">
                <a16:creationId xmlns:a16="http://schemas.microsoft.com/office/drawing/2014/main" id="{D46223DC-A67E-439F-80BE-584F906C43CD}"/>
              </a:ext>
            </a:extLst>
          </p:cNvPr>
          <p:cNvSpPr/>
          <p:nvPr/>
        </p:nvSpPr>
        <p:spPr>
          <a:xfrm>
            <a:off x="6722486" y="1496597"/>
            <a:ext cx="4365233" cy="386480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37A064-5D8A-45CB-AB07-AB459F38A245}"/>
              </a:ext>
            </a:extLst>
          </p:cNvPr>
          <p:cNvSpPr txBox="1"/>
          <p:nvPr/>
        </p:nvSpPr>
        <p:spPr>
          <a:xfrm>
            <a:off x="7110282" y="2043318"/>
            <a:ext cx="3602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배달의민족 주아" panose="020B0600000101010101" charset="-127"/>
                <a:ea typeface="배달의민족 주아" panose="020B0600000101010101" charset="-127"/>
              </a:rPr>
              <a:t>분발 </a:t>
            </a:r>
            <a:r>
              <a:rPr lang="ko-KR" altLang="en-US" sz="3600" dirty="0" err="1">
                <a:latin typeface="배달의민족 주아" panose="020B0600000101010101" charset="-127"/>
                <a:ea typeface="배달의민족 주아" panose="020B0600000101010101" charset="-127"/>
              </a:rPr>
              <a:t>하셔야</a:t>
            </a:r>
            <a:r>
              <a:rPr lang="ko-KR" altLang="en-US" sz="3600" dirty="0">
                <a:latin typeface="배달의민족 주아" panose="020B0600000101010101" charset="-127"/>
                <a:ea typeface="배달의민족 주아" panose="020B0600000101010101" charset="-127"/>
              </a:rPr>
              <a:t> 합니다</a:t>
            </a:r>
            <a:r>
              <a:rPr lang="en-US" altLang="ko-KR" sz="3600" dirty="0">
                <a:latin typeface="배달의민족 주아" panose="020B0600000101010101" charset="-127"/>
                <a:ea typeface="배달의민족 주아" panose="020B0600000101010101" charset="-127"/>
              </a:rPr>
              <a:t>!</a:t>
            </a:r>
            <a:endParaRPr lang="ko-KR" altLang="en-US" sz="3600" dirty="0">
              <a:latin typeface="배달의민족 주아" panose="020B0600000101010101" charset="-127"/>
              <a:ea typeface="배달의민족 주아" panose="020B0600000101010101" charset="-127"/>
            </a:endParaRPr>
          </a:p>
        </p:txBody>
      </p:sp>
      <p:pic>
        <p:nvPicPr>
          <p:cNvPr id="1026" name="Picture 2" descr="free score icon에 대한 이미지 검색결과">
            <a:extLst>
              <a:ext uri="{FF2B5EF4-FFF2-40B4-BE49-F238E27FC236}">
                <a16:creationId xmlns:a16="http://schemas.microsoft.com/office/drawing/2014/main" id="{49F50EC2-768B-4525-A58E-C81CEC206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663" y="3429000"/>
            <a:ext cx="1957001" cy="139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래픽 2" descr="엄지손가락 위로 기호">
            <a:extLst>
              <a:ext uri="{FF2B5EF4-FFF2-40B4-BE49-F238E27FC236}">
                <a16:creationId xmlns:a16="http://schemas.microsoft.com/office/drawing/2014/main" id="{2D714AB3-3B26-46C3-A2B1-0B4E48AB44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8777" y="3614353"/>
            <a:ext cx="914400" cy="914400"/>
          </a:xfrm>
          <a:prstGeom prst="rect">
            <a:avLst/>
          </a:prstGeom>
        </p:spPr>
      </p:pic>
      <p:pic>
        <p:nvPicPr>
          <p:cNvPr id="25" name="Picture 2" descr="free score icon에 대한 이미지 검색결과">
            <a:extLst>
              <a:ext uri="{FF2B5EF4-FFF2-40B4-BE49-F238E27FC236}">
                <a16:creationId xmlns:a16="http://schemas.microsoft.com/office/drawing/2014/main" id="{0C7EFD50-63BF-44E7-B2DC-B1D650CA0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670" y="3429000"/>
            <a:ext cx="1957001" cy="139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815EBDC-BB8C-47A7-AA1D-A5205F4107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3838" y="3371689"/>
            <a:ext cx="1593325" cy="159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839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243816C-D167-4A45-9A9A-EC5C81B0DAC7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ED77219-EDCC-403F-AB9A-D6E319E2B23F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2" name="제목 1">
            <a:extLst>
              <a:ext uri="{FF2B5EF4-FFF2-40B4-BE49-F238E27FC236}">
                <a16:creationId xmlns:a16="http://schemas.microsoft.com/office/drawing/2014/main" id="{372AB7AC-2761-49F4-B4B2-19F3848F3402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sp>
        <p:nvSpPr>
          <p:cNvPr id="9" name="TextBox 12">
            <a:extLst>
              <a:ext uri="{FF2B5EF4-FFF2-40B4-BE49-F238E27FC236}">
                <a16:creationId xmlns:a16="http://schemas.microsoft.com/office/drawing/2014/main" id="{CA09A252-3760-46EF-A732-1B1AA17C04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9039" y="6191250"/>
            <a:ext cx="9941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최종 데모</a:t>
            </a:r>
            <a:endParaRPr kumimoji="0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4F472F-D7F3-443B-B18B-0BFE702CAFAC}"/>
              </a:ext>
            </a:extLst>
          </p:cNvPr>
          <p:cNvSpPr txBox="1"/>
          <p:nvPr/>
        </p:nvSpPr>
        <p:spPr>
          <a:xfrm>
            <a:off x="1233501" y="1016887"/>
            <a:ext cx="5056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주아" panose="020B0600000101010101" charset="-127"/>
                <a:ea typeface="배달의민족 주아" panose="020B0600000101010101" charset="-127"/>
              </a:rPr>
              <a:t>Non</a:t>
            </a:r>
            <a:r>
              <a:rPr lang="ko-KR" altLang="en-US" sz="3600" dirty="0">
                <a:latin typeface="배달의민족 주아" panose="020B0600000101010101" charset="-127"/>
                <a:ea typeface="배달의민족 주아" panose="020B0600000101010101" charset="-127"/>
              </a:rPr>
              <a:t> </a:t>
            </a:r>
            <a:r>
              <a:rPr lang="en-US" altLang="ko-KR" sz="3600" dirty="0">
                <a:latin typeface="배달의민족 주아" panose="020B0600000101010101" charset="-127"/>
                <a:ea typeface="배달의민족 주아" panose="020B0600000101010101" charset="-127"/>
              </a:rPr>
              <a:t>Technical Stacks</a:t>
            </a:r>
            <a:endParaRPr lang="ko-KR" altLang="en-US" sz="3600" dirty="0">
              <a:latin typeface="배달의민족 주아" panose="020B0600000101010101" charset="-127"/>
              <a:ea typeface="배달의민족 주아" panose="020B0600000101010101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A740BB6-DCB5-406F-BAE0-59D6294D5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615" y="3527109"/>
            <a:ext cx="2042646" cy="209264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F139253-5D40-4A92-9374-F0EC46E2FE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114" y="2031874"/>
            <a:ext cx="4199066" cy="91453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2B4DDC0-F589-4BC2-871F-E1DF85FA9A8F}"/>
              </a:ext>
            </a:extLst>
          </p:cNvPr>
          <p:cNvSpPr/>
          <p:nvPr/>
        </p:nvSpPr>
        <p:spPr>
          <a:xfrm>
            <a:off x="4318728" y="2203429"/>
            <a:ext cx="798246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Can the effects of implementation intentions on exercise be enhanced using text messages?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Prestwich, </a:t>
            </a:r>
            <a:r>
              <a:rPr lang="en-US" altLang="ko-KR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Perugini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&amp; Hurling, 2009 2010;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Using the Internet to Promote Behavior Change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Webb, Joseph, Yardley, &amp; </a:t>
            </a:r>
            <a:r>
              <a:rPr lang="en-US" altLang="ko-KR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Michiel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2010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Effective techniques in physical activity interventions: a meta-regression.</a:t>
            </a:r>
          </a:p>
          <a:p>
            <a:pPr marL="285750" indent="-285750">
              <a:buFontTx/>
              <a:buChar char="-"/>
            </a:pPr>
            <a:r>
              <a:rPr lang="en-US" altLang="ko-KR" dirty="0" err="1">
                <a:solidFill>
                  <a:srgbClr val="00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굴림" panose="020B0600000101010101" pitchFamily="50" charset="-127"/>
              </a:rPr>
              <a:t>Michie</a:t>
            </a:r>
            <a:r>
              <a:rPr lang="en-US" altLang="ko-KR" dirty="0">
                <a:solidFill>
                  <a:srgbClr val="00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굴림" panose="020B0600000101010101" pitchFamily="50" charset="-127"/>
              </a:rPr>
              <a:t> et al., 2009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000000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굴림" panose="020B0600000101010101" pitchFamily="50" charset="-127"/>
            </a:endParaRPr>
          </a:p>
          <a:p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굴림" panose="020B0600000101010101" pitchFamily="50" charset="-127"/>
              </a:rPr>
              <a:t>A review and analysis of the use of ‘habit’ in understanding, predicting 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Gardner et </a:t>
            </a:r>
            <a:r>
              <a:rPr lang="en-US" altLang="ko-KR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al.,in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press; </a:t>
            </a:r>
            <a:r>
              <a:rPr lang="en-US" altLang="ko-KR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Lally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et al., 2010</a:t>
            </a:r>
            <a:endParaRPr lang="ko-KR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9014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243816C-D167-4A45-9A9A-EC5C81B0DAC7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ED77219-EDCC-403F-AB9A-D6E319E2B23F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2" name="제목 1">
            <a:extLst>
              <a:ext uri="{FF2B5EF4-FFF2-40B4-BE49-F238E27FC236}">
                <a16:creationId xmlns:a16="http://schemas.microsoft.com/office/drawing/2014/main" id="{372AB7AC-2761-49F4-B4B2-19F3848F3402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sp>
        <p:nvSpPr>
          <p:cNvPr id="9" name="TextBox 12">
            <a:extLst>
              <a:ext uri="{FF2B5EF4-FFF2-40B4-BE49-F238E27FC236}">
                <a16:creationId xmlns:a16="http://schemas.microsoft.com/office/drawing/2014/main" id="{CA09A252-3760-46EF-A732-1B1AA17C04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9039" y="6191250"/>
            <a:ext cx="9941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최종 데모</a:t>
            </a:r>
            <a:endParaRPr kumimoji="0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E3C0429-7475-4915-BE87-E44F79B3D9E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75" y="1870479"/>
            <a:ext cx="2012821" cy="113221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54F472F-D7F3-443B-B18B-0BFE702CAFAC}"/>
              </a:ext>
            </a:extLst>
          </p:cNvPr>
          <p:cNvSpPr txBox="1"/>
          <p:nvPr/>
        </p:nvSpPr>
        <p:spPr>
          <a:xfrm>
            <a:off x="1233501" y="1016887"/>
            <a:ext cx="5056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latin typeface="배달의민족 주아" panose="020B0600000101010101" charset="-127"/>
                <a:ea typeface="배달의민족 주아" panose="020B0600000101010101" charset="-127"/>
              </a:rPr>
              <a:t>Technical Stacks</a:t>
            </a:r>
            <a:endParaRPr lang="ko-KR" altLang="en-US" sz="3600" dirty="0">
              <a:latin typeface="배달의민족 주아" panose="020B0600000101010101" charset="-127"/>
              <a:ea typeface="배달의민족 주아" panose="020B0600000101010101" charset="-127"/>
            </a:endParaRPr>
          </a:p>
        </p:txBody>
      </p:sp>
      <p:pic>
        <p:nvPicPr>
          <p:cNvPr id="2050" name="Picture 2" descr="google activity recognition에 대한 이미지 검색결과">
            <a:extLst>
              <a:ext uri="{FF2B5EF4-FFF2-40B4-BE49-F238E27FC236}">
                <a16:creationId xmlns:a16="http://schemas.microsoft.com/office/drawing/2014/main" id="{F41EBDD0-5B56-45E2-AE35-E3AF89F9E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794" y="3209952"/>
            <a:ext cx="2061008" cy="113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map에 대한 이미지 검색결과">
            <a:extLst>
              <a:ext uri="{FF2B5EF4-FFF2-40B4-BE49-F238E27FC236}">
                <a16:creationId xmlns:a16="http://schemas.microsoft.com/office/drawing/2014/main" id="{4C5F9772-9E23-4C45-AF10-C239982FF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4986" y="1841105"/>
            <a:ext cx="2012821" cy="1308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mpandroidchart에 대한 이미지 검색결과">
            <a:extLst>
              <a:ext uri="{FF2B5EF4-FFF2-40B4-BE49-F238E27FC236}">
                <a16:creationId xmlns:a16="http://schemas.microsoft.com/office/drawing/2014/main" id="{67D7942E-897B-4FCF-8DFA-BBEF804C2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118" y="2242751"/>
            <a:ext cx="3039762" cy="759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6C9086A-4125-406C-A426-4E94E998A2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653" y="3078314"/>
            <a:ext cx="3346693" cy="2819605"/>
          </a:xfrm>
          <a:prstGeom prst="rect">
            <a:avLst/>
          </a:prstGeom>
        </p:spPr>
      </p:pic>
      <p:pic>
        <p:nvPicPr>
          <p:cNvPr id="2058" name="Picture 10" descr="androidx에 대한 이미지 검색결과">
            <a:extLst>
              <a:ext uri="{FF2B5EF4-FFF2-40B4-BE49-F238E27FC236}">
                <a16:creationId xmlns:a16="http://schemas.microsoft.com/office/drawing/2014/main" id="{42479BC9-57F2-40F5-99AB-D971FE94EA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94" r="10285"/>
          <a:stretch/>
        </p:blipFill>
        <p:spPr bwMode="auto">
          <a:xfrm>
            <a:off x="844163" y="4637357"/>
            <a:ext cx="3039763" cy="1132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free location icon에 대한 이미지 검색결과">
            <a:extLst>
              <a:ext uri="{FF2B5EF4-FFF2-40B4-BE49-F238E27FC236}">
                <a16:creationId xmlns:a16="http://schemas.microsoft.com/office/drawing/2014/main" id="{553316EC-6771-419F-A3A2-4C30DA93B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99" y="3708561"/>
            <a:ext cx="2061008" cy="2061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B396FA4-4750-49CE-A747-5FAA2450BDBB}"/>
              </a:ext>
            </a:extLst>
          </p:cNvPr>
          <p:cNvCxnSpPr/>
          <p:nvPr/>
        </p:nvCxnSpPr>
        <p:spPr>
          <a:xfrm>
            <a:off x="4053016" y="1964724"/>
            <a:ext cx="0" cy="4226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76519BB7-9BC3-492F-A206-FFC6227FC004}"/>
              </a:ext>
            </a:extLst>
          </p:cNvPr>
          <p:cNvCxnSpPr/>
          <p:nvPr/>
        </p:nvCxnSpPr>
        <p:spPr>
          <a:xfrm>
            <a:off x="8246076" y="1870479"/>
            <a:ext cx="0" cy="4226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701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243816C-D167-4A45-9A9A-EC5C81B0DAC7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ED77219-EDCC-403F-AB9A-D6E319E2B23F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2" name="제목 1">
            <a:extLst>
              <a:ext uri="{FF2B5EF4-FFF2-40B4-BE49-F238E27FC236}">
                <a16:creationId xmlns:a16="http://schemas.microsoft.com/office/drawing/2014/main" id="{372AB7AC-2761-49F4-B4B2-19F3848F3402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sp>
        <p:nvSpPr>
          <p:cNvPr id="9" name="TextBox 12">
            <a:extLst>
              <a:ext uri="{FF2B5EF4-FFF2-40B4-BE49-F238E27FC236}">
                <a16:creationId xmlns:a16="http://schemas.microsoft.com/office/drawing/2014/main" id="{CA09A252-3760-46EF-A732-1B1AA17C04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9039" y="6191250"/>
            <a:ext cx="9941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최종 데모</a:t>
            </a:r>
            <a:endParaRPr kumimoji="0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066D73-1DD1-4AA9-A584-331D27E09BEC}"/>
              </a:ext>
            </a:extLst>
          </p:cNvPr>
          <p:cNvSpPr txBox="1"/>
          <p:nvPr/>
        </p:nvSpPr>
        <p:spPr>
          <a:xfrm>
            <a:off x="1397794" y="941754"/>
            <a:ext cx="5056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배달의민족 주아" panose="020B0600000101010101" charset="-127"/>
                <a:ea typeface="배달의민족 주아" panose="020B0600000101010101" charset="-127"/>
              </a:rPr>
              <a:t>멘토 피드백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DEA028-E5ED-4248-BB85-86FDE6E043FD}"/>
              </a:ext>
            </a:extLst>
          </p:cNvPr>
          <p:cNvSpPr txBox="1"/>
          <p:nvPr/>
        </p:nvSpPr>
        <p:spPr>
          <a:xfrm>
            <a:off x="2085975" y="2228671"/>
            <a:ext cx="92122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주아" panose="020B0600000101010101" charset="-127"/>
                <a:ea typeface="배달의민족 주아" panose="020B0600000101010101" charset="-127"/>
              </a:rPr>
              <a:t>-  </a:t>
            </a:r>
            <a:r>
              <a:rPr lang="ko-KR" altLang="en-US" sz="2400" dirty="0">
                <a:latin typeface="배달의민족 주아" panose="020B0600000101010101" charset="-127"/>
                <a:ea typeface="배달의민족 주아" panose="020B0600000101010101" charset="-127"/>
              </a:rPr>
              <a:t>중간 피드백이후 </a:t>
            </a:r>
            <a:r>
              <a:rPr lang="en-US" altLang="ko-KR" sz="2400" dirty="0">
                <a:latin typeface="배달의민족 주아" panose="020B0600000101010101" charset="-127"/>
                <a:ea typeface="배달의민족 주아" panose="020B0600000101010101" charset="-127"/>
              </a:rPr>
              <a:t>UI</a:t>
            </a:r>
            <a:r>
              <a:rPr lang="ko-KR" altLang="en-US" sz="2400" dirty="0">
                <a:latin typeface="배달의민족 주아" panose="020B0600000101010101" charset="-127"/>
                <a:ea typeface="배달의민족 주아" panose="020B0600000101010101" charset="-127"/>
              </a:rPr>
              <a:t>가 많이 개선 됨</a:t>
            </a:r>
            <a:endParaRPr lang="en-US" altLang="ko-KR" sz="2400" dirty="0">
              <a:latin typeface="배달의민족 주아" panose="020B0600000101010101" charset="-127"/>
              <a:ea typeface="배달의민족 주아" panose="020B0600000101010101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배달의민족 주아" panose="020B0600000101010101" charset="-127"/>
                <a:ea typeface="배달의민족 주아" panose="020B0600000101010101" charset="-127"/>
              </a:rPr>
              <a:t>데모 과정에서 실제로 버스나 택시를 탑승하여 시연하는 것이 좋아 보임</a:t>
            </a:r>
            <a:endParaRPr lang="en-US" altLang="ko-KR" sz="2400" dirty="0">
              <a:latin typeface="배달의민족 주아" panose="020B0600000101010101" charset="-127"/>
              <a:ea typeface="배달의민족 주아" panose="020B0600000101010101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배달의민족 주아" panose="020B0600000101010101" charset="-127"/>
                <a:ea typeface="배달의민족 주아" panose="020B0600000101010101" charset="-127"/>
              </a:rPr>
              <a:t>전반적으로 </a:t>
            </a:r>
            <a:r>
              <a:rPr lang="en-US" altLang="ko-KR" sz="2400" dirty="0">
                <a:latin typeface="배달의민족 주아" panose="020B0600000101010101" charset="-127"/>
                <a:ea typeface="배달의민족 주아" panose="020B0600000101010101" charset="-127"/>
              </a:rPr>
              <a:t>WBS</a:t>
            </a:r>
            <a:r>
              <a:rPr lang="ko-KR" altLang="en-US" sz="2400" dirty="0">
                <a:latin typeface="배달의민족 주아" panose="020B0600000101010101" charset="-127"/>
                <a:ea typeface="배달의민족 주아" panose="020B0600000101010101" charset="-127"/>
              </a:rPr>
              <a:t>를 잘 준수하여 프로젝트를 진행한 것으로 보임</a:t>
            </a:r>
          </a:p>
        </p:txBody>
      </p:sp>
    </p:spTree>
    <p:extLst>
      <p:ext uri="{BB962C8B-B14F-4D97-AF65-F5344CB8AC3E}">
        <p14:creationId xmlns:p14="http://schemas.microsoft.com/office/powerpoint/2010/main" val="2875690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C1BFC5-D5F4-4624-8E0C-87865A87E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3828" y="2921000"/>
            <a:ext cx="298434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sz="6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Demo</a:t>
            </a:r>
            <a:endParaRPr kumimoji="0"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243816C-D167-4A45-9A9A-EC5C81B0DAC7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ED77219-EDCC-403F-AB9A-D6E319E2B23F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2" name="제목 1">
            <a:extLst>
              <a:ext uri="{FF2B5EF4-FFF2-40B4-BE49-F238E27FC236}">
                <a16:creationId xmlns:a16="http://schemas.microsoft.com/office/drawing/2014/main" id="{372AB7AC-2761-49F4-B4B2-19F3848F3402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sp>
        <p:nvSpPr>
          <p:cNvPr id="9" name="TextBox 12">
            <a:extLst>
              <a:ext uri="{FF2B5EF4-FFF2-40B4-BE49-F238E27FC236}">
                <a16:creationId xmlns:a16="http://schemas.microsoft.com/office/drawing/2014/main" id="{CA09A252-3760-46EF-A732-1B1AA17C04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9039" y="6191250"/>
            <a:ext cx="9941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최종 데모</a:t>
            </a:r>
            <a:endParaRPr kumimoji="0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A6F6315-10F1-4AD0-A38C-C995889B42C7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33249A8-70A0-468D-8A83-10A96B27D28A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5" name="제목 1">
            <a:extLst>
              <a:ext uri="{FF2B5EF4-FFF2-40B4-BE49-F238E27FC236}">
                <a16:creationId xmlns:a16="http://schemas.microsoft.com/office/drawing/2014/main" id="{37EFEAA1-5BEF-430B-9325-869C06CC04E3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3B19B5D-9E00-4FA7-83BF-B6DAA7648DB2}"/>
              </a:ext>
            </a:extLst>
          </p:cNvPr>
          <p:cNvCxnSpPr/>
          <p:nvPr/>
        </p:nvCxnSpPr>
        <p:spPr>
          <a:xfrm>
            <a:off x="10312400" y="809625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7" name="TextBox 11">
            <a:extLst>
              <a:ext uri="{FF2B5EF4-FFF2-40B4-BE49-F238E27FC236}">
                <a16:creationId xmlns:a16="http://schemas.microsoft.com/office/drawing/2014/main" id="{0BED1538-4024-4809-A820-C0C671CEE7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7013" y="434975"/>
            <a:ext cx="11669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Feed Back</a:t>
            </a:r>
            <a:endParaRPr kumimoji="0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265EE85-79A1-4A36-AA9E-9231FDB454D3}"/>
              </a:ext>
            </a:extLst>
          </p:cNvPr>
          <p:cNvCxnSpPr/>
          <p:nvPr/>
        </p:nvCxnSpPr>
        <p:spPr>
          <a:xfrm>
            <a:off x="2546008" y="4082993"/>
            <a:ext cx="1232171" cy="0"/>
          </a:xfrm>
          <a:prstGeom prst="line">
            <a:avLst/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A51547A-A594-40EC-82B5-17974588E34E}"/>
              </a:ext>
            </a:extLst>
          </p:cNvPr>
          <p:cNvCxnSpPr/>
          <p:nvPr/>
        </p:nvCxnSpPr>
        <p:spPr>
          <a:xfrm>
            <a:off x="2546008" y="3591746"/>
            <a:ext cx="0" cy="982493"/>
          </a:xfrm>
          <a:prstGeom prst="line">
            <a:avLst/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44D9701-5C23-4B17-9E6C-95937140D67C}"/>
              </a:ext>
            </a:extLst>
          </p:cNvPr>
          <p:cNvCxnSpPr/>
          <p:nvPr/>
        </p:nvCxnSpPr>
        <p:spPr>
          <a:xfrm>
            <a:off x="3778179" y="3591746"/>
            <a:ext cx="0" cy="982493"/>
          </a:xfrm>
          <a:prstGeom prst="line">
            <a:avLst/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EC42712-45AE-4C2D-BE6F-EC14687B5452}"/>
              </a:ext>
            </a:extLst>
          </p:cNvPr>
          <p:cNvCxnSpPr/>
          <p:nvPr/>
        </p:nvCxnSpPr>
        <p:spPr>
          <a:xfrm>
            <a:off x="6124406" y="3591746"/>
            <a:ext cx="0" cy="982493"/>
          </a:xfrm>
          <a:prstGeom prst="line">
            <a:avLst/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9649575-AB03-440D-B005-F070D5045594}"/>
              </a:ext>
            </a:extLst>
          </p:cNvPr>
          <p:cNvCxnSpPr/>
          <p:nvPr/>
        </p:nvCxnSpPr>
        <p:spPr>
          <a:xfrm>
            <a:off x="6124406" y="4082993"/>
            <a:ext cx="3578398" cy="0"/>
          </a:xfrm>
          <a:prstGeom prst="line">
            <a:avLst/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D8E8EF1-02BD-4CEF-A095-D54ED123164E}"/>
              </a:ext>
            </a:extLst>
          </p:cNvPr>
          <p:cNvSpPr txBox="1"/>
          <p:nvPr/>
        </p:nvSpPr>
        <p:spPr>
          <a:xfrm>
            <a:off x="2085975" y="4696154"/>
            <a:ext cx="920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배달의민족 주아" panose="020B0600000101010101" charset="-127"/>
                <a:ea typeface="배달의민족 주아" panose="020B0600000101010101" charset="-127"/>
              </a:rPr>
              <a:t>이른아침</a:t>
            </a:r>
            <a:endParaRPr lang="ko-KR" altLang="en-US" sz="1600" dirty="0">
              <a:latin typeface="배달의민족 주아" panose="020B0600000101010101" charset="-127"/>
              <a:ea typeface="배달의민족 주아" panose="020B0600000101010101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665CE55-159B-4C5A-94FC-DE30485391B2}"/>
              </a:ext>
            </a:extLst>
          </p:cNvPr>
          <p:cNvSpPr txBox="1"/>
          <p:nvPr/>
        </p:nvSpPr>
        <p:spPr>
          <a:xfrm>
            <a:off x="3193548" y="4696154"/>
            <a:ext cx="1141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배달의민족 주아" panose="020B0600000101010101" charset="-127"/>
                <a:ea typeface="배달의민족 주아" panose="020B0600000101010101" charset="-127"/>
              </a:rPr>
              <a:t>집에서 출발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A60428-A124-4FC9-B7B9-F07B101DF768}"/>
              </a:ext>
            </a:extLst>
          </p:cNvPr>
          <p:cNvSpPr txBox="1"/>
          <p:nvPr/>
        </p:nvSpPr>
        <p:spPr>
          <a:xfrm>
            <a:off x="5517768" y="4696154"/>
            <a:ext cx="1183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배달의민족 주아" panose="020B0600000101010101" charset="-127"/>
                <a:ea typeface="배달의민족 주아" panose="020B0600000101010101" charset="-127"/>
              </a:rPr>
              <a:t>학교에 도착</a:t>
            </a:r>
          </a:p>
        </p:txBody>
      </p:sp>
      <p:sp>
        <p:nvSpPr>
          <p:cNvPr id="28" name="오른쪽 중괄호 27">
            <a:extLst>
              <a:ext uri="{FF2B5EF4-FFF2-40B4-BE49-F238E27FC236}">
                <a16:creationId xmlns:a16="http://schemas.microsoft.com/office/drawing/2014/main" id="{4BDB0BB5-4BD2-49ED-A1DE-08D689CB3B7D}"/>
              </a:ext>
            </a:extLst>
          </p:cNvPr>
          <p:cNvSpPr/>
          <p:nvPr/>
        </p:nvSpPr>
        <p:spPr>
          <a:xfrm rot="16200000">
            <a:off x="2978964" y="2706718"/>
            <a:ext cx="422381" cy="1037322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EB5460D-0DB6-47A6-A1FD-2BFE16BB91FB}"/>
              </a:ext>
            </a:extLst>
          </p:cNvPr>
          <p:cNvSpPr txBox="1"/>
          <p:nvPr/>
        </p:nvSpPr>
        <p:spPr>
          <a:xfrm>
            <a:off x="2465436" y="2522943"/>
            <a:ext cx="144943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latin typeface="배달의민족 주아" panose="020B0600000101010101" charset="-127"/>
                <a:ea typeface="배달의민족 주아" panose="020B0600000101010101" charset="-127"/>
              </a:rPr>
              <a:t> 주기적 위치 수집</a:t>
            </a:r>
          </a:p>
        </p:txBody>
      </p:sp>
      <p:sp>
        <p:nvSpPr>
          <p:cNvPr id="31" name="오른쪽 중괄호 30">
            <a:extLst>
              <a:ext uri="{FF2B5EF4-FFF2-40B4-BE49-F238E27FC236}">
                <a16:creationId xmlns:a16="http://schemas.microsoft.com/office/drawing/2014/main" id="{07355D65-C2C3-4363-9829-8B4CD1707BC4}"/>
              </a:ext>
            </a:extLst>
          </p:cNvPr>
          <p:cNvSpPr/>
          <p:nvPr/>
        </p:nvSpPr>
        <p:spPr>
          <a:xfrm rot="16200000">
            <a:off x="4775873" y="2214089"/>
            <a:ext cx="422381" cy="2078541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FF012E-D5C5-487E-A060-9D1B5EE299F3}"/>
              </a:ext>
            </a:extLst>
          </p:cNvPr>
          <p:cNvSpPr txBox="1"/>
          <p:nvPr/>
        </p:nvSpPr>
        <p:spPr>
          <a:xfrm>
            <a:off x="4157570" y="2521761"/>
            <a:ext cx="179408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latin typeface="배달의민족 주아" panose="020B0600000101010101" charset="-127"/>
                <a:ea typeface="배달의민족 주아" panose="020B0600000101010101" charset="-127"/>
              </a:rPr>
              <a:t>위치 수집 </a:t>
            </a:r>
            <a:r>
              <a:rPr lang="en-US" altLang="ko-KR" sz="1500" dirty="0">
                <a:latin typeface="배달의민족 주아" panose="020B0600000101010101" charset="-127"/>
                <a:ea typeface="배달의민족 주아" panose="020B0600000101010101" charset="-127"/>
              </a:rPr>
              <a:t>+ </a:t>
            </a:r>
            <a:r>
              <a:rPr lang="ko-KR" altLang="en-US" sz="1500" dirty="0">
                <a:latin typeface="배달의민족 주아" panose="020B0600000101010101" charset="-127"/>
                <a:ea typeface="배달의민족 주아" panose="020B0600000101010101" charset="-127"/>
              </a:rPr>
              <a:t>행동 판단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F0D08AB-447A-408C-8D61-6B4521C861DF}"/>
              </a:ext>
            </a:extLst>
          </p:cNvPr>
          <p:cNvCxnSpPr/>
          <p:nvPr/>
        </p:nvCxnSpPr>
        <p:spPr>
          <a:xfrm>
            <a:off x="1960286" y="4082992"/>
            <a:ext cx="626391" cy="0"/>
          </a:xfrm>
          <a:prstGeom prst="line">
            <a:avLst/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E74F5FE-AF0E-4827-A444-69D52688211B}"/>
              </a:ext>
            </a:extLst>
          </p:cNvPr>
          <p:cNvCxnSpPr/>
          <p:nvPr/>
        </p:nvCxnSpPr>
        <p:spPr>
          <a:xfrm>
            <a:off x="3822439" y="4082992"/>
            <a:ext cx="2301967" cy="0"/>
          </a:xfrm>
          <a:prstGeom prst="line">
            <a:avLst/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오른쪽 중괄호 34">
            <a:extLst>
              <a:ext uri="{FF2B5EF4-FFF2-40B4-BE49-F238E27FC236}">
                <a16:creationId xmlns:a16="http://schemas.microsoft.com/office/drawing/2014/main" id="{47BD826F-7254-4502-A744-8AC641C6D1C2}"/>
              </a:ext>
            </a:extLst>
          </p:cNvPr>
          <p:cNvSpPr/>
          <p:nvPr/>
        </p:nvSpPr>
        <p:spPr>
          <a:xfrm rot="16200000">
            <a:off x="7772867" y="1534612"/>
            <a:ext cx="422381" cy="3437493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17D8E91-5CD7-405F-8544-874BE1655BCA}"/>
              </a:ext>
            </a:extLst>
          </p:cNvPr>
          <p:cNvSpPr txBox="1"/>
          <p:nvPr/>
        </p:nvSpPr>
        <p:spPr>
          <a:xfrm>
            <a:off x="7076597" y="2517475"/>
            <a:ext cx="181492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latin typeface="배달의민족 주아" panose="020B0600000101010101" charset="-127"/>
                <a:ea typeface="배달의민족 주아" panose="020B0600000101010101" charset="-127"/>
              </a:rPr>
              <a:t>대부분의 서비스 지원 </a:t>
            </a:r>
            <a:r>
              <a:rPr lang="en-US" altLang="ko-KR" sz="1500" dirty="0">
                <a:latin typeface="배달의민족 주아" panose="020B0600000101010101" charset="-127"/>
                <a:ea typeface="배달의민족 주아" panose="020B0600000101010101" charset="-127"/>
              </a:rPr>
              <a:t>x</a:t>
            </a:r>
            <a:endParaRPr lang="ko-KR" altLang="en-US" sz="1500" dirty="0">
              <a:latin typeface="배달의민족 주아" panose="020B0600000101010101" charset="-127"/>
              <a:ea typeface="배달의민족 주아" panose="020B0600000101010101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04C0B46D-1F29-4368-856E-969FBE5D445D}"/>
              </a:ext>
            </a:extLst>
          </p:cNvPr>
          <p:cNvCxnSpPr/>
          <p:nvPr/>
        </p:nvCxnSpPr>
        <p:spPr>
          <a:xfrm>
            <a:off x="9914656" y="4082992"/>
            <a:ext cx="448544" cy="0"/>
          </a:xfrm>
          <a:prstGeom prst="line">
            <a:avLst/>
          </a:prstGeom>
          <a:ln w="254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D3A3EFAE-037E-4195-9C82-DB9BC6413967}"/>
              </a:ext>
            </a:extLst>
          </p:cNvPr>
          <p:cNvCxnSpPr/>
          <p:nvPr/>
        </p:nvCxnSpPr>
        <p:spPr>
          <a:xfrm>
            <a:off x="10363200" y="4096581"/>
            <a:ext cx="0" cy="1341181"/>
          </a:xfrm>
          <a:prstGeom prst="line">
            <a:avLst/>
          </a:prstGeom>
          <a:ln w="254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9464C502-A906-4D9F-99BD-A21FEC8DC95C}"/>
              </a:ext>
            </a:extLst>
          </p:cNvPr>
          <p:cNvCxnSpPr/>
          <p:nvPr/>
        </p:nvCxnSpPr>
        <p:spPr>
          <a:xfrm>
            <a:off x="1362075" y="5437762"/>
            <a:ext cx="9001125" cy="0"/>
          </a:xfrm>
          <a:prstGeom prst="line">
            <a:avLst/>
          </a:prstGeom>
          <a:ln w="254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8113B986-C16D-46B9-8EDD-9980C48D2A6A}"/>
              </a:ext>
            </a:extLst>
          </p:cNvPr>
          <p:cNvCxnSpPr/>
          <p:nvPr/>
        </p:nvCxnSpPr>
        <p:spPr>
          <a:xfrm>
            <a:off x="1362075" y="4082992"/>
            <a:ext cx="0" cy="1341181"/>
          </a:xfrm>
          <a:prstGeom prst="line">
            <a:avLst/>
          </a:prstGeom>
          <a:ln w="254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2C58CF8-B26A-43CD-A29D-2164E3F2F797}"/>
              </a:ext>
            </a:extLst>
          </p:cNvPr>
          <p:cNvCxnSpPr/>
          <p:nvPr/>
        </p:nvCxnSpPr>
        <p:spPr>
          <a:xfrm>
            <a:off x="1362075" y="4082992"/>
            <a:ext cx="427814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12">
            <a:extLst>
              <a:ext uri="{FF2B5EF4-FFF2-40B4-BE49-F238E27FC236}">
                <a16:creationId xmlns:a16="http://schemas.microsoft.com/office/drawing/2014/main" id="{C0CDC438-5D68-4DA6-9BF9-8DA400FD55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9039" y="6191250"/>
            <a:ext cx="9941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최종 데모</a:t>
            </a:r>
            <a:endParaRPr kumimoji="0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8217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A6F6315-10F1-4AD0-A38C-C995889B42C7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33249A8-70A0-468D-8A83-10A96B27D28A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5" name="제목 1">
            <a:extLst>
              <a:ext uri="{FF2B5EF4-FFF2-40B4-BE49-F238E27FC236}">
                <a16:creationId xmlns:a16="http://schemas.microsoft.com/office/drawing/2014/main" id="{37EFEAA1-5BEF-430B-9325-869C06CC04E3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3B19B5D-9E00-4FA7-83BF-B6DAA7648DB2}"/>
              </a:ext>
            </a:extLst>
          </p:cNvPr>
          <p:cNvCxnSpPr/>
          <p:nvPr/>
        </p:nvCxnSpPr>
        <p:spPr>
          <a:xfrm>
            <a:off x="10312400" y="809625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7" name="TextBox 11">
            <a:extLst>
              <a:ext uri="{FF2B5EF4-FFF2-40B4-BE49-F238E27FC236}">
                <a16:creationId xmlns:a16="http://schemas.microsoft.com/office/drawing/2014/main" id="{0BED1538-4024-4809-A820-C0C671CEE7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7013" y="434975"/>
            <a:ext cx="11669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Feed Back</a:t>
            </a:r>
            <a:endParaRPr kumimoji="0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265EE85-79A1-4A36-AA9E-9231FDB454D3}"/>
              </a:ext>
            </a:extLst>
          </p:cNvPr>
          <p:cNvCxnSpPr/>
          <p:nvPr/>
        </p:nvCxnSpPr>
        <p:spPr>
          <a:xfrm>
            <a:off x="2546008" y="4082993"/>
            <a:ext cx="1232171" cy="0"/>
          </a:xfrm>
          <a:prstGeom prst="line">
            <a:avLst/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A51547A-A594-40EC-82B5-17974588E34E}"/>
              </a:ext>
            </a:extLst>
          </p:cNvPr>
          <p:cNvCxnSpPr/>
          <p:nvPr/>
        </p:nvCxnSpPr>
        <p:spPr>
          <a:xfrm>
            <a:off x="2546008" y="3591746"/>
            <a:ext cx="0" cy="982493"/>
          </a:xfrm>
          <a:prstGeom prst="line">
            <a:avLst/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44D9701-5C23-4B17-9E6C-95937140D67C}"/>
              </a:ext>
            </a:extLst>
          </p:cNvPr>
          <p:cNvCxnSpPr/>
          <p:nvPr/>
        </p:nvCxnSpPr>
        <p:spPr>
          <a:xfrm>
            <a:off x="3778179" y="3591746"/>
            <a:ext cx="0" cy="982493"/>
          </a:xfrm>
          <a:prstGeom prst="line">
            <a:avLst/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EC42712-45AE-4C2D-BE6F-EC14687B5452}"/>
              </a:ext>
            </a:extLst>
          </p:cNvPr>
          <p:cNvCxnSpPr/>
          <p:nvPr/>
        </p:nvCxnSpPr>
        <p:spPr>
          <a:xfrm>
            <a:off x="6124406" y="3591746"/>
            <a:ext cx="0" cy="982493"/>
          </a:xfrm>
          <a:prstGeom prst="line">
            <a:avLst/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9649575-AB03-440D-B005-F070D5045594}"/>
              </a:ext>
            </a:extLst>
          </p:cNvPr>
          <p:cNvCxnSpPr/>
          <p:nvPr/>
        </p:nvCxnSpPr>
        <p:spPr>
          <a:xfrm>
            <a:off x="6124406" y="4082993"/>
            <a:ext cx="3578398" cy="0"/>
          </a:xfrm>
          <a:prstGeom prst="line">
            <a:avLst/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D8E8EF1-02BD-4CEF-A095-D54ED123164E}"/>
              </a:ext>
            </a:extLst>
          </p:cNvPr>
          <p:cNvSpPr txBox="1"/>
          <p:nvPr/>
        </p:nvSpPr>
        <p:spPr>
          <a:xfrm>
            <a:off x="2085975" y="4696154"/>
            <a:ext cx="920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배달의민족 주아" panose="020B0600000101010101" charset="-127"/>
                <a:ea typeface="배달의민족 주아" panose="020B0600000101010101" charset="-127"/>
              </a:rPr>
              <a:t>이른아침</a:t>
            </a:r>
            <a:endParaRPr lang="ko-KR" altLang="en-US" sz="1600" dirty="0">
              <a:latin typeface="배달의민족 주아" panose="020B0600000101010101" charset="-127"/>
              <a:ea typeface="배달의민족 주아" panose="020B0600000101010101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665CE55-159B-4C5A-94FC-DE30485391B2}"/>
              </a:ext>
            </a:extLst>
          </p:cNvPr>
          <p:cNvSpPr txBox="1"/>
          <p:nvPr/>
        </p:nvSpPr>
        <p:spPr>
          <a:xfrm>
            <a:off x="3193548" y="4696154"/>
            <a:ext cx="1141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배달의민족 주아" panose="020B0600000101010101" charset="-127"/>
                <a:ea typeface="배달의민족 주아" panose="020B0600000101010101" charset="-127"/>
              </a:rPr>
              <a:t>집에서 출발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A60428-A124-4FC9-B7B9-F07B101DF768}"/>
              </a:ext>
            </a:extLst>
          </p:cNvPr>
          <p:cNvSpPr txBox="1"/>
          <p:nvPr/>
        </p:nvSpPr>
        <p:spPr>
          <a:xfrm>
            <a:off x="5517768" y="4696154"/>
            <a:ext cx="1183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배달의민족 주아" panose="020B0600000101010101" charset="-127"/>
                <a:ea typeface="배달의민족 주아" panose="020B0600000101010101" charset="-127"/>
              </a:rPr>
              <a:t>학교에 도착</a:t>
            </a:r>
          </a:p>
        </p:txBody>
      </p:sp>
      <p:sp>
        <p:nvSpPr>
          <p:cNvPr id="28" name="오른쪽 중괄호 27">
            <a:extLst>
              <a:ext uri="{FF2B5EF4-FFF2-40B4-BE49-F238E27FC236}">
                <a16:creationId xmlns:a16="http://schemas.microsoft.com/office/drawing/2014/main" id="{4BDB0BB5-4BD2-49ED-A1DE-08D689CB3B7D}"/>
              </a:ext>
            </a:extLst>
          </p:cNvPr>
          <p:cNvSpPr/>
          <p:nvPr/>
        </p:nvSpPr>
        <p:spPr>
          <a:xfrm rot="16200000">
            <a:off x="2978964" y="2706718"/>
            <a:ext cx="422381" cy="1037322"/>
          </a:xfrm>
          <a:prstGeom prst="righ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7030A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EB5460D-0DB6-47A6-A1FD-2BFE16BB91FB}"/>
              </a:ext>
            </a:extLst>
          </p:cNvPr>
          <p:cNvSpPr txBox="1"/>
          <p:nvPr/>
        </p:nvSpPr>
        <p:spPr>
          <a:xfrm>
            <a:off x="2465436" y="2522943"/>
            <a:ext cx="144943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solidFill>
                  <a:srgbClr val="7030A0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 주기적 위치 수집</a:t>
            </a:r>
          </a:p>
        </p:txBody>
      </p:sp>
      <p:sp>
        <p:nvSpPr>
          <p:cNvPr id="31" name="오른쪽 중괄호 30">
            <a:extLst>
              <a:ext uri="{FF2B5EF4-FFF2-40B4-BE49-F238E27FC236}">
                <a16:creationId xmlns:a16="http://schemas.microsoft.com/office/drawing/2014/main" id="{07355D65-C2C3-4363-9829-8B4CD1707BC4}"/>
              </a:ext>
            </a:extLst>
          </p:cNvPr>
          <p:cNvSpPr/>
          <p:nvPr/>
        </p:nvSpPr>
        <p:spPr>
          <a:xfrm rot="16200000">
            <a:off x="4775873" y="2214089"/>
            <a:ext cx="422381" cy="2078541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FF012E-D5C5-487E-A060-9D1B5EE299F3}"/>
              </a:ext>
            </a:extLst>
          </p:cNvPr>
          <p:cNvSpPr txBox="1"/>
          <p:nvPr/>
        </p:nvSpPr>
        <p:spPr>
          <a:xfrm>
            <a:off x="4157570" y="2521761"/>
            <a:ext cx="179408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latin typeface="배달의민족 주아" panose="020B0600000101010101" charset="-127"/>
                <a:ea typeface="배달의민족 주아" panose="020B0600000101010101" charset="-127"/>
              </a:rPr>
              <a:t>위치 수집 </a:t>
            </a:r>
            <a:r>
              <a:rPr lang="en-US" altLang="ko-KR" sz="1500" dirty="0">
                <a:latin typeface="배달의민족 주아" panose="020B0600000101010101" charset="-127"/>
                <a:ea typeface="배달의민족 주아" panose="020B0600000101010101" charset="-127"/>
              </a:rPr>
              <a:t>+ </a:t>
            </a:r>
            <a:r>
              <a:rPr lang="ko-KR" altLang="en-US" sz="1500" dirty="0">
                <a:latin typeface="배달의민족 주아" panose="020B0600000101010101" charset="-127"/>
                <a:ea typeface="배달의민족 주아" panose="020B0600000101010101" charset="-127"/>
              </a:rPr>
              <a:t>행동 판단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F0D08AB-447A-408C-8D61-6B4521C861DF}"/>
              </a:ext>
            </a:extLst>
          </p:cNvPr>
          <p:cNvCxnSpPr/>
          <p:nvPr/>
        </p:nvCxnSpPr>
        <p:spPr>
          <a:xfrm>
            <a:off x="1960286" y="4082992"/>
            <a:ext cx="626391" cy="0"/>
          </a:xfrm>
          <a:prstGeom prst="line">
            <a:avLst/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E74F5FE-AF0E-4827-A444-69D52688211B}"/>
              </a:ext>
            </a:extLst>
          </p:cNvPr>
          <p:cNvCxnSpPr/>
          <p:nvPr/>
        </p:nvCxnSpPr>
        <p:spPr>
          <a:xfrm>
            <a:off x="3822439" y="4082992"/>
            <a:ext cx="2301967" cy="0"/>
          </a:xfrm>
          <a:prstGeom prst="line">
            <a:avLst/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오른쪽 중괄호 34">
            <a:extLst>
              <a:ext uri="{FF2B5EF4-FFF2-40B4-BE49-F238E27FC236}">
                <a16:creationId xmlns:a16="http://schemas.microsoft.com/office/drawing/2014/main" id="{47BD826F-7254-4502-A744-8AC641C6D1C2}"/>
              </a:ext>
            </a:extLst>
          </p:cNvPr>
          <p:cNvSpPr/>
          <p:nvPr/>
        </p:nvSpPr>
        <p:spPr>
          <a:xfrm rot="16200000">
            <a:off x="7772867" y="1534612"/>
            <a:ext cx="422381" cy="3437493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17D8E91-5CD7-405F-8544-874BE1655BCA}"/>
              </a:ext>
            </a:extLst>
          </p:cNvPr>
          <p:cNvSpPr txBox="1"/>
          <p:nvPr/>
        </p:nvSpPr>
        <p:spPr>
          <a:xfrm>
            <a:off x="7076597" y="2521761"/>
            <a:ext cx="181492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latin typeface="배달의민족 주아" panose="020B0600000101010101" charset="-127"/>
                <a:ea typeface="배달의민족 주아" panose="020B0600000101010101" charset="-127"/>
              </a:rPr>
              <a:t>대부분의 서비스 지원</a:t>
            </a:r>
            <a:r>
              <a:rPr lang="en-US" altLang="ko-KR" sz="1500" dirty="0">
                <a:latin typeface="배달의민족 주아" panose="020B0600000101010101" charset="-127"/>
                <a:ea typeface="배달의민족 주아" panose="020B0600000101010101" charset="-127"/>
              </a:rPr>
              <a:t> x</a:t>
            </a:r>
            <a:endParaRPr lang="ko-KR" altLang="en-US" sz="1500" dirty="0">
              <a:latin typeface="배달의민족 주아" panose="020B0600000101010101" charset="-127"/>
              <a:ea typeface="배달의민족 주아" panose="020B0600000101010101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04C0B46D-1F29-4368-856E-969FBE5D445D}"/>
              </a:ext>
            </a:extLst>
          </p:cNvPr>
          <p:cNvCxnSpPr/>
          <p:nvPr/>
        </p:nvCxnSpPr>
        <p:spPr>
          <a:xfrm>
            <a:off x="9914656" y="4082992"/>
            <a:ext cx="448544" cy="0"/>
          </a:xfrm>
          <a:prstGeom prst="line">
            <a:avLst/>
          </a:prstGeom>
          <a:ln w="254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D3A3EFAE-037E-4195-9C82-DB9BC6413967}"/>
              </a:ext>
            </a:extLst>
          </p:cNvPr>
          <p:cNvCxnSpPr/>
          <p:nvPr/>
        </p:nvCxnSpPr>
        <p:spPr>
          <a:xfrm>
            <a:off x="10363200" y="4096581"/>
            <a:ext cx="0" cy="1341181"/>
          </a:xfrm>
          <a:prstGeom prst="line">
            <a:avLst/>
          </a:prstGeom>
          <a:ln w="254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9464C502-A906-4D9F-99BD-A21FEC8DC95C}"/>
              </a:ext>
            </a:extLst>
          </p:cNvPr>
          <p:cNvCxnSpPr/>
          <p:nvPr/>
        </p:nvCxnSpPr>
        <p:spPr>
          <a:xfrm>
            <a:off x="1362075" y="5437762"/>
            <a:ext cx="9001125" cy="0"/>
          </a:xfrm>
          <a:prstGeom prst="line">
            <a:avLst/>
          </a:prstGeom>
          <a:ln w="254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8113B986-C16D-46B9-8EDD-9980C48D2A6A}"/>
              </a:ext>
            </a:extLst>
          </p:cNvPr>
          <p:cNvCxnSpPr/>
          <p:nvPr/>
        </p:nvCxnSpPr>
        <p:spPr>
          <a:xfrm>
            <a:off x="1362075" y="4082992"/>
            <a:ext cx="0" cy="1341181"/>
          </a:xfrm>
          <a:prstGeom prst="line">
            <a:avLst/>
          </a:prstGeom>
          <a:ln w="254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2C58CF8-B26A-43CD-A29D-2164E3F2F797}"/>
              </a:ext>
            </a:extLst>
          </p:cNvPr>
          <p:cNvCxnSpPr/>
          <p:nvPr/>
        </p:nvCxnSpPr>
        <p:spPr>
          <a:xfrm>
            <a:off x="1362075" y="4082992"/>
            <a:ext cx="427814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10">
            <a:extLst>
              <a:ext uri="{FF2B5EF4-FFF2-40B4-BE49-F238E27FC236}">
                <a16:creationId xmlns:a16="http://schemas.microsoft.com/office/drawing/2014/main" id="{1F0A793A-5F90-422C-974B-92D55EEFE6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00" y="536903"/>
            <a:ext cx="1769210" cy="1751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TextBox 12">
            <a:extLst>
              <a:ext uri="{FF2B5EF4-FFF2-40B4-BE49-F238E27FC236}">
                <a16:creationId xmlns:a16="http://schemas.microsoft.com/office/drawing/2014/main" id="{E23703FB-969F-41A3-8088-FDD4AEE8F3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9039" y="6191250"/>
            <a:ext cx="9941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최종 데모</a:t>
            </a:r>
            <a:endParaRPr kumimoji="0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732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A6F6315-10F1-4AD0-A38C-C995889B42C7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33249A8-70A0-468D-8A83-10A96B27D28A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5" name="제목 1">
            <a:extLst>
              <a:ext uri="{FF2B5EF4-FFF2-40B4-BE49-F238E27FC236}">
                <a16:creationId xmlns:a16="http://schemas.microsoft.com/office/drawing/2014/main" id="{37EFEAA1-5BEF-430B-9325-869C06CC04E3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3B19B5D-9E00-4FA7-83BF-B6DAA7648DB2}"/>
              </a:ext>
            </a:extLst>
          </p:cNvPr>
          <p:cNvCxnSpPr/>
          <p:nvPr/>
        </p:nvCxnSpPr>
        <p:spPr>
          <a:xfrm>
            <a:off x="10312400" y="809625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7" name="TextBox 11">
            <a:extLst>
              <a:ext uri="{FF2B5EF4-FFF2-40B4-BE49-F238E27FC236}">
                <a16:creationId xmlns:a16="http://schemas.microsoft.com/office/drawing/2014/main" id="{0BED1538-4024-4809-A820-C0C671CEE7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7013" y="434975"/>
            <a:ext cx="11669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Feed Back</a:t>
            </a:r>
            <a:endParaRPr kumimoji="0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265EE85-79A1-4A36-AA9E-9231FDB454D3}"/>
              </a:ext>
            </a:extLst>
          </p:cNvPr>
          <p:cNvCxnSpPr/>
          <p:nvPr/>
        </p:nvCxnSpPr>
        <p:spPr>
          <a:xfrm>
            <a:off x="2546008" y="4082993"/>
            <a:ext cx="1232171" cy="0"/>
          </a:xfrm>
          <a:prstGeom prst="line">
            <a:avLst/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A51547A-A594-40EC-82B5-17974588E34E}"/>
              </a:ext>
            </a:extLst>
          </p:cNvPr>
          <p:cNvCxnSpPr/>
          <p:nvPr/>
        </p:nvCxnSpPr>
        <p:spPr>
          <a:xfrm>
            <a:off x="2546008" y="3591746"/>
            <a:ext cx="0" cy="982493"/>
          </a:xfrm>
          <a:prstGeom prst="line">
            <a:avLst/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44D9701-5C23-4B17-9E6C-95937140D67C}"/>
              </a:ext>
            </a:extLst>
          </p:cNvPr>
          <p:cNvCxnSpPr/>
          <p:nvPr/>
        </p:nvCxnSpPr>
        <p:spPr>
          <a:xfrm>
            <a:off x="3778179" y="3591746"/>
            <a:ext cx="0" cy="982493"/>
          </a:xfrm>
          <a:prstGeom prst="line">
            <a:avLst/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EC42712-45AE-4C2D-BE6F-EC14687B5452}"/>
              </a:ext>
            </a:extLst>
          </p:cNvPr>
          <p:cNvCxnSpPr/>
          <p:nvPr/>
        </p:nvCxnSpPr>
        <p:spPr>
          <a:xfrm>
            <a:off x="6124406" y="3591746"/>
            <a:ext cx="0" cy="982493"/>
          </a:xfrm>
          <a:prstGeom prst="line">
            <a:avLst/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9649575-AB03-440D-B005-F070D5045594}"/>
              </a:ext>
            </a:extLst>
          </p:cNvPr>
          <p:cNvCxnSpPr/>
          <p:nvPr/>
        </p:nvCxnSpPr>
        <p:spPr>
          <a:xfrm>
            <a:off x="6124406" y="4082993"/>
            <a:ext cx="3578398" cy="0"/>
          </a:xfrm>
          <a:prstGeom prst="line">
            <a:avLst/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D8E8EF1-02BD-4CEF-A095-D54ED123164E}"/>
              </a:ext>
            </a:extLst>
          </p:cNvPr>
          <p:cNvSpPr txBox="1"/>
          <p:nvPr/>
        </p:nvSpPr>
        <p:spPr>
          <a:xfrm>
            <a:off x="2085975" y="4696154"/>
            <a:ext cx="920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배달의민족 주아" panose="020B0600000101010101" charset="-127"/>
                <a:ea typeface="배달의민족 주아" panose="020B0600000101010101" charset="-127"/>
              </a:rPr>
              <a:t>이른아침</a:t>
            </a:r>
            <a:endParaRPr lang="ko-KR" altLang="en-US" sz="1600" dirty="0">
              <a:latin typeface="배달의민족 주아" panose="020B0600000101010101" charset="-127"/>
              <a:ea typeface="배달의민족 주아" panose="020B0600000101010101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665CE55-159B-4C5A-94FC-DE30485391B2}"/>
              </a:ext>
            </a:extLst>
          </p:cNvPr>
          <p:cNvSpPr txBox="1"/>
          <p:nvPr/>
        </p:nvSpPr>
        <p:spPr>
          <a:xfrm>
            <a:off x="3193548" y="4696154"/>
            <a:ext cx="1141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배달의민족 주아" panose="020B0600000101010101" charset="-127"/>
                <a:ea typeface="배달의민족 주아" panose="020B0600000101010101" charset="-127"/>
              </a:rPr>
              <a:t>집에서 출발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A60428-A124-4FC9-B7B9-F07B101DF768}"/>
              </a:ext>
            </a:extLst>
          </p:cNvPr>
          <p:cNvSpPr txBox="1"/>
          <p:nvPr/>
        </p:nvSpPr>
        <p:spPr>
          <a:xfrm>
            <a:off x="5517768" y="4696154"/>
            <a:ext cx="1183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배달의민족 주아" panose="020B0600000101010101" charset="-127"/>
                <a:ea typeface="배달의민족 주아" panose="020B0600000101010101" charset="-127"/>
              </a:rPr>
              <a:t>학교에 도착</a:t>
            </a:r>
          </a:p>
        </p:txBody>
      </p:sp>
      <p:sp>
        <p:nvSpPr>
          <p:cNvPr id="28" name="오른쪽 중괄호 27">
            <a:extLst>
              <a:ext uri="{FF2B5EF4-FFF2-40B4-BE49-F238E27FC236}">
                <a16:creationId xmlns:a16="http://schemas.microsoft.com/office/drawing/2014/main" id="{4BDB0BB5-4BD2-49ED-A1DE-08D689CB3B7D}"/>
              </a:ext>
            </a:extLst>
          </p:cNvPr>
          <p:cNvSpPr/>
          <p:nvPr/>
        </p:nvSpPr>
        <p:spPr>
          <a:xfrm rot="16200000">
            <a:off x="2978964" y="2706718"/>
            <a:ext cx="422381" cy="1037322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EB5460D-0DB6-47A6-A1FD-2BFE16BB91FB}"/>
              </a:ext>
            </a:extLst>
          </p:cNvPr>
          <p:cNvSpPr txBox="1"/>
          <p:nvPr/>
        </p:nvSpPr>
        <p:spPr>
          <a:xfrm>
            <a:off x="2465436" y="2522943"/>
            <a:ext cx="144943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latin typeface="배달의민족 주아" panose="020B0600000101010101" charset="-127"/>
                <a:ea typeface="배달의민족 주아" panose="020B0600000101010101" charset="-127"/>
              </a:rPr>
              <a:t> 주기적 위치 수집</a:t>
            </a:r>
          </a:p>
        </p:txBody>
      </p:sp>
      <p:sp>
        <p:nvSpPr>
          <p:cNvPr id="31" name="오른쪽 중괄호 30">
            <a:extLst>
              <a:ext uri="{FF2B5EF4-FFF2-40B4-BE49-F238E27FC236}">
                <a16:creationId xmlns:a16="http://schemas.microsoft.com/office/drawing/2014/main" id="{07355D65-C2C3-4363-9829-8B4CD1707BC4}"/>
              </a:ext>
            </a:extLst>
          </p:cNvPr>
          <p:cNvSpPr/>
          <p:nvPr/>
        </p:nvSpPr>
        <p:spPr>
          <a:xfrm rot="16200000">
            <a:off x="4775873" y="2214089"/>
            <a:ext cx="422381" cy="2078541"/>
          </a:xfrm>
          <a:prstGeom prst="righ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FF012E-D5C5-487E-A060-9D1B5EE299F3}"/>
              </a:ext>
            </a:extLst>
          </p:cNvPr>
          <p:cNvSpPr txBox="1"/>
          <p:nvPr/>
        </p:nvSpPr>
        <p:spPr>
          <a:xfrm>
            <a:off x="4157570" y="2521761"/>
            <a:ext cx="179408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solidFill>
                  <a:srgbClr val="7030A0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위치 수집 </a:t>
            </a:r>
            <a:r>
              <a:rPr lang="en-US" altLang="ko-KR" sz="1500" dirty="0">
                <a:solidFill>
                  <a:srgbClr val="7030A0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+ </a:t>
            </a:r>
            <a:r>
              <a:rPr lang="ko-KR" altLang="en-US" sz="1500" dirty="0">
                <a:solidFill>
                  <a:srgbClr val="7030A0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행동 판단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F0D08AB-447A-408C-8D61-6B4521C861DF}"/>
              </a:ext>
            </a:extLst>
          </p:cNvPr>
          <p:cNvCxnSpPr/>
          <p:nvPr/>
        </p:nvCxnSpPr>
        <p:spPr>
          <a:xfrm>
            <a:off x="1960286" y="4082992"/>
            <a:ext cx="626391" cy="0"/>
          </a:xfrm>
          <a:prstGeom prst="line">
            <a:avLst/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E74F5FE-AF0E-4827-A444-69D52688211B}"/>
              </a:ext>
            </a:extLst>
          </p:cNvPr>
          <p:cNvCxnSpPr/>
          <p:nvPr/>
        </p:nvCxnSpPr>
        <p:spPr>
          <a:xfrm>
            <a:off x="3822439" y="4082992"/>
            <a:ext cx="2301967" cy="0"/>
          </a:xfrm>
          <a:prstGeom prst="line">
            <a:avLst/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오른쪽 중괄호 34">
            <a:extLst>
              <a:ext uri="{FF2B5EF4-FFF2-40B4-BE49-F238E27FC236}">
                <a16:creationId xmlns:a16="http://schemas.microsoft.com/office/drawing/2014/main" id="{47BD826F-7254-4502-A744-8AC641C6D1C2}"/>
              </a:ext>
            </a:extLst>
          </p:cNvPr>
          <p:cNvSpPr/>
          <p:nvPr/>
        </p:nvSpPr>
        <p:spPr>
          <a:xfrm rot="16200000">
            <a:off x="7772867" y="1534612"/>
            <a:ext cx="422381" cy="3437493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17D8E91-5CD7-405F-8544-874BE1655BCA}"/>
              </a:ext>
            </a:extLst>
          </p:cNvPr>
          <p:cNvSpPr txBox="1"/>
          <p:nvPr/>
        </p:nvSpPr>
        <p:spPr>
          <a:xfrm>
            <a:off x="7076597" y="2517475"/>
            <a:ext cx="181492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latin typeface="배달의민족 주아" panose="020B0600000101010101" charset="-127"/>
                <a:ea typeface="배달의민족 주아" panose="020B0600000101010101" charset="-127"/>
              </a:rPr>
              <a:t>대부분의 서비스 지원 </a:t>
            </a:r>
            <a:r>
              <a:rPr lang="en-US" altLang="ko-KR" sz="1500" dirty="0">
                <a:latin typeface="배달의민족 주아" panose="020B0600000101010101" charset="-127"/>
                <a:ea typeface="배달의민족 주아" panose="020B0600000101010101" charset="-127"/>
              </a:rPr>
              <a:t>x</a:t>
            </a:r>
            <a:endParaRPr lang="ko-KR" altLang="en-US" sz="1500" dirty="0">
              <a:latin typeface="배달의민족 주아" panose="020B0600000101010101" charset="-127"/>
              <a:ea typeface="배달의민족 주아" panose="020B0600000101010101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04C0B46D-1F29-4368-856E-969FBE5D445D}"/>
              </a:ext>
            </a:extLst>
          </p:cNvPr>
          <p:cNvCxnSpPr/>
          <p:nvPr/>
        </p:nvCxnSpPr>
        <p:spPr>
          <a:xfrm>
            <a:off x="9914656" y="4082992"/>
            <a:ext cx="448544" cy="0"/>
          </a:xfrm>
          <a:prstGeom prst="line">
            <a:avLst/>
          </a:prstGeom>
          <a:ln w="254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D3A3EFAE-037E-4195-9C82-DB9BC6413967}"/>
              </a:ext>
            </a:extLst>
          </p:cNvPr>
          <p:cNvCxnSpPr/>
          <p:nvPr/>
        </p:nvCxnSpPr>
        <p:spPr>
          <a:xfrm>
            <a:off x="10363200" y="4096581"/>
            <a:ext cx="0" cy="1341181"/>
          </a:xfrm>
          <a:prstGeom prst="line">
            <a:avLst/>
          </a:prstGeom>
          <a:ln w="254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9464C502-A906-4D9F-99BD-A21FEC8DC95C}"/>
              </a:ext>
            </a:extLst>
          </p:cNvPr>
          <p:cNvCxnSpPr/>
          <p:nvPr/>
        </p:nvCxnSpPr>
        <p:spPr>
          <a:xfrm>
            <a:off x="1362075" y="5437762"/>
            <a:ext cx="9001125" cy="0"/>
          </a:xfrm>
          <a:prstGeom prst="line">
            <a:avLst/>
          </a:prstGeom>
          <a:ln w="254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8113B986-C16D-46B9-8EDD-9980C48D2A6A}"/>
              </a:ext>
            </a:extLst>
          </p:cNvPr>
          <p:cNvCxnSpPr/>
          <p:nvPr/>
        </p:nvCxnSpPr>
        <p:spPr>
          <a:xfrm>
            <a:off x="1362075" y="4082992"/>
            <a:ext cx="0" cy="1341181"/>
          </a:xfrm>
          <a:prstGeom prst="line">
            <a:avLst/>
          </a:prstGeom>
          <a:ln w="254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2C58CF8-B26A-43CD-A29D-2164E3F2F797}"/>
              </a:ext>
            </a:extLst>
          </p:cNvPr>
          <p:cNvCxnSpPr/>
          <p:nvPr/>
        </p:nvCxnSpPr>
        <p:spPr>
          <a:xfrm>
            <a:off x="1362075" y="4082992"/>
            <a:ext cx="427814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10">
            <a:extLst>
              <a:ext uri="{FF2B5EF4-FFF2-40B4-BE49-F238E27FC236}">
                <a16:creationId xmlns:a16="http://schemas.microsoft.com/office/drawing/2014/main" id="{B9101BFE-7B27-4E45-8014-CAD73C84EC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005" y="496026"/>
            <a:ext cx="1769210" cy="1751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TextBox 12">
            <a:extLst>
              <a:ext uri="{FF2B5EF4-FFF2-40B4-BE49-F238E27FC236}">
                <a16:creationId xmlns:a16="http://schemas.microsoft.com/office/drawing/2014/main" id="{05F4F2DA-7701-41C9-AEDC-149431811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9039" y="6191250"/>
            <a:ext cx="9941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최종 데모</a:t>
            </a:r>
            <a:endParaRPr kumimoji="0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02770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A6F6315-10F1-4AD0-A38C-C995889B42C7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33249A8-70A0-468D-8A83-10A96B27D28A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5" name="제목 1">
            <a:extLst>
              <a:ext uri="{FF2B5EF4-FFF2-40B4-BE49-F238E27FC236}">
                <a16:creationId xmlns:a16="http://schemas.microsoft.com/office/drawing/2014/main" id="{37EFEAA1-5BEF-430B-9325-869C06CC04E3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3B19B5D-9E00-4FA7-83BF-B6DAA7648DB2}"/>
              </a:ext>
            </a:extLst>
          </p:cNvPr>
          <p:cNvCxnSpPr/>
          <p:nvPr/>
        </p:nvCxnSpPr>
        <p:spPr>
          <a:xfrm>
            <a:off x="10312400" y="809625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7" name="TextBox 11">
            <a:extLst>
              <a:ext uri="{FF2B5EF4-FFF2-40B4-BE49-F238E27FC236}">
                <a16:creationId xmlns:a16="http://schemas.microsoft.com/office/drawing/2014/main" id="{0BED1538-4024-4809-A820-C0C671CEE7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7013" y="434975"/>
            <a:ext cx="11669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Feed Back</a:t>
            </a:r>
            <a:endParaRPr kumimoji="0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265EE85-79A1-4A36-AA9E-9231FDB454D3}"/>
              </a:ext>
            </a:extLst>
          </p:cNvPr>
          <p:cNvCxnSpPr/>
          <p:nvPr/>
        </p:nvCxnSpPr>
        <p:spPr>
          <a:xfrm>
            <a:off x="2546008" y="4082993"/>
            <a:ext cx="1232171" cy="0"/>
          </a:xfrm>
          <a:prstGeom prst="line">
            <a:avLst/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A51547A-A594-40EC-82B5-17974588E34E}"/>
              </a:ext>
            </a:extLst>
          </p:cNvPr>
          <p:cNvCxnSpPr/>
          <p:nvPr/>
        </p:nvCxnSpPr>
        <p:spPr>
          <a:xfrm>
            <a:off x="2546008" y="3591746"/>
            <a:ext cx="0" cy="982493"/>
          </a:xfrm>
          <a:prstGeom prst="line">
            <a:avLst/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44D9701-5C23-4B17-9E6C-95937140D67C}"/>
              </a:ext>
            </a:extLst>
          </p:cNvPr>
          <p:cNvCxnSpPr/>
          <p:nvPr/>
        </p:nvCxnSpPr>
        <p:spPr>
          <a:xfrm>
            <a:off x="3778179" y="3591746"/>
            <a:ext cx="0" cy="982493"/>
          </a:xfrm>
          <a:prstGeom prst="line">
            <a:avLst/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EC42712-45AE-4C2D-BE6F-EC14687B5452}"/>
              </a:ext>
            </a:extLst>
          </p:cNvPr>
          <p:cNvCxnSpPr/>
          <p:nvPr/>
        </p:nvCxnSpPr>
        <p:spPr>
          <a:xfrm>
            <a:off x="6124406" y="3591746"/>
            <a:ext cx="0" cy="982493"/>
          </a:xfrm>
          <a:prstGeom prst="line">
            <a:avLst/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9649575-AB03-440D-B005-F070D5045594}"/>
              </a:ext>
            </a:extLst>
          </p:cNvPr>
          <p:cNvCxnSpPr/>
          <p:nvPr/>
        </p:nvCxnSpPr>
        <p:spPr>
          <a:xfrm>
            <a:off x="6124406" y="4082993"/>
            <a:ext cx="3578398" cy="0"/>
          </a:xfrm>
          <a:prstGeom prst="line">
            <a:avLst/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D8E8EF1-02BD-4CEF-A095-D54ED123164E}"/>
              </a:ext>
            </a:extLst>
          </p:cNvPr>
          <p:cNvSpPr txBox="1"/>
          <p:nvPr/>
        </p:nvSpPr>
        <p:spPr>
          <a:xfrm>
            <a:off x="2085975" y="4696154"/>
            <a:ext cx="920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latin typeface="배달의민족 주아" panose="020B0600000101010101" charset="-127"/>
                <a:ea typeface="배달의민족 주아" panose="020B0600000101010101" charset="-127"/>
              </a:rPr>
              <a:t>이른아침</a:t>
            </a:r>
            <a:endParaRPr lang="ko-KR" altLang="en-US" sz="1600" dirty="0">
              <a:latin typeface="배달의민족 주아" panose="020B0600000101010101" charset="-127"/>
              <a:ea typeface="배달의민족 주아" panose="020B0600000101010101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665CE55-159B-4C5A-94FC-DE30485391B2}"/>
              </a:ext>
            </a:extLst>
          </p:cNvPr>
          <p:cNvSpPr txBox="1"/>
          <p:nvPr/>
        </p:nvSpPr>
        <p:spPr>
          <a:xfrm>
            <a:off x="3193548" y="4696154"/>
            <a:ext cx="1141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배달의민족 주아" panose="020B0600000101010101" charset="-127"/>
                <a:ea typeface="배달의민족 주아" panose="020B0600000101010101" charset="-127"/>
              </a:rPr>
              <a:t>집에서 출발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A60428-A124-4FC9-B7B9-F07B101DF768}"/>
              </a:ext>
            </a:extLst>
          </p:cNvPr>
          <p:cNvSpPr txBox="1"/>
          <p:nvPr/>
        </p:nvSpPr>
        <p:spPr>
          <a:xfrm>
            <a:off x="5517768" y="4696154"/>
            <a:ext cx="1183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배달의민족 주아" panose="020B0600000101010101" charset="-127"/>
                <a:ea typeface="배달의민족 주아" panose="020B0600000101010101" charset="-127"/>
              </a:rPr>
              <a:t>학교에 도착</a:t>
            </a:r>
          </a:p>
        </p:txBody>
      </p:sp>
      <p:sp>
        <p:nvSpPr>
          <p:cNvPr id="28" name="오른쪽 중괄호 27">
            <a:extLst>
              <a:ext uri="{FF2B5EF4-FFF2-40B4-BE49-F238E27FC236}">
                <a16:creationId xmlns:a16="http://schemas.microsoft.com/office/drawing/2014/main" id="{4BDB0BB5-4BD2-49ED-A1DE-08D689CB3B7D}"/>
              </a:ext>
            </a:extLst>
          </p:cNvPr>
          <p:cNvSpPr/>
          <p:nvPr/>
        </p:nvSpPr>
        <p:spPr>
          <a:xfrm rot="16200000">
            <a:off x="2978964" y="2706718"/>
            <a:ext cx="422381" cy="1037322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EB5460D-0DB6-47A6-A1FD-2BFE16BB91FB}"/>
              </a:ext>
            </a:extLst>
          </p:cNvPr>
          <p:cNvSpPr txBox="1"/>
          <p:nvPr/>
        </p:nvSpPr>
        <p:spPr>
          <a:xfrm>
            <a:off x="2465436" y="2522943"/>
            <a:ext cx="144943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latin typeface="배달의민족 주아" panose="020B0600000101010101" charset="-127"/>
                <a:ea typeface="배달의민족 주아" panose="020B0600000101010101" charset="-127"/>
              </a:rPr>
              <a:t> 주기적 위치 수집</a:t>
            </a:r>
          </a:p>
        </p:txBody>
      </p:sp>
      <p:sp>
        <p:nvSpPr>
          <p:cNvPr id="31" name="오른쪽 중괄호 30">
            <a:extLst>
              <a:ext uri="{FF2B5EF4-FFF2-40B4-BE49-F238E27FC236}">
                <a16:creationId xmlns:a16="http://schemas.microsoft.com/office/drawing/2014/main" id="{07355D65-C2C3-4363-9829-8B4CD1707BC4}"/>
              </a:ext>
            </a:extLst>
          </p:cNvPr>
          <p:cNvSpPr/>
          <p:nvPr/>
        </p:nvSpPr>
        <p:spPr>
          <a:xfrm rot="16200000">
            <a:off x="4775873" y="2214089"/>
            <a:ext cx="422381" cy="2078541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FF012E-D5C5-487E-A060-9D1B5EE299F3}"/>
              </a:ext>
            </a:extLst>
          </p:cNvPr>
          <p:cNvSpPr txBox="1"/>
          <p:nvPr/>
        </p:nvSpPr>
        <p:spPr>
          <a:xfrm>
            <a:off x="4157570" y="2521761"/>
            <a:ext cx="179408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latin typeface="배달의민족 주아" panose="020B0600000101010101" charset="-127"/>
                <a:ea typeface="배달의민족 주아" panose="020B0600000101010101" charset="-127"/>
              </a:rPr>
              <a:t>위치 수집 </a:t>
            </a:r>
            <a:r>
              <a:rPr lang="en-US" altLang="ko-KR" sz="1500" dirty="0">
                <a:latin typeface="배달의민족 주아" panose="020B0600000101010101" charset="-127"/>
                <a:ea typeface="배달의민족 주아" panose="020B0600000101010101" charset="-127"/>
              </a:rPr>
              <a:t>+ </a:t>
            </a:r>
            <a:r>
              <a:rPr lang="ko-KR" altLang="en-US" sz="1500" dirty="0">
                <a:latin typeface="배달의민족 주아" panose="020B0600000101010101" charset="-127"/>
                <a:ea typeface="배달의민족 주아" panose="020B0600000101010101" charset="-127"/>
              </a:rPr>
              <a:t>행동 판단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F0D08AB-447A-408C-8D61-6B4521C861DF}"/>
              </a:ext>
            </a:extLst>
          </p:cNvPr>
          <p:cNvCxnSpPr/>
          <p:nvPr/>
        </p:nvCxnSpPr>
        <p:spPr>
          <a:xfrm>
            <a:off x="1960286" y="4082992"/>
            <a:ext cx="626391" cy="0"/>
          </a:xfrm>
          <a:prstGeom prst="line">
            <a:avLst/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E74F5FE-AF0E-4827-A444-69D52688211B}"/>
              </a:ext>
            </a:extLst>
          </p:cNvPr>
          <p:cNvCxnSpPr/>
          <p:nvPr/>
        </p:nvCxnSpPr>
        <p:spPr>
          <a:xfrm>
            <a:off x="3822439" y="4082992"/>
            <a:ext cx="2301967" cy="0"/>
          </a:xfrm>
          <a:prstGeom prst="line">
            <a:avLst/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오른쪽 중괄호 34">
            <a:extLst>
              <a:ext uri="{FF2B5EF4-FFF2-40B4-BE49-F238E27FC236}">
                <a16:creationId xmlns:a16="http://schemas.microsoft.com/office/drawing/2014/main" id="{47BD826F-7254-4502-A744-8AC641C6D1C2}"/>
              </a:ext>
            </a:extLst>
          </p:cNvPr>
          <p:cNvSpPr/>
          <p:nvPr/>
        </p:nvSpPr>
        <p:spPr>
          <a:xfrm rot="16200000">
            <a:off x="7772867" y="1534612"/>
            <a:ext cx="422381" cy="3437493"/>
          </a:xfrm>
          <a:prstGeom prst="righ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17D8E91-5CD7-405F-8544-874BE1655BCA}"/>
              </a:ext>
            </a:extLst>
          </p:cNvPr>
          <p:cNvSpPr txBox="1"/>
          <p:nvPr/>
        </p:nvSpPr>
        <p:spPr>
          <a:xfrm>
            <a:off x="7099452" y="2517475"/>
            <a:ext cx="181492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solidFill>
                  <a:srgbClr val="7030A0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대부분의 서비스 지원 </a:t>
            </a:r>
            <a:r>
              <a:rPr lang="en-US" altLang="ko-KR" sz="1500" dirty="0">
                <a:solidFill>
                  <a:srgbClr val="7030A0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x</a:t>
            </a:r>
            <a:endParaRPr lang="ko-KR" altLang="en-US" sz="1500" dirty="0">
              <a:solidFill>
                <a:srgbClr val="7030A0"/>
              </a:solidFill>
              <a:latin typeface="배달의민족 주아" panose="020B0600000101010101" charset="-127"/>
              <a:ea typeface="배달의민족 주아" panose="020B0600000101010101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04C0B46D-1F29-4368-856E-969FBE5D445D}"/>
              </a:ext>
            </a:extLst>
          </p:cNvPr>
          <p:cNvCxnSpPr/>
          <p:nvPr/>
        </p:nvCxnSpPr>
        <p:spPr>
          <a:xfrm>
            <a:off x="9914656" y="4082992"/>
            <a:ext cx="448544" cy="0"/>
          </a:xfrm>
          <a:prstGeom prst="line">
            <a:avLst/>
          </a:prstGeom>
          <a:ln w="254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D3A3EFAE-037E-4195-9C82-DB9BC6413967}"/>
              </a:ext>
            </a:extLst>
          </p:cNvPr>
          <p:cNvCxnSpPr/>
          <p:nvPr/>
        </p:nvCxnSpPr>
        <p:spPr>
          <a:xfrm>
            <a:off x="10363200" y="4096581"/>
            <a:ext cx="0" cy="1341181"/>
          </a:xfrm>
          <a:prstGeom prst="line">
            <a:avLst/>
          </a:prstGeom>
          <a:ln w="254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9464C502-A906-4D9F-99BD-A21FEC8DC95C}"/>
              </a:ext>
            </a:extLst>
          </p:cNvPr>
          <p:cNvCxnSpPr/>
          <p:nvPr/>
        </p:nvCxnSpPr>
        <p:spPr>
          <a:xfrm>
            <a:off x="1362075" y="5437762"/>
            <a:ext cx="9001125" cy="0"/>
          </a:xfrm>
          <a:prstGeom prst="line">
            <a:avLst/>
          </a:prstGeom>
          <a:ln w="254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8113B986-C16D-46B9-8EDD-9980C48D2A6A}"/>
              </a:ext>
            </a:extLst>
          </p:cNvPr>
          <p:cNvCxnSpPr/>
          <p:nvPr/>
        </p:nvCxnSpPr>
        <p:spPr>
          <a:xfrm>
            <a:off x="1362075" y="4082992"/>
            <a:ext cx="0" cy="1341181"/>
          </a:xfrm>
          <a:prstGeom prst="line">
            <a:avLst/>
          </a:prstGeom>
          <a:ln w="254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2C58CF8-B26A-43CD-A29D-2164E3F2F797}"/>
              </a:ext>
            </a:extLst>
          </p:cNvPr>
          <p:cNvCxnSpPr/>
          <p:nvPr/>
        </p:nvCxnSpPr>
        <p:spPr>
          <a:xfrm>
            <a:off x="1362075" y="4082992"/>
            <a:ext cx="427814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10">
            <a:extLst>
              <a:ext uri="{FF2B5EF4-FFF2-40B4-BE49-F238E27FC236}">
                <a16:creationId xmlns:a16="http://schemas.microsoft.com/office/drawing/2014/main" id="{8BAC9567-A057-4DCB-A114-5A0F21FF54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9452" y="496026"/>
            <a:ext cx="1769210" cy="1751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12">
            <a:extLst>
              <a:ext uri="{FF2B5EF4-FFF2-40B4-BE49-F238E27FC236}">
                <a16:creationId xmlns:a16="http://schemas.microsoft.com/office/drawing/2014/main" id="{8DC22166-C424-4C01-B4D0-C6D948E08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9039" y="6191250"/>
            <a:ext cx="9941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최종 데모</a:t>
            </a:r>
          </a:p>
        </p:txBody>
      </p:sp>
    </p:spTree>
    <p:extLst>
      <p:ext uri="{BB962C8B-B14F-4D97-AF65-F5344CB8AC3E}">
        <p14:creationId xmlns:p14="http://schemas.microsoft.com/office/powerpoint/2010/main" val="1538089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CAD831-D53F-4493-9AD0-44F2AD807A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793" y="1422184"/>
            <a:ext cx="6821997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sz="6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Project Overview</a:t>
            </a:r>
            <a:endParaRPr kumimoji="0"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EE263A0-8DED-406E-BCCD-68A431066F7A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25660A0-A2E5-47DA-A4A0-93B438D4FFD1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8" name="제목 1">
            <a:extLst>
              <a:ext uri="{FF2B5EF4-FFF2-40B4-BE49-F238E27FC236}">
                <a16:creationId xmlns:a16="http://schemas.microsoft.com/office/drawing/2014/main" id="{5A6B6A4E-22CB-4A2C-97E3-E15CDA3FAC66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6A3FD3-EBD4-44FC-A406-8B3D958A22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794" y="4433671"/>
            <a:ext cx="638333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sz="6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 Q&amp;A</a:t>
            </a:r>
            <a:endParaRPr kumimoji="0"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D8B5AF-EC55-44CF-A3CD-9F442DF283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6981" y="2928721"/>
            <a:ext cx="6350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sz="6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Demo</a:t>
            </a:r>
            <a:endParaRPr kumimoji="0"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0DC692-5CED-4781-8F50-5A05A7751F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9039" y="6191250"/>
            <a:ext cx="9941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최종 데모</a:t>
            </a:r>
            <a:endParaRPr kumimoji="0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그림 1">
            <a:extLst>
              <a:ext uri="{FF2B5EF4-FFF2-40B4-BE49-F238E27FC236}">
                <a16:creationId xmlns:a16="http://schemas.microsoft.com/office/drawing/2014/main" id="{32DE819D-79A8-494B-9CBA-B93902D7D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075" y="1881188"/>
            <a:ext cx="4895850" cy="520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E295969-DDC6-4A84-966F-486EC5C70CE0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9CB5B94-85D2-4703-9729-9271DF830ECD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30" name="제목 1">
            <a:extLst>
              <a:ext uri="{FF2B5EF4-FFF2-40B4-BE49-F238E27FC236}">
                <a16:creationId xmlns:a16="http://schemas.microsoft.com/office/drawing/2014/main" id="{4BC463CD-B244-4FA9-B147-E02E02026F2B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sp>
        <p:nvSpPr>
          <p:cNvPr id="26631" name="TextBox 2">
            <a:extLst>
              <a:ext uri="{FF2B5EF4-FFF2-40B4-BE49-F238E27FC236}">
                <a16:creationId xmlns:a16="http://schemas.microsoft.com/office/drawing/2014/main" id="{315FDEA0-4226-4E50-A8A0-9F9763A87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2125" y="1411288"/>
            <a:ext cx="5983288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sz="9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Q &amp; A</a:t>
            </a:r>
            <a:endParaRPr kumimoji="0" lang="ko-KR" altLang="en-US" sz="90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TextBox 12">
            <a:extLst>
              <a:ext uri="{FF2B5EF4-FFF2-40B4-BE49-F238E27FC236}">
                <a16:creationId xmlns:a16="http://schemas.microsoft.com/office/drawing/2014/main" id="{03E38A36-E55E-42E3-89AB-87D503CA99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9039" y="6191250"/>
            <a:ext cx="9941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최종 데모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BD98E5-7D72-48AB-B5BD-13A1DEC628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9437" y="2921168"/>
            <a:ext cx="685312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sz="6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Project Overview</a:t>
            </a:r>
            <a:endParaRPr kumimoji="0"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750C13-91AC-434C-9F6C-15C94BEA70DB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3263A42-38FA-4E7D-9FD6-31145A897946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2" name="제목 1">
            <a:extLst>
              <a:ext uri="{FF2B5EF4-FFF2-40B4-BE49-F238E27FC236}">
                <a16:creationId xmlns:a16="http://schemas.microsoft.com/office/drawing/2014/main" id="{B110A191-A594-43ED-81D6-772EBD7EBF6D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sp>
        <p:nvSpPr>
          <p:cNvPr id="9" name="TextBox 12">
            <a:extLst>
              <a:ext uri="{FF2B5EF4-FFF2-40B4-BE49-F238E27FC236}">
                <a16:creationId xmlns:a16="http://schemas.microsoft.com/office/drawing/2014/main" id="{63E190E4-2E72-4B10-AA83-A13A1B6A8F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9039" y="6191250"/>
            <a:ext cx="9941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최종 데모</a:t>
            </a:r>
            <a:endParaRPr kumimoji="0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750C13-91AC-434C-9F6C-15C94BEA70DB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3263A42-38FA-4E7D-9FD6-31145A897946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2" name="제목 1">
            <a:extLst>
              <a:ext uri="{FF2B5EF4-FFF2-40B4-BE49-F238E27FC236}">
                <a16:creationId xmlns:a16="http://schemas.microsoft.com/office/drawing/2014/main" id="{B110A191-A594-43ED-81D6-772EBD7EBF6D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sp>
        <p:nvSpPr>
          <p:cNvPr id="9" name="TextBox 12">
            <a:extLst>
              <a:ext uri="{FF2B5EF4-FFF2-40B4-BE49-F238E27FC236}">
                <a16:creationId xmlns:a16="http://schemas.microsoft.com/office/drawing/2014/main" id="{6BA192F4-240B-4C5D-88D3-F6C5F6595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9039" y="6191250"/>
            <a:ext cx="9941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최종 데모</a:t>
            </a:r>
            <a:endParaRPr kumimoji="0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57B5E4-E0FC-42F7-88D3-F0AE35196FFD}"/>
              </a:ext>
            </a:extLst>
          </p:cNvPr>
          <p:cNvSpPr txBox="1"/>
          <p:nvPr/>
        </p:nvSpPr>
        <p:spPr>
          <a:xfrm>
            <a:off x="1321772" y="3105834"/>
            <a:ext cx="9548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배달의민족 주아" panose="020B0600000101010101" charset="-127"/>
                <a:ea typeface="배달의민족 주아" panose="020B0600000101010101" charset="-127"/>
              </a:rPr>
              <a:t>출근 및 등교 시간에 습관 형성을 도와주는 </a:t>
            </a:r>
            <a:r>
              <a:rPr lang="ko-KR" altLang="en-US" sz="3600" dirty="0">
                <a:solidFill>
                  <a:srgbClr val="7030A0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어플리케이션</a:t>
            </a:r>
          </a:p>
        </p:txBody>
      </p:sp>
    </p:spTree>
    <p:extLst>
      <p:ext uri="{BB962C8B-B14F-4D97-AF65-F5344CB8AC3E}">
        <p14:creationId xmlns:p14="http://schemas.microsoft.com/office/powerpoint/2010/main" val="2152094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750C13-91AC-434C-9F6C-15C94BEA70DB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3263A42-38FA-4E7D-9FD6-31145A897946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2" name="제목 1">
            <a:extLst>
              <a:ext uri="{FF2B5EF4-FFF2-40B4-BE49-F238E27FC236}">
                <a16:creationId xmlns:a16="http://schemas.microsoft.com/office/drawing/2014/main" id="{B110A191-A594-43ED-81D6-772EBD7EBF6D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2C54789-4D39-4FEE-AF5D-7A5745CFC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825" y="1452562"/>
            <a:ext cx="10420350" cy="3952875"/>
          </a:xfrm>
          <a:prstGeom prst="rect">
            <a:avLst/>
          </a:prstGeom>
        </p:spPr>
      </p:pic>
      <p:sp>
        <p:nvSpPr>
          <p:cNvPr id="9" name="TextBox 12">
            <a:extLst>
              <a:ext uri="{FF2B5EF4-FFF2-40B4-BE49-F238E27FC236}">
                <a16:creationId xmlns:a16="http://schemas.microsoft.com/office/drawing/2014/main" id="{6BA192F4-240B-4C5D-88D3-F6C5F6595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9039" y="6191250"/>
            <a:ext cx="9941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최종 데모</a:t>
            </a:r>
            <a:endParaRPr kumimoji="0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2811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A6F6315-10F1-4AD0-A38C-C995889B42C7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33249A8-70A0-468D-8A83-10A96B27D28A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5" name="제목 1">
            <a:extLst>
              <a:ext uri="{FF2B5EF4-FFF2-40B4-BE49-F238E27FC236}">
                <a16:creationId xmlns:a16="http://schemas.microsoft.com/office/drawing/2014/main" id="{37EFEAA1-5BEF-430B-9325-869C06CC04E3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3B19B5D-9E00-4FA7-83BF-B6DAA7648DB2}"/>
              </a:ext>
            </a:extLst>
          </p:cNvPr>
          <p:cNvCxnSpPr/>
          <p:nvPr/>
        </p:nvCxnSpPr>
        <p:spPr>
          <a:xfrm>
            <a:off x="10312400" y="809625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7" name="TextBox 11">
            <a:extLst>
              <a:ext uri="{FF2B5EF4-FFF2-40B4-BE49-F238E27FC236}">
                <a16:creationId xmlns:a16="http://schemas.microsoft.com/office/drawing/2014/main" id="{0BED1538-4024-4809-A820-C0C671CEE7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7013" y="434975"/>
            <a:ext cx="11669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Feed Back</a:t>
            </a:r>
            <a:endParaRPr kumimoji="0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래픽 2" descr="집">
            <a:extLst>
              <a:ext uri="{FF2B5EF4-FFF2-40B4-BE49-F238E27FC236}">
                <a16:creationId xmlns:a16="http://schemas.microsoft.com/office/drawing/2014/main" id="{BA919922-10F5-46E7-B791-345DB8E42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28775" y="2971800"/>
            <a:ext cx="914400" cy="914400"/>
          </a:xfrm>
          <a:prstGeom prst="rect">
            <a:avLst/>
          </a:prstGeom>
        </p:spPr>
      </p:pic>
      <p:pic>
        <p:nvPicPr>
          <p:cNvPr id="12" name="그래픽 11" descr="학교">
            <a:extLst>
              <a:ext uri="{FF2B5EF4-FFF2-40B4-BE49-F238E27FC236}">
                <a16:creationId xmlns:a16="http://schemas.microsoft.com/office/drawing/2014/main" id="{79113833-9979-4B97-8E54-3BEFAC2C35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2214" y="2057400"/>
            <a:ext cx="914400" cy="914400"/>
          </a:xfrm>
          <a:prstGeom prst="rect">
            <a:avLst/>
          </a:prstGeom>
        </p:spPr>
      </p:pic>
      <p:pic>
        <p:nvPicPr>
          <p:cNvPr id="14" name="그래픽 13" descr="도시">
            <a:extLst>
              <a:ext uri="{FF2B5EF4-FFF2-40B4-BE49-F238E27FC236}">
                <a16:creationId xmlns:a16="http://schemas.microsoft.com/office/drawing/2014/main" id="{D0640A2E-2046-4806-AA82-20627D0EBC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92213" y="3886200"/>
            <a:ext cx="914400" cy="914400"/>
          </a:xfrm>
          <a:prstGeom prst="rect">
            <a:avLst/>
          </a:prstGeom>
        </p:spPr>
      </p:pic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A2C4313-41D7-4114-BE0E-A7ED12B6BA0B}"/>
              </a:ext>
            </a:extLst>
          </p:cNvPr>
          <p:cNvCxnSpPr>
            <a:cxnSpLocks/>
          </p:cNvCxnSpPr>
          <p:nvPr/>
        </p:nvCxnSpPr>
        <p:spPr>
          <a:xfrm>
            <a:off x="2417976" y="1748901"/>
            <a:ext cx="6674237" cy="0"/>
          </a:xfrm>
          <a:prstGeom prst="straightConnector1">
            <a:avLst/>
          </a:prstGeom>
          <a:ln w="762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10">
            <a:extLst>
              <a:ext uri="{FF2B5EF4-FFF2-40B4-BE49-F238E27FC236}">
                <a16:creationId xmlns:a16="http://schemas.microsoft.com/office/drawing/2014/main" id="{9EBC3D42-7E21-4FE4-9D3D-FFCDCCD4B7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794" y="241015"/>
            <a:ext cx="1447800" cy="1433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그래픽 32" descr="사람">
            <a:extLst>
              <a:ext uri="{FF2B5EF4-FFF2-40B4-BE49-F238E27FC236}">
                <a16:creationId xmlns:a16="http://schemas.microsoft.com/office/drawing/2014/main" id="{1F98ECFA-4425-4045-8B11-D1DF7124701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59758" y="2890320"/>
            <a:ext cx="914400" cy="914400"/>
          </a:xfrm>
          <a:prstGeom prst="rect">
            <a:avLst/>
          </a:prstGeom>
        </p:spPr>
      </p:pic>
      <p:pic>
        <p:nvPicPr>
          <p:cNvPr id="34" name="그래픽 33" descr="걷기">
            <a:extLst>
              <a:ext uri="{FF2B5EF4-FFF2-40B4-BE49-F238E27FC236}">
                <a16:creationId xmlns:a16="http://schemas.microsoft.com/office/drawing/2014/main" id="{D0713D48-A891-492C-89F3-2A9C1A7188A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832307" y="4367904"/>
            <a:ext cx="914400" cy="914400"/>
          </a:xfrm>
          <a:prstGeom prst="rect">
            <a:avLst/>
          </a:prstGeom>
        </p:spPr>
      </p:pic>
      <p:pic>
        <p:nvPicPr>
          <p:cNvPr id="35" name="그래픽 34" descr="버스">
            <a:extLst>
              <a:ext uri="{FF2B5EF4-FFF2-40B4-BE49-F238E27FC236}">
                <a16:creationId xmlns:a16="http://schemas.microsoft.com/office/drawing/2014/main" id="{DADF8F11-AED0-4403-8404-D324A047D37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178336" y="4376203"/>
            <a:ext cx="914400" cy="914400"/>
          </a:xfrm>
          <a:prstGeom prst="rect">
            <a:avLst/>
          </a:prstGeom>
        </p:spPr>
      </p:pic>
      <p:pic>
        <p:nvPicPr>
          <p:cNvPr id="36" name="그래픽 35" descr="걷기">
            <a:extLst>
              <a:ext uri="{FF2B5EF4-FFF2-40B4-BE49-F238E27FC236}">
                <a16:creationId xmlns:a16="http://schemas.microsoft.com/office/drawing/2014/main" id="{9594E74A-F256-49F0-A90C-86F27F86CBB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832307" y="2890320"/>
            <a:ext cx="914400" cy="914400"/>
          </a:xfrm>
          <a:prstGeom prst="rect">
            <a:avLst/>
          </a:prstGeom>
        </p:spPr>
      </p:pic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CFA90CE-3CDC-48CA-9EF1-119634A36E8D}"/>
              </a:ext>
            </a:extLst>
          </p:cNvPr>
          <p:cNvCxnSpPr>
            <a:stCxn id="34" idx="3"/>
            <a:endCxn id="35" idx="1"/>
          </p:cNvCxnSpPr>
          <p:nvPr/>
        </p:nvCxnSpPr>
        <p:spPr>
          <a:xfrm>
            <a:off x="4746707" y="4825104"/>
            <a:ext cx="1431629" cy="8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A1D6BFC-8FC0-4AF3-8E19-8F9BD8DC1F9B}"/>
              </a:ext>
            </a:extLst>
          </p:cNvPr>
          <p:cNvCxnSpPr>
            <a:stCxn id="36" idx="3"/>
            <a:endCxn id="33" idx="1"/>
          </p:cNvCxnSpPr>
          <p:nvPr/>
        </p:nvCxnSpPr>
        <p:spPr>
          <a:xfrm>
            <a:off x="4746707" y="3347520"/>
            <a:ext cx="15130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그래픽 38" descr="모래시계">
            <a:extLst>
              <a:ext uri="{FF2B5EF4-FFF2-40B4-BE49-F238E27FC236}">
                <a16:creationId xmlns:a16="http://schemas.microsoft.com/office/drawing/2014/main" id="{F4CC8E1D-B399-4682-92DF-8912A870F39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896027" y="2434519"/>
            <a:ext cx="701678" cy="701678"/>
          </a:xfrm>
          <a:prstGeom prst="rect">
            <a:avLst/>
          </a:prstGeom>
        </p:spPr>
      </p:pic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9CA85BE2-FFF7-40BE-985C-CFB2C7511BCE}"/>
              </a:ext>
            </a:extLst>
          </p:cNvPr>
          <p:cNvCxnSpPr>
            <a:stCxn id="39" idx="0"/>
            <a:endCxn id="39" idx="3"/>
          </p:cNvCxnSpPr>
          <p:nvPr/>
        </p:nvCxnSpPr>
        <p:spPr>
          <a:xfrm rot="16200000" flipH="1">
            <a:off x="7246865" y="2434519"/>
            <a:ext cx="350839" cy="350839"/>
          </a:xfrm>
          <a:prstGeom prst="curvedConnector4">
            <a:avLst>
              <a:gd name="adj1" fmla="val -65158"/>
              <a:gd name="adj2" fmla="val 1651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065E031-3437-4A5B-BC87-37D71F8D5689}"/>
              </a:ext>
            </a:extLst>
          </p:cNvPr>
          <p:cNvSpPr/>
          <p:nvPr/>
        </p:nvSpPr>
        <p:spPr>
          <a:xfrm>
            <a:off x="3513482" y="2135719"/>
            <a:ext cx="4483224" cy="353331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D7097F-6824-489C-A89D-A040BE997AB5}"/>
              </a:ext>
            </a:extLst>
          </p:cNvPr>
          <p:cNvSpPr txBox="1"/>
          <p:nvPr/>
        </p:nvSpPr>
        <p:spPr>
          <a:xfrm>
            <a:off x="6701818" y="992752"/>
            <a:ext cx="132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Context</a:t>
            </a:r>
            <a:endParaRPr lang="ko-KR" altLang="en-US" dirty="0">
              <a:solidFill>
                <a:srgbClr val="7030A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D39CCF-0FAE-4B0C-9C72-FDA5DC358157}"/>
              </a:ext>
            </a:extLst>
          </p:cNvPr>
          <p:cNvSpPr txBox="1"/>
          <p:nvPr/>
        </p:nvSpPr>
        <p:spPr>
          <a:xfrm>
            <a:off x="5578367" y="5840833"/>
            <a:ext cx="1926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Cue</a:t>
            </a:r>
            <a:endParaRPr lang="ko-KR" altLang="en-US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ko-KR" altLang="en-US" dirty="0"/>
          </a:p>
        </p:txBody>
      </p:sp>
      <p:sp>
        <p:nvSpPr>
          <p:cNvPr id="25" name="TextBox 12">
            <a:extLst>
              <a:ext uri="{FF2B5EF4-FFF2-40B4-BE49-F238E27FC236}">
                <a16:creationId xmlns:a16="http://schemas.microsoft.com/office/drawing/2014/main" id="{D44A5C56-FDEC-4DD3-8B56-EF71DE88B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9039" y="6191250"/>
            <a:ext cx="9941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최종 데모</a:t>
            </a:r>
            <a:endParaRPr kumimoji="0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2980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243816C-D167-4A45-9A9A-EC5C81B0DAC7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ED77219-EDCC-403F-AB9A-D6E319E2B23F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2" name="제목 1">
            <a:extLst>
              <a:ext uri="{FF2B5EF4-FFF2-40B4-BE49-F238E27FC236}">
                <a16:creationId xmlns:a16="http://schemas.microsoft.com/office/drawing/2014/main" id="{372AB7AC-2761-49F4-B4B2-19F3848F3402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sp>
        <p:nvSpPr>
          <p:cNvPr id="9" name="TextBox 12">
            <a:extLst>
              <a:ext uri="{FF2B5EF4-FFF2-40B4-BE49-F238E27FC236}">
                <a16:creationId xmlns:a16="http://schemas.microsoft.com/office/drawing/2014/main" id="{CA09A252-3760-46EF-A732-1B1AA17C04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9039" y="6191250"/>
            <a:ext cx="9941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최종 데모</a:t>
            </a:r>
            <a:endParaRPr kumimoji="0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래픽 2" descr="스마트폰">
            <a:extLst>
              <a:ext uri="{FF2B5EF4-FFF2-40B4-BE49-F238E27FC236}">
                <a16:creationId xmlns:a16="http://schemas.microsoft.com/office/drawing/2014/main" id="{8ACD2076-0ACB-47D2-BDEC-0D64E5D7DC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6602" y="1390655"/>
            <a:ext cx="4800595" cy="480059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4D482ED-C9DB-4437-90B5-C606043D4D22}"/>
              </a:ext>
            </a:extLst>
          </p:cNvPr>
          <p:cNvSpPr txBox="1"/>
          <p:nvPr/>
        </p:nvSpPr>
        <p:spPr>
          <a:xfrm>
            <a:off x="2702181" y="2340063"/>
            <a:ext cx="142859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배달의민족 주아" panose="020B0600000101010101" charset="-127"/>
                <a:ea typeface="배달의민족 주아" panose="020B0600000101010101" charset="-127"/>
              </a:rPr>
              <a:t>…………………….</a:t>
            </a:r>
            <a:endParaRPr lang="ko-KR" altLang="en-US" sz="1500" dirty="0">
              <a:latin typeface="배달의민족 주아" panose="020B0600000101010101" charset="-127"/>
              <a:ea typeface="배달의민족 주아" panose="020B0600000101010101" charset="-127"/>
            </a:endParaRPr>
          </a:p>
        </p:txBody>
      </p:sp>
      <p:pic>
        <p:nvPicPr>
          <p:cNvPr id="22" name="그래픽 21" descr="직선 화살표">
            <a:extLst>
              <a:ext uri="{FF2B5EF4-FFF2-40B4-BE49-F238E27FC236}">
                <a16:creationId xmlns:a16="http://schemas.microsoft.com/office/drawing/2014/main" id="{60CDAA04-68BC-4882-BA64-57DC97B683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4855132" y="2044445"/>
            <a:ext cx="914400" cy="914400"/>
          </a:xfrm>
          <a:prstGeom prst="rect">
            <a:avLst/>
          </a:prstGeom>
        </p:spPr>
      </p:pic>
      <p:pic>
        <p:nvPicPr>
          <p:cNvPr id="24" name="그래픽 23" descr="종형">
            <a:extLst>
              <a:ext uri="{FF2B5EF4-FFF2-40B4-BE49-F238E27FC236}">
                <a16:creationId xmlns:a16="http://schemas.microsoft.com/office/drawing/2014/main" id="{71CBCE7C-B45C-4F8B-AF61-3FD92D63F2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0980" y="933454"/>
            <a:ext cx="914400" cy="9144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7566357-C6E9-4C88-A7AA-185F272E4802}"/>
              </a:ext>
            </a:extLst>
          </p:cNvPr>
          <p:cNvSpPr txBox="1"/>
          <p:nvPr/>
        </p:nvSpPr>
        <p:spPr>
          <a:xfrm>
            <a:off x="6250345" y="2154710"/>
            <a:ext cx="5056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배달의민족 주아" panose="020B0600000101010101" charset="-127"/>
                <a:ea typeface="배달의민족 주아" panose="020B0600000101010101" charset="-127"/>
              </a:rPr>
              <a:t>습관 수행을 위한 알림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72C2ECF-6AEF-4AA7-B800-40B5F252F60B}"/>
              </a:ext>
            </a:extLst>
          </p:cNvPr>
          <p:cNvSpPr/>
          <p:nvPr/>
        </p:nvSpPr>
        <p:spPr>
          <a:xfrm>
            <a:off x="2540000" y="2448560"/>
            <a:ext cx="1778000" cy="21466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354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243816C-D167-4A45-9A9A-EC5C81B0DAC7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ED77219-EDCC-403F-AB9A-D6E319E2B23F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2" name="제목 1">
            <a:extLst>
              <a:ext uri="{FF2B5EF4-FFF2-40B4-BE49-F238E27FC236}">
                <a16:creationId xmlns:a16="http://schemas.microsoft.com/office/drawing/2014/main" id="{372AB7AC-2761-49F4-B4B2-19F3848F3402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sp>
        <p:nvSpPr>
          <p:cNvPr id="9" name="TextBox 12">
            <a:extLst>
              <a:ext uri="{FF2B5EF4-FFF2-40B4-BE49-F238E27FC236}">
                <a16:creationId xmlns:a16="http://schemas.microsoft.com/office/drawing/2014/main" id="{CA09A252-3760-46EF-A732-1B1AA17C04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9039" y="6191250"/>
            <a:ext cx="9941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최종 데모</a:t>
            </a:r>
            <a:endParaRPr kumimoji="0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모서리가 둥근 직사각형 1">
            <a:extLst>
              <a:ext uri="{FF2B5EF4-FFF2-40B4-BE49-F238E27FC236}">
                <a16:creationId xmlns:a16="http://schemas.microsoft.com/office/drawing/2014/main" id="{97D89D6C-6694-4B97-A346-AF014BC94825}"/>
              </a:ext>
            </a:extLst>
          </p:cNvPr>
          <p:cNvSpPr/>
          <p:nvPr/>
        </p:nvSpPr>
        <p:spPr>
          <a:xfrm>
            <a:off x="4543989" y="1955226"/>
            <a:ext cx="2971800" cy="261518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9C02D6-C8DE-4488-9F64-F42733F06E66}"/>
              </a:ext>
            </a:extLst>
          </p:cNvPr>
          <p:cNvSpPr txBox="1"/>
          <p:nvPr/>
        </p:nvSpPr>
        <p:spPr>
          <a:xfrm>
            <a:off x="4684007" y="2347412"/>
            <a:ext cx="2691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오늘 이용 하시겠습니까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B67715-6840-4BCF-A609-72E10A98BF7E}"/>
              </a:ext>
            </a:extLst>
          </p:cNvPr>
          <p:cNvSpPr txBox="1"/>
          <p:nvPr/>
        </p:nvSpPr>
        <p:spPr>
          <a:xfrm>
            <a:off x="5074342" y="3108929"/>
            <a:ext cx="2587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목표 </a:t>
            </a:r>
            <a:r>
              <a:rPr lang="en-US" altLang="ko-KR" sz="1400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1400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영어 단어 </a:t>
            </a:r>
            <a:r>
              <a:rPr lang="en-US" altLang="ko-KR" sz="1400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</a:t>
            </a:r>
            <a:r>
              <a:rPr lang="ko-KR" altLang="en-US" sz="1400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 외우기</a:t>
            </a:r>
          </a:p>
        </p:txBody>
      </p:sp>
      <p:sp>
        <p:nvSpPr>
          <p:cNvPr id="16" name="모서리가 둥근 직사각형 4">
            <a:extLst>
              <a:ext uri="{FF2B5EF4-FFF2-40B4-BE49-F238E27FC236}">
                <a16:creationId xmlns:a16="http://schemas.microsoft.com/office/drawing/2014/main" id="{556EA904-AF9D-4EEF-A48A-8AAB5F9A52E1}"/>
              </a:ext>
            </a:extLst>
          </p:cNvPr>
          <p:cNvSpPr/>
          <p:nvPr/>
        </p:nvSpPr>
        <p:spPr>
          <a:xfrm>
            <a:off x="6144189" y="3852891"/>
            <a:ext cx="987552" cy="40824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예</a:t>
            </a:r>
          </a:p>
        </p:txBody>
      </p:sp>
      <p:sp>
        <p:nvSpPr>
          <p:cNvPr id="17" name="모서리가 둥근 직사각형 14">
            <a:extLst>
              <a:ext uri="{FF2B5EF4-FFF2-40B4-BE49-F238E27FC236}">
                <a16:creationId xmlns:a16="http://schemas.microsoft.com/office/drawing/2014/main" id="{CF6D5463-3B9D-46C3-8589-861D17E937FF}"/>
              </a:ext>
            </a:extLst>
          </p:cNvPr>
          <p:cNvSpPr/>
          <p:nvPr/>
        </p:nvSpPr>
        <p:spPr>
          <a:xfrm>
            <a:off x="5010332" y="3852891"/>
            <a:ext cx="987552" cy="40824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31C94D0-798C-4F7B-B017-C6FCE5ED22EF}"/>
              </a:ext>
            </a:extLst>
          </p:cNvPr>
          <p:cNvSpPr/>
          <p:nvPr/>
        </p:nvSpPr>
        <p:spPr>
          <a:xfrm>
            <a:off x="5130448" y="3891801"/>
            <a:ext cx="747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아니오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C977E0A-ED0D-47B3-93D5-97E1732943A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782" y="3930577"/>
            <a:ext cx="661111" cy="661111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57D1C7E2-6417-41F7-AC1F-0219DED9F62E}"/>
              </a:ext>
            </a:extLst>
          </p:cNvPr>
          <p:cNvSpPr/>
          <p:nvPr/>
        </p:nvSpPr>
        <p:spPr>
          <a:xfrm>
            <a:off x="4929247" y="809625"/>
            <a:ext cx="22910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>
                <a:latin typeface="배달의민족 주아" panose="020B0600000101010101" charset="-127"/>
                <a:ea typeface="배달의민족 주아" panose="020B0600000101010101" charset="-127"/>
              </a:rPr>
              <a:t>출발 시 알림</a:t>
            </a:r>
            <a:endParaRPr lang="ko-KR" altLang="en-US" sz="3600" dirty="0">
              <a:latin typeface="배달의민족 주아" panose="020B0600000101010101" charset="-127"/>
              <a:ea typeface="배달의민족 주아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4384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243816C-D167-4A45-9A9A-EC5C81B0DAC7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ED77219-EDCC-403F-AB9A-D6E319E2B23F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2" name="제목 1">
            <a:extLst>
              <a:ext uri="{FF2B5EF4-FFF2-40B4-BE49-F238E27FC236}">
                <a16:creationId xmlns:a16="http://schemas.microsoft.com/office/drawing/2014/main" id="{372AB7AC-2761-49F4-B4B2-19F3848F3402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sp>
        <p:nvSpPr>
          <p:cNvPr id="9" name="TextBox 12">
            <a:extLst>
              <a:ext uri="{FF2B5EF4-FFF2-40B4-BE49-F238E27FC236}">
                <a16:creationId xmlns:a16="http://schemas.microsoft.com/office/drawing/2014/main" id="{CA09A252-3760-46EF-A732-1B1AA17C04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9039" y="6191250"/>
            <a:ext cx="9941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최종 데모</a:t>
            </a:r>
            <a:endParaRPr kumimoji="0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모서리가 둥근 직사각형 1">
            <a:extLst>
              <a:ext uri="{FF2B5EF4-FFF2-40B4-BE49-F238E27FC236}">
                <a16:creationId xmlns:a16="http://schemas.microsoft.com/office/drawing/2014/main" id="{97D89D6C-6694-4B97-A346-AF014BC94825}"/>
              </a:ext>
            </a:extLst>
          </p:cNvPr>
          <p:cNvSpPr/>
          <p:nvPr/>
        </p:nvSpPr>
        <p:spPr>
          <a:xfrm>
            <a:off x="4543989" y="1955226"/>
            <a:ext cx="2971800" cy="261518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9C02D6-C8DE-4488-9F64-F42733F06E66}"/>
              </a:ext>
            </a:extLst>
          </p:cNvPr>
          <p:cNvSpPr txBox="1"/>
          <p:nvPr/>
        </p:nvSpPr>
        <p:spPr>
          <a:xfrm>
            <a:off x="4543989" y="2593632"/>
            <a:ext cx="3042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지정한 습관을 수행 </a:t>
            </a:r>
            <a:r>
              <a:rPr lang="ko-KR" altLang="en-US" dirty="0" err="1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하셔야</a:t>
            </a:r>
            <a:r>
              <a:rPr lang="ko-KR" altLang="en-US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합니다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5" name="모서리가 둥근 직사각형 4">
            <a:extLst>
              <a:ext uri="{FF2B5EF4-FFF2-40B4-BE49-F238E27FC236}">
                <a16:creationId xmlns:a16="http://schemas.microsoft.com/office/drawing/2014/main" id="{006C442B-B610-4EA7-A282-3502F39D5B44}"/>
              </a:ext>
            </a:extLst>
          </p:cNvPr>
          <p:cNvSpPr/>
          <p:nvPr/>
        </p:nvSpPr>
        <p:spPr>
          <a:xfrm>
            <a:off x="5602224" y="3831613"/>
            <a:ext cx="987552" cy="40824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예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5FBA670C-BDF4-4753-9281-16228B602BF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817" y="3909299"/>
            <a:ext cx="661111" cy="66111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573EF51-85A6-4573-9C8C-2794DAC3962F}"/>
              </a:ext>
            </a:extLst>
          </p:cNvPr>
          <p:cNvSpPr/>
          <p:nvPr/>
        </p:nvSpPr>
        <p:spPr>
          <a:xfrm>
            <a:off x="4929247" y="809625"/>
            <a:ext cx="21451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>
                <a:latin typeface="배달의민족 주아" panose="020B0600000101010101" charset="-127"/>
                <a:ea typeface="배달의민족 주아" panose="020B0600000101010101" charset="-127"/>
              </a:rPr>
              <a:t>이동중 알림</a:t>
            </a:r>
          </a:p>
        </p:txBody>
      </p:sp>
    </p:spTree>
    <p:extLst>
      <p:ext uri="{BB962C8B-B14F-4D97-AF65-F5344CB8AC3E}">
        <p14:creationId xmlns:p14="http://schemas.microsoft.com/office/powerpoint/2010/main" val="487555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E20C75A0551D344198C75D099805C5F3" ma:contentTypeVersion="7" ma:contentTypeDescription="새 문서를 만듭니다." ma:contentTypeScope="" ma:versionID="5ef94dafeeeaf2864ec7686a663704b9">
  <xsd:schema xmlns:xsd="http://www.w3.org/2001/XMLSchema" xmlns:xs="http://www.w3.org/2001/XMLSchema" xmlns:p="http://schemas.microsoft.com/office/2006/metadata/properties" xmlns:ns3="395b5641-4fa7-4a10-832a-383589469a69" targetNamespace="http://schemas.microsoft.com/office/2006/metadata/properties" ma:root="true" ma:fieldsID="e8e0b5f86d165bbd87d7fa653105a19f" ns3:_="">
    <xsd:import namespace="395b5641-4fa7-4a10-832a-383589469a6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5b5641-4fa7-4a10-832a-383589469a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6D16D2B-77F7-4E77-BD9F-2A2CACBA53C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609E0A-B006-4B11-B38B-5F0F88CBD2E0}">
  <ds:schemaRefs>
    <ds:schemaRef ds:uri="http://schemas.microsoft.com/office/infopath/2007/PartnerControls"/>
    <ds:schemaRef ds:uri="http://purl.org/dc/dcmitype/"/>
    <ds:schemaRef ds:uri="395b5641-4fa7-4a10-832a-383589469a69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8BD96114-4E25-4CCC-874A-0A079FDB17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95b5641-4fa7-4a10-832a-383589469a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1399</TotalTime>
  <Words>450</Words>
  <Application>Microsoft Office PowerPoint</Application>
  <PresentationFormat>와이드스크린</PresentationFormat>
  <Paragraphs>132</Paragraphs>
  <Slides>20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굴림</vt:lpstr>
      <vt:lpstr>Arial</vt:lpstr>
      <vt:lpstr>배달의민족 한나는 열한살</vt:lpstr>
      <vt:lpstr>맑은 고딕</vt:lpstr>
      <vt:lpstr>배달의민족 주아</vt:lpstr>
      <vt:lpstr>Office 테마</vt:lpstr>
      <vt:lpstr>캡스톤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캡스톤 디자인</dc:title>
  <dc:creator>LEE JEONGWON</dc:creator>
  <cp:lastModifiedBy>이정민</cp:lastModifiedBy>
  <cp:revision>39</cp:revision>
  <dcterms:created xsi:type="dcterms:W3CDTF">2019-10-04T07:21:54Z</dcterms:created>
  <dcterms:modified xsi:type="dcterms:W3CDTF">2019-12-02T14:25:10Z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0x010100E20C75A0551D344198C75D099805C5F3</vt:lpwstr>
  </property>
</Properties>
</file>