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2"/>
  </p:notesMasterIdLst>
  <p:sldIdLst>
    <p:sldId id="256" r:id="rId5"/>
    <p:sldId id="288" r:id="rId6"/>
    <p:sldId id="257" r:id="rId7"/>
    <p:sldId id="388" r:id="rId8"/>
    <p:sldId id="389" r:id="rId9"/>
    <p:sldId id="390" r:id="rId10"/>
    <p:sldId id="258" r:id="rId11"/>
    <p:sldId id="391" r:id="rId12"/>
    <p:sldId id="398" r:id="rId13"/>
    <p:sldId id="335" r:id="rId14"/>
    <p:sldId id="403" r:id="rId15"/>
    <p:sldId id="301" r:id="rId16"/>
    <p:sldId id="399" r:id="rId17"/>
    <p:sldId id="400" r:id="rId18"/>
    <p:sldId id="401" r:id="rId19"/>
    <p:sldId id="336" r:id="rId20"/>
    <p:sldId id="374" r:id="rId21"/>
    <p:sldId id="393" r:id="rId22"/>
    <p:sldId id="394" r:id="rId23"/>
    <p:sldId id="375" r:id="rId24"/>
    <p:sldId id="395" r:id="rId25"/>
    <p:sldId id="337" r:id="rId26"/>
    <p:sldId id="396" r:id="rId27"/>
    <p:sldId id="397" r:id="rId28"/>
    <p:sldId id="380" r:id="rId29"/>
    <p:sldId id="402" r:id="rId30"/>
    <p:sldId id="268" r:id="rId3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U" initials="C" lastIdx="1" clrIdx="0">
    <p:extLst>
      <p:ext uri="{19B8F6BF-5375-455C-9EA6-DF929625EA0E}">
        <p15:presenceInfo xmlns:p15="http://schemas.microsoft.com/office/powerpoint/2012/main" userId="C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494" y="2921168"/>
            <a:ext cx="6323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8776B09-92DF-4C45-BFB8-89513F23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0DB4B7-9EF1-4F41-BFA3-6D921B270A5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34025-73CF-41EB-8F33-B9E1C434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654668"/>
            <a:ext cx="10410825" cy="3743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8DBD0-6275-4275-B919-8FFFF99F855A}"/>
              </a:ext>
            </a:extLst>
          </p:cNvPr>
          <p:cNvSpPr/>
          <p:nvPr/>
        </p:nvSpPr>
        <p:spPr>
          <a:xfrm>
            <a:off x="7031563" y="1906303"/>
            <a:ext cx="448814" cy="3491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9B4E8-8583-4F2C-9959-EEAEB3AD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0.  </a:t>
            </a:r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전체 계획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20113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B4E8-8583-4F2C-9959-EEAEB3AD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이승찬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DAD7BC5-1B00-4123-95B1-79D243B3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631412"/>
            <a:ext cx="9668601" cy="44573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2E6907-4E18-4CC7-8AA7-B7A3B44DE2F9}"/>
              </a:ext>
            </a:extLst>
          </p:cNvPr>
          <p:cNvSpPr/>
          <p:nvPr/>
        </p:nvSpPr>
        <p:spPr>
          <a:xfrm>
            <a:off x="7642359" y="1779001"/>
            <a:ext cx="376178" cy="4309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74305"/>
            <a:ext cx="2640965" cy="435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7" y="1674304"/>
            <a:ext cx="2674303" cy="4351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571" y="122529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최초 디자인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3242" y="12252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 디자인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15" y="1405573"/>
            <a:ext cx="3216339" cy="47856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89717" y="2066544"/>
            <a:ext cx="3216339" cy="8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89716" y="2880360"/>
            <a:ext cx="3216339" cy="8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89715" y="3694176"/>
            <a:ext cx="3216339" cy="8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89713" y="4507992"/>
            <a:ext cx="3216339" cy="8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20056" y="95981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 추가 화면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9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0056" y="95981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 기록 화면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620583"/>
            <a:ext cx="2837244" cy="457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70" y="1620583"/>
            <a:ext cx="2989036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이정원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6FB68EA-A4C5-4C33-BD72-24444444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0" y="2049721"/>
            <a:ext cx="10721080" cy="31731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AF3BC6-475B-4C54-AA55-B61ADFE6FB69}"/>
              </a:ext>
            </a:extLst>
          </p:cNvPr>
          <p:cNvSpPr/>
          <p:nvPr/>
        </p:nvSpPr>
        <p:spPr>
          <a:xfrm>
            <a:off x="7346523" y="2250781"/>
            <a:ext cx="376178" cy="2972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서비스 구현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7" y="2191255"/>
            <a:ext cx="10726863" cy="29128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4461" y="2484783"/>
            <a:ext cx="10396330" cy="2723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서비스 구현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65" y="1967167"/>
            <a:ext cx="5612296" cy="3156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5975" y="5395831"/>
            <a:ext cx="9200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</a:t>
            </a:r>
            <a:r>
              <a:rPr lang="ko-KR" altLang="en-US" sz="3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서비스가 실행 중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이라는 사실을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해야 한다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6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서비스 구현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이른아침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3548" y="4696154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집에서 출발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7768" y="469615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학교에 도착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주기적 위치 수집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수집 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행동 판단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중괄호 27"/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62" y="2517195"/>
            <a:ext cx="3187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서비스 지원 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(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간헐적 위치 수집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4308">
            <a:off x="6721308" y="3640106"/>
            <a:ext cx="2596442" cy="55412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2084308">
            <a:off x="6721307" y="3640106"/>
            <a:ext cx="2596443" cy="554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8" grpId="0"/>
      <p:bldP spid="9" grpId="0" animBg="1"/>
      <p:bldP spid="17" grpId="0"/>
      <p:bldP spid="21" grpId="0" animBg="1"/>
      <p:bldP spid="22" grpId="0"/>
      <p:bldP spid="28" grpId="0" animBg="1"/>
      <p:bldP spid="29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14" y="2210854"/>
            <a:ext cx="434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00" y="3717391"/>
            <a:ext cx="76562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630DC0D8-81C8-4B55-ABD5-561CAE7E6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81E09D-CC27-4987-9CC5-DF26F486666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733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서비스 구현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28162" y="2517195"/>
            <a:ext cx="3374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 </a:t>
            </a:r>
            <a:r>
              <a:rPr lang="en-US" altLang="ko-KR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x (</a:t>
            </a:r>
            <a:r>
              <a:rPr lang="ko-KR" altLang="en-US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간헐적 위치 수집</a:t>
            </a:r>
            <a:r>
              <a:rPr lang="en-US" altLang="ko-KR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)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9" y="3456144"/>
            <a:ext cx="2393285" cy="1346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00659" y="3459210"/>
            <a:ext cx="2400214" cy="13431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3962120" y="1398195"/>
            <a:ext cx="215774" cy="18341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244820" y="1731080"/>
            <a:ext cx="1825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배달의민족 주아" panose="020B0600000101010101" charset="-127"/>
                <a:ea typeface="배달의민족 주아" panose="020B0600000101010101" charset="-127"/>
              </a:rPr>
              <a:t>Foreground Service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5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733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위치 수집 주기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3338" y="35478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Activity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83458" y="3333553"/>
            <a:ext cx="1737360" cy="7980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07298" y="3333553"/>
            <a:ext cx="1737360" cy="7693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67596" y="3533548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 Service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79" y="4196455"/>
            <a:ext cx="2025534" cy="208837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20214" y="505597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84524" y="2016914"/>
            <a:ext cx="1737360" cy="125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33371" y="2473978"/>
            <a:ext cx="1591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Location Helper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5244658" y="2935760"/>
            <a:ext cx="3239866" cy="6263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3"/>
          </p:cNvCxnSpPr>
          <p:nvPr/>
        </p:nvCxnSpPr>
        <p:spPr>
          <a:xfrm>
            <a:off x="2520818" y="3732564"/>
            <a:ext cx="986480" cy="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5244658" y="3854606"/>
            <a:ext cx="3239866" cy="7487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8503530" y="3987960"/>
            <a:ext cx="1737360" cy="125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706803" y="4445024"/>
            <a:ext cx="1228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Recognition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79" y="4298243"/>
            <a:ext cx="4255497" cy="21231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675" y="2093213"/>
            <a:ext cx="4635213" cy="110436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618" y="1146931"/>
            <a:ext cx="3938316" cy="1255240"/>
          </a:xfrm>
          <a:prstGeom prst="rect">
            <a:avLst/>
          </a:prstGeom>
        </p:spPr>
      </p:pic>
      <p:sp>
        <p:nvSpPr>
          <p:cNvPr id="43" name="위쪽 화살표 42"/>
          <p:cNvSpPr/>
          <p:nvPr/>
        </p:nvSpPr>
        <p:spPr>
          <a:xfrm>
            <a:off x="2660777" y="3222924"/>
            <a:ext cx="263525" cy="103127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위쪽 화살표 45"/>
          <p:cNvSpPr/>
          <p:nvPr/>
        </p:nvSpPr>
        <p:spPr>
          <a:xfrm rot="5400000">
            <a:off x="7029711" y="1878259"/>
            <a:ext cx="263525" cy="69874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2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/>
      <p:bldP spid="26" grpId="0"/>
      <p:bldP spid="30" grpId="0" animBg="1"/>
      <p:bldP spid="31" grpId="0"/>
      <p:bldP spid="41" grpId="0" animBg="1"/>
      <p:bldP spid="42" grpId="0"/>
      <p:bldP spid="43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5" y="2090928"/>
            <a:ext cx="10176393" cy="32991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8D53F-E9A7-4D96-81E7-41032D97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이정민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B65A80A-4FE1-4136-9E3C-C9846837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11C3CE-BB94-44ED-8913-4136C27F5DE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F86386-467B-4291-A29A-405A17E92087}"/>
              </a:ext>
            </a:extLst>
          </p:cNvPr>
          <p:cNvSpPr/>
          <p:nvPr/>
        </p:nvSpPr>
        <p:spPr>
          <a:xfrm>
            <a:off x="7572837" y="2279619"/>
            <a:ext cx="376178" cy="3110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Job Scheduler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20172" y="1719440"/>
            <a:ext cx="1770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Periodic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68" y="2084109"/>
            <a:ext cx="3004630" cy="300463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8195"/>
              </p:ext>
            </p:extLst>
          </p:nvPr>
        </p:nvGraphicFramePr>
        <p:xfrm>
          <a:off x="5267253" y="3056542"/>
          <a:ext cx="6112757" cy="124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251">
                  <a:extLst>
                    <a:ext uri="{9D8B030D-6E8A-4147-A177-3AD203B41FA5}">
                      <a16:colId xmlns:a16="http://schemas.microsoft.com/office/drawing/2014/main" val="3025041412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4100856828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316472941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162470716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22321929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304379716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4282733655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92112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4781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알바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7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02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Job Scheduler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83" y="1611630"/>
            <a:ext cx="9315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Pop Up Notification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063085"/>
            <a:ext cx="2009614" cy="4128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40" y="2266648"/>
            <a:ext cx="6663252" cy="37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Pop Up Notification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7" y="1779008"/>
            <a:ext cx="8872453" cy="4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653" y="1527505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9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kumimoji="0" lang="ko-KR" altLang="en-US" sz="9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AABECA71-C26A-40AF-85AC-5D6BB29E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FB4B1F-7AC8-4FB7-9CFA-75CD1230C433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47975"/>
            <a:ext cx="465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34A87B-0740-4234-8BCC-B39741CF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049C4B-FD23-4192-9CBD-A0B4810085B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543989" y="1955226"/>
            <a:ext cx="2971800" cy="261518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75867" y="2256978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 등교 중 목표 달성에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성공 하셨나요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342" y="3108929"/>
            <a:ext cx="258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 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외우기</a:t>
            </a:r>
            <a:endParaRPr lang="ko-KR" altLang="en-US" sz="1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44189" y="3852891"/>
            <a:ext cx="987552" cy="4082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10332" y="3852891"/>
            <a:ext cx="987552" cy="408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30448" y="389180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82" y="3930577"/>
            <a:ext cx="661111" cy="6611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6" y="926942"/>
            <a:ext cx="4363974" cy="4363974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8316381" y="2569316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37361" y="2569316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90702" y="2572238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144390" y="2569316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780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25 -4.44444E-6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25 2.59259E-6 " pathEditMode="relative" rAng="0" ptsTypes="AA">
                                      <p:cBhvr>
                                        <p:cTn id="27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25 -4.44444E-6 " pathEditMode="relative" rAng="0" ptsTypes="AA">
                                      <p:cBhvr>
                                        <p:cTn id="29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5 4.81481E-6 " pathEditMode="relative" rAng="0" ptsTypes="AA">
                                      <p:cBhvr>
                                        <p:cTn id="31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5 4.81481E-6 " pathEditMode="relative" rAng="0" ptsTypes="AA">
                                      <p:cBhvr>
                                        <p:cTn id="33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25 -4.44444E-6 " pathEditMode="relative" rAng="0" ptsTypes="AA">
                                      <p:cBhvr>
                                        <p:cTn id="35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-0.25 3.7037E-6 " pathEditMode="relative" rAng="0" ptsTypes="AA">
                                      <p:cBhvr>
                                        <p:cTn id="37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/>
      <p:bldP spid="4" grpId="1"/>
      <p:bldP spid="5" grpId="0" animBg="1"/>
      <p:bldP spid="5" grpId="1" animBg="1"/>
      <p:bldP spid="15" grpId="0" animBg="1"/>
      <p:bldP spid="15" grpId="1" animBg="1"/>
      <p:bldP spid="6" grpId="0"/>
      <p:bldP spid="6" grpId="1"/>
      <p:bldP spid="17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4" y="1205238"/>
            <a:ext cx="4363974" cy="4363974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6278859" y="2847612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99839" y="2847612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53180" y="2850534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06868" y="2847612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89862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589862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315541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315541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143550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143550" y="3642346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589862" y="4483854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589862" y="4483854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521" y="4507959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436521" y="4507959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387898" y="3677785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76857" y="4513947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01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543989" y="1955225"/>
            <a:ext cx="2971800" cy="34516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58332" y="2244505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이런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”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외우기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목표가 잘 지켜지지 않고 있네요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1190" y="4126587"/>
            <a:ext cx="258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 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외우기</a:t>
            </a:r>
            <a:endParaRPr lang="ko-KR" altLang="en-US" sz="1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44189" y="4608265"/>
            <a:ext cx="987552" cy="4082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10332" y="4608265"/>
            <a:ext cx="987552" cy="408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130448" y="4647175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962" y="3047046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꾸준한 달성을 위해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조정 해 보는 것은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어떨까요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9" y="1315791"/>
            <a:ext cx="4363974" cy="4363974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8512144" y="2958165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33124" y="2958165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786465" y="2961087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340153" y="2958165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23147" y="3752899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6823147" y="3752899"/>
            <a:ext cx="488260" cy="4882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621183" y="3788338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510142" y="4624500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500693" y="3788338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356095" y="3788338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793575" y="4644634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621183" y="4624500"/>
            <a:ext cx="524942" cy="476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1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 animBg="1"/>
      <p:bldP spid="39" grpId="0" animBg="1"/>
      <p:bldP spid="40" grpId="0"/>
      <p:bldP spid="2" grpId="0"/>
      <p:bldP spid="45" grpId="0" animBg="1"/>
      <p:bldP spid="46" grpId="0" animBg="1"/>
      <p:bldP spid="47" grpId="0" animBg="1"/>
      <p:bldP spid="4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9254B-2A02-4540-8F0B-55E5F9AB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653" y="2400542"/>
            <a:ext cx="49456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kumimoji="0"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문장 분석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알림 주기 결정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23322" y="2922103"/>
            <a:ext cx="6819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 단어 </a:t>
            </a:r>
            <a:r>
              <a:rPr lang="en-US" altLang="ko-KR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이상 외우기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9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kumimoji="0"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31834" y="1682496"/>
            <a:ext cx="104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Try 1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84933" y="1682496"/>
            <a:ext cx="11143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Try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5296" y="3794760"/>
            <a:ext cx="96926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84342" y="3794760"/>
            <a:ext cx="96926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02024" y="3794760"/>
            <a:ext cx="96926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9737" y="34254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42516" y="3794760"/>
            <a:ext cx="38931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79737" y="287143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폼 제공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6675" y="3425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6675" y="38756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쪽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6675" y="424503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5309" y="46143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8783" y="342542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8783" y="387569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8783" y="424503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미만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6378" y="46143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초과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6378" y="498369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6114" y="5284088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0938" y="4799028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05970" y="34204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05970" y="387569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하지않는다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5951" y="287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입력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51319" y="3789830"/>
            <a:ext cx="3041321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3765" y="337877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이상 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7301" y="39695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수치가 늘어날 경우 어려워 집니까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4465" y="4453091"/>
            <a:ext cx="269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수치가 늘어난다는 것은 예를 들어</a:t>
            </a:r>
            <a:endParaRPr lang="en-US" altLang="ko-KR" sz="1600" dirty="0" smtClean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책 </a:t>
            </a:r>
            <a:r>
              <a:rPr lang="en-US" altLang="ko-KR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쪽 읽기 </a:t>
            </a:r>
            <a:r>
              <a:rPr lang="en-US" altLang="ko-KR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&gt; </a:t>
            </a:r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책 </a:t>
            </a:r>
            <a:r>
              <a:rPr lang="en-US" altLang="ko-KR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</a:t>
            </a:r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쪽 읽기</a:t>
            </a:r>
            <a:endParaRPr lang="en-US" altLang="ko-KR" sz="1600" dirty="0" smtClean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 경우를 의미합니다</a:t>
            </a:r>
            <a:r>
              <a:rPr lang="en-US" altLang="ko-KR" sz="1600" dirty="0" smtClean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754543" y="4060364"/>
            <a:ext cx="162757" cy="1627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89320" y="1472184"/>
            <a:ext cx="4562856" cy="44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7329" y="986314"/>
            <a:ext cx="259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Restrictions</a:t>
            </a:r>
            <a:endParaRPr lang="ko-KR" altLang="en-US" sz="3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3954" y="986314"/>
            <a:ext cx="259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Inconvenience</a:t>
            </a:r>
            <a:endParaRPr lang="ko-KR" altLang="en-US" sz="3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5" grpId="0"/>
      <p:bldP spid="36" grpId="0"/>
      <p:bldP spid="37" grpId="0"/>
      <p:bldP spid="6" grpId="0" animBg="1"/>
      <p:bldP spid="9" grpId="0" animBg="1"/>
      <p:bldP spid="10" grpId="0"/>
      <p:bldP spid="3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09E0A-B006-4B11-B38B-5F0F88CBD2E0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95b5641-4fa7-4a10-832a-383589469a69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468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굴림</vt:lpstr>
      <vt:lpstr>배달의민족 주아</vt:lpstr>
      <vt:lpstr>맑은 고딕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LEE JEONGWON</cp:lastModifiedBy>
  <cp:revision>146</cp:revision>
  <dcterms:created xsi:type="dcterms:W3CDTF">2019-10-04T07:21:54Z</dcterms:created>
  <dcterms:modified xsi:type="dcterms:W3CDTF">2019-11-11T16:53:35Z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