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4"/>
  </p:notesMasterIdLst>
  <p:sldIdLst>
    <p:sldId id="256" r:id="rId5"/>
    <p:sldId id="288" r:id="rId6"/>
    <p:sldId id="257" r:id="rId7"/>
    <p:sldId id="258" r:id="rId8"/>
    <p:sldId id="302" r:id="rId9"/>
    <p:sldId id="319" r:id="rId10"/>
    <p:sldId id="303" r:id="rId11"/>
    <p:sldId id="272" r:id="rId12"/>
    <p:sldId id="301" r:id="rId13"/>
    <p:sldId id="305" r:id="rId14"/>
    <p:sldId id="307" r:id="rId15"/>
    <p:sldId id="321" r:id="rId16"/>
    <p:sldId id="315" r:id="rId17"/>
    <p:sldId id="337" r:id="rId18"/>
    <p:sldId id="338" r:id="rId19"/>
    <p:sldId id="339" r:id="rId20"/>
    <p:sldId id="317" r:id="rId21"/>
    <p:sldId id="314" r:id="rId22"/>
    <p:sldId id="313" r:id="rId23"/>
    <p:sldId id="310" r:id="rId24"/>
    <p:sldId id="308" r:id="rId25"/>
    <p:sldId id="324" r:id="rId26"/>
    <p:sldId id="326" r:id="rId27"/>
    <p:sldId id="327" r:id="rId28"/>
    <p:sldId id="328" r:id="rId29"/>
    <p:sldId id="332" r:id="rId30"/>
    <p:sldId id="331" r:id="rId31"/>
    <p:sldId id="334" r:id="rId32"/>
    <p:sldId id="318" r:id="rId33"/>
    <p:sldId id="311" r:id="rId34"/>
    <p:sldId id="309" r:id="rId35"/>
    <p:sldId id="336" r:id="rId36"/>
    <p:sldId id="340" r:id="rId37"/>
    <p:sldId id="342" r:id="rId38"/>
    <p:sldId id="341" r:id="rId39"/>
    <p:sldId id="344" r:id="rId40"/>
    <p:sldId id="346" r:id="rId41"/>
    <p:sldId id="335" r:id="rId42"/>
    <p:sldId id="268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5"/>
      <p:bold r:id="rId46"/>
    </p:embeddedFont>
    <p:embeddedFont>
      <p:font typeface="배달의민족 주아" panose="02020603020101020101" pitchFamily="18" charset="-127"/>
      <p:regular r:id="rId4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71C6A-6F6B-44C1-8130-8984AC8863C6}" v="123" dt="2019-11-18T09:33:49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민 " userId="f52646e9-191f-4898-90ba-76dc32710490" providerId="ADAL" clId="{16DB33F5-F1B7-4DA6-8F9D-8B467AA35D1C}"/>
    <pc:docChg chg="undo custSel addSld delSld modSld sldOrd">
      <pc:chgData name="이정민 " userId="f52646e9-191f-4898-90ba-76dc32710490" providerId="ADAL" clId="{16DB33F5-F1B7-4DA6-8F9D-8B467AA35D1C}" dt="2019-10-14T13:43:54.940" v="81" actId="1076"/>
      <pc:docMkLst>
        <pc:docMk/>
      </pc:docMkLst>
    </pc:docChg>
  </pc:docChgLst>
  <pc:docChgLst>
    <pc:chgData name="이정민 " userId="f52646e9-191f-4898-90ba-76dc32710490" providerId="ADAL" clId="{74971C6A-6F6B-44C1-8130-8984AC8863C6}"/>
    <pc:docChg chg="undo custSel addSld delSld modSld">
      <pc:chgData name="이정민 " userId="f52646e9-191f-4898-90ba-76dc32710490" providerId="ADAL" clId="{74971C6A-6F6B-44C1-8130-8984AC8863C6}" dt="2019-11-17T12:40:44.063" v="1046" actId="20577"/>
      <pc:docMkLst>
        <pc:docMk/>
      </pc:docMkLst>
      <pc:sldChg chg="addSp delSp">
        <pc:chgData name="이정민 " userId="f52646e9-191f-4898-90ba-76dc32710490" providerId="ADAL" clId="{74971C6A-6F6B-44C1-8130-8984AC8863C6}" dt="2019-11-17T12:09:22.908" v="486"/>
        <pc:sldMkLst>
          <pc:docMk/>
          <pc:sldMk cId="2236463339" sldId="309"/>
        </pc:sldMkLst>
        <pc:picChg chg="add del">
          <ac:chgData name="이정민 " userId="f52646e9-191f-4898-90ba-76dc32710490" providerId="ADAL" clId="{74971C6A-6F6B-44C1-8130-8984AC8863C6}" dt="2019-11-17T12:09:22.908" v="486"/>
          <ac:picMkLst>
            <pc:docMk/>
            <pc:sldMk cId="2236463339" sldId="309"/>
            <ac:picMk id="3" creationId="{D437CE1E-5224-4A1B-9AF5-EFE5274F571A}"/>
          </ac:picMkLst>
        </pc:picChg>
      </pc:sldChg>
      <pc:sldChg chg="modSp">
        <pc:chgData name="이정민 " userId="f52646e9-191f-4898-90ba-76dc32710490" providerId="ADAL" clId="{74971C6A-6F6B-44C1-8130-8984AC8863C6}" dt="2019-11-17T11:11:33.472" v="0" actId="14100"/>
        <pc:sldMkLst>
          <pc:docMk/>
          <pc:sldMk cId="4160952407" sldId="314"/>
        </pc:sldMkLst>
        <pc:picChg chg="mod">
          <ac:chgData name="이정민 " userId="f52646e9-191f-4898-90ba-76dc32710490" providerId="ADAL" clId="{74971C6A-6F6B-44C1-8130-8984AC8863C6}" dt="2019-11-17T11:11:33.472" v="0" actId="14100"/>
          <ac:picMkLst>
            <pc:docMk/>
            <pc:sldMk cId="4160952407" sldId="314"/>
            <ac:picMk id="13" creationId="{4FE801F6-D280-4F5F-AD09-EFFD7682513C}"/>
          </ac:picMkLst>
        </pc:picChg>
      </pc:sldChg>
      <pc:sldChg chg="addSp delSp modSp">
        <pc:chgData name="이정민 " userId="f52646e9-191f-4898-90ba-76dc32710490" providerId="ADAL" clId="{74971C6A-6F6B-44C1-8130-8984AC8863C6}" dt="2019-11-17T11:36:00.909" v="70" actId="20577"/>
        <pc:sldMkLst>
          <pc:docMk/>
          <pc:sldMk cId="2075025951" sldId="315"/>
        </pc:sldMkLst>
        <pc:spChg chg="del mod">
          <ac:chgData name="이정민 " userId="f52646e9-191f-4898-90ba-76dc32710490" providerId="ADAL" clId="{74971C6A-6F6B-44C1-8130-8984AC8863C6}" dt="2019-11-17T11:35:57.868" v="68" actId="478"/>
          <ac:spMkLst>
            <pc:docMk/>
            <pc:sldMk cId="2075025951" sldId="315"/>
            <ac:spMk id="2" creationId="{B7272404-444D-4C8C-8C05-8A4C0A269A88}"/>
          </ac:spMkLst>
        </pc:spChg>
        <pc:spChg chg="mod">
          <ac:chgData name="이정민 " userId="f52646e9-191f-4898-90ba-76dc32710490" providerId="ADAL" clId="{74971C6A-6F6B-44C1-8130-8984AC8863C6}" dt="2019-11-17T11:36:00.909" v="70" actId="20577"/>
          <ac:spMkLst>
            <pc:docMk/>
            <pc:sldMk cId="2075025951" sldId="315"/>
            <ac:spMk id="9" creationId="{882B1CFF-5429-4D5D-90EE-C6DFE36FDA5F}"/>
          </ac:spMkLst>
        </pc:spChg>
        <pc:spChg chg="add del mod">
          <ac:chgData name="이정민 " userId="f52646e9-191f-4898-90ba-76dc32710490" providerId="ADAL" clId="{74971C6A-6F6B-44C1-8130-8984AC8863C6}" dt="2019-11-17T11:35:59.644" v="69" actId="478"/>
          <ac:spMkLst>
            <pc:docMk/>
            <pc:sldMk cId="2075025951" sldId="315"/>
            <ac:spMk id="10" creationId="{75DC8BE4-475A-4C88-8695-C630255AF8DA}"/>
          </ac:spMkLst>
        </pc:spChg>
      </pc:sldChg>
      <pc:sldChg chg="del">
        <pc:chgData name="이정민 " userId="f52646e9-191f-4898-90ba-76dc32710490" providerId="ADAL" clId="{74971C6A-6F6B-44C1-8130-8984AC8863C6}" dt="2019-11-17T11:39:53.277" v="74" actId="2696"/>
        <pc:sldMkLst>
          <pc:docMk/>
          <pc:sldMk cId="4177046531" sldId="316"/>
        </pc:sldMkLst>
      </pc:sldChg>
      <pc:sldChg chg="addSp modSp">
        <pc:chgData name="이정민 " userId="f52646e9-191f-4898-90ba-76dc32710490" providerId="ADAL" clId="{74971C6A-6F6B-44C1-8130-8984AC8863C6}" dt="2019-11-17T12:40:44.063" v="1046" actId="20577"/>
        <pc:sldMkLst>
          <pc:docMk/>
          <pc:sldMk cId="928787710" sldId="335"/>
        </pc:sldMkLst>
        <pc:spChg chg="mod">
          <ac:chgData name="이정민 " userId="f52646e9-191f-4898-90ba-76dc32710490" providerId="ADAL" clId="{74971C6A-6F6B-44C1-8130-8984AC8863C6}" dt="2019-11-17T12:40:44.063" v="1046" actId="20577"/>
          <ac:spMkLst>
            <pc:docMk/>
            <pc:sldMk cId="928787710" sldId="335"/>
            <ac:spMk id="17" creationId="{15A79612-1BDE-41F3-AE27-3573DF4DEB95}"/>
          </ac:spMkLst>
        </pc:spChg>
        <pc:picChg chg="add mod">
          <ac:chgData name="이정민 " userId="f52646e9-191f-4898-90ba-76dc32710490" providerId="ADAL" clId="{74971C6A-6F6B-44C1-8130-8984AC8863C6}" dt="2019-11-17T12:37:46.666" v="995" actId="1076"/>
          <ac:picMkLst>
            <pc:docMk/>
            <pc:sldMk cId="928787710" sldId="335"/>
            <ac:picMk id="3" creationId="{0623301B-F109-4DEF-BD72-7ED41AC12E4F}"/>
          </ac:picMkLst>
        </pc:picChg>
      </pc:sldChg>
      <pc:sldChg chg="addSp delSp modSp">
        <pc:chgData name="이정민 " userId="f52646e9-191f-4898-90ba-76dc32710490" providerId="ADAL" clId="{74971C6A-6F6B-44C1-8130-8984AC8863C6}" dt="2019-11-17T11:42:22.611" v="326" actId="1076"/>
        <pc:sldMkLst>
          <pc:docMk/>
          <pc:sldMk cId="105277056" sldId="337"/>
        </pc:sldMkLst>
        <pc:spChg chg="add del mod">
          <ac:chgData name="이정민 " userId="f52646e9-191f-4898-90ba-76dc32710490" providerId="ADAL" clId="{74971C6A-6F6B-44C1-8130-8984AC8863C6}" dt="2019-11-17T11:35:41.603" v="66" actId="11529"/>
          <ac:spMkLst>
            <pc:docMk/>
            <pc:sldMk cId="105277056" sldId="337"/>
            <ac:spMk id="2" creationId="{E91C1C64-D89D-4C44-A2D1-8F3C98CD8710}"/>
          </ac:spMkLst>
        </pc:spChg>
        <pc:spChg chg="mod">
          <ac:chgData name="이정민 " userId="f52646e9-191f-4898-90ba-76dc32710490" providerId="ADAL" clId="{74971C6A-6F6B-44C1-8130-8984AC8863C6}" dt="2019-11-17T11:35:53.688" v="67"/>
          <ac:spMkLst>
            <pc:docMk/>
            <pc:sldMk cId="105277056" sldId="337"/>
            <ac:spMk id="9" creationId="{882B1CFF-5429-4D5D-90EE-C6DFE36FDA5F}"/>
          </ac:spMkLst>
        </pc:spChg>
        <pc:spChg chg="add mod">
          <ac:chgData name="이정민 " userId="f52646e9-191f-4898-90ba-76dc32710490" providerId="ADAL" clId="{74971C6A-6F6B-44C1-8130-8984AC8863C6}" dt="2019-11-17T11:42:22.611" v="326" actId="1076"/>
          <ac:spMkLst>
            <pc:docMk/>
            <pc:sldMk cId="105277056" sldId="337"/>
            <ac:spMk id="13" creationId="{8850D32C-42FC-4957-852D-38876E5A2D4A}"/>
          </ac:spMkLst>
        </pc:spChg>
        <pc:spChg chg="add mod">
          <ac:chgData name="이정민 " userId="f52646e9-191f-4898-90ba-76dc32710490" providerId="ADAL" clId="{74971C6A-6F6B-44C1-8130-8984AC8863C6}" dt="2019-11-17T11:41:52.755" v="277" actId="1076"/>
          <ac:spMkLst>
            <pc:docMk/>
            <pc:sldMk cId="105277056" sldId="337"/>
            <ac:spMk id="15" creationId="{39EDAF3A-3B70-4D36-B813-CFFADC87AAFC}"/>
          </ac:spMkLst>
        </pc:spChg>
        <pc:picChg chg="mod">
          <ac:chgData name="이정민 " userId="f52646e9-191f-4898-90ba-76dc32710490" providerId="ADAL" clId="{74971C6A-6F6B-44C1-8130-8984AC8863C6}" dt="2019-11-17T11:35:23.843" v="63" actId="1076"/>
          <ac:picMkLst>
            <pc:docMk/>
            <pc:sldMk cId="105277056" sldId="337"/>
            <ac:picMk id="5" creationId="{6FCAB49B-F687-4CDA-8E48-8E73896104AB}"/>
          </ac:picMkLst>
        </pc:picChg>
        <pc:picChg chg="mod">
          <ac:chgData name="이정민 " userId="f52646e9-191f-4898-90ba-76dc32710490" providerId="ADAL" clId="{74971C6A-6F6B-44C1-8130-8984AC8863C6}" dt="2019-11-17T11:41:15.721" v="210" actId="1076"/>
          <ac:picMkLst>
            <pc:docMk/>
            <pc:sldMk cId="105277056" sldId="337"/>
            <ac:picMk id="12" creationId="{FCB4BC20-31EF-4514-9F5A-0827F422F78C}"/>
          </ac:picMkLst>
        </pc:picChg>
        <pc:cxnChg chg="mod">
          <ac:chgData name="이정민 " userId="f52646e9-191f-4898-90ba-76dc32710490" providerId="ADAL" clId="{74971C6A-6F6B-44C1-8130-8984AC8863C6}" dt="2019-11-17T11:35:26.266" v="64" actId="1076"/>
          <ac:cxnSpMkLst>
            <pc:docMk/>
            <pc:sldMk cId="105277056" sldId="337"/>
            <ac:cxnSpMk id="14" creationId="{1FA8DAD2-CFC2-4DE0-BC5D-59C9657C5DBD}"/>
          </ac:cxnSpMkLst>
        </pc:cxnChg>
      </pc:sldChg>
      <pc:sldChg chg="addSp delSp modSp">
        <pc:chgData name="이정민 " userId="f52646e9-191f-4898-90ba-76dc32710490" providerId="ADAL" clId="{74971C6A-6F6B-44C1-8130-8984AC8863C6}" dt="2019-11-17T11:41:01.331" v="207" actId="1076"/>
        <pc:sldMkLst>
          <pc:docMk/>
          <pc:sldMk cId="1650690460" sldId="338"/>
        </pc:sldMkLst>
        <pc:spChg chg="mod">
          <ac:chgData name="이정민 " userId="f52646e9-191f-4898-90ba-76dc32710490" providerId="ADAL" clId="{74971C6A-6F6B-44C1-8130-8984AC8863C6}" dt="2019-11-17T11:40:34.044" v="124"/>
          <ac:spMkLst>
            <pc:docMk/>
            <pc:sldMk cId="1650690460" sldId="338"/>
            <ac:spMk id="3" creationId="{8FCA79B3-16EA-43F4-929A-E51CA824C500}"/>
          </ac:spMkLst>
        </pc:spChg>
        <pc:spChg chg="mod">
          <ac:chgData name="이정민 " userId="f52646e9-191f-4898-90ba-76dc32710490" providerId="ADAL" clId="{74971C6A-6F6B-44C1-8130-8984AC8863C6}" dt="2019-11-17T11:36:09.760" v="73" actId="5793"/>
          <ac:spMkLst>
            <pc:docMk/>
            <pc:sldMk cId="1650690460" sldId="338"/>
            <ac:spMk id="9" creationId="{882B1CFF-5429-4D5D-90EE-C6DFE36FDA5F}"/>
          </ac:spMkLst>
        </pc:spChg>
        <pc:spChg chg="mod">
          <ac:chgData name="이정민 " userId="f52646e9-191f-4898-90ba-76dc32710490" providerId="ADAL" clId="{74971C6A-6F6B-44C1-8130-8984AC8863C6}" dt="2019-11-17T11:41:01.331" v="207" actId="1076"/>
          <ac:spMkLst>
            <pc:docMk/>
            <pc:sldMk cId="1650690460" sldId="338"/>
            <ac:spMk id="14" creationId="{C01AE169-530A-4A0C-AD01-FE4CF97F8D77}"/>
          </ac:spMkLst>
        </pc:spChg>
        <pc:spChg chg="add del">
          <ac:chgData name="이정민 " userId="f52646e9-191f-4898-90ba-76dc32710490" providerId="ADAL" clId="{74971C6A-6F6B-44C1-8130-8984AC8863C6}" dt="2019-11-17T11:40:36.461" v="126"/>
          <ac:spMkLst>
            <pc:docMk/>
            <pc:sldMk cId="1650690460" sldId="338"/>
            <ac:spMk id="16" creationId="{32130DE7-EC67-4E10-A8E4-A6813D1BC90F}"/>
          </ac:spMkLst>
        </pc:spChg>
        <pc:picChg chg="mod">
          <ac:chgData name="이정민 " userId="f52646e9-191f-4898-90ba-76dc32710490" providerId="ADAL" clId="{74971C6A-6F6B-44C1-8130-8984AC8863C6}" dt="2019-11-17T11:40:11.171" v="76" actId="1076"/>
          <ac:picMkLst>
            <pc:docMk/>
            <pc:sldMk cId="1650690460" sldId="338"/>
            <ac:picMk id="13" creationId="{95C44D94-00CF-40D3-9F65-E13787A0B05F}"/>
          </ac:picMkLst>
        </pc:picChg>
      </pc:sldChg>
      <pc:sldChg chg="addSp modSp">
        <pc:chgData name="이정민 " userId="f52646e9-191f-4898-90ba-76dc32710490" providerId="ADAL" clId="{74971C6A-6F6B-44C1-8130-8984AC8863C6}" dt="2019-11-17T11:47:28.596" v="445"/>
        <pc:sldMkLst>
          <pc:docMk/>
          <pc:sldMk cId="3439747886" sldId="339"/>
        </pc:sldMkLst>
        <pc:spChg chg="add mod">
          <ac:chgData name="이정민 " userId="f52646e9-191f-4898-90ba-76dc32710490" providerId="ADAL" clId="{74971C6A-6F6B-44C1-8130-8984AC8863C6}" dt="2019-11-17T11:47:04.003" v="376"/>
          <ac:spMkLst>
            <pc:docMk/>
            <pc:sldMk cId="3439747886" sldId="339"/>
            <ac:spMk id="12" creationId="{FA79FBE0-BCA2-4F33-B58C-1C3D61E44513}"/>
          </ac:spMkLst>
        </pc:spChg>
        <pc:spChg chg="add mod">
          <ac:chgData name="이정민 " userId="f52646e9-191f-4898-90ba-76dc32710490" providerId="ADAL" clId="{74971C6A-6F6B-44C1-8130-8984AC8863C6}" dt="2019-11-17T11:47:28.596" v="445"/>
          <ac:spMkLst>
            <pc:docMk/>
            <pc:sldMk cId="3439747886" sldId="339"/>
            <ac:spMk id="14" creationId="{1A49619C-AEC4-4AE1-8E19-2930D0A26EB2}"/>
          </ac:spMkLst>
        </pc:spChg>
        <pc:picChg chg="mod">
          <ac:chgData name="이정민 " userId="f52646e9-191f-4898-90ba-76dc32710490" providerId="ADAL" clId="{74971C6A-6F6B-44C1-8130-8984AC8863C6}" dt="2019-11-17T11:40:14.458" v="79" actId="1076"/>
          <ac:picMkLst>
            <pc:docMk/>
            <pc:sldMk cId="3439747886" sldId="339"/>
            <ac:picMk id="3" creationId="{30961C36-5713-4B7C-9E8A-973E29291E0C}"/>
          </ac:picMkLst>
        </pc:picChg>
      </pc:sldChg>
      <pc:sldChg chg="addSp delSp modSp add">
        <pc:chgData name="이정민 " userId="f52646e9-191f-4898-90ba-76dc32710490" providerId="ADAL" clId="{74971C6A-6F6B-44C1-8130-8984AC8863C6}" dt="2019-11-17T12:40:10.410" v="1005" actId="1076"/>
        <pc:sldMkLst>
          <pc:docMk/>
          <pc:sldMk cId="3470824585" sldId="340"/>
        </pc:sldMkLst>
        <pc:spChg chg="add del mod">
          <ac:chgData name="이정민 " userId="f52646e9-191f-4898-90ba-76dc32710490" providerId="ADAL" clId="{74971C6A-6F6B-44C1-8130-8984AC8863C6}" dt="2019-11-17T12:17:25.657" v="504" actId="767"/>
          <ac:spMkLst>
            <pc:docMk/>
            <pc:sldMk cId="3470824585" sldId="340"/>
            <ac:spMk id="2" creationId="{A15192BB-47DB-46AC-8921-B8B6569E3DD1}"/>
          </ac:spMkLst>
        </pc:spChg>
        <pc:spChg chg="mod">
          <ac:chgData name="이정민 " userId="f52646e9-191f-4898-90ba-76dc32710490" providerId="ADAL" clId="{74971C6A-6F6B-44C1-8130-8984AC8863C6}" dt="2019-11-17T11:59:17.995" v="447" actId="20577"/>
          <ac:spMkLst>
            <pc:docMk/>
            <pc:sldMk cId="3470824585" sldId="340"/>
            <ac:spMk id="9" creationId="{9C937E81-2D05-4DA9-BAEF-30DCA9A789B5}"/>
          </ac:spMkLst>
        </pc:spChg>
        <pc:spChg chg="add del mod">
          <ac:chgData name="이정민 " userId="f52646e9-191f-4898-90ba-76dc32710490" providerId="ADAL" clId="{74971C6A-6F6B-44C1-8130-8984AC8863C6}" dt="2019-11-17T12:12:55.341" v="495" actId="478"/>
          <ac:spMkLst>
            <pc:docMk/>
            <pc:sldMk cId="3470824585" sldId="340"/>
            <ac:spMk id="12" creationId="{5DB40054-25E6-4050-BCA6-50FDD1A64417}"/>
          </ac:spMkLst>
        </pc:spChg>
        <pc:spChg chg="add mod">
          <ac:chgData name="이정민 " userId="f52646e9-191f-4898-90ba-76dc32710490" providerId="ADAL" clId="{74971C6A-6F6B-44C1-8130-8984AC8863C6}" dt="2019-11-17T12:25:16.867" v="678" actId="1076"/>
          <ac:spMkLst>
            <pc:docMk/>
            <pc:sldMk cId="3470824585" sldId="340"/>
            <ac:spMk id="12" creationId="{75447440-8120-4CD0-991C-E1D4EC269176}"/>
          </ac:spMkLst>
        </pc:spChg>
        <pc:spChg chg="add mod">
          <ac:chgData name="이정민 " userId="f52646e9-191f-4898-90ba-76dc32710490" providerId="ADAL" clId="{74971C6A-6F6B-44C1-8130-8984AC8863C6}" dt="2019-11-17T12:25:23.122" v="681" actId="1076"/>
          <ac:spMkLst>
            <pc:docMk/>
            <pc:sldMk cId="3470824585" sldId="340"/>
            <ac:spMk id="17" creationId="{2CD599AE-0CA3-4E06-AC86-DEF3C7BA8DCB}"/>
          </ac:spMkLst>
        </pc:spChg>
        <pc:picChg chg="add del mod">
          <ac:chgData name="이정민 " userId="f52646e9-191f-4898-90ba-76dc32710490" providerId="ADAL" clId="{74971C6A-6F6B-44C1-8130-8984AC8863C6}" dt="2019-11-17T12:00:27.468" v="450" actId="478"/>
          <ac:picMkLst>
            <pc:docMk/>
            <pc:sldMk cId="3470824585" sldId="340"/>
            <ac:picMk id="2" creationId="{9B9FE9EA-6CC3-43E1-BB60-F80918F8793D}"/>
          </ac:picMkLst>
        </pc:picChg>
        <pc:picChg chg="add del mod">
          <ac:chgData name="이정민 " userId="f52646e9-191f-4898-90ba-76dc32710490" providerId="ADAL" clId="{74971C6A-6F6B-44C1-8130-8984AC8863C6}" dt="2019-11-17T12:12:55.341" v="495" actId="478"/>
          <ac:picMkLst>
            <pc:docMk/>
            <pc:sldMk cId="3470824585" sldId="340"/>
            <ac:picMk id="3" creationId="{22F1AA6B-5B75-41C2-A527-924813E3EBA7}"/>
          </ac:picMkLst>
        </pc:picChg>
        <pc:picChg chg="add del mod">
          <ac:chgData name="이정민 " userId="f52646e9-191f-4898-90ba-76dc32710490" providerId="ADAL" clId="{74971C6A-6F6B-44C1-8130-8984AC8863C6}" dt="2019-11-17T12:12:55.341" v="495" actId="478"/>
          <ac:picMkLst>
            <pc:docMk/>
            <pc:sldMk cId="3470824585" sldId="340"/>
            <ac:picMk id="4" creationId="{C12F1D72-63AE-4274-9CCE-E018D97A347F}"/>
          </ac:picMkLst>
        </pc:picChg>
        <pc:picChg chg="add mod">
          <ac:chgData name="이정민 " userId="f52646e9-191f-4898-90ba-76dc32710490" providerId="ADAL" clId="{74971C6A-6F6B-44C1-8130-8984AC8863C6}" dt="2019-11-17T12:40:10.410" v="1005" actId="1076"/>
          <ac:picMkLst>
            <pc:docMk/>
            <pc:sldMk cId="3470824585" sldId="340"/>
            <ac:picMk id="1026" creationId="{DF681BD3-9E7E-4E31-8913-2024FD33ECD0}"/>
          </ac:picMkLst>
        </pc:picChg>
        <pc:picChg chg="add mod">
          <ac:chgData name="이정민 " userId="f52646e9-191f-4898-90ba-76dc32710490" providerId="ADAL" clId="{74971C6A-6F6B-44C1-8130-8984AC8863C6}" dt="2019-11-17T12:40:04.609" v="1001" actId="1076"/>
          <ac:picMkLst>
            <pc:docMk/>
            <pc:sldMk cId="3470824585" sldId="340"/>
            <ac:picMk id="1028" creationId="{9747E9B5-3EE3-4CC2-B3B6-F225A13F33F1}"/>
          </ac:picMkLst>
        </pc:picChg>
        <pc:cxnChg chg="add del mod">
          <ac:chgData name="이정민 " userId="f52646e9-191f-4898-90ba-76dc32710490" providerId="ADAL" clId="{74971C6A-6F6B-44C1-8130-8984AC8863C6}" dt="2019-11-17T12:17:46.490" v="539" actId="11529"/>
          <ac:cxnSpMkLst>
            <pc:docMk/>
            <pc:sldMk cId="3470824585" sldId="340"/>
            <ac:cxnSpMk id="4" creationId="{7179A24F-1126-4102-8F85-ADC1C4DA79E4}"/>
          </ac:cxnSpMkLst>
        </pc:cxnChg>
        <pc:cxnChg chg="add mod">
          <ac:chgData name="이정민 " userId="f52646e9-191f-4898-90ba-76dc32710490" providerId="ADAL" clId="{74971C6A-6F6B-44C1-8130-8984AC8863C6}" dt="2019-11-17T12:18:01.283" v="552" actId="1076"/>
          <ac:cxnSpMkLst>
            <pc:docMk/>
            <pc:sldMk cId="3470824585" sldId="340"/>
            <ac:cxnSpMk id="6" creationId="{EC49C0F5-2A76-4184-9A0C-EAC1DE8DE2E4}"/>
          </ac:cxnSpMkLst>
        </pc:cxnChg>
      </pc:sldChg>
      <pc:sldChg chg="addSp delSp modSp add">
        <pc:chgData name="이정민 " userId="f52646e9-191f-4898-90ba-76dc32710490" providerId="ADAL" clId="{74971C6A-6F6B-44C1-8130-8984AC8863C6}" dt="2019-11-17T12:28:06.068" v="752"/>
        <pc:sldMkLst>
          <pc:docMk/>
          <pc:sldMk cId="1031922360" sldId="341"/>
        </pc:sldMkLst>
        <pc:spChg chg="mod">
          <ac:chgData name="이정민 " userId="f52646e9-191f-4898-90ba-76dc32710490" providerId="ADAL" clId="{74971C6A-6F6B-44C1-8130-8984AC8863C6}" dt="2019-11-17T12:01:19.847" v="460" actId="20577"/>
          <ac:spMkLst>
            <pc:docMk/>
            <pc:sldMk cId="1031922360" sldId="341"/>
            <ac:spMk id="9" creationId="{9C937E81-2D05-4DA9-BAEF-30DCA9A789B5}"/>
          </ac:spMkLst>
        </pc:spChg>
        <pc:spChg chg="del mod">
          <ac:chgData name="이정민 " userId="f52646e9-191f-4898-90ba-76dc32710490" providerId="ADAL" clId="{74971C6A-6F6B-44C1-8130-8984AC8863C6}" dt="2019-11-17T12:01:14.741" v="458" actId="478"/>
          <ac:spMkLst>
            <pc:docMk/>
            <pc:sldMk cId="1031922360" sldId="341"/>
            <ac:spMk id="10" creationId="{32FBC6BD-1F7C-444D-890C-0063A35FD907}"/>
          </ac:spMkLst>
        </pc:spChg>
        <pc:spChg chg="add mod">
          <ac:chgData name="이정민 " userId="f52646e9-191f-4898-90ba-76dc32710490" providerId="ADAL" clId="{74971C6A-6F6B-44C1-8130-8984AC8863C6}" dt="2019-11-17T12:27:56.210" v="727" actId="1076"/>
          <ac:spMkLst>
            <pc:docMk/>
            <pc:sldMk cId="1031922360" sldId="341"/>
            <ac:spMk id="12" creationId="{CA4D629F-F30F-431A-878C-1FCDC4DD7C06}"/>
          </ac:spMkLst>
        </pc:spChg>
        <pc:spChg chg="add mod">
          <ac:chgData name="이정민 " userId="f52646e9-191f-4898-90ba-76dc32710490" providerId="ADAL" clId="{74971C6A-6F6B-44C1-8130-8984AC8863C6}" dt="2019-11-17T12:28:06.068" v="752"/>
          <ac:spMkLst>
            <pc:docMk/>
            <pc:sldMk cId="1031922360" sldId="341"/>
            <ac:spMk id="13" creationId="{32A633DE-613E-414D-8C0A-2FD72D53F0CE}"/>
          </ac:spMkLst>
        </pc:spChg>
        <pc:picChg chg="add del mod">
          <ac:chgData name="이정민 " userId="f52646e9-191f-4898-90ba-76dc32710490" providerId="ADAL" clId="{74971C6A-6F6B-44C1-8130-8984AC8863C6}" dt="2019-11-17T12:26:48.697" v="688" actId="478"/>
          <ac:picMkLst>
            <pc:docMk/>
            <pc:sldMk cId="1031922360" sldId="341"/>
            <ac:picMk id="2" creationId="{C8BA07FC-6138-40C2-9073-1D6CAAAC976B}"/>
          </ac:picMkLst>
        </pc:picChg>
        <pc:picChg chg="add mod">
          <ac:chgData name="이정민 " userId="f52646e9-191f-4898-90ba-76dc32710490" providerId="ADAL" clId="{74971C6A-6F6B-44C1-8130-8984AC8863C6}" dt="2019-11-17T12:27:30.851" v="696" actId="1076"/>
          <ac:picMkLst>
            <pc:docMk/>
            <pc:sldMk cId="1031922360" sldId="341"/>
            <ac:picMk id="3" creationId="{18E7804E-261E-4037-928F-56EFE5FFC20D}"/>
          </ac:picMkLst>
        </pc:picChg>
        <pc:picChg chg="add mod">
          <ac:chgData name="이정민 " userId="f52646e9-191f-4898-90ba-76dc32710490" providerId="ADAL" clId="{74971C6A-6F6B-44C1-8130-8984AC8863C6}" dt="2019-11-17T12:27:32.458" v="697" actId="1076"/>
          <ac:picMkLst>
            <pc:docMk/>
            <pc:sldMk cId="1031922360" sldId="341"/>
            <ac:picMk id="4" creationId="{E62406DA-AB87-4A51-A7B9-6B8D1FFFE101}"/>
          </ac:picMkLst>
        </pc:picChg>
      </pc:sldChg>
      <pc:sldChg chg="add del">
        <pc:chgData name="이정민 " userId="f52646e9-191f-4898-90ba-76dc32710490" providerId="ADAL" clId="{74971C6A-6F6B-44C1-8130-8984AC8863C6}" dt="2019-11-17T12:01:09.084" v="455" actId="2696"/>
        <pc:sldMkLst>
          <pc:docMk/>
          <pc:sldMk cId="1810341009" sldId="341"/>
        </pc:sldMkLst>
      </pc:sldChg>
      <pc:sldChg chg="addSp delSp modSp add">
        <pc:chgData name="이정민 " userId="f52646e9-191f-4898-90ba-76dc32710490" providerId="ADAL" clId="{74971C6A-6F6B-44C1-8130-8984AC8863C6}" dt="2019-11-17T12:25:32.098" v="682" actId="478"/>
        <pc:sldMkLst>
          <pc:docMk/>
          <pc:sldMk cId="2157271711" sldId="342"/>
        </pc:sldMkLst>
        <pc:spChg chg="del">
          <ac:chgData name="이정민 " userId="f52646e9-191f-4898-90ba-76dc32710490" providerId="ADAL" clId="{74971C6A-6F6B-44C1-8130-8984AC8863C6}" dt="2019-11-17T12:25:32.098" v="682" actId="478"/>
          <ac:spMkLst>
            <pc:docMk/>
            <pc:sldMk cId="2157271711" sldId="342"/>
            <ac:spMk id="12" creationId="{5DB40054-25E6-4050-BCA6-50FDD1A64417}"/>
          </ac:spMkLst>
        </pc:spChg>
        <pc:picChg chg="add mod">
          <ac:chgData name="이정민 " userId="f52646e9-191f-4898-90ba-76dc32710490" providerId="ADAL" clId="{74971C6A-6F6B-44C1-8130-8984AC8863C6}" dt="2019-11-17T12:24:15.514" v="602" actId="1076"/>
          <ac:picMkLst>
            <pc:docMk/>
            <pc:sldMk cId="2157271711" sldId="342"/>
            <ac:picMk id="2" creationId="{79CA6BEB-CC4E-4ED4-B8DB-765AB4F78FCA}"/>
          </ac:picMkLst>
        </pc:picChg>
        <pc:picChg chg="del">
          <ac:chgData name="이정민 " userId="f52646e9-191f-4898-90ba-76dc32710490" providerId="ADAL" clId="{74971C6A-6F6B-44C1-8130-8984AC8863C6}" dt="2019-11-17T12:24:09.921" v="597" actId="478"/>
          <ac:picMkLst>
            <pc:docMk/>
            <pc:sldMk cId="2157271711" sldId="342"/>
            <ac:picMk id="4" creationId="{C12F1D72-63AE-4274-9CCE-E018D97A347F}"/>
          </ac:picMkLst>
        </pc:picChg>
      </pc:sldChg>
      <pc:sldChg chg="add del">
        <pc:chgData name="이정민 " userId="f52646e9-191f-4898-90ba-76dc32710490" providerId="ADAL" clId="{74971C6A-6F6B-44C1-8130-8984AC8863C6}" dt="2019-11-17T12:30:32.228" v="890" actId="2696"/>
        <pc:sldMkLst>
          <pc:docMk/>
          <pc:sldMk cId="3796542620" sldId="343"/>
        </pc:sldMkLst>
      </pc:sldChg>
      <pc:sldChg chg="addSp delSp modSp add">
        <pc:chgData name="이정민 " userId="f52646e9-191f-4898-90ba-76dc32710490" providerId="ADAL" clId="{74971C6A-6F6B-44C1-8130-8984AC8863C6}" dt="2019-11-17T12:30:54.177" v="943" actId="20577"/>
        <pc:sldMkLst>
          <pc:docMk/>
          <pc:sldMk cId="3085490051" sldId="344"/>
        </pc:sldMkLst>
        <pc:spChg chg="del">
          <ac:chgData name="이정민 " userId="f52646e9-191f-4898-90ba-76dc32710490" providerId="ADAL" clId="{74971C6A-6F6B-44C1-8130-8984AC8863C6}" dt="2019-11-17T12:28:26.213" v="755" actId="478"/>
          <ac:spMkLst>
            <pc:docMk/>
            <pc:sldMk cId="3085490051" sldId="344"/>
            <ac:spMk id="12" creationId="{CA4D629F-F30F-431A-878C-1FCDC4DD7C06}"/>
          </ac:spMkLst>
        </pc:spChg>
        <pc:spChg chg="del">
          <ac:chgData name="이정민 " userId="f52646e9-191f-4898-90ba-76dc32710490" providerId="ADAL" clId="{74971C6A-6F6B-44C1-8130-8984AC8863C6}" dt="2019-11-17T12:28:26.213" v="755" actId="478"/>
          <ac:spMkLst>
            <pc:docMk/>
            <pc:sldMk cId="3085490051" sldId="344"/>
            <ac:spMk id="13" creationId="{32A633DE-613E-414D-8C0A-2FD72D53F0CE}"/>
          </ac:spMkLst>
        </pc:spChg>
        <pc:spChg chg="add mod">
          <ac:chgData name="이정민 " userId="f52646e9-191f-4898-90ba-76dc32710490" providerId="ADAL" clId="{74971C6A-6F6B-44C1-8130-8984AC8863C6}" dt="2019-11-17T12:30:23.242" v="887" actId="1076"/>
          <ac:spMkLst>
            <pc:docMk/>
            <pc:sldMk cId="3085490051" sldId="344"/>
            <ac:spMk id="15" creationId="{1F5BDB10-3282-4D16-A584-326EA2AFD192}"/>
          </ac:spMkLst>
        </pc:spChg>
        <pc:spChg chg="add del mod">
          <ac:chgData name="이정민 " userId="f52646e9-191f-4898-90ba-76dc32710490" providerId="ADAL" clId="{74971C6A-6F6B-44C1-8130-8984AC8863C6}" dt="2019-11-17T12:30:01.644" v="819"/>
          <ac:spMkLst>
            <pc:docMk/>
            <pc:sldMk cId="3085490051" sldId="344"/>
            <ac:spMk id="16" creationId="{BAEBF604-8DC0-4D79-AFE3-68E1364555BE}"/>
          </ac:spMkLst>
        </pc:spChg>
        <pc:spChg chg="add mod">
          <ac:chgData name="이정민 " userId="f52646e9-191f-4898-90ba-76dc32710490" providerId="ADAL" clId="{74971C6A-6F6B-44C1-8130-8984AC8863C6}" dt="2019-11-17T12:30:54.177" v="943" actId="20577"/>
          <ac:spMkLst>
            <pc:docMk/>
            <pc:sldMk cId="3085490051" sldId="344"/>
            <ac:spMk id="17" creationId="{AA9B180A-1BEC-4C5A-9BBC-D3FC256BA5C6}"/>
          </ac:spMkLst>
        </pc:spChg>
        <pc:picChg chg="add mod">
          <ac:chgData name="이정민 " userId="f52646e9-191f-4898-90ba-76dc32710490" providerId="ADAL" clId="{74971C6A-6F6B-44C1-8130-8984AC8863C6}" dt="2019-11-17T12:29:24.978" v="761" actId="1076"/>
          <ac:picMkLst>
            <pc:docMk/>
            <pc:sldMk cId="3085490051" sldId="344"/>
            <ac:picMk id="2" creationId="{B11F92C2-04FD-4DC2-9A80-F08012802ABC}"/>
          </ac:picMkLst>
        </pc:picChg>
        <pc:picChg chg="del">
          <ac:chgData name="이정민 " userId="f52646e9-191f-4898-90ba-76dc32710490" providerId="ADAL" clId="{74971C6A-6F6B-44C1-8130-8984AC8863C6}" dt="2019-11-17T12:28:26.213" v="755" actId="478"/>
          <ac:picMkLst>
            <pc:docMk/>
            <pc:sldMk cId="3085490051" sldId="344"/>
            <ac:picMk id="3" creationId="{18E7804E-261E-4037-928F-56EFE5FFC20D}"/>
          </ac:picMkLst>
        </pc:picChg>
        <pc:picChg chg="del">
          <ac:chgData name="이정민 " userId="f52646e9-191f-4898-90ba-76dc32710490" providerId="ADAL" clId="{74971C6A-6F6B-44C1-8130-8984AC8863C6}" dt="2019-11-17T12:28:26.213" v="755" actId="478"/>
          <ac:picMkLst>
            <pc:docMk/>
            <pc:sldMk cId="3085490051" sldId="344"/>
            <ac:picMk id="4" creationId="{E62406DA-AB87-4A51-A7B9-6B8D1FFFE101}"/>
          </ac:picMkLst>
        </pc:picChg>
        <pc:picChg chg="add mod">
          <ac:chgData name="이정민 " userId="f52646e9-191f-4898-90ba-76dc32710490" providerId="ADAL" clId="{74971C6A-6F6B-44C1-8130-8984AC8863C6}" dt="2019-11-17T12:29:26.538" v="762" actId="1076"/>
          <ac:picMkLst>
            <pc:docMk/>
            <pc:sldMk cId="3085490051" sldId="344"/>
            <ac:picMk id="5" creationId="{72CD254E-E1E9-44BD-BC94-4D5639702755}"/>
          </ac:picMkLst>
        </pc:picChg>
      </pc:sldChg>
      <pc:sldChg chg="add">
        <pc:chgData name="이정민 " userId="f52646e9-191f-4898-90ba-76dc32710490" providerId="ADAL" clId="{74971C6A-6F6B-44C1-8130-8984AC8863C6}" dt="2019-11-17T12:30:59.686" v="944"/>
        <pc:sldMkLst>
          <pc:docMk/>
          <pc:sldMk cId="3966865097" sldId="345"/>
        </pc:sldMkLst>
      </pc:sldChg>
      <pc:sldChg chg="addSp delSp modSp add">
        <pc:chgData name="이정민 " userId="f52646e9-191f-4898-90ba-76dc32710490" providerId="ADAL" clId="{74971C6A-6F6B-44C1-8130-8984AC8863C6}" dt="2019-11-17T12:31:55.042" v="977" actId="1076"/>
        <pc:sldMkLst>
          <pc:docMk/>
          <pc:sldMk cId="2986976704" sldId="346"/>
        </pc:sldMkLst>
        <pc:spChg chg="mod">
          <ac:chgData name="이정민 " userId="f52646e9-191f-4898-90ba-76dc32710490" providerId="ADAL" clId="{74971C6A-6F6B-44C1-8130-8984AC8863C6}" dt="2019-11-17T12:31:51.434" v="973" actId="1076"/>
          <ac:spMkLst>
            <pc:docMk/>
            <pc:sldMk cId="2986976704" sldId="346"/>
            <ac:spMk id="9" creationId="{9C937E81-2D05-4DA9-BAEF-30DCA9A789B5}"/>
          </ac:spMkLst>
        </pc:spChg>
        <pc:spChg chg="del">
          <ac:chgData name="이정민 " userId="f52646e9-191f-4898-90ba-76dc32710490" providerId="ADAL" clId="{74971C6A-6F6B-44C1-8130-8984AC8863C6}" dt="2019-11-17T12:31:21.864" v="946" actId="478"/>
          <ac:spMkLst>
            <pc:docMk/>
            <pc:sldMk cId="2986976704" sldId="346"/>
            <ac:spMk id="15" creationId="{1F5BDB10-3282-4D16-A584-326EA2AFD192}"/>
          </ac:spMkLst>
        </pc:spChg>
        <pc:spChg chg="del">
          <ac:chgData name="이정민 " userId="f52646e9-191f-4898-90ba-76dc32710490" providerId="ADAL" clId="{74971C6A-6F6B-44C1-8130-8984AC8863C6}" dt="2019-11-17T12:31:21.864" v="946" actId="478"/>
          <ac:spMkLst>
            <pc:docMk/>
            <pc:sldMk cId="2986976704" sldId="346"/>
            <ac:spMk id="17" creationId="{AA9B180A-1BEC-4C5A-9BBC-D3FC256BA5C6}"/>
          </ac:spMkLst>
        </pc:spChg>
        <pc:picChg chg="del">
          <ac:chgData name="이정민 " userId="f52646e9-191f-4898-90ba-76dc32710490" providerId="ADAL" clId="{74971C6A-6F6B-44C1-8130-8984AC8863C6}" dt="2019-11-17T12:31:21.864" v="946" actId="478"/>
          <ac:picMkLst>
            <pc:docMk/>
            <pc:sldMk cId="2986976704" sldId="346"/>
            <ac:picMk id="2" creationId="{B11F92C2-04FD-4DC2-9A80-F08012802ABC}"/>
          </ac:picMkLst>
        </pc:picChg>
        <pc:picChg chg="add mod">
          <ac:chgData name="이정민 " userId="f52646e9-191f-4898-90ba-76dc32710490" providerId="ADAL" clId="{74971C6A-6F6B-44C1-8130-8984AC8863C6}" dt="2019-11-17T12:31:54.226" v="976" actId="1076"/>
          <ac:picMkLst>
            <pc:docMk/>
            <pc:sldMk cId="2986976704" sldId="346"/>
            <ac:picMk id="3" creationId="{0E2EF499-FC7F-4C81-8B96-BA1B38FDD39F}"/>
          </ac:picMkLst>
        </pc:picChg>
        <pc:picChg chg="del">
          <ac:chgData name="이정민 " userId="f52646e9-191f-4898-90ba-76dc32710490" providerId="ADAL" clId="{74971C6A-6F6B-44C1-8130-8984AC8863C6}" dt="2019-11-17T12:31:21.864" v="946" actId="478"/>
          <ac:picMkLst>
            <pc:docMk/>
            <pc:sldMk cId="2986976704" sldId="346"/>
            <ac:picMk id="5" creationId="{72CD254E-E1E9-44BD-BC94-4D5639702755}"/>
          </ac:picMkLst>
        </pc:picChg>
        <pc:picChg chg="add mod">
          <ac:chgData name="이정민 " userId="f52646e9-191f-4898-90ba-76dc32710490" providerId="ADAL" clId="{74971C6A-6F6B-44C1-8130-8984AC8863C6}" dt="2019-11-17T12:31:55.042" v="977" actId="1076"/>
          <ac:picMkLst>
            <pc:docMk/>
            <pc:sldMk cId="2986976704" sldId="346"/>
            <ac:picMk id="6" creationId="{73300CE8-7B34-4735-8342-17BE1BDF76B5}"/>
          </ac:picMkLst>
        </pc:picChg>
      </pc:sldChg>
    </pc:docChg>
  </pc:docChgLst>
  <pc:docChgLst>
    <pc:chgData name="이정민 " userId="f52646e9-191f-4898-90ba-76dc32710490" providerId="ADAL" clId="{90EEC870-5EA9-42FD-B0BD-7E95243A29E1}"/>
    <pc:docChg chg="undo redo custSel addSld delSld modSld sldOrd">
      <pc:chgData name="이정민 " userId="f52646e9-191f-4898-90ba-76dc32710490" providerId="ADAL" clId="{90EEC870-5EA9-42FD-B0BD-7E95243A29E1}" dt="2019-11-17T06:34:07.049" v="3357" actId="20577"/>
      <pc:docMkLst>
        <pc:docMk/>
      </pc:docMkLst>
      <pc:sldChg chg="modSp">
        <pc:chgData name="이정민 " userId="f52646e9-191f-4898-90ba-76dc32710490" providerId="ADAL" clId="{90EEC870-5EA9-42FD-B0BD-7E95243A29E1}" dt="2019-11-17T03:45:25.181" v="9" actId="20577"/>
        <pc:sldMkLst>
          <pc:docMk/>
          <pc:sldMk cId="0" sldId="256"/>
        </pc:sldMkLst>
        <pc:spChg chg="mod">
          <ac:chgData name="이정민 " userId="f52646e9-191f-4898-90ba-76dc32710490" providerId="ADAL" clId="{90EEC870-5EA9-42FD-B0BD-7E95243A29E1}" dt="2019-11-17T03:45:25.181" v="9" actId="20577"/>
          <ac:spMkLst>
            <pc:docMk/>
            <pc:sldMk cId="0" sldId="256"/>
            <ac:spMk id="2052" creationId="{5EDF5E07-2D97-4D3A-BDD6-0A607D1BA0F5}"/>
          </ac:spMkLst>
        </pc:spChg>
      </pc:sldChg>
      <pc:sldChg chg="modSp">
        <pc:chgData name="이정민 " userId="f52646e9-191f-4898-90ba-76dc32710490" providerId="ADAL" clId="{90EEC870-5EA9-42FD-B0BD-7E95243A29E1}" dt="2019-11-17T03:45:34.884" v="15" actId="20577"/>
        <pc:sldMkLst>
          <pc:docMk/>
          <pc:sldMk cId="0" sldId="257"/>
        </pc:sldMkLst>
        <pc:spChg chg="mod">
          <ac:chgData name="이정민 " userId="f52646e9-191f-4898-90ba-76dc32710490" providerId="ADAL" clId="{90EEC870-5EA9-42FD-B0BD-7E95243A29E1}" dt="2019-11-17T03:45:34.884" v="15" actId="20577"/>
          <ac:spMkLst>
            <pc:docMk/>
            <pc:sldMk cId="0" sldId="257"/>
            <ac:spMk id="4099" creationId="{15A2F21E-B4E2-47F1-ADD5-E87082C69520}"/>
          </ac:spMkLst>
        </pc:spChg>
      </pc:sldChg>
      <pc:sldChg chg="addSp delSp modSp">
        <pc:chgData name="이정민 " userId="f52646e9-191f-4898-90ba-76dc32710490" providerId="ADAL" clId="{90EEC870-5EA9-42FD-B0BD-7E95243A29E1}" dt="2019-11-17T03:51:29.442" v="196" actId="20577"/>
        <pc:sldMkLst>
          <pc:docMk/>
          <pc:sldMk cId="0" sldId="258"/>
        </pc:sldMkLst>
        <pc:spChg chg="mod">
          <ac:chgData name="이정민 " userId="f52646e9-191f-4898-90ba-76dc32710490" providerId="ADAL" clId="{90EEC870-5EA9-42FD-B0BD-7E95243A29E1}" dt="2019-11-17T03:49:10.429" v="193" actId="1076"/>
          <ac:spMkLst>
            <pc:docMk/>
            <pc:sldMk cId="0" sldId="258"/>
            <ac:spMk id="9" creationId="{6D384F56-8460-458F-9354-784B3FBAC06D}"/>
          </ac:spMkLst>
        </pc:spChg>
        <pc:spChg chg="mod">
          <ac:chgData name="이정민 " userId="f52646e9-191f-4898-90ba-76dc32710490" providerId="ADAL" clId="{90EEC870-5EA9-42FD-B0BD-7E95243A29E1}" dt="2019-11-17T03:51:29.442" v="196" actId="20577"/>
          <ac:spMkLst>
            <pc:docMk/>
            <pc:sldMk cId="0" sldId="258"/>
            <ac:spMk id="5122" creationId="{D392BCE2-519E-48E7-94DA-292DDA61A84B}"/>
          </ac:spMkLst>
        </pc:spChg>
        <pc:picChg chg="add del mod">
          <ac:chgData name="이정민 " userId="f52646e9-191f-4898-90ba-76dc32710490" providerId="ADAL" clId="{90EEC870-5EA9-42FD-B0BD-7E95243A29E1}" dt="2019-11-17T03:48:10.836" v="181" actId="931"/>
          <ac:picMkLst>
            <pc:docMk/>
            <pc:sldMk cId="0" sldId="258"/>
            <ac:picMk id="3" creationId="{D5E9DCB7-65A6-47FA-9FBA-54E0A39EAA10}"/>
          </ac:picMkLst>
        </pc:picChg>
        <pc:picChg chg="add mod">
          <ac:chgData name="이정민 " userId="f52646e9-191f-4898-90ba-76dc32710490" providerId="ADAL" clId="{90EEC870-5EA9-42FD-B0BD-7E95243A29E1}" dt="2019-11-17T03:49:10.429" v="193" actId="1076"/>
          <ac:picMkLst>
            <pc:docMk/>
            <pc:sldMk cId="0" sldId="258"/>
            <ac:picMk id="5" creationId="{F00DAD2D-9AEF-48A9-A66A-C63B6149B25D}"/>
          </ac:picMkLst>
        </pc:picChg>
      </pc:sldChg>
      <pc:sldChg chg="del">
        <pc:chgData name="이정민 " userId="f52646e9-191f-4898-90ba-76dc32710490" providerId="ADAL" clId="{90EEC870-5EA9-42FD-B0BD-7E95243A29E1}" dt="2019-11-17T03:45:49.775" v="20" actId="2696"/>
        <pc:sldMkLst>
          <pc:docMk/>
          <pc:sldMk cId="0" sldId="262"/>
        </pc:sldMkLst>
      </pc:sldChg>
      <pc:sldChg chg="modSp">
        <pc:chgData name="이정민 " userId="f52646e9-191f-4898-90ba-76dc32710490" providerId="ADAL" clId="{90EEC870-5EA9-42FD-B0BD-7E95243A29E1}" dt="2019-11-17T03:51:58.349" v="216" actId="20577"/>
        <pc:sldMkLst>
          <pc:docMk/>
          <pc:sldMk cId="0" sldId="268"/>
        </pc:sldMkLst>
        <pc:spChg chg="mod">
          <ac:chgData name="이정민 " userId="f52646e9-191f-4898-90ba-76dc32710490" providerId="ADAL" clId="{90EEC870-5EA9-42FD-B0BD-7E95243A29E1}" dt="2019-11-17T03:51:58.349" v="216" actId="20577"/>
          <ac:spMkLst>
            <pc:docMk/>
            <pc:sldMk cId="0" sldId="268"/>
            <ac:spMk id="26627" creationId="{71AF7D27-6988-473E-A18B-458F49AE6A7C}"/>
          </ac:spMkLst>
        </pc:spChg>
      </pc:sldChg>
      <pc:sldChg chg="modSp">
        <pc:chgData name="이정민 " userId="f52646e9-191f-4898-90ba-76dc32710490" providerId="ADAL" clId="{90EEC870-5EA9-42FD-B0BD-7E95243A29E1}" dt="2019-11-17T03:51:32.911" v="199" actId="20577"/>
        <pc:sldMkLst>
          <pc:docMk/>
          <pc:sldMk cId="0" sldId="272"/>
        </pc:sldMkLst>
        <pc:spChg chg="mod">
          <ac:chgData name="이정민 " userId="f52646e9-191f-4898-90ba-76dc32710490" providerId="ADAL" clId="{90EEC870-5EA9-42FD-B0BD-7E95243A29E1}" dt="2019-11-17T03:51:32.911" v="199" actId="20577"/>
          <ac:spMkLst>
            <pc:docMk/>
            <pc:sldMk cId="0" sldId="272"/>
            <ac:spMk id="14339" creationId="{5D9B5C7F-55EC-484D-81BA-A50BB1D012AE}"/>
          </ac:spMkLst>
        </pc:spChg>
      </pc:sldChg>
      <pc:sldChg chg="del">
        <pc:chgData name="이정민 " userId="f52646e9-191f-4898-90ba-76dc32710490" providerId="ADAL" clId="{90EEC870-5EA9-42FD-B0BD-7E95243A29E1}" dt="2019-11-17T03:46:20.212" v="38" actId="2696"/>
        <pc:sldMkLst>
          <pc:docMk/>
          <pc:sldMk cId="1262225069" sldId="283"/>
        </pc:sldMkLst>
      </pc:sldChg>
      <pc:sldChg chg="modSp del">
        <pc:chgData name="이정민 " userId="f52646e9-191f-4898-90ba-76dc32710490" providerId="ADAL" clId="{90EEC870-5EA9-42FD-B0BD-7E95243A29E1}" dt="2019-11-17T03:51:55.052" v="213" actId="2696"/>
        <pc:sldMkLst>
          <pc:docMk/>
          <pc:sldMk cId="2810546330" sldId="284"/>
        </pc:sldMkLst>
        <pc:spChg chg="mod">
          <ac:chgData name="이정민 " userId="f52646e9-191f-4898-90ba-76dc32710490" providerId="ADAL" clId="{90EEC870-5EA9-42FD-B0BD-7E95243A29E1}" dt="2019-11-17T03:51:49.583" v="212" actId="20577"/>
          <ac:spMkLst>
            <pc:docMk/>
            <pc:sldMk cId="2810546330" sldId="284"/>
            <ac:spMk id="11267" creationId="{772646EB-2977-4AB4-8962-705FE82845FB}"/>
          </ac:spMkLst>
        </pc:spChg>
      </pc:sldChg>
      <pc:sldChg chg="modSp">
        <pc:chgData name="이정민 " userId="f52646e9-191f-4898-90ba-76dc32710490" providerId="ADAL" clId="{90EEC870-5EA9-42FD-B0BD-7E95243A29E1}" dt="2019-11-17T03:45:29.556" v="12" actId="20577"/>
        <pc:sldMkLst>
          <pc:docMk/>
          <pc:sldMk cId="0" sldId="288"/>
        </pc:sldMkLst>
        <pc:spChg chg="mod">
          <ac:chgData name="이정민 " userId="f52646e9-191f-4898-90ba-76dc32710490" providerId="ADAL" clId="{90EEC870-5EA9-42FD-B0BD-7E95243A29E1}" dt="2019-11-17T03:45:20.212" v="6" actId="20577"/>
          <ac:spMkLst>
            <pc:docMk/>
            <pc:sldMk cId="0" sldId="288"/>
            <ac:spMk id="9" creationId="{5B6A3FD3-EBD4-44FC-A406-8B3D958A22EA}"/>
          </ac:spMkLst>
        </pc:spChg>
        <pc:spChg chg="mod">
          <ac:chgData name="이정민 " userId="f52646e9-191f-4898-90ba-76dc32710490" providerId="ADAL" clId="{90EEC870-5EA9-42FD-B0BD-7E95243A29E1}" dt="2019-11-17T03:45:29.556" v="12" actId="20577"/>
          <ac:spMkLst>
            <pc:docMk/>
            <pc:sldMk cId="0" sldId="288"/>
            <ac:spMk id="3075" creationId="{8BB7355B-2731-40CD-9491-8ADC1E939156}"/>
          </ac:spMkLst>
        </pc:spChg>
      </pc:sldChg>
      <pc:sldChg chg="del">
        <pc:chgData name="이정민 " userId="f52646e9-191f-4898-90ba-76dc32710490" providerId="ADAL" clId="{90EEC870-5EA9-42FD-B0BD-7E95243A29E1}" dt="2019-11-17T03:45:49.681" v="16" actId="2696"/>
        <pc:sldMkLst>
          <pc:docMk/>
          <pc:sldMk cId="0" sldId="293"/>
        </pc:sldMkLst>
      </pc:sldChg>
      <pc:sldChg chg="del">
        <pc:chgData name="이정민 " userId="f52646e9-191f-4898-90ba-76dc32710490" providerId="ADAL" clId="{90EEC870-5EA9-42FD-B0BD-7E95243A29E1}" dt="2019-11-17T03:45:49.759" v="19" actId="2696"/>
        <pc:sldMkLst>
          <pc:docMk/>
          <pc:sldMk cId="4079944362" sldId="296"/>
        </pc:sldMkLst>
      </pc:sldChg>
      <pc:sldChg chg="del">
        <pc:chgData name="이정민 " userId="f52646e9-191f-4898-90ba-76dc32710490" providerId="ADAL" clId="{90EEC870-5EA9-42FD-B0BD-7E95243A29E1}" dt="2019-11-17T03:45:49.822" v="22" actId="2696"/>
        <pc:sldMkLst>
          <pc:docMk/>
          <pc:sldMk cId="2120416970" sldId="297"/>
        </pc:sldMkLst>
      </pc:sldChg>
      <pc:sldChg chg="del">
        <pc:chgData name="이정민 " userId="f52646e9-191f-4898-90ba-76dc32710490" providerId="ADAL" clId="{90EEC870-5EA9-42FD-B0BD-7E95243A29E1}" dt="2019-11-17T03:45:49.697" v="17" actId="2696"/>
        <pc:sldMkLst>
          <pc:docMk/>
          <pc:sldMk cId="1315746838" sldId="298"/>
        </pc:sldMkLst>
      </pc:sldChg>
      <pc:sldChg chg="del">
        <pc:chgData name="이정민 " userId="f52646e9-191f-4898-90ba-76dc32710490" providerId="ADAL" clId="{90EEC870-5EA9-42FD-B0BD-7E95243A29E1}" dt="2019-11-17T03:45:49.837" v="23" actId="2696"/>
        <pc:sldMkLst>
          <pc:docMk/>
          <pc:sldMk cId="1031467064" sldId="299"/>
        </pc:sldMkLst>
      </pc:sldChg>
      <pc:sldChg chg="del">
        <pc:chgData name="이정민 " userId="f52646e9-191f-4898-90ba-76dc32710490" providerId="ADAL" clId="{90EEC870-5EA9-42FD-B0BD-7E95243A29E1}" dt="2019-11-17T03:45:49.931" v="29" actId="2696"/>
        <pc:sldMkLst>
          <pc:docMk/>
          <pc:sldMk cId="1742778778" sldId="300"/>
        </pc:sldMkLst>
      </pc:sldChg>
      <pc:sldChg chg="modSp">
        <pc:chgData name="이정민 " userId="f52646e9-191f-4898-90ba-76dc32710490" providerId="ADAL" clId="{90EEC870-5EA9-42FD-B0BD-7E95243A29E1}" dt="2019-11-17T04:54:06.951" v="600" actId="20577"/>
        <pc:sldMkLst>
          <pc:docMk/>
          <pc:sldMk cId="3936235131" sldId="301"/>
        </pc:sldMkLst>
        <pc:spChg chg="mod">
          <ac:chgData name="이정민 " userId="f52646e9-191f-4898-90ba-76dc32710490" providerId="ADAL" clId="{90EEC870-5EA9-42FD-B0BD-7E95243A29E1}" dt="2019-11-17T04:54:06.951" v="600" actId="20577"/>
          <ac:spMkLst>
            <pc:docMk/>
            <pc:sldMk cId="3936235131" sldId="301"/>
            <ac:spMk id="9" creationId="{8B13396B-894A-471E-A6A3-E9E51839B10D}"/>
          </ac:spMkLst>
        </pc:spChg>
        <pc:spChg chg="mod">
          <ac:chgData name="이정민 " userId="f52646e9-191f-4898-90ba-76dc32710490" providerId="ADAL" clId="{90EEC870-5EA9-42FD-B0BD-7E95243A29E1}" dt="2019-11-17T03:51:35.880" v="202" actId="20577"/>
          <ac:spMkLst>
            <pc:docMk/>
            <pc:sldMk cId="3936235131" sldId="301"/>
            <ac:spMk id="15362" creationId="{1E5D64B9-FF43-4B36-953D-046C505B3BB8}"/>
          </ac:spMkLst>
        </pc:spChg>
      </pc:sldChg>
      <pc:sldChg chg="addSp delSp modSp add">
        <pc:chgData name="이정민 " userId="f52646e9-191f-4898-90ba-76dc32710490" providerId="ADAL" clId="{90EEC870-5EA9-42FD-B0BD-7E95243A29E1}" dt="2019-11-17T05:25:20.122" v="1192"/>
        <pc:sldMkLst>
          <pc:docMk/>
          <pc:sldMk cId="2012980757" sldId="302"/>
        </pc:sldMkLst>
        <pc:spChg chg="del">
          <ac:chgData name="이정민 " userId="f52646e9-191f-4898-90ba-76dc32710490" providerId="ADAL" clId="{90EEC870-5EA9-42FD-B0BD-7E95243A29E1}" dt="2019-11-17T03:52:12.059" v="218" actId="478"/>
          <ac:spMkLst>
            <pc:docMk/>
            <pc:sldMk cId="2012980757" sldId="302"/>
            <ac:spMk id="9" creationId="{6D384F56-8460-458F-9354-784B3FBAC06D}"/>
          </ac:spMkLst>
        </pc:spChg>
        <pc:spChg chg="add del mod">
          <ac:chgData name="이정민 " userId="f52646e9-191f-4898-90ba-76dc32710490" providerId="ADAL" clId="{90EEC870-5EA9-42FD-B0BD-7E95243A29E1}" dt="2019-11-17T03:55:32.468" v="233" actId="11529"/>
          <ac:spMkLst>
            <pc:docMk/>
            <pc:sldMk cId="2012980757" sldId="302"/>
            <ac:spMk id="20" creationId="{CD9D973D-B14A-40B0-9924-A09A5E484B75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25" creationId="{5D8E8EF1-02BD-4CEF-A095-D54ED123164E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26" creationId="{E665CE55-159B-4C5A-94FC-DE30485391B2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27" creationId="{B4A60428-A124-4FC9-B7B9-F07B101DF768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28" creationId="{4BDB0BB5-4BD2-49ED-A1DE-08D689CB3B7D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30" creationId="{DEB5460D-0DB6-47A6-A1FD-2BFE16BB91FB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31" creationId="{07355D65-C2C3-4363-9829-8B4CD1707BC4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32" creationId="{3FFF012E-D5C5-487E-A060-9D1B5EE299F3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35" creationId="{47BD826F-7254-4502-A744-8AC641C6D1C2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36" creationId="{117D8E91-5CD7-405F-8544-874BE1655BCA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43" creationId="{92276C4A-64AD-4E67-9FB3-7B00576B5693}"/>
          </ac:spMkLst>
        </pc:spChg>
        <pc:spChg chg="add del">
          <ac:chgData name="이정민 " userId="f52646e9-191f-4898-90ba-76dc32710490" providerId="ADAL" clId="{90EEC870-5EA9-42FD-B0BD-7E95243A29E1}" dt="2019-11-17T05:25:20.122" v="1192"/>
          <ac:spMkLst>
            <pc:docMk/>
            <pc:sldMk cId="2012980757" sldId="302"/>
            <ac:spMk id="44" creationId="{B9BC7D56-F0F1-4217-A4D0-15ADDC4F8FAD}"/>
          </ac:spMkLst>
        </pc:spChg>
        <pc:picChg chg="add mod">
          <ac:chgData name="이정민 " userId="f52646e9-191f-4898-90ba-76dc32710490" providerId="ADAL" clId="{90EEC870-5EA9-42FD-B0BD-7E95243A29E1}" dt="2019-11-17T03:53:53.561" v="220" actId="1076"/>
          <ac:picMkLst>
            <pc:docMk/>
            <pc:sldMk cId="2012980757" sldId="302"/>
            <ac:picMk id="3" creationId="{BA919922-10F5-46E7-B791-345DB8E4247A}"/>
          </ac:picMkLst>
        </pc:picChg>
        <pc:picChg chg="del">
          <ac:chgData name="이정민 " userId="f52646e9-191f-4898-90ba-76dc32710490" providerId="ADAL" clId="{90EEC870-5EA9-42FD-B0BD-7E95243A29E1}" dt="2019-11-17T03:52:12.059" v="218" actId="478"/>
          <ac:picMkLst>
            <pc:docMk/>
            <pc:sldMk cId="2012980757" sldId="302"/>
            <ac:picMk id="5" creationId="{F00DAD2D-9AEF-48A9-A66A-C63B6149B25D}"/>
          </ac:picMkLst>
        </pc:picChg>
        <pc:picChg chg="add mod">
          <ac:chgData name="이정민 " userId="f52646e9-191f-4898-90ba-76dc32710490" providerId="ADAL" clId="{90EEC870-5EA9-42FD-B0BD-7E95243A29E1}" dt="2019-11-17T03:55:13.515" v="230" actId="1076"/>
          <ac:picMkLst>
            <pc:docMk/>
            <pc:sldMk cId="2012980757" sldId="302"/>
            <ac:picMk id="6" creationId="{445FF60A-E85A-4395-B24D-05C1741B0865}"/>
          </ac:picMkLst>
        </pc:picChg>
        <pc:picChg chg="add mod">
          <ac:chgData name="이정민 " userId="f52646e9-191f-4898-90ba-76dc32710490" providerId="ADAL" clId="{90EEC870-5EA9-42FD-B0BD-7E95243A29E1}" dt="2019-11-17T03:54:33.202" v="224" actId="1076"/>
          <ac:picMkLst>
            <pc:docMk/>
            <pc:sldMk cId="2012980757" sldId="302"/>
            <ac:picMk id="12" creationId="{79113833-9979-4B97-8E54-3BEFAC2C353C}"/>
          </ac:picMkLst>
        </pc:picChg>
        <pc:picChg chg="add mod">
          <ac:chgData name="이정민 " userId="f52646e9-191f-4898-90ba-76dc32710490" providerId="ADAL" clId="{90EEC870-5EA9-42FD-B0BD-7E95243A29E1}" dt="2019-11-17T03:54:58.734" v="227" actId="1076"/>
          <ac:picMkLst>
            <pc:docMk/>
            <pc:sldMk cId="2012980757" sldId="302"/>
            <ac:picMk id="14" creationId="{D0640A2E-2046-4806-AA82-20627D0EBC2C}"/>
          </ac:picMkLst>
        </pc:picChg>
        <pc:picChg chg="add mod">
          <ac:chgData name="이정민 " userId="f52646e9-191f-4898-90ba-76dc32710490" providerId="ADAL" clId="{90EEC870-5EA9-42FD-B0BD-7E95243A29E1}" dt="2019-11-17T03:57:36.083" v="286" actId="1076"/>
          <ac:picMkLst>
            <pc:docMk/>
            <pc:sldMk cId="2012980757" sldId="302"/>
            <ac:picMk id="29" creationId="{9EBC3D42-7E21-4FE4-9D3D-FFCDCCD4B791}"/>
          </ac:picMkLst>
        </pc:picChg>
        <pc:picChg chg="add del">
          <ac:chgData name="이정민 " userId="f52646e9-191f-4898-90ba-76dc32710490" providerId="ADAL" clId="{90EEC870-5EA9-42FD-B0BD-7E95243A29E1}" dt="2019-11-17T05:25:20.122" v="1192"/>
          <ac:picMkLst>
            <pc:docMk/>
            <pc:sldMk cId="2012980757" sldId="302"/>
            <ac:picMk id="42" creationId="{5A742465-D0AB-4AA3-AEC8-01FA8984E692}"/>
          </ac:picMkLst>
        </pc:picChg>
        <pc:cxnChg chg="add mod">
          <ac:chgData name="이정민 " userId="f52646e9-191f-4898-90ba-76dc32710490" providerId="ADAL" clId="{90EEC870-5EA9-42FD-B0BD-7E95243A29E1}" dt="2019-11-17T03:55:13.515" v="230" actId="1076"/>
          <ac:cxnSpMkLst>
            <pc:docMk/>
            <pc:sldMk cId="2012980757" sldId="302"/>
            <ac:cxnSpMk id="16" creationId="{4B86201E-F0BA-49ED-9FAA-3F7E354D95DA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17" creationId="{0265EE85-79A1-4A36-AA9E-9231FDB454D3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18" creationId="{EA51547A-A594-40EC-82B5-17974588E34E}"/>
          </ac:cxnSpMkLst>
        </pc:cxnChg>
        <pc:cxnChg chg="add mod">
          <ac:chgData name="이정민 " userId="f52646e9-191f-4898-90ba-76dc32710490" providerId="ADAL" clId="{90EEC870-5EA9-42FD-B0BD-7E95243A29E1}" dt="2019-11-17T03:55:22.343" v="231" actId="11529"/>
          <ac:cxnSpMkLst>
            <pc:docMk/>
            <pc:sldMk cId="2012980757" sldId="302"/>
            <ac:cxnSpMk id="19" creationId="{7AAE3D08-365D-4D44-B841-8C6EF1FF824E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20" creationId="{D44D9701-5C23-4B17-9E6C-95937140D67C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21" creationId="{4EC42712-45AE-4C2D-BE6F-EC14687B5452}"/>
          </ac:cxnSpMkLst>
        </pc:cxnChg>
        <pc:cxnChg chg="add mod">
          <ac:chgData name="이정민 " userId="f52646e9-191f-4898-90ba-76dc32710490" providerId="ADAL" clId="{90EEC870-5EA9-42FD-B0BD-7E95243A29E1}" dt="2019-11-17T03:55:39.546" v="234" actId="11529"/>
          <ac:cxnSpMkLst>
            <pc:docMk/>
            <pc:sldMk cId="2012980757" sldId="302"/>
            <ac:cxnSpMk id="22" creationId="{33228B8F-D9AE-44FC-A3B1-51D0037C5339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23" creationId="{A9649575-AB03-440D-B005-F070D5045594}"/>
          </ac:cxnSpMkLst>
        </pc:cxnChg>
        <pc:cxnChg chg="add mod">
          <ac:chgData name="이정민 " userId="f52646e9-191f-4898-90ba-76dc32710490" providerId="ADAL" clId="{90EEC870-5EA9-42FD-B0BD-7E95243A29E1}" dt="2019-11-17T03:57:06.094" v="281" actId="1076"/>
          <ac:cxnSpMkLst>
            <pc:docMk/>
            <pc:sldMk cId="2012980757" sldId="302"/>
            <ac:cxnSpMk id="24" creationId="{6A2C4313-41D7-4114-BE0E-A7ED12B6BA0B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33" creationId="{FF0D08AB-447A-408C-8D61-6B4521C861DF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34" creationId="{AE74F5FE-AF0E-4827-A444-69D52688211B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37" creationId="{04C0B46D-1F29-4368-856E-969FBE5D445D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38" creationId="{D3A3EFAE-037E-4195-9C82-DB9BC6413967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39" creationId="{9464C502-A906-4D9F-99BD-A21FEC8DC95C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40" creationId="{8113B986-C16D-46B9-8EDD-9980C48D2A6A}"/>
          </ac:cxnSpMkLst>
        </pc:cxnChg>
        <pc:cxnChg chg="add del">
          <ac:chgData name="이정민 " userId="f52646e9-191f-4898-90ba-76dc32710490" providerId="ADAL" clId="{90EEC870-5EA9-42FD-B0BD-7E95243A29E1}" dt="2019-11-17T05:25:20.122" v="1192"/>
          <ac:cxnSpMkLst>
            <pc:docMk/>
            <pc:sldMk cId="2012980757" sldId="302"/>
            <ac:cxnSpMk id="41" creationId="{82C58CF8-B26A-43CD-A29D-2164E3F2F797}"/>
          </ac:cxnSpMkLst>
        </pc:cxnChg>
      </pc:sldChg>
      <pc:sldChg chg="del">
        <pc:chgData name="이정민 " userId="f52646e9-191f-4898-90ba-76dc32710490" providerId="ADAL" clId="{90EEC870-5EA9-42FD-B0BD-7E95243A29E1}" dt="2019-11-17T03:46:20.228" v="39" actId="2696"/>
        <pc:sldMkLst>
          <pc:docMk/>
          <pc:sldMk cId="3655086020" sldId="302"/>
        </pc:sldMkLst>
      </pc:sldChg>
      <pc:sldChg chg="del">
        <pc:chgData name="이정민 " userId="f52646e9-191f-4898-90ba-76dc32710490" providerId="ADAL" clId="{90EEC870-5EA9-42FD-B0BD-7E95243A29E1}" dt="2019-11-17T03:46:20.228" v="40" actId="2696"/>
        <pc:sldMkLst>
          <pc:docMk/>
          <pc:sldMk cId="3032997729" sldId="303"/>
        </pc:sldMkLst>
      </pc:sldChg>
      <pc:sldChg chg="addSp delSp modSp add">
        <pc:chgData name="이정민 " userId="f52646e9-191f-4898-90ba-76dc32710490" providerId="ADAL" clId="{90EEC870-5EA9-42FD-B0BD-7E95243A29E1}" dt="2019-11-17T06:02:18.784" v="2323" actId="478"/>
        <pc:sldMkLst>
          <pc:docMk/>
          <pc:sldMk cId="3970869676" sldId="303"/>
        </pc:sldMkLst>
        <pc:spChg chg="add del mod">
          <ac:chgData name="이정민 " userId="f52646e9-191f-4898-90ba-76dc32710490" providerId="ADAL" clId="{90EEC870-5EA9-42FD-B0BD-7E95243A29E1}" dt="2019-11-17T06:02:18.784" v="2323" actId="478"/>
          <ac:spMkLst>
            <pc:docMk/>
            <pc:sldMk cId="3970869676" sldId="303"/>
            <ac:spMk id="2" creationId="{637BFFE3-58AA-442A-B018-C00AAA23808F}"/>
          </ac:spMkLst>
        </pc:spChg>
        <pc:picChg chg="del">
          <ac:chgData name="이정민 " userId="f52646e9-191f-4898-90ba-76dc32710490" providerId="ADAL" clId="{90EEC870-5EA9-42FD-B0BD-7E95243A29E1}" dt="2019-11-17T04:44:54.390" v="288" actId="478"/>
          <ac:picMkLst>
            <pc:docMk/>
            <pc:sldMk cId="3970869676" sldId="303"/>
            <ac:picMk id="3" creationId="{BA919922-10F5-46E7-B791-345DB8E4247A}"/>
          </ac:picMkLst>
        </pc:picChg>
        <pc:picChg chg="add mod">
          <ac:chgData name="이정민 " userId="f52646e9-191f-4898-90ba-76dc32710490" providerId="ADAL" clId="{90EEC870-5EA9-42FD-B0BD-7E95243A29E1}" dt="2019-11-17T06:02:16.979" v="2322"/>
          <ac:picMkLst>
            <pc:docMk/>
            <pc:sldMk cId="3970869676" sldId="303"/>
            <ac:picMk id="4" creationId="{EF3009F1-B52C-4B79-AA2F-432B4B7A5123}"/>
          </ac:picMkLst>
        </pc:picChg>
        <pc:picChg chg="del">
          <ac:chgData name="이정민 " userId="f52646e9-191f-4898-90ba-76dc32710490" providerId="ADAL" clId="{90EEC870-5EA9-42FD-B0BD-7E95243A29E1}" dt="2019-11-17T04:44:54.390" v="288" actId="478"/>
          <ac:picMkLst>
            <pc:docMk/>
            <pc:sldMk cId="3970869676" sldId="303"/>
            <ac:picMk id="6" creationId="{445FF60A-E85A-4395-B24D-05C1741B0865}"/>
          </ac:picMkLst>
        </pc:picChg>
        <pc:picChg chg="del">
          <ac:chgData name="이정민 " userId="f52646e9-191f-4898-90ba-76dc32710490" providerId="ADAL" clId="{90EEC870-5EA9-42FD-B0BD-7E95243A29E1}" dt="2019-11-17T04:44:54.390" v="288" actId="478"/>
          <ac:picMkLst>
            <pc:docMk/>
            <pc:sldMk cId="3970869676" sldId="303"/>
            <ac:picMk id="12" creationId="{79113833-9979-4B97-8E54-3BEFAC2C353C}"/>
          </ac:picMkLst>
        </pc:picChg>
        <pc:picChg chg="del">
          <ac:chgData name="이정민 " userId="f52646e9-191f-4898-90ba-76dc32710490" providerId="ADAL" clId="{90EEC870-5EA9-42FD-B0BD-7E95243A29E1}" dt="2019-11-17T04:44:54.390" v="288" actId="478"/>
          <ac:picMkLst>
            <pc:docMk/>
            <pc:sldMk cId="3970869676" sldId="303"/>
            <ac:picMk id="14" creationId="{D0640A2E-2046-4806-AA82-20627D0EBC2C}"/>
          </ac:picMkLst>
        </pc:picChg>
        <pc:picChg chg="del">
          <ac:chgData name="이정민 " userId="f52646e9-191f-4898-90ba-76dc32710490" providerId="ADAL" clId="{90EEC870-5EA9-42FD-B0BD-7E95243A29E1}" dt="2019-11-17T04:44:54.390" v="288" actId="478"/>
          <ac:picMkLst>
            <pc:docMk/>
            <pc:sldMk cId="3970869676" sldId="303"/>
            <ac:picMk id="29" creationId="{9EBC3D42-7E21-4FE4-9D3D-FFCDCCD4B791}"/>
          </ac:picMkLst>
        </pc:picChg>
        <pc:cxnChg chg="del">
          <ac:chgData name="이정민 " userId="f52646e9-191f-4898-90ba-76dc32710490" providerId="ADAL" clId="{90EEC870-5EA9-42FD-B0BD-7E95243A29E1}" dt="2019-11-17T04:44:54.390" v="288" actId="478"/>
          <ac:cxnSpMkLst>
            <pc:docMk/>
            <pc:sldMk cId="3970869676" sldId="303"/>
            <ac:cxnSpMk id="16" creationId="{4B86201E-F0BA-49ED-9FAA-3F7E354D95DA}"/>
          </ac:cxnSpMkLst>
        </pc:cxnChg>
        <pc:cxnChg chg="del">
          <ac:chgData name="이정민 " userId="f52646e9-191f-4898-90ba-76dc32710490" providerId="ADAL" clId="{90EEC870-5EA9-42FD-B0BD-7E95243A29E1}" dt="2019-11-17T04:44:54.390" v="288" actId="478"/>
          <ac:cxnSpMkLst>
            <pc:docMk/>
            <pc:sldMk cId="3970869676" sldId="303"/>
            <ac:cxnSpMk id="19" creationId="{7AAE3D08-365D-4D44-B841-8C6EF1FF824E}"/>
          </ac:cxnSpMkLst>
        </pc:cxnChg>
        <pc:cxnChg chg="del">
          <ac:chgData name="이정민 " userId="f52646e9-191f-4898-90ba-76dc32710490" providerId="ADAL" clId="{90EEC870-5EA9-42FD-B0BD-7E95243A29E1}" dt="2019-11-17T04:44:54.390" v="288" actId="478"/>
          <ac:cxnSpMkLst>
            <pc:docMk/>
            <pc:sldMk cId="3970869676" sldId="303"/>
            <ac:cxnSpMk id="22" creationId="{33228B8F-D9AE-44FC-A3B1-51D0037C5339}"/>
          </ac:cxnSpMkLst>
        </pc:cxnChg>
        <pc:cxnChg chg="del">
          <ac:chgData name="이정민 " userId="f52646e9-191f-4898-90ba-76dc32710490" providerId="ADAL" clId="{90EEC870-5EA9-42FD-B0BD-7E95243A29E1}" dt="2019-11-17T04:44:54.390" v="288" actId="478"/>
          <ac:cxnSpMkLst>
            <pc:docMk/>
            <pc:sldMk cId="3970869676" sldId="303"/>
            <ac:cxnSpMk id="24" creationId="{6A2C4313-41D7-4114-BE0E-A7ED12B6BA0B}"/>
          </ac:cxnSpMkLst>
        </pc:cxnChg>
      </pc:sldChg>
      <pc:sldChg chg="delSp modSp add del">
        <pc:chgData name="이정민 " userId="f52646e9-191f-4898-90ba-76dc32710490" providerId="ADAL" clId="{90EEC870-5EA9-42FD-B0BD-7E95243A29E1}" dt="2019-11-17T06:02:51.099" v="2325" actId="2696"/>
        <pc:sldMkLst>
          <pc:docMk/>
          <pc:sldMk cId="501010957" sldId="304"/>
        </pc:sldMkLst>
        <pc:spChg chg="del mod">
          <ac:chgData name="이정민 " userId="f52646e9-191f-4898-90ba-76dc32710490" providerId="ADAL" clId="{90EEC870-5EA9-42FD-B0BD-7E95243A29E1}" dt="2019-11-17T06:02:47.528" v="2324" actId="478"/>
          <ac:spMkLst>
            <pc:docMk/>
            <pc:sldMk cId="501010957" sldId="304"/>
            <ac:spMk id="2" creationId="{637BFFE3-58AA-442A-B018-C00AAA23808F}"/>
          </ac:spMkLst>
        </pc:spChg>
      </pc:sldChg>
      <pc:sldChg chg="del">
        <pc:chgData name="이정민 " userId="f52646e9-191f-4898-90ba-76dc32710490" providerId="ADAL" clId="{90EEC870-5EA9-42FD-B0BD-7E95243A29E1}" dt="2019-11-17T03:45:49.806" v="21" actId="2696"/>
        <pc:sldMkLst>
          <pc:docMk/>
          <pc:sldMk cId="2512648481" sldId="304"/>
        </pc:sldMkLst>
      </pc:sldChg>
      <pc:sldChg chg="addSp delSp modSp add">
        <pc:chgData name="이정민 " userId="f52646e9-191f-4898-90ba-76dc32710490" providerId="ADAL" clId="{90EEC870-5EA9-42FD-B0BD-7E95243A29E1}" dt="2019-11-17T05:06:38.719" v="699" actId="478"/>
        <pc:sldMkLst>
          <pc:docMk/>
          <pc:sldMk cId="903033559" sldId="305"/>
        </pc:sldMkLst>
        <pc:spChg chg="mod">
          <ac:chgData name="이정민 " userId="f52646e9-191f-4898-90ba-76dc32710490" providerId="ADAL" clId="{90EEC870-5EA9-42FD-B0BD-7E95243A29E1}" dt="2019-11-17T04:54:32.888" v="602" actId="207"/>
          <ac:spMkLst>
            <pc:docMk/>
            <pc:sldMk cId="903033559" sldId="305"/>
            <ac:spMk id="9" creationId="{8B13396B-894A-471E-A6A3-E9E51839B10D}"/>
          </ac:spMkLst>
        </pc:spChg>
        <pc:picChg chg="add del">
          <ac:chgData name="이정민 " userId="f52646e9-191f-4898-90ba-76dc32710490" providerId="ADAL" clId="{90EEC870-5EA9-42FD-B0BD-7E95243A29E1}" dt="2019-11-17T05:06:38.719" v="699" actId="478"/>
          <ac:picMkLst>
            <pc:docMk/>
            <pc:sldMk cId="903033559" sldId="305"/>
            <ac:picMk id="10" creationId="{035BB3B2-FB49-4438-9A93-E34CD17F823D}"/>
          </ac:picMkLst>
        </pc:picChg>
      </pc:sldChg>
      <pc:sldChg chg="del">
        <pc:chgData name="이정민 " userId="f52646e9-191f-4898-90ba-76dc32710490" providerId="ADAL" clId="{90EEC870-5EA9-42FD-B0BD-7E95243A29E1}" dt="2019-11-17T03:45:49.853" v="24" actId="2696"/>
        <pc:sldMkLst>
          <pc:docMk/>
          <pc:sldMk cId="2463951477" sldId="305"/>
        </pc:sldMkLst>
      </pc:sldChg>
      <pc:sldChg chg="add del">
        <pc:chgData name="이정민 " userId="f52646e9-191f-4898-90ba-76dc32710490" providerId="ADAL" clId="{90EEC870-5EA9-42FD-B0BD-7E95243A29E1}" dt="2019-11-17T04:57:03.330" v="608" actId="2696"/>
        <pc:sldMkLst>
          <pc:docMk/>
          <pc:sldMk cId="477534197" sldId="306"/>
        </pc:sldMkLst>
      </pc:sldChg>
      <pc:sldChg chg="del">
        <pc:chgData name="이정민 " userId="f52646e9-191f-4898-90ba-76dc32710490" providerId="ADAL" clId="{90EEC870-5EA9-42FD-B0BD-7E95243A29E1}" dt="2019-11-17T03:45:49.728" v="18" actId="2696"/>
        <pc:sldMkLst>
          <pc:docMk/>
          <pc:sldMk cId="2999917825" sldId="306"/>
        </pc:sldMkLst>
      </pc:sldChg>
      <pc:sldChg chg="addSp delSp modSp add ord">
        <pc:chgData name="이정민 " userId="f52646e9-191f-4898-90ba-76dc32710490" providerId="ADAL" clId="{90EEC870-5EA9-42FD-B0BD-7E95243A29E1}" dt="2019-11-17T05:24:03.782" v="1186" actId="14100"/>
        <pc:sldMkLst>
          <pc:docMk/>
          <pc:sldMk cId="666736988" sldId="307"/>
        </pc:sldMkLst>
        <pc:spChg chg="del">
          <ac:chgData name="이정민 " userId="f52646e9-191f-4898-90ba-76dc32710490" providerId="ADAL" clId="{90EEC870-5EA9-42FD-B0BD-7E95243A29E1}" dt="2019-11-17T04:56:45.439" v="605" actId="478"/>
          <ac:spMkLst>
            <pc:docMk/>
            <pc:sldMk cId="666736988" sldId="307"/>
            <ac:spMk id="9" creationId="{8B13396B-894A-471E-A6A3-E9E51839B10D}"/>
          </ac:spMkLst>
        </pc:spChg>
        <pc:spChg chg="add mod">
          <ac:chgData name="이정민 " userId="f52646e9-191f-4898-90ba-76dc32710490" providerId="ADAL" clId="{90EEC870-5EA9-42FD-B0BD-7E95243A29E1}" dt="2019-11-17T04:58:54.587" v="626" actId="1076"/>
          <ac:spMkLst>
            <pc:docMk/>
            <pc:sldMk cId="666736988" sldId="307"/>
            <ac:spMk id="12" creationId="{A153C4C8-79FA-4BAF-8A6A-B8F126097BD4}"/>
          </ac:spMkLst>
        </pc:spChg>
        <pc:picChg chg="add mod">
          <ac:chgData name="이정민 " userId="f52646e9-191f-4898-90ba-76dc32710490" providerId="ADAL" clId="{90EEC870-5EA9-42FD-B0BD-7E95243A29E1}" dt="2019-11-17T05:24:03.782" v="1186" actId="14100"/>
          <ac:picMkLst>
            <pc:docMk/>
            <pc:sldMk cId="666736988" sldId="307"/>
            <ac:picMk id="10" creationId="{22D3F6B2-6097-4491-AADD-E6D75C967E1E}"/>
          </ac:picMkLst>
        </pc:picChg>
      </pc:sldChg>
      <pc:sldChg chg="addSp delSp modSp add">
        <pc:chgData name="이정민 " userId="f52646e9-191f-4898-90ba-76dc32710490" providerId="ADAL" clId="{90EEC870-5EA9-42FD-B0BD-7E95243A29E1}" dt="2019-11-17T04:59:46.265" v="635" actId="1076"/>
        <pc:sldMkLst>
          <pc:docMk/>
          <pc:sldMk cId="2770590676" sldId="308"/>
        </pc:sldMkLst>
        <pc:spChg chg="add mod">
          <ac:chgData name="이정민 " userId="f52646e9-191f-4898-90ba-76dc32710490" providerId="ADAL" clId="{90EEC870-5EA9-42FD-B0BD-7E95243A29E1}" dt="2019-11-17T04:59:46.265" v="635" actId="1076"/>
          <ac:spMkLst>
            <pc:docMk/>
            <pc:sldMk cId="2770590676" sldId="308"/>
            <ac:spMk id="12" creationId="{E3508E07-9930-47BC-BDB3-20C7DE6B389F}"/>
          </ac:spMkLst>
        </pc:spChg>
        <pc:picChg chg="add mod">
          <ac:chgData name="이정민 " userId="f52646e9-191f-4898-90ba-76dc32710490" providerId="ADAL" clId="{90EEC870-5EA9-42FD-B0BD-7E95243A29E1}" dt="2019-11-17T04:58:29.158" v="621" actId="1076"/>
          <ac:picMkLst>
            <pc:docMk/>
            <pc:sldMk cId="2770590676" sldId="308"/>
            <ac:picMk id="9" creationId="{DCD4CD5B-8BA4-4578-A3B2-A0789128A28F}"/>
          </ac:picMkLst>
        </pc:picChg>
        <pc:picChg chg="del">
          <ac:chgData name="이정민 " userId="f52646e9-191f-4898-90ba-76dc32710490" providerId="ADAL" clId="{90EEC870-5EA9-42FD-B0BD-7E95243A29E1}" dt="2019-11-17T04:57:07.346" v="611" actId="478"/>
          <ac:picMkLst>
            <pc:docMk/>
            <pc:sldMk cId="2770590676" sldId="308"/>
            <ac:picMk id="10" creationId="{22D3F6B2-6097-4491-AADD-E6D75C967E1E}"/>
          </ac:picMkLst>
        </pc:picChg>
      </pc:sldChg>
      <pc:sldChg chg="modSp del">
        <pc:chgData name="이정민 " userId="f52646e9-191f-4898-90ba-76dc32710490" providerId="ADAL" clId="{90EEC870-5EA9-42FD-B0BD-7E95243A29E1}" dt="2019-11-17T03:51:44.442" v="206" actId="2696"/>
        <pc:sldMkLst>
          <pc:docMk/>
          <pc:sldMk cId="1241387127" sldId="309"/>
        </pc:sldMkLst>
        <pc:spChg chg="mod">
          <ac:chgData name="이정민 " userId="f52646e9-191f-4898-90ba-76dc32710490" providerId="ADAL" clId="{90EEC870-5EA9-42FD-B0BD-7E95243A29E1}" dt="2019-11-17T03:51:40.161" v="205" actId="20577"/>
          <ac:spMkLst>
            <pc:docMk/>
            <pc:sldMk cId="1241387127" sldId="309"/>
            <ac:spMk id="15362" creationId="{1E5D64B9-FF43-4B36-953D-046C505B3BB8}"/>
          </ac:spMkLst>
        </pc:spChg>
      </pc:sldChg>
      <pc:sldChg chg="addSp delSp modSp add ord">
        <pc:chgData name="이정민 " userId="f52646e9-191f-4898-90ba-76dc32710490" providerId="ADAL" clId="{90EEC870-5EA9-42FD-B0BD-7E95243A29E1}" dt="2019-11-17T06:31:02.145" v="3110"/>
        <pc:sldMkLst>
          <pc:docMk/>
          <pc:sldMk cId="2236463339" sldId="309"/>
        </pc:sldMkLst>
        <pc:spChg chg="add mod">
          <ac:chgData name="이정민 " userId="f52646e9-191f-4898-90ba-76dc32710490" providerId="ADAL" clId="{90EEC870-5EA9-42FD-B0BD-7E95243A29E1}" dt="2019-11-17T04:59:20.837" v="634" actId="14100"/>
          <ac:spMkLst>
            <pc:docMk/>
            <pc:sldMk cId="2236463339" sldId="309"/>
            <ac:spMk id="12" creationId="{559C06DB-3E10-42E6-90D1-B07E65CD8665}"/>
          </ac:spMkLst>
        </pc:spChg>
        <pc:picChg chg="add mod">
          <ac:chgData name="이정민 " userId="f52646e9-191f-4898-90ba-76dc32710490" providerId="ADAL" clId="{90EEC870-5EA9-42FD-B0BD-7E95243A29E1}" dt="2019-11-17T04:58:16.517" v="620" actId="1076"/>
          <ac:picMkLst>
            <pc:docMk/>
            <pc:sldMk cId="2236463339" sldId="309"/>
            <ac:picMk id="2" creationId="{A9B9C8AF-FE2C-49C4-A75D-40AC84929F32}"/>
          </ac:picMkLst>
        </pc:picChg>
        <pc:picChg chg="add del">
          <ac:chgData name="이정민 " userId="f52646e9-191f-4898-90ba-76dc32710490" providerId="ADAL" clId="{90EEC870-5EA9-42FD-B0BD-7E95243A29E1}" dt="2019-11-17T04:57:29.658" v="614"/>
          <ac:picMkLst>
            <pc:docMk/>
            <pc:sldMk cId="2236463339" sldId="309"/>
            <ac:picMk id="9" creationId="{070350A0-7A1F-468F-86B8-D233EE6FB301}"/>
          </ac:picMkLst>
        </pc:picChg>
        <pc:picChg chg="del">
          <ac:chgData name="이정민 " userId="f52646e9-191f-4898-90ba-76dc32710490" providerId="ADAL" clId="{90EEC870-5EA9-42FD-B0BD-7E95243A29E1}" dt="2019-11-17T04:57:08.611" v="612" actId="478"/>
          <ac:picMkLst>
            <pc:docMk/>
            <pc:sldMk cId="2236463339" sldId="309"/>
            <ac:picMk id="10" creationId="{22D3F6B2-6097-4491-AADD-E6D75C967E1E}"/>
          </ac:picMkLst>
        </pc:picChg>
      </pc:sldChg>
      <pc:sldChg chg="modSp add ord">
        <pc:chgData name="이정민 " userId="f52646e9-191f-4898-90ba-76dc32710490" providerId="ADAL" clId="{90EEC870-5EA9-42FD-B0BD-7E95243A29E1}" dt="2019-11-17T05:00:55.220" v="643" actId="207"/>
        <pc:sldMkLst>
          <pc:docMk/>
          <pc:sldMk cId="136065973" sldId="310"/>
        </pc:sldMkLst>
        <pc:spChg chg="mod">
          <ac:chgData name="이정민 " userId="f52646e9-191f-4898-90ba-76dc32710490" providerId="ADAL" clId="{90EEC870-5EA9-42FD-B0BD-7E95243A29E1}" dt="2019-11-17T05:00:55.220" v="643" actId="207"/>
          <ac:spMkLst>
            <pc:docMk/>
            <pc:sldMk cId="136065973" sldId="310"/>
            <ac:spMk id="9" creationId="{8B13396B-894A-471E-A6A3-E9E51839B10D}"/>
          </ac:spMkLst>
        </pc:spChg>
      </pc:sldChg>
      <pc:sldChg chg="del">
        <pc:chgData name="이정민 " userId="f52646e9-191f-4898-90ba-76dc32710490" providerId="ADAL" clId="{90EEC870-5EA9-42FD-B0BD-7E95243A29E1}" dt="2019-11-17T03:51:44.458" v="207" actId="2696"/>
        <pc:sldMkLst>
          <pc:docMk/>
          <pc:sldMk cId="625389436" sldId="310"/>
        </pc:sldMkLst>
      </pc:sldChg>
      <pc:sldChg chg="modSp add ord">
        <pc:chgData name="이정민 " userId="f52646e9-191f-4898-90ba-76dc32710490" providerId="ADAL" clId="{90EEC870-5EA9-42FD-B0BD-7E95243A29E1}" dt="2019-11-17T05:00:40.314" v="641" actId="207"/>
        <pc:sldMkLst>
          <pc:docMk/>
          <pc:sldMk cId="86010699" sldId="311"/>
        </pc:sldMkLst>
        <pc:spChg chg="mod">
          <ac:chgData name="이정민 " userId="f52646e9-191f-4898-90ba-76dc32710490" providerId="ADAL" clId="{90EEC870-5EA9-42FD-B0BD-7E95243A29E1}" dt="2019-11-17T05:00:40.314" v="641" actId="207"/>
          <ac:spMkLst>
            <pc:docMk/>
            <pc:sldMk cId="86010699" sldId="311"/>
            <ac:spMk id="9" creationId="{8B13396B-894A-471E-A6A3-E9E51839B10D}"/>
          </ac:spMkLst>
        </pc:spChg>
      </pc:sldChg>
      <pc:sldChg chg="del">
        <pc:chgData name="이정민 " userId="f52646e9-191f-4898-90ba-76dc32710490" providerId="ADAL" clId="{90EEC870-5EA9-42FD-B0BD-7E95243A29E1}" dt="2019-11-17T03:51:44.505" v="209" actId="2696"/>
        <pc:sldMkLst>
          <pc:docMk/>
          <pc:sldMk cId="547840551" sldId="311"/>
        </pc:sldMkLst>
      </pc:sldChg>
      <pc:sldChg chg="addSp delSp modSp add del">
        <pc:chgData name="이정민 " userId="f52646e9-191f-4898-90ba-76dc32710490" providerId="ADAL" clId="{90EEC870-5EA9-42FD-B0BD-7E95243A29E1}" dt="2019-11-17T05:09:39.377" v="866" actId="2696"/>
        <pc:sldMkLst>
          <pc:docMk/>
          <pc:sldMk cId="1498069968" sldId="312"/>
        </pc:sldMkLst>
        <pc:spChg chg="del">
          <ac:chgData name="이정민 " userId="f52646e9-191f-4898-90ba-76dc32710490" providerId="ADAL" clId="{90EEC870-5EA9-42FD-B0BD-7E95243A29E1}" dt="2019-11-17T05:03:46.118" v="646" actId="478"/>
          <ac:spMkLst>
            <pc:docMk/>
            <pc:sldMk cId="1498069968" sldId="312"/>
            <ac:spMk id="9" creationId="{8B13396B-894A-471E-A6A3-E9E51839B10D}"/>
          </ac:spMkLst>
        </pc:spChg>
        <pc:spChg chg="add mod">
          <ac:chgData name="이정민 " userId="f52646e9-191f-4898-90ba-76dc32710490" providerId="ADAL" clId="{90EEC870-5EA9-42FD-B0BD-7E95243A29E1}" dt="2019-11-17T05:06:32.047" v="698" actId="13926"/>
          <ac:spMkLst>
            <pc:docMk/>
            <pc:sldMk cId="1498069968" sldId="312"/>
            <ac:spMk id="14" creationId="{BFA6A0CD-69FC-4038-9536-EF2433309EAD}"/>
          </ac:spMkLst>
        </pc:spChg>
        <pc:picChg chg="mod">
          <ac:chgData name="이정민 " userId="f52646e9-191f-4898-90ba-76dc32710490" providerId="ADAL" clId="{90EEC870-5EA9-42FD-B0BD-7E95243A29E1}" dt="2019-11-17T05:05:25.547" v="652" actId="1076"/>
          <ac:picMkLst>
            <pc:docMk/>
            <pc:sldMk cId="1498069968" sldId="312"/>
            <ac:picMk id="10" creationId="{035BB3B2-FB49-4438-9A93-E34CD17F823D}"/>
          </ac:picMkLst>
        </pc:picChg>
        <pc:picChg chg="add mod">
          <ac:chgData name="이정민 " userId="f52646e9-191f-4898-90ba-76dc32710490" providerId="ADAL" clId="{90EEC870-5EA9-42FD-B0BD-7E95243A29E1}" dt="2019-11-17T05:06:16.125" v="673" actId="1076"/>
          <ac:picMkLst>
            <pc:docMk/>
            <pc:sldMk cId="1498069968" sldId="312"/>
            <ac:picMk id="12" creationId="{E91089AF-8A33-45FD-B25D-4D4BCEBB2AC9}"/>
          </ac:picMkLst>
        </pc:picChg>
        <pc:cxnChg chg="add del mod">
          <ac:chgData name="이정민 " userId="f52646e9-191f-4898-90ba-76dc32710490" providerId="ADAL" clId="{90EEC870-5EA9-42FD-B0BD-7E95243A29E1}" dt="2019-11-17T05:05:18.516" v="649" actId="11529"/>
          <ac:cxnSpMkLst>
            <pc:docMk/>
            <pc:sldMk cId="1498069968" sldId="312"/>
            <ac:cxnSpMk id="3" creationId="{BFEE137A-0DC5-4E4D-AC8E-C8E3FB298FE8}"/>
          </ac:cxnSpMkLst>
        </pc:cxnChg>
        <pc:cxnChg chg="add mod">
          <ac:chgData name="이정민 " userId="f52646e9-191f-4898-90ba-76dc32710490" providerId="ADAL" clId="{90EEC870-5EA9-42FD-B0BD-7E95243A29E1}" dt="2019-11-17T05:06:16.125" v="673" actId="1076"/>
          <ac:cxnSpMkLst>
            <pc:docMk/>
            <pc:sldMk cId="1498069968" sldId="312"/>
            <ac:cxnSpMk id="5" creationId="{CE1B109D-05FE-4122-B7F5-BC930CD4828E}"/>
          </ac:cxnSpMkLst>
        </pc:cxnChg>
      </pc:sldChg>
      <pc:sldChg chg="del">
        <pc:chgData name="이정민 " userId="f52646e9-191f-4898-90ba-76dc32710490" providerId="ADAL" clId="{90EEC870-5EA9-42FD-B0BD-7E95243A29E1}" dt="2019-11-17T03:51:44.489" v="208" actId="2696"/>
        <pc:sldMkLst>
          <pc:docMk/>
          <pc:sldMk cId="3389974881" sldId="312"/>
        </pc:sldMkLst>
      </pc:sldChg>
      <pc:sldChg chg="addSp delSp modSp add ord">
        <pc:chgData name="이정민 " userId="f52646e9-191f-4898-90ba-76dc32710490" providerId="ADAL" clId="{90EEC870-5EA9-42FD-B0BD-7E95243A29E1}" dt="2019-11-17T05:22:13.938" v="1179" actId="1076"/>
        <pc:sldMkLst>
          <pc:docMk/>
          <pc:sldMk cId="2831367519" sldId="313"/>
        </pc:sldMkLst>
        <pc:spChg chg="add del mod">
          <ac:chgData name="이정민 " userId="f52646e9-191f-4898-90ba-76dc32710490" providerId="ADAL" clId="{90EEC870-5EA9-42FD-B0BD-7E95243A29E1}" dt="2019-11-17T05:11:28.698" v="945" actId="478"/>
          <ac:spMkLst>
            <pc:docMk/>
            <pc:sldMk cId="2831367519" sldId="313"/>
            <ac:spMk id="2" creationId="{3CBB265C-A12C-4C37-B05C-356DFDD5F508}"/>
          </ac:spMkLst>
        </pc:spChg>
        <pc:spChg chg="del mod">
          <ac:chgData name="이정민 " userId="f52646e9-191f-4898-90ba-76dc32710490" providerId="ADAL" clId="{90EEC870-5EA9-42FD-B0BD-7E95243A29E1}" dt="2019-11-17T05:10:43.106" v="872" actId="478"/>
          <ac:spMkLst>
            <pc:docMk/>
            <pc:sldMk cId="2831367519" sldId="313"/>
            <ac:spMk id="14" creationId="{BFA6A0CD-69FC-4038-9536-EF2433309EAD}"/>
          </ac:spMkLst>
        </pc:spChg>
        <pc:spChg chg="add del">
          <ac:chgData name="이정민 " userId="f52646e9-191f-4898-90ba-76dc32710490" providerId="ADAL" clId="{90EEC870-5EA9-42FD-B0BD-7E95243A29E1}" dt="2019-11-17T05:11:25.361" v="943"/>
          <ac:spMkLst>
            <pc:docMk/>
            <pc:sldMk cId="2831367519" sldId="313"/>
            <ac:spMk id="16" creationId="{A17B5A2A-F359-4697-B102-621F7B6AF7CB}"/>
          </ac:spMkLst>
        </pc:spChg>
        <pc:spChg chg="add mod">
          <ac:chgData name="이정민 " userId="f52646e9-191f-4898-90ba-76dc32710490" providerId="ADAL" clId="{90EEC870-5EA9-42FD-B0BD-7E95243A29E1}" dt="2019-11-17T05:22:13.938" v="1179" actId="1076"/>
          <ac:spMkLst>
            <pc:docMk/>
            <pc:sldMk cId="2831367519" sldId="313"/>
            <ac:spMk id="17" creationId="{15A79612-1BDE-41F3-AE27-3573DF4DEB95}"/>
          </ac:spMkLst>
        </pc:spChg>
        <pc:picChg chg="del mod">
          <ac:chgData name="이정민 " userId="f52646e9-191f-4898-90ba-76dc32710490" providerId="ADAL" clId="{90EEC870-5EA9-42FD-B0BD-7E95243A29E1}" dt="2019-11-17T05:10:43.106" v="872" actId="478"/>
          <ac:picMkLst>
            <pc:docMk/>
            <pc:sldMk cId="2831367519" sldId="313"/>
            <ac:picMk id="10" creationId="{035BB3B2-FB49-4438-9A93-E34CD17F823D}"/>
          </ac:picMkLst>
        </pc:picChg>
        <pc:picChg chg="del mod">
          <ac:chgData name="이정민 " userId="f52646e9-191f-4898-90ba-76dc32710490" providerId="ADAL" clId="{90EEC870-5EA9-42FD-B0BD-7E95243A29E1}" dt="2019-11-17T05:10:43.106" v="872" actId="478"/>
          <ac:picMkLst>
            <pc:docMk/>
            <pc:sldMk cId="2831367519" sldId="313"/>
            <ac:picMk id="12" creationId="{E91089AF-8A33-45FD-B25D-4D4BCEBB2AC9}"/>
          </ac:picMkLst>
        </pc:picChg>
        <pc:cxnChg chg="add del mod">
          <ac:chgData name="이정민 " userId="f52646e9-191f-4898-90ba-76dc32710490" providerId="ADAL" clId="{90EEC870-5EA9-42FD-B0BD-7E95243A29E1}" dt="2019-11-17T05:10:55.699" v="877" actId="478"/>
          <ac:cxnSpMkLst>
            <pc:docMk/>
            <pc:sldMk cId="2831367519" sldId="313"/>
            <ac:cxnSpMk id="5" creationId="{CE1B109D-05FE-4122-B7F5-BC930CD4828E}"/>
          </ac:cxnSpMkLst>
        </pc:cxnChg>
      </pc:sldChg>
      <pc:sldChg chg="del">
        <pc:chgData name="이정민 " userId="f52646e9-191f-4898-90ba-76dc32710490" providerId="ADAL" clId="{90EEC870-5EA9-42FD-B0BD-7E95243A29E1}" dt="2019-11-17T03:46:01.244" v="31" actId="2696"/>
        <pc:sldMkLst>
          <pc:docMk/>
          <pc:sldMk cId="1353999714" sldId="314"/>
        </pc:sldMkLst>
      </pc:sldChg>
      <pc:sldChg chg="modSp add ord">
        <pc:chgData name="이정민 " userId="f52646e9-191f-4898-90ba-76dc32710490" providerId="ADAL" clId="{90EEC870-5EA9-42FD-B0BD-7E95243A29E1}" dt="2019-11-17T05:40:35.655" v="1520" actId="20577"/>
        <pc:sldMkLst>
          <pc:docMk/>
          <pc:sldMk cId="4160952407" sldId="314"/>
        </pc:sldMkLst>
        <pc:spChg chg="mod">
          <ac:chgData name="이정민 " userId="f52646e9-191f-4898-90ba-76dc32710490" providerId="ADAL" clId="{90EEC870-5EA9-42FD-B0BD-7E95243A29E1}" dt="2019-11-17T05:40:35.655" v="1520" actId="20577"/>
          <ac:spMkLst>
            <pc:docMk/>
            <pc:sldMk cId="4160952407" sldId="314"/>
            <ac:spMk id="2" creationId="{3CBB265C-A12C-4C37-B05C-356DFDD5F508}"/>
          </ac:spMkLst>
        </pc:spChg>
      </pc:sldChg>
      <pc:sldChg chg="addSp delSp modSp add ord">
        <pc:chgData name="이정민 " userId="f52646e9-191f-4898-90ba-76dc32710490" providerId="ADAL" clId="{90EEC870-5EA9-42FD-B0BD-7E95243A29E1}" dt="2019-11-17T05:42:38.465" v="1673" actId="20577"/>
        <pc:sldMkLst>
          <pc:docMk/>
          <pc:sldMk cId="2075025951" sldId="315"/>
        </pc:sldMkLst>
        <pc:spChg chg="add del mod">
          <ac:chgData name="이정민 " userId="f52646e9-191f-4898-90ba-76dc32710490" providerId="ADAL" clId="{90EEC870-5EA9-42FD-B0BD-7E95243A29E1}" dt="2019-11-17T05:21:20.057" v="1174"/>
          <ac:spMkLst>
            <pc:docMk/>
            <pc:sldMk cId="2075025951" sldId="315"/>
            <ac:spMk id="2" creationId="{B7272404-444D-4C8C-8C05-8A4C0A269A88}"/>
          </ac:spMkLst>
        </pc:spChg>
        <pc:spChg chg="add mod">
          <ac:chgData name="이정민 " userId="f52646e9-191f-4898-90ba-76dc32710490" providerId="ADAL" clId="{90EEC870-5EA9-42FD-B0BD-7E95243A29E1}" dt="2019-11-17T05:42:38.465" v="1673" actId="20577"/>
          <ac:spMkLst>
            <pc:docMk/>
            <pc:sldMk cId="2075025951" sldId="315"/>
            <ac:spMk id="9" creationId="{882B1CFF-5429-4D5D-90EE-C6DFE36FDA5F}"/>
          </ac:spMkLst>
        </pc:spChg>
        <pc:spChg chg="del">
          <ac:chgData name="이정민 " userId="f52646e9-191f-4898-90ba-76dc32710490" providerId="ADAL" clId="{90EEC870-5EA9-42FD-B0BD-7E95243A29E1}" dt="2019-11-17T05:10:22.949" v="870" actId="478"/>
          <ac:spMkLst>
            <pc:docMk/>
            <pc:sldMk cId="2075025951" sldId="315"/>
            <ac:spMk id="12" creationId="{A153C4C8-79FA-4BAF-8A6A-B8F126097BD4}"/>
          </ac:spMkLst>
        </pc:spChg>
        <pc:picChg chg="del">
          <ac:chgData name="이정민 " userId="f52646e9-191f-4898-90ba-76dc32710490" providerId="ADAL" clId="{90EEC870-5EA9-42FD-B0BD-7E95243A29E1}" dt="2019-11-17T05:10:22.949" v="870" actId="478"/>
          <ac:picMkLst>
            <pc:docMk/>
            <pc:sldMk cId="2075025951" sldId="315"/>
            <ac:picMk id="10" creationId="{22D3F6B2-6097-4491-AADD-E6D75C967E1E}"/>
          </ac:picMkLst>
        </pc:picChg>
      </pc:sldChg>
      <pc:sldChg chg="del">
        <pc:chgData name="이정민 " userId="f52646e9-191f-4898-90ba-76dc32710490" providerId="ADAL" clId="{90EEC870-5EA9-42FD-B0BD-7E95243A29E1}" dt="2019-11-17T03:46:05.478" v="32" actId="2696"/>
        <pc:sldMkLst>
          <pc:docMk/>
          <pc:sldMk cId="3772989100" sldId="316"/>
        </pc:sldMkLst>
      </pc:sldChg>
      <pc:sldChg chg="addSp modSp add">
        <pc:chgData name="이정민 " userId="f52646e9-191f-4898-90ba-76dc32710490" providerId="ADAL" clId="{90EEC870-5EA9-42FD-B0BD-7E95243A29E1}" dt="2019-11-17T05:44:56.254" v="1781" actId="20577"/>
        <pc:sldMkLst>
          <pc:docMk/>
          <pc:sldMk cId="4177046531" sldId="316"/>
        </pc:sldMkLst>
        <pc:spChg chg="mod">
          <ac:chgData name="이정민 " userId="f52646e9-191f-4898-90ba-76dc32710490" providerId="ADAL" clId="{90EEC870-5EA9-42FD-B0BD-7E95243A29E1}" dt="2019-11-17T05:21:31.948" v="1176"/>
          <ac:spMkLst>
            <pc:docMk/>
            <pc:sldMk cId="4177046531" sldId="316"/>
            <ac:spMk id="2" creationId="{B7272404-444D-4C8C-8C05-8A4C0A269A88}"/>
          </ac:spMkLst>
        </pc:spChg>
        <pc:spChg chg="add mod">
          <ac:chgData name="이정민 " userId="f52646e9-191f-4898-90ba-76dc32710490" providerId="ADAL" clId="{90EEC870-5EA9-42FD-B0BD-7E95243A29E1}" dt="2019-11-17T05:44:56.254" v="1781" actId="20577"/>
          <ac:spMkLst>
            <pc:docMk/>
            <pc:sldMk cId="4177046531" sldId="316"/>
            <ac:spMk id="9" creationId="{F2876362-DF50-40BF-9101-476279A2DAD8}"/>
          </ac:spMkLst>
        </pc:spChg>
      </pc:sldChg>
      <pc:sldChg chg="del">
        <pc:chgData name="이정민 " userId="f52646e9-191f-4898-90ba-76dc32710490" providerId="ADAL" clId="{90EEC870-5EA9-42FD-B0BD-7E95243A29E1}" dt="2019-11-17T03:46:08.791" v="34" actId="2696"/>
        <pc:sldMkLst>
          <pc:docMk/>
          <pc:sldMk cId="3234969480" sldId="317"/>
        </pc:sldMkLst>
      </pc:sldChg>
      <pc:sldChg chg="addSp delSp modSp add">
        <pc:chgData name="이정민 " userId="f52646e9-191f-4898-90ba-76dc32710490" providerId="ADAL" clId="{90EEC870-5EA9-42FD-B0BD-7E95243A29E1}" dt="2019-11-17T05:47:03.662" v="1887"/>
        <pc:sldMkLst>
          <pc:docMk/>
          <pc:sldMk cId="3272338709" sldId="317"/>
        </pc:sldMkLst>
        <pc:spChg chg="del mod">
          <ac:chgData name="이정민 " userId="f52646e9-191f-4898-90ba-76dc32710490" providerId="ADAL" clId="{90EEC870-5EA9-42FD-B0BD-7E95243A29E1}" dt="2019-11-17T05:34:02.458" v="1427" actId="478"/>
          <ac:spMkLst>
            <pc:docMk/>
            <pc:sldMk cId="3272338709" sldId="317"/>
            <ac:spMk id="2" creationId="{B7272404-444D-4C8C-8C05-8A4C0A269A88}"/>
          </ac:spMkLst>
        </pc:spChg>
        <pc:spChg chg="add mod">
          <ac:chgData name="이정민 " userId="f52646e9-191f-4898-90ba-76dc32710490" providerId="ADAL" clId="{90EEC870-5EA9-42FD-B0BD-7E95243A29E1}" dt="2019-11-17T05:45:42.418" v="1807" actId="5793"/>
          <ac:spMkLst>
            <pc:docMk/>
            <pc:sldMk cId="3272338709" sldId="317"/>
            <ac:spMk id="16" creationId="{755A2A23-4DF7-43C7-90B2-CBF50B5B0621}"/>
          </ac:spMkLst>
        </pc:spChg>
        <pc:spChg chg="add mod">
          <ac:chgData name="이정민 " userId="f52646e9-191f-4898-90ba-76dc32710490" providerId="ADAL" clId="{90EEC870-5EA9-42FD-B0BD-7E95243A29E1}" dt="2019-11-17T05:46:15.569" v="1860" actId="20577"/>
          <ac:spMkLst>
            <pc:docMk/>
            <pc:sldMk cId="3272338709" sldId="317"/>
            <ac:spMk id="18" creationId="{7DEFFE1A-A393-44A9-98C3-676D785F4C82}"/>
          </ac:spMkLst>
        </pc:spChg>
        <pc:spChg chg="add mod">
          <ac:chgData name="이정민 " userId="f52646e9-191f-4898-90ba-76dc32710490" providerId="ADAL" clId="{90EEC870-5EA9-42FD-B0BD-7E95243A29E1}" dt="2019-11-17T05:46:45.150" v="1885" actId="1076"/>
          <ac:spMkLst>
            <pc:docMk/>
            <pc:sldMk cId="3272338709" sldId="317"/>
            <ac:spMk id="19" creationId="{94CD1A2E-2E5A-4C1F-8228-BB3D6CC1B1E3}"/>
          </ac:spMkLst>
        </pc:spChg>
        <pc:spChg chg="add del">
          <ac:chgData name="이정민 " userId="f52646e9-191f-4898-90ba-76dc32710490" providerId="ADAL" clId="{90EEC870-5EA9-42FD-B0BD-7E95243A29E1}" dt="2019-11-17T05:47:03.662" v="1887"/>
          <ac:spMkLst>
            <pc:docMk/>
            <pc:sldMk cId="3272338709" sldId="317"/>
            <ac:spMk id="20" creationId="{964DFA1D-5721-4E7B-A648-B626495F22C0}"/>
          </ac:spMkLst>
        </pc:spChg>
        <pc:picChg chg="add del mod">
          <ac:chgData name="이정민 " userId="f52646e9-191f-4898-90ba-76dc32710490" providerId="ADAL" clId="{90EEC870-5EA9-42FD-B0BD-7E95243A29E1}" dt="2019-11-17T05:33:53.721" v="1422" actId="478"/>
          <ac:picMkLst>
            <pc:docMk/>
            <pc:sldMk cId="3272338709" sldId="317"/>
            <ac:picMk id="1026" creationId="{FFBE4D9F-C9C6-4EBC-BB60-B25879E3CA71}"/>
          </ac:picMkLst>
        </pc:picChg>
        <pc:picChg chg="add mod">
          <ac:chgData name="이정민 " userId="f52646e9-191f-4898-90ba-76dc32710490" providerId="ADAL" clId="{90EEC870-5EA9-42FD-B0BD-7E95243A29E1}" dt="2019-11-17T05:45:14.998" v="1784" actId="1076"/>
          <ac:picMkLst>
            <pc:docMk/>
            <pc:sldMk cId="3272338709" sldId="317"/>
            <ac:picMk id="1028" creationId="{06BFD5D0-B272-4961-AB34-A87FA4546EF8}"/>
          </ac:picMkLst>
        </pc:picChg>
        <pc:picChg chg="add mod">
          <ac:chgData name="이정민 " userId="f52646e9-191f-4898-90ba-76dc32710490" providerId="ADAL" clId="{90EEC870-5EA9-42FD-B0BD-7E95243A29E1}" dt="2019-11-17T05:45:14.998" v="1784" actId="1076"/>
          <ac:picMkLst>
            <pc:docMk/>
            <pc:sldMk cId="3272338709" sldId="317"/>
            <ac:picMk id="1030" creationId="{073556EC-C920-4737-A0A9-DAFFC375C6D0}"/>
          </ac:picMkLst>
        </pc:picChg>
        <pc:cxnChg chg="add mod">
          <ac:chgData name="이정민 " userId="f52646e9-191f-4898-90ba-76dc32710490" providerId="ADAL" clId="{90EEC870-5EA9-42FD-B0BD-7E95243A29E1}" dt="2019-11-17T05:45:14.998" v="1784" actId="1076"/>
          <ac:cxnSpMkLst>
            <pc:docMk/>
            <pc:sldMk cId="3272338709" sldId="317"/>
            <ac:cxnSpMk id="4" creationId="{D4469A46-E39F-44F4-9D2F-E356140F361F}"/>
          </ac:cxnSpMkLst>
        </pc:cxnChg>
      </pc:sldChg>
      <pc:sldChg chg="del">
        <pc:chgData name="이정민 " userId="f52646e9-191f-4898-90ba-76dc32710490" providerId="ADAL" clId="{90EEC870-5EA9-42FD-B0BD-7E95243A29E1}" dt="2019-11-17T03:46:11.041" v="36" actId="2696"/>
        <pc:sldMkLst>
          <pc:docMk/>
          <pc:sldMk cId="601405512" sldId="318"/>
        </pc:sldMkLst>
      </pc:sldChg>
      <pc:sldChg chg="modSp add del">
        <pc:chgData name="이정민 " userId="f52646e9-191f-4898-90ba-76dc32710490" providerId="ADAL" clId="{90EEC870-5EA9-42FD-B0BD-7E95243A29E1}" dt="2019-11-17T06:29:21.785" v="3026"/>
        <pc:sldMkLst>
          <pc:docMk/>
          <pc:sldMk cId="3093799777" sldId="318"/>
        </pc:sldMkLst>
        <pc:spChg chg="mod">
          <ac:chgData name="이정민 " userId="f52646e9-191f-4898-90ba-76dc32710490" providerId="ADAL" clId="{90EEC870-5EA9-42FD-B0BD-7E95243A29E1}" dt="2019-11-17T06:29:21.785" v="3026"/>
          <ac:spMkLst>
            <pc:docMk/>
            <pc:sldMk cId="3093799777" sldId="318"/>
            <ac:spMk id="17" creationId="{15A79612-1BDE-41F3-AE27-3573DF4DEB95}"/>
          </ac:spMkLst>
        </pc:spChg>
      </pc:sldChg>
      <pc:sldChg chg="add del">
        <pc:chgData name="이정민 " userId="f52646e9-191f-4898-90ba-76dc32710490" providerId="ADAL" clId="{90EEC870-5EA9-42FD-B0BD-7E95243A29E1}" dt="2019-11-17T05:25:19.263" v="1191"/>
        <pc:sldMkLst>
          <pc:docMk/>
          <pc:sldMk cId="154216621" sldId="319"/>
        </pc:sldMkLst>
      </pc:sldChg>
      <pc:sldChg chg="add del">
        <pc:chgData name="이정민 " userId="f52646e9-191f-4898-90ba-76dc32710490" providerId="ADAL" clId="{90EEC870-5EA9-42FD-B0BD-7E95243A29E1}" dt="2019-11-17T05:24:17.825" v="1188"/>
        <pc:sldMkLst>
          <pc:docMk/>
          <pc:sldMk cId="807533584" sldId="319"/>
        </pc:sldMkLst>
      </pc:sldChg>
      <pc:sldChg chg="del">
        <pc:chgData name="이정민 " userId="f52646e9-191f-4898-90ba-76dc32710490" providerId="ADAL" clId="{90EEC870-5EA9-42FD-B0BD-7E95243A29E1}" dt="2019-11-17T03:46:01.228" v="30" actId="2696"/>
        <pc:sldMkLst>
          <pc:docMk/>
          <pc:sldMk cId="1581400492" sldId="319"/>
        </pc:sldMkLst>
      </pc:sldChg>
      <pc:sldChg chg="addSp delSp modSp add del">
        <pc:chgData name="이정민 " userId="f52646e9-191f-4898-90ba-76dc32710490" providerId="ADAL" clId="{90EEC870-5EA9-42FD-B0BD-7E95243A29E1}" dt="2019-11-17T05:26:29.691" v="1216"/>
        <pc:sldMkLst>
          <pc:docMk/>
          <pc:sldMk cId="2789956527" sldId="319"/>
        </pc:sldMkLst>
        <pc:spChg chg="add del mod">
          <ac:chgData name="이정민 " userId="f52646e9-191f-4898-90ba-76dc32710490" providerId="ADAL" clId="{90EEC870-5EA9-42FD-B0BD-7E95243A29E1}" dt="2019-11-17T05:25:59.950" v="1209" actId="478"/>
          <ac:spMkLst>
            <pc:docMk/>
            <pc:sldMk cId="2789956527" sldId="319"/>
            <ac:spMk id="52" creationId="{E9FE6E43-A9E9-4D74-85AF-10AB450F7814}"/>
          </ac:spMkLst>
        </pc:spChg>
        <pc:spChg chg="add">
          <ac:chgData name="이정민 " userId="f52646e9-191f-4898-90ba-76dc32710490" providerId="ADAL" clId="{90EEC870-5EA9-42FD-B0BD-7E95243A29E1}" dt="2019-11-17T05:26:14.394" v="1215"/>
          <ac:spMkLst>
            <pc:docMk/>
            <pc:sldMk cId="2789956527" sldId="319"/>
            <ac:spMk id="53" creationId="{0911CF5B-BB2B-473B-9D18-475B7C2955BA}"/>
          </ac:spMkLst>
        </pc:spChg>
        <pc:picChg chg="add del">
          <ac:chgData name="이정민 " userId="f52646e9-191f-4898-90ba-76dc32710490" providerId="ADAL" clId="{90EEC870-5EA9-42FD-B0BD-7E95243A29E1}" dt="2019-11-17T05:25:59.982" v="1210" actId="478"/>
          <ac:picMkLst>
            <pc:docMk/>
            <pc:sldMk cId="2789956527" sldId="319"/>
            <ac:picMk id="3" creationId="{BA919922-10F5-46E7-B791-345DB8E4247A}"/>
          </ac:picMkLst>
        </pc:picChg>
        <pc:picChg chg="add del">
          <ac:chgData name="이정민 " userId="f52646e9-191f-4898-90ba-76dc32710490" providerId="ADAL" clId="{90EEC870-5EA9-42FD-B0BD-7E95243A29E1}" dt="2019-11-17T05:25:59.982" v="1210" actId="478"/>
          <ac:picMkLst>
            <pc:docMk/>
            <pc:sldMk cId="2789956527" sldId="319"/>
            <ac:picMk id="6" creationId="{445FF60A-E85A-4395-B24D-05C1741B0865}"/>
          </ac:picMkLst>
        </pc:picChg>
        <pc:picChg chg="add del">
          <ac:chgData name="이정민 " userId="f52646e9-191f-4898-90ba-76dc32710490" providerId="ADAL" clId="{90EEC870-5EA9-42FD-B0BD-7E95243A29E1}" dt="2019-11-17T05:25:59.982" v="1210" actId="478"/>
          <ac:picMkLst>
            <pc:docMk/>
            <pc:sldMk cId="2789956527" sldId="319"/>
            <ac:picMk id="12" creationId="{79113833-9979-4B97-8E54-3BEFAC2C353C}"/>
          </ac:picMkLst>
        </pc:picChg>
        <pc:picChg chg="add del">
          <ac:chgData name="이정민 " userId="f52646e9-191f-4898-90ba-76dc32710490" providerId="ADAL" clId="{90EEC870-5EA9-42FD-B0BD-7E95243A29E1}" dt="2019-11-17T05:25:59.950" v="1209" actId="478"/>
          <ac:picMkLst>
            <pc:docMk/>
            <pc:sldMk cId="2789956527" sldId="319"/>
            <ac:picMk id="14" creationId="{D0640A2E-2046-4806-AA82-20627D0EBC2C}"/>
          </ac:picMkLst>
        </pc:picChg>
        <pc:picChg chg="del mod">
          <ac:chgData name="이정민 " userId="f52646e9-191f-4898-90ba-76dc32710490" providerId="ADAL" clId="{90EEC870-5EA9-42FD-B0BD-7E95243A29E1}" dt="2019-11-17T05:26:09.081" v="1214" actId="478"/>
          <ac:picMkLst>
            <pc:docMk/>
            <pc:sldMk cId="2789956527" sldId="319"/>
            <ac:picMk id="29" creationId="{9EBC3D42-7E21-4FE4-9D3D-FFCDCCD4B791}"/>
          </ac:picMkLst>
        </pc:picChg>
        <pc:picChg chg="add del mod">
          <ac:chgData name="이정민 " userId="f52646e9-191f-4898-90ba-76dc32710490" providerId="ADAL" clId="{90EEC870-5EA9-42FD-B0BD-7E95243A29E1}" dt="2019-11-17T05:25:59.950" v="1209" actId="478"/>
          <ac:picMkLst>
            <pc:docMk/>
            <pc:sldMk cId="2789956527" sldId="319"/>
            <ac:picMk id="45" creationId="{D74D1F20-AFC0-4C2F-8AE9-AF652874350F}"/>
          </ac:picMkLst>
        </pc:picChg>
        <pc:picChg chg="add del mod">
          <ac:chgData name="이정민 " userId="f52646e9-191f-4898-90ba-76dc32710490" providerId="ADAL" clId="{90EEC870-5EA9-42FD-B0BD-7E95243A29E1}" dt="2019-11-17T05:25:59.950" v="1209" actId="478"/>
          <ac:picMkLst>
            <pc:docMk/>
            <pc:sldMk cId="2789956527" sldId="319"/>
            <ac:picMk id="46" creationId="{CA39B234-6D6B-4414-8288-8CDABA276A61}"/>
          </ac:picMkLst>
        </pc:picChg>
        <pc:picChg chg="add del mod">
          <ac:chgData name="이정민 " userId="f52646e9-191f-4898-90ba-76dc32710490" providerId="ADAL" clId="{90EEC870-5EA9-42FD-B0BD-7E95243A29E1}" dt="2019-11-17T05:25:59.950" v="1209" actId="478"/>
          <ac:picMkLst>
            <pc:docMk/>
            <pc:sldMk cId="2789956527" sldId="319"/>
            <ac:picMk id="51" creationId="{2DACCCAA-BF41-4363-AC09-2427D5385B6D}"/>
          </ac:picMkLst>
        </pc:picChg>
        <pc:picChg chg="add">
          <ac:chgData name="이정민 " userId="f52646e9-191f-4898-90ba-76dc32710490" providerId="ADAL" clId="{90EEC870-5EA9-42FD-B0BD-7E95243A29E1}" dt="2019-11-17T05:26:29.691" v="1216"/>
          <ac:picMkLst>
            <pc:docMk/>
            <pc:sldMk cId="2789956527" sldId="319"/>
            <ac:picMk id="55" creationId="{9F45A8ED-6991-48EB-AC20-C8448EF20AA9}"/>
          </ac:picMkLst>
        </pc:picChg>
        <pc:cxnChg chg="add del mod">
          <ac:chgData name="이정민 " userId="f52646e9-191f-4898-90ba-76dc32710490" providerId="ADAL" clId="{90EEC870-5EA9-42FD-B0BD-7E95243A29E1}" dt="2019-11-17T05:25:59.982" v="1210" actId="478"/>
          <ac:cxnSpMkLst>
            <pc:docMk/>
            <pc:sldMk cId="2789956527" sldId="319"/>
            <ac:cxnSpMk id="16" creationId="{4B86201E-F0BA-49ED-9FAA-3F7E354D95DA}"/>
          </ac:cxnSpMkLst>
        </pc:cxnChg>
        <pc:cxnChg chg="add del mod">
          <ac:chgData name="이정민 " userId="f52646e9-191f-4898-90ba-76dc32710490" providerId="ADAL" clId="{90EEC870-5EA9-42FD-B0BD-7E95243A29E1}" dt="2019-11-17T05:25:59.982" v="1210" actId="478"/>
          <ac:cxnSpMkLst>
            <pc:docMk/>
            <pc:sldMk cId="2789956527" sldId="319"/>
            <ac:cxnSpMk id="19" creationId="{7AAE3D08-365D-4D44-B841-8C6EF1FF824E}"/>
          </ac:cxnSpMkLst>
        </pc:cxnChg>
        <pc:cxnChg chg="add del mod">
          <ac:chgData name="이정민 " userId="f52646e9-191f-4898-90ba-76dc32710490" providerId="ADAL" clId="{90EEC870-5EA9-42FD-B0BD-7E95243A29E1}" dt="2019-11-17T05:26:00.013" v="1211" actId="478"/>
          <ac:cxnSpMkLst>
            <pc:docMk/>
            <pc:sldMk cId="2789956527" sldId="319"/>
            <ac:cxnSpMk id="22" creationId="{33228B8F-D9AE-44FC-A3B1-51D0037C5339}"/>
          </ac:cxnSpMkLst>
        </pc:cxnChg>
        <pc:cxnChg chg="add del">
          <ac:chgData name="이정민 " userId="f52646e9-191f-4898-90ba-76dc32710490" providerId="ADAL" clId="{90EEC870-5EA9-42FD-B0BD-7E95243A29E1}" dt="2019-11-17T05:25:59.982" v="1210" actId="478"/>
          <ac:cxnSpMkLst>
            <pc:docMk/>
            <pc:sldMk cId="2789956527" sldId="319"/>
            <ac:cxnSpMk id="24" creationId="{6A2C4313-41D7-4114-BE0E-A7ED12B6BA0B}"/>
          </ac:cxnSpMkLst>
        </pc:cxnChg>
        <pc:cxnChg chg="add del mod">
          <ac:chgData name="이정민 " userId="f52646e9-191f-4898-90ba-76dc32710490" providerId="ADAL" clId="{90EEC870-5EA9-42FD-B0BD-7E95243A29E1}" dt="2019-11-17T05:25:59.950" v="1209" actId="478"/>
          <ac:cxnSpMkLst>
            <pc:docMk/>
            <pc:sldMk cId="2789956527" sldId="319"/>
            <ac:cxnSpMk id="47" creationId="{350F2BA7-D46C-4B00-8C3F-D9D1BA07AF17}"/>
          </ac:cxnSpMkLst>
        </pc:cxnChg>
        <pc:cxnChg chg="add del mod">
          <ac:chgData name="이정민 " userId="f52646e9-191f-4898-90ba-76dc32710490" providerId="ADAL" clId="{90EEC870-5EA9-42FD-B0BD-7E95243A29E1}" dt="2019-11-17T05:25:59.950" v="1209" actId="478"/>
          <ac:cxnSpMkLst>
            <pc:docMk/>
            <pc:sldMk cId="2789956527" sldId="319"/>
            <ac:cxnSpMk id="48" creationId="{CED4C40F-CC3F-44A4-8149-71FE162146B5}"/>
          </ac:cxnSpMkLst>
        </pc:cxnChg>
        <pc:cxnChg chg="add del mod">
          <ac:chgData name="이정민 " userId="f52646e9-191f-4898-90ba-76dc32710490" providerId="ADAL" clId="{90EEC870-5EA9-42FD-B0BD-7E95243A29E1}" dt="2019-11-17T05:25:59.950" v="1209" actId="478"/>
          <ac:cxnSpMkLst>
            <pc:docMk/>
            <pc:sldMk cId="2789956527" sldId="319"/>
            <ac:cxnSpMk id="49" creationId="{FC5B8C99-5EBA-47B1-86B6-6022ACCEC12E}"/>
          </ac:cxnSpMkLst>
        </pc:cxnChg>
        <pc:cxnChg chg="add del mod">
          <ac:chgData name="이정민 " userId="f52646e9-191f-4898-90ba-76dc32710490" providerId="ADAL" clId="{90EEC870-5EA9-42FD-B0BD-7E95243A29E1}" dt="2019-11-17T05:25:59.950" v="1209" actId="478"/>
          <ac:cxnSpMkLst>
            <pc:docMk/>
            <pc:sldMk cId="2789956527" sldId="319"/>
            <ac:cxnSpMk id="50" creationId="{93295593-E2AC-400F-86D8-DE721A8A6CD6}"/>
          </ac:cxnSpMkLst>
        </pc:cxnChg>
        <pc:cxnChg chg="add">
          <ac:chgData name="이정민 " userId="f52646e9-191f-4898-90ba-76dc32710490" providerId="ADAL" clId="{90EEC870-5EA9-42FD-B0BD-7E95243A29E1}" dt="2019-11-17T05:26:29.691" v="1216"/>
          <ac:cxnSpMkLst>
            <pc:docMk/>
            <pc:sldMk cId="2789956527" sldId="319"/>
            <ac:cxnSpMk id="54" creationId="{D49D468C-0A82-4129-A3F3-56EC3FE62593}"/>
          </ac:cxnSpMkLst>
        </pc:cxnChg>
      </pc:sldChg>
      <pc:sldChg chg="del">
        <pc:chgData name="이정민 " userId="f52646e9-191f-4898-90ba-76dc32710490" providerId="ADAL" clId="{90EEC870-5EA9-42FD-B0BD-7E95243A29E1}" dt="2019-11-17T03:46:05.494" v="33" actId="2696"/>
        <pc:sldMkLst>
          <pc:docMk/>
          <pc:sldMk cId="1258903064" sldId="320"/>
        </pc:sldMkLst>
      </pc:sldChg>
      <pc:sldChg chg="add del">
        <pc:chgData name="이정민 " userId="f52646e9-191f-4898-90ba-76dc32710490" providerId="ADAL" clId="{90EEC870-5EA9-42FD-B0BD-7E95243A29E1}" dt="2019-11-17T05:49:17.923" v="1897" actId="2696"/>
        <pc:sldMkLst>
          <pc:docMk/>
          <pc:sldMk cId="2818896287" sldId="320"/>
        </pc:sldMkLst>
      </pc:sldChg>
      <pc:sldChg chg="del">
        <pc:chgData name="이정민 " userId="f52646e9-191f-4898-90ba-76dc32710490" providerId="ADAL" clId="{90EEC870-5EA9-42FD-B0BD-7E95243A29E1}" dt="2019-11-17T03:46:08.806" v="35" actId="2696"/>
        <pc:sldMkLst>
          <pc:docMk/>
          <pc:sldMk cId="1328008208" sldId="321"/>
        </pc:sldMkLst>
      </pc:sldChg>
      <pc:sldChg chg="addSp delSp modSp add">
        <pc:chgData name="이정민 " userId="f52646e9-191f-4898-90ba-76dc32710490" providerId="ADAL" clId="{90EEC870-5EA9-42FD-B0BD-7E95243A29E1}" dt="2019-11-17T05:40:46.855" v="1539"/>
        <pc:sldMkLst>
          <pc:docMk/>
          <pc:sldMk cId="3912881853" sldId="321"/>
        </pc:sldMkLst>
        <pc:spChg chg="del">
          <ac:chgData name="이정민 " userId="f52646e9-191f-4898-90ba-76dc32710490" providerId="ADAL" clId="{90EEC870-5EA9-42FD-B0BD-7E95243A29E1}" dt="2019-11-17T05:30:06.208" v="1328" actId="478"/>
          <ac:spMkLst>
            <pc:docMk/>
            <pc:sldMk cId="3912881853" sldId="321"/>
            <ac:spMk id="12" creationId="{A153C4C8-79FA-4BAF-8A6A-B8F126097BD4}"/>
          </ac:spMkLst>
        </pc:spChg>
        <pc:spChg chg="add mod">
          <ac:chgData name="이정민 " userId="f52646e9-191f-4898-90ba-76dc32710490" providerId="ADAL" clId="{90EEC870-5EA9-42FD-B0BD-7E95243A29E1}" dt="2019-11-17T05:40:46.855" v="1539"/>
          <ac:spMkLst>
            <pc:docMk/>
            <pc:sldMk cId="3912881853" sldId="321"/>
            <ac:spMk id="13" creationId="{2FE1885A-25EF-412B-8995-9BCB740F1D2C}"/>
          </ac:spMkLst>
        </pc:spChg>
        <pc:picChg chg="del">
          <ac:chgData name="이정민 " userId="f52646e9-191f-4898-90ba-76dc32710490" providerId="ADAL" clId="{90EEC870-5EA9-42FD-B0BD-7E95243A29E1}" dt="2019-11-17T05:30:04.239" v="1327" actId="478"/>
          <ac:picMkLst>
            <pc:docMk/>
            <pc:sldMk cId="3912881853" sldId="321"/>
            <ac:picMk id="10" creationId="{22D3F6B2-6097-4491-AADD-E6D75C967E1E}"/>
          </ac:picMkLst>
        </pc:picChg>
      </pc:sldChg>
      <pc:sldChg chg="delSp add del">
        <pc:chgData name="이정민 " userId="f52646e9-191f-4898-90ba-76dc32710490" providerId="ADAL" clId="{90EEC870-5EA9-42FD-B0BD-7E95243A29E1}" dt="2019-11-17T05:47:57.624" v="1893" actId="2696"/>
        <pc:sldMkLst>
          <pc:docMk/>
          <pc:sldMk cId="3125515352" sldId="322"/>
        </pc:sldMkLst>
        <pc:picChg chg="del">
          <ac:chgData name="이정민 " userId="f52646e9-191f-4898-90ba-76dc32710490" providerId="ADAL" clId="{90EEC870-5EA9-42FD-B0BD-7E95243A29E1}" dt="2019-11-17T05:36:02.293" v="1467" actId="478"/>
          <ac:picMkLst>
            <pc:docMk/>
            <pc:sldMk cId="3125515352" sldId="322"/>
            <ac:picMk id="1028" creationId="{06BFD5D0-B272-4961-AB34-A87FA4546EF8}"/>
          </ac:picMkLst>
        </pc:picChg>
        <pc:picChg chg="del">
          <ac:chgData name="이정민 " userId="f52646e9-191f-4898-90ba-76dc32710490" providerId="ADAL" clId="{90EEC870-5EA9-42FD-B0BD-7E95243A29E1}" dt="2019-11-17T05:36:02.293" v="1467" actId="478"/>
          <ac:picMkLst>
            <pc:docMk/>
            <pc:sldMk cId="3125515352" sldId="322"/>
            <ac:picMk id="1030" creationId="{073556EC-C920-4737-A0A9-DAFFC375C6D0}"/>
          </ac:picMkLst>
        </pc:picChg>
        <pc:cxnChg chg="del">
          <ac:chgData name="이정민 " userId="f52646e9-191f-4898-90ba-76dc32710490" providerId="ADAL" clId="{90EEC870-5EA9-42FD-B0BD-7E95243A29E1}" dt="2019-11-17T05:36:02.293" v="1467" actId="478"/>
          <ac:cxnSpMkLst>
            <pc:docMk/>
            <pc:sldMk cId="3125515352" sldId="322"/>
            <ac:cxnSpMk id="4" creationId="{D4469A46-E39F-44F4-9D2F-E356140F361F}"/>
          </ac:cxnSpMkLst>
        </pc:cxnChg>
      </pc:sldChg>
      <pc:sldChg chg="del">
        <pc:chgData name="이정민 " userId="f52646e9-191f-4898-90ba-76dc32710490" providerId="ADAL" clId="{90EEC870-5EA9-42FD-B0BD-7E95243A29E1}" dt="2019-11-17T03:46:11.041" v="37" actId="2696"/>
        <pc:sldMkLst>
          <pc:docMk/>
          <pc:sldMk cId="3319608982" sldId="322"/>
        </pc:sldMkLst>
      </pc:sldChg>
      <pc:sldChg chg="del">
        <pc:chgData name="이정민 " userId="f52646e9-191f-4898-90ba-76dc32710490" providerId="ADAL" clId="{90EEC870-5EA9-42FD-B0BD-7E95243A29E1}" dt="2019-11-17T03:46:20.244" v="41" actId="2696"/>
        <pc:sldMkLst>
          <pc:docMk/>
          <pc:sldMk cId="3797922772" sldId="323"/>
        </pc:sldMkLst>
      </pc:sldChg>
      <pc:sldChg chg="addSp delSp modSp add">
        <pc:chgData name="이정민 " userId="f52646e9-191f-4898-90ba-76dc32710490" providerId="ADAL" clId="{90EEC870-5EA9-42FD-B0BD-7E95243A29E1}" dt="2019-11-17T05:47:34.421" v="1892" actId="1076"/>
        <pc:sldMkLst>
          <pc:docMk/>
          <pc:sldMk cId="3831254889" sldId="323"/>
        </pc:sldMkLst>
        <pc:spChg chg="add mod">
          <ac:chgData name="이정민 " userId="f52646e9-191f-4898-90ba-76dc32710490" providerId="ADAL" clId="{90EEC870-5EA9-42FD-B0BD-7E95243A29E1}" dt="2019-11-17T05:47:34.421" v="1892" actId="1076"/>
          <ac:spMkLst>
            <pc:docMk/>
            <pc:sldMk cId="3831254889" sldId="323"/>
            <ac:spMk id="2" creationId="{CC28652C-E3D6-477C-84A8-DFFA3348A06A}"/>
          </ac:spMkLst>
        </pc:spChg>
        <pc:spChg chg="del">
          <ac:chgData name="이정민 " userId="f52646e9-191f-4898-90ba-76dc32710490" providerId="ADAL" clId="{90EEC870-5EA9-42FD-B0BD-7E95243A29E1}" dt="2019-11-17T05:47:13.771" v="1889" actId="478"/>
          <ac:spMkLst>
            <pc:docMk/>
            <pc:sldMk cId="3831254889" sldId="323"/>
            <ac:spMk id="18" creationId="{7DEFFE1A-A393-44A9-98C3-676D785F4C82}"/>
          </ac:spMkLst>
        </pc:spChg>
        <pc:spChg chg="del">
          <ac:chgData name="이정민 " userId="f52646e9-191f-4898-90ba-76dc32710490" providerId="ADAL" clId="{90EEC870-5EA9-42FD-B0BD-7E95243A29E1}" dt="2019-11-17T05:47:13.771" v="1889" actId="478"/>
          <ac:spMkLst>
            <pc:docMk/>
            <pc:sldMk cId="3831254889" sldId="323"/>
            <ac:spMk id="19" creationId="{94CD1A2E-2E5A-4C1F-8228-BB3D6CC1B1E3}"/>
          </ac:spMkLst>
        </pc:spChg>
        <pc:picChg chg="del">
          <ac:chgData name="이정민 " userId="f52646e9-191f-4898-90ba-76dc32710490" providerId="ADAL" clId="{90EEC870-5EA9-42FD-B0BD-7E95243A29E1}" dt="2019-11-17T05:47:13.771" v="1889" actId="478"/>
          <ac:picMkLst>
            <pc:docMk/>
            <pc:sldMk cId="3831254889" sldId="323"/>
            <ac:picMk id="1028" creationId="{06BFD5D0-B272-4961-AB34-A87FA4546EF8}"/>
          </ac:picMkLst>
        </pc:picChg>
        <pc:picChg chg="del">
          <ac:chgData name="이정민 " userId="f52646e9-191f-4898-90ba-76dc32710490" providerId="ADAL" clId="{90EEC870-5EA9-42FD-B0BD-7E95243A29E1}" dt="2019-11-17T05:47:13.771" v="1889" actId="478"/>
          <ac:picMkLst>
            <pc:docMk/>
            <pc:sldMk cId="3831254889" sldId="323"/>
            <ac:picMk id="1030" creationId="{073556EC-C920-4737-A0A9-DAFFC375C6D0}"/>
          </ac:picMkLst>
        </pc:picChg>
        <pc:cxnChg chg="del">
          <ac:chgData name="이정민 " userId="f52646e9-191f-4898-90ba-76dc32710490" providerId="ADAL" clId="{90EEC870-5EA9-42FD-B0BD-7E95243A29E1}" dt="2019-11-17T05:47:13.771" v="1889" actId="478"/>
          <ac:cxnSpMkLst>
            <pc:docMk/>
            <pc:sldMk cId="3831254889" sldId="323"/>
            <ac:cxnSpMk id="4" creationId="{D4469A46-E39F-44F4-9D2F-E356140F361F}"/>
          </ac:cxnSpMkLst>
        </pc:cxnChg>
      </pc:sldChg>
      <pc:sldChg chg="del">
        <pc:chgData name="이정민 " userId="f52646e9-191f-4898-90ba-76dc32710490" providerId="ADAL" clId="{90EEC870-5EA9-42FD-B0BD-7E95243A29E1}" dt="2019-11-17T03:45:49.853" v="25" actId="2696"/>
        <pc:sldMkLst>
          <pc:docMk/>
          <pc:sldMk cId="1527174832" sldId="324"/>
        </pc:sldMkLst>
      </pc:sldChg>
      <pc:sldChg chg="addSp delSp modSp add">
        <pc:chgData name="이정민 " userId="f52646e9-191f-4898-90ba-76dc32710490" providerId="ADAL" clId="{90EEC870-5EA9-42FD-B0BD-7E95243A29E1}" dt="2019-11-17T06:04:29.046" v="2424"/>
        <pc:sldMkLst>
          <pc:docMk/>
          <pc:sldMk cId="3963862736" sldId="324"/>
        </pc:sldMkLst>
        <pc:spChg chg="add mod">
          <ac:chgData name="이정민 " userId="f52646e9-191f-4898-90ba-76dc32710490" providerId="ADAL" clId="{90EEC870-5EA9-42FD-B0BD-7E95243A29E1}" dt="2019-11-17T06:04:29.046" v="2424"/>
          <ac:spMkLst>
            <pc:docMk/>
            <pc:sldMk cId="3963862736" sldId="324"/>
            <ac:spMk id="10" creationId="{32FBC6BD-1F7C-444D-890C-0063A35FD907}"/>
          </ac:spMkLst>
        </pc:spChg>
        <pc:spChg chg="del">
          <ac:chgData name="이정민 " userId="f52646e9-191f-4898-90ba-76dc32710490" providerId="ADAL" clId="{90EEC870-5EA9-42FD-B0BD-7E95243A29E1}" dt="2019-11-17T05:49:15.938" v="1896" actId="478"/>
          <ac:spMkLst>
            <pc:docMk/>
            <pc:sldMk cId="3963862736" sldId="324"/>
            <ac:spMk id="12" creationId="{E3508E07-9930-47BC-BDB3-20C7DE6B389F}"/>
          </ac:spMkLst>
        </pc:spChg>
        <pc:picChg chg="del">
          <ac:chgData name="이정민 " userId="f52646e9-191f-4898-90ba-76dc32710490" providerId="ADAL" clId="{90EEC870-5EA9-42FD-B0BD-7E95243A29E1}" dt="2019-11-17T05:49:13.704" v="1895" actId="478"/>
          <ac:picMkLst>
            <pc:docMk/>
            <pc:sldMk cId="3963862736" sldId="324"/>
            <ac:picMk id="9" creationId="{DCD4CD5B-8BA4-4578-A3B2-A0789128A28F}"/>
          </ac:picMkLst>
        </pc:picChg>
      </pc:sldChg>
      <pc:sldChg chg="del">
        <pc:chgData name="이정민 " userId="f52646e9-191f-4898-90ba-76dc32710490" providerId="ADAL" clId="{90EEC870-5EA9-42FD-B0BD-7E95243A29E1}" dt="2019-11-17T03:45:49.869" v="26" actId="2696"/>
        <pc:sldMkLst>
          <pc:docMk/>
          <pc:sldMk cId="21086724" sldId="325"/>
        </pc:sldMkLst>
      </pc:sldChg>
      <pc:sldChg chg="addSp modSp add del">
        <pc:chgData name="이정민 " userId="f52646e9-191f-4898-90ba-76dc32710490" providerId="ADAL" clId="{90EEC870-5EA9-42FD-B0BD-7E95243A29E1}" dt="2019-11-17T06:09:40.828" v="2545" actId="2696"/>
        <pc:sldMkLst>
          <pc:docMk/>
          <pc:sldMk cId="2650601591" sldId="325"/>
        </pc:sldMkLst>
        <pc:spChg chg="mod">
          <ac:chgData name="이정민 " userId="f52646e9-191f-4898-90ba-76dc32710490" providerId="ADAL" clId="{90EEC870-5EA9-42FD-B0BD-7E95243A29E1}" dt="2019-11-17T05:55:21.125" v="2148" actId="1076"/>
          <ac:spMkLst>
            <pc:docMk/>
            <pc:sldMk cId="2650601591" sldId="325"/>
            <ac:spMk id="2" creationId="{CC28652C-E3D6-477C-84A8-DFFA3348A06A}"/>
          </ac:spMkLst>
        </pc:spChg>
        <pc:spChg chg="add mod">
          <ac:chgData name="이정민 " userId="f52646e9-191f-4898-90ba-76dc32710490" providerId="ADAL" clId="{90EEC870-5EA9-42FD-B0BD-7E95243A29E1}" dt="2019-11-17T06:09:06.922" v="2539"/>
          <ac:spMkLst>
            <pc:docMk/>
            <pc:sldMk cId="2650601591" sldId="325"/>
            <ac:spMk id="10" creationId="{F9A14DFC-A2DE-490D-AB4A-BBED6E3449CE}"/>
          </ac:spMkLst>
        </pc:spChg>
        <pc:spChg chg="mod">
          <ac:chgData name="이정민 " userId="f52646e9-191f-4898-90ba-76dc32710490" providerId="ADAL" clId="{90EEC870-5EA9-42FD-B0BD-7E95243A29E1}" dt="2019-11-17T05:53:39.421" v="2126" actId="20577"/>
          <ac:spMkLst>
            <pc:docMk/>
            <pc:sldMk cId="2650601591" sldId="325"/>
            <ac:spMk id="16" creationId="{755A2A23-4DF7-43C7-90B2-CBF50B5B0621}"/>
          </ac:spMkLst>
        </pc:spChg>
      </pc:sldChg>
      <pc:sldChg chg="addSp delSp modSp add">
        <pc:chgData name="이정민 " userId="f52646e9-191f-4898-90ba-76dc32710490" providerId="ADAL" clId="{90EEC870-5EA9-42FD-B0BD-7E95243A29E1}" dt="2019-11-17T05:59:09.058" v="2321" actId="1076"/>
        <pc:sldMkLst>
          <pc:docMk/>
          <pc:sldMk cId="685843397" sldId="326"/>
        </pc:sldMkLst>
        <pc:spChg chg="del">
          <ac:chgData name="이정민 " userId="f52646e9-191f-4898-90ba-76dc32710490" providerId="ADAL" clId="{90EEC870-5EA9-42FD-B0BD-7E95243A29E1}" dt="2019-11-17T05:59:00.416" v="2317" actId="478"/>
          <ac:spMkLst>
            <pc:docMk/>
            <pc:sldMk cId="685843397" sldId="326"/>
            <ac:spMk id="2" creationId="{637BFFE3-58AA-442A-B018-C00AAA23808F}"/>
          </ac:spMkLst>
        </pc:spChg>
        <pc:spChg chg="add mod">
          <ac:chgData name="이정민 " userId="f52646e9-191f-4898-90ba-76dc32710490" providerId="ADAL" clId="{90EEC870-5EA9-42FD-B0BD-7E95243A29E1}" dt="2019-11-17T05:54:43.281" v="2145" actId="14100"/>
          <ac:spMkLst>
            <pc:docMk/>
            <pc:sldMk cId="685843397" sldId="326"/>
            <ac:spMk id="9" creationId="{00E0F6F8-82E8-4996-8F76-BD54255B2DF9}"/>
          </ac:spMkLst>
        </pc:spChg>
        <pc:picChg chg="add mod">
          <ac:chgData name="이정민 " userId="f52646e9-191f-4898-90ba-76dc32710490" providerId="ADAL" clId="{90EEC870-5EA9-42FD-B0BD-7E95243A29E1}" dt="2019-11-17T05:59:09.058" v="2321" actId="1076"/>
          <ac:picMkLst>
            <pc:docMk/>
            <pc:sldMk cId="685843397" sldId="326"/>
            <ac:picMk id="3" creationId="{61A08E98-A3B9-41B5-8FA1-CFA3AFCC273F}"/>
          </ac:picMkLst>
        </pc:picChg>
      </pc:sldChg>
      <pc:sldChg chg="addSp delSp modSp add">
        <pc:chgData name="이정민 " userId="f52646e9-191f-4898-90ba-76dc32710490" providerId="ADAL" clId="{90EEC870-5EA9-42FD-B0BD-7E95243A29E1}" dt="2019-11-17T06:29:51.973" v="3036" actId="20577"/>
        <pc:sldMkLst>
          <pc:docMk/>
          <pc:sldMk cId="3924033866" sldId="327"/>
        </pc:sldMkLst>
        <pc:spChg chg="add mod">
          <ac:chgData name="이정민 " userId="f52646e9-191f-4898-90ba-76dc32710490" providerId="ADAL" clId="{90EEC870-5EA9-42FD-B0BD-7E95243A29E1}" dt="2019-11-17T06:06:57.523" v="2453" actId="1076"/>
          <ac:spMkLst>
            <pc:docMk/>
            <pc:sldMk cId="3924033866" sldId="327"/>
            <ac:spMk id="2" creationId="{55C66114-8349-4B62-AEF0-E3BB5B61505A}"/>
          </ac:spMkLst>
        </pc:spChg>
        <pc:spChg chg="mod">
          <ac:chgData name="이정민 " userId="f52646e9-191f-4898-90ba-76dc32710490" providerId="ADAL" clId="{90EEC870-5EA9-42FD-B0BD-7E95243A29E1}" dt="2019-11-17T06:06:31.410" v="2428" actId="20577"/>
          <ac:spMkLst>
            <pc:docMk/>
            <pc:sldMk cId="3924033866" sldId="327"/>
            <ac:spMk id="9" creationId="{00E0F6F8-82E8-4996-8F76-BD54255B2DF9}"/>
          </ac:spMkLst>
        </pc:spChg>
        <pc:spChg chg="add mod">
          <ac:chgData name="이정민 " userId="f52646e9-191f-4898-90ba-76dc32710490" providerId="ADAL" clId="{90EEC870-5EA9-42FD-B0BD-7E95243A29E1}" dt="2019-11-17T06:29:51.973" v="3036" actId="20577"/>
          <ac:spMkLst>
            <pc:docMk/>
            <pc:sldMk cId="3924033866" sldId="327"/>
            <ac:spMk id="10" creationId="{D4CF6FC2-E1AA-4BA5-AB61-371C81AFF4C3}"/>
          </ac:spMkLst>
        </pc:spChg>
        <pc:spChg chg="add del">
          <ac:chgData name="이정민 " userId="f52646e9-191f-4898-90ba-76dc32710490" providerId="ADAL" clId="{90EEC870-5EA9-42FD-B0BD-7E95243A29E1}" dt="2019-11-17T06:03:32.170" v="2366"/>
          <ac:spMkLst>
            <pc:docMk/>
            <pc:sldMk cId="3924033866" sldId="327"/>
            <ac:spMk id="12" creationId="{53060DF3-5F29-4254-8EB4-B6082F73535C}"/>
          </ac:spMkLst>
        </pc:spChg>
        <pc:picChg chg="del">
          <ac:chgData name="이정민 " userId="f52646e9-191f-4898-90ba-76dc32710490" providerId="ADAL" clId="{90EEC870-5EA9-42FD-B0BD-7E95243A29E1}" dt="2019-11-17T06:03:07.035" v="2327" actId="478"/>
          <ac:picMkLst>
            <pc:docMk/>
            <pc:sldMk cId="3924033866" sldId="327"/>
            <ac:picMk id="3" creationId="{61A08E98-A3B9-41B5-8FA1-CFA3AFCC273F}"/>
          </ac:picMkLst>
        </pc:picChg>
      </pc:sldChg>
      <pc:sldChg chg="modSp add">
        <pc:chgData name="이정민 " userId="f52646e9-191f-4898-90ba-76dc32710490" providerId="ADAL" clId="{90EEC870-5EA9-42FD-B0BD-7E95243A29E1}" dt="2019-11-17T06:09:36.547" v="2544" actId="1076"/>
        <pc:sldMkLst>
          <pc:docMk/>
          <pc:sldMk cId="3577049092" sldId="328"/>
        </pc:sldMkLst>
        <pc:spChg chg="mod">
          <ac:chgData name="이정민 " userId="f52646e9-191f-4898-90ba-76dc32710490" providerId="ADAL" clId="{90EEC870-5EA9-42FD-B0BD-7E95243A29E1}" dt="2019-11-17T06:09:36.547" v="2544" actId="1076"/>
          <ac:spMkLst>
            <pc:docMk/>
            <pc:sldMk cId="3577049092" sldId="328"/>
            <ac:spMk id="10" creationId="{F9A14DFC-A2DE-490D-AB4A-BBED6E3449CE}"/>
          </ac:spMkLst>
        </pc:spChg>
      </pc:sldChg>
      <pc:sldChg chg="add del">
        <pc:chgData name="이정민 " userId="f52646e9-191f-4898-90ba-76dc32710490" providerId="ADAL" clId="{90EEC870-5EA9-42FD-B0BD-7E95243A29E1}" dt="2019-11-17T06:03:08.370" v="2329"/>
        <pc:sldMkLst>
          <pc:docMk/>
          <pc:sldMk cId="3776097200" sldId="328"/>
        </pc:sldMkLst>
      </pc:sldChg>
      <pc:sldChg chg="del">
        <pc:chgData name="이정민 " userId="f52646e9-191f-4898-90ba-76dc32710490" providerId="ADAL" clId="{90EEC870-5EA9-42FD-B0BD-7E95243A29E1}" dt="2019-11-17T03:45:49.884" v="27" actId="2696"/>
        <pc:sldMkLst>
          <pc:docMk/>
          <pc:sldMk cId="3855489709" sldId="328"/>
        </pc:sldMkLst>
      </pc:sldChg>
      <pc:sldChg chg="del">
        <pc:chgData name="이정민 " userId="f52646e9-191f-4898-90ba-76dc32710490" providerId="ADAL" clId="{90EEC870-5EA9-42FD-B0BD-7E95243A29E1}" dt="2019-11-17T03:45:49.916" v="28" actId="2696"/>
        <pc:sldMkLst>
          <pc:docMk/>
          <pc:sldMk cId="319503032" sldId="329"/>
        </pc:sldMkLst>
      </pc:sldChg>
      <pc:sldChg chg="addSp delSp modSp add del">
        <pc:chgData name="이정민 " userId="f52646e9-191f-4898-90ba-76dc32710490" providerId="ADAL" clId="{90EEC870-5EA9-42FD-B0BD-7E95243A29E1}" dt="2019-11-17T06:14:34.745" v="2666" actId="2696"/>
        <pc:sldMkLst>
          <pc:docMk/>
          <pc:sldMk cId="706546726" sldId="329"/>
        </pc:sldMkLst>
        <pc:spChg chg="add mod">
          <ac:chgData name="이정민 " userId="f52646e9-191f-4898-90ba-76dc32710490" providerId="ADAL" clId="{90EEC870-5EA9-42FD-B0BD-7E95243A29E1}" dt="2019-11-17T06:12:15.032" v="2603" actId="1076"/>
          <ac:spMkLst>
            <pc:docMk/>
            <pc:sldMk cId="706546726" sldId="329"/>
            <ac:spMk id="9" creationId="{35657F78-9847-419D-8E4E-B9361BC1EF39}"/>
          </ac:spMkLst>
        </pc:spChg>
        <pc:spChg chg="del">
          <ac:chgData name="이정민 " userId="f52646e9-191f-4898-90ba-76dc32710490" providerId="ADAL" clId="{90EEC870-5EA9-42FD-B0BD-7E95243A29E1}" dt="2019-11-17T06:09:45.547" v="2547" actId="478"/>
          <ac:spMkLst>
            <pc:docMk/>
            <pc:sldMk cId="706546726" sldId="329"/>
            <ac:spMk id="10" creationId="{F9A14DFC-A2DE-490D-AB4A-BBED6E3449CE}"/>
          </ac:spMkLst>
        </pc:spChg>
        <pc:spChg chg="add mod">
          <ac:chgData name="이정민 " userId="f52646e9-191f-4898-90ba-76dc32710490" providerId="ADAL" clId="{90EEC870-5EA9-42FD-B0BD-7E95243A29E1}" dt="2019-11-17T06:12:49.657" v="2641" actId="1076"/>
          <ac:spMkLst>
            <pc:docMk/>
            <pc:sldMk cId="706546726" sldId="329"/>
            <ac:spMk id="18" creationId="{47A50FA4-7F2E-4D90-A2C0-1897BA7E59FD}"/>
          </ac:spMkLst>
        </pc:spChg>
        <pc:picChg chg="add mod">
          <ac:chgData name="이정민 " userId="f52646e9-191f-4898-90ba-76dc32710490" providerId="ADAL" clId="{90EEC870-5EA9-42FD-B0BD-7E95243A29E1}" dt="2019-11-17T06:10:43.344" v="2550" actId="14100"/>
          <ac:picMkLst>
            <pc:docMk/>
            <pc:sldMk cId="706546726" sldId="329"/>
            <ac:picMk id="12" creationId="{E88BACE9-EC29-453D-8315-366C08BE2006}"/>
          </ac:picMkLst>
        </pc:picChg>
        <pc:picChg chg="add mod">
          <ac:chgData name="이정민 " userId="f52646e9-191f-4898-90ba-76dc32710490" providerId="ADAL" clId="{90EEC870-5EA9-42FD-B0BD-7E95243A29E1}" dt="2019-11-17T06:10:55.703" v="2553" actId="1076"/>
          <ac:picMkLst>
            <pc:docMk/>
            <pc:sldMk cId="706546726" sldId="329"/>
            <ac:picMk id="13" creationId="{A7F1AF39-412D-49E0-93CD-8B685A68026A}"/>
          </ac:picMkLst>
        </pc:picChg>
        <pc:cxnChg chg="add mod">
          <ac:chgData name="이정민 " userId="f52646e9-191f-4898-90ba-76dc32710490" providerId="ADAL" clId="{90EEC870-5EA9-42FD-B0BD-7E95243A29E1}" dt="2019-11-17T06:11:24.844" v="2559" actId="1076"/>
          <ac:cxnSpMkLst>
            <pc:docMk/>
            <pc:sldMk cId="706546726" sldId="329"/>
            <ac:cxnSpMk id="4" creationId="{8821FC2F-8305-4794-8C21-1B57BA5921D0}"/>
          </ac:cxnSpMkLst>
        </pc:cxnChg>
        <pc:cxnChg chg="add mod">
          <ac:chgData name="이정민 " userId="f52646e9-191f-4898-90ba-76dc32710490" providerId="ADAL" clId="{90EEC870-5EA9-42FD-B0BD-7E95243A29E1}" dt="2019-11-17T06:11:46.485" v="2571" actId="692"/>
          <ac:cxnSpMkLst>
            <pc:docMk/>
            <pc:sldMk cId="706546726" sldId="329"/>
            <ac:cxnSpMk id="6" creationId="{A00FC492-4E98-4F1B-B7F4-BC365AE78699}"/>
          </ac:cxnSpMkLst>
        </pc:cxnChg>
      </pc:sldChg>
      <pc:sldChg chg="add del">
        <pc:chgData name="이정민 " userId="f52646e9-191f-4898-90ba-76dc32710490" providerId="ADAL" clId="{90EEC870-5EA9-42FD-B0BD-7E95243A29E1}" dt="2019-11-17T06:13:04.141" v="2645" actId="2696"/>
        <pc:sldMkLst>
          <pc:docMk/>
          <pc:sldMk cId="1512648074" sldId="330"/>
        </pc:sldMkLst>
      </pc:sldChg>
      <pc:sldChg chg="addSp delSp modSp add ord">
        <pc:chgData name="이정민 " userId="f52646e9-191f-4898-90ba-76dc32710490" providerId="ADAL" clId="{90EEC870-5EA9-42FD-B0BD-7E95243A29E1}" dt="2019-11-17T06:18:35.011" v="2739" actId="478"/>
        <pc:sldMkLst>
          <pc:docMk/>
          <pc:sldMk cId="1201406148" sldId="331"/>
        </pc:sldMkLst>
        <pc:spChg chg="del">
          <ac:chgData name="이정민 " userId="f52646e9-191f-4898-90ba-76dc32710490" providerId="ADAL" clId="{90EEC870-5EA9-42FD-B0BD-7E95243A29E1}" dt="2019-11-17T06:18:35.011" v="2739" actId="478"/>
          <ac:spMkLst>
            <pc:docMk/>
            <pc:sldMk cId="1201406148" sldId="331"/>
            <ac:spMk id="2" creationId="{CC28652C-E3D6-477C-84A8-DFFA3348A06A}"/>
          </ac:spMkLst>
        </pc:spChg>
        <pc:spChg chg="mod">
          <ac:chgData name="이정민 " userId="f52646e9-191f-4898-90ba-76dc32710490" providerId="ADAL" clId="{90EEC870-5EA9-42FD-B0BD-7E95243A29E1}" dt="2019-11-17T06:17:43.292" v="2730" actId="20577"/>
          <ac:spMkLst>
            <pc:docMk/>
            <pc:sldMk cId="1201406148" sldId="331"/>
            <ac:spMk id="9" creationId="{35657F78-9847-419D-8E4E-B9361BC1EF39}"/>
          </ac:spMkLst>
        </pc:spChg>
        <pc:spChg chg="mod">
          <ac:chgData name="이정민 " userId="f52646e9-191f-4898-90ba-76dc32710490" providerId="ADAL" clId="{90EEC870-5EA9-42FD-B0BD-7E95243A29E1}" dt="2019-11-17T06:17:37.198" v="2728" actId="20577"/>
          <ac:spMkLst>
            <pc:docMk/>
            <pc:sldMk cId="1201406148" sldId="331"/>
            <ac:spMk id="18" creationId="{47A50FA4-7F2E-4D90-A2C0-1897BA7E59FD}"/>
          </ac:spMkLst>
        </pc:spChg>
        <pc:picChg chg="del mod">
          <ac:chgData name="이정민 " userId="f52646e9-191f-4898-90ba-76dc32710490" providerId="ADAL" clId="{90EEC870-5EA9-42FD-B0BD-7E95243A29E1}" dt="2019-11-17T06:13:12.714" v="2647" actId="478"/>
          <ac:picMkLst>
            <pc:docMk/>
            <pc:sldMk cId="1201406148" sldId="331"/>
            <ac:picMk id="12" creationId="{E88BACE9-EC29-453D-8315-366C08BE2006}"/>
          </ac:picMkLst>
        </pc:picChg>
        <pc:picChg chg="del mod">
          <ac:chgData name="이정민 " userId="f52646e9-191f-4898-90ba-76dc32710490" providerId="ADAL" clId="{90EEC870-5EA9-42FD-B0BD-7E95243A29E1}" dt="2019-11-17T06:15:42.917" v="2683" actId="478"/>
          <ac:picMkLst>
            <pc:docMk/>
            <pc:sldMk cId="1201406148" sldId="331"/>
            <ac:picMk id="13" creationId="{A7F1AF39-412D-49E0-93CD-8B685A68026A}"/>
          </ac:picMkLst>
        </pc:picChg>
        <pc:picChg chg="add mod">
          <ac:chgData name="이정민 " userId="f52646e9-191f-4898-90ba-76dc32710490" providerId="ADAL" clId="{90EEC870-5EA9-42FD-B0BD-7E95243A29E1}" dt="2019-11-17T06:14:01.433" v="2660" actId="1076"/>
          <ac:picMkLst>
            <pc:docMk/>
            <pc:sldMk cId="1201406148" sldId="331"/>
            <ac:picMk id="17" creationId="{EB3A9F00-027D-4E45-9584-D0F9C3C99C7D}"/>
          </ac:picMkLst>
        </pc:picChg>
        <pc:picChg chg="add mod">
          <ac:chgData name="이정민 " userId="f52646e9-191f-4898-90ba-76dc32710490" providerId="ADAL" clId="{90EEC870-5EA9-42FD-B0BD-7E95243A29E1}" dt="2019-11-17T06:16:37.636" v="2708" actId="1038"/>
          <ac:picMkLst>
            <pc:docMk/>
            <pc:sldMk cId="1201406148" sldId="331"/>
            <ac:picMk id="19" creationId="{D1C7AB6C-9E3F-48F6-BD6B-E97EB8C7A4BC}"/>
          </ac:picMkLst>
        </pc:picChg>
        <pc:cxnChg chg="del">
          <ac:chgData name="이정민 " userId="f52646e9-191f-4898-90ba-76dc32710490" providerId="ADAL" clId="{90EEC870-5EA9-42FD-B0BD-7E95243A29E1}" dt="2019-11-17T06:13:50.448" v="2655" actId="478"/>
          <ac:cxnSpMkLst>
            <pc:docMk/>
            <pc:sldMk cId="1201406148" sldId="331"/>
            <ac:cxnSpMk id="4" creationId="{8821FC2F-8305-4794-8C21-1B57BA5921D0}"/>
          </ac:cxnSpMkLst>
        </pc:cxnChg>
        <pc:cxnChg chg="add del mod">
          <ac:chgData name="이정민 " userId="f52646e9-191f-4898-90ba-76dc32710490" providerId="ADAL" clId="{90EEC870-5EA9-42FD-B0BD-7E95243A29E1}" dt="2019-11-17T06:16:27.698" v="2697" actId="478"/>
          <ac:cxnSpMkLst>
            <pc:docMk/>
            <pc:sldMk cId="1201406148" sldId="331"/>
            <ac:cxnSpMk id="5" creationId="{3067FD3C-D86E-41A9-B069-2969EED4CF11}"/>
          </ac:cxnSpMkLst>
        </pc:cxnChg>
        <pc:cxnChg chg="mod">
          <ac:chgData name="이정민 " userId="f52646e9-191f-4898-90ba-76dc32710490" providerId="ADAL" clId="{90EEC870-5EA9-42FD-B0BD-7E95243A29E1}" dt="2019-11-17T06:13:43.667" v="2651" actId="1076"/>
          <ac:cxnSpMkLst>
            <pc:docMk/>
            <pc:sldMk cId="1201406148" sldId="331"/>
            <ac:cxnSpMk id="6" creationId="{A00FC492-4E98-4F1B-B7F4-BC365AE78699}"/>
          </ac:cxnSpMkLst>
        </pc:cxnChg>
        <pc:cxnChg chg="add">
          <ac:chgData name="이정민 " userId="f52646e9-191f-4898-90ba-76dc32710490" providerId="ADAL" clId="{90EEC870-5EA9-42FD-B0BD-7E95243A29E1}" dt="2019-11-17T06:17:34.011" v="2726"/>
          <ac:cxnSpMkLst>
            <pc:docMk/>
            <pc:sldMk cId="1201406148" sldId="331"/>
            <ac:cxnSpMk id="20" creationId="{D2F0EE49-FE88-498F-9D09-E6D3E4077982}"/>
          </ac:cxnSpMkLst>
        </pc:cxnChg>
      </pc:sldChg>
      <pc:sldChg chg="addSp delSp modSp add">
        <pc:chgData name="이정민 " userId="f52646e9-191f-4898-90ba-76dc32710490" providerId="ADAL" clId="{90EEC870-5EA9-42FD-B0BD-7E95243A29E1}" dt="2019-11-17T06:18:40.214" v="2740" actId="478"/>
        <pc:sldMkLst>
          <pc:docMk/>
          <pc:sldMk cId="2674224784" sldId="332"/>
        </pc:sldMkLst>
        <pc:spChg chg="del">
          <ac:chgData name="이정민 " userId="f52646e9-191f-4898-90ba-76dc32710490" providerId="ADAL" clId="{90EEC870-5EA9-42FD-B0BD-7E95243A29E1}" dt="2019-11-17T06:18:40.214" v="2740" actId="478"/>
          <ac:spMkLst>
            <pc:docMk/>
            <pc:sldMk cId="2674224784" sldId="332"/>
            <ac:spMk id="2" creationId="{CC28652C-E3D6-477C-84A8-DFFA3348A06A}"/>
          </ac:spMkLst>
        </pc:spChg>
        <pc:spChg chg="mod">
          <ac:chgData name="이정민 " userId="f52646e9-191f-4898-90ba-76dc32710490" providerId="ADAL" clId="{90EEC870-5EA9-42FD-B0BD-7E95243A29E1}" dt="2019-11-17T06:16:11.933" v="2691" actId="20577"/>
          <ac:spMkLst>
            <pc:docMk/>
            <pc:sldMk cId="2674224784" sldId="332"/>
            <ac:spMk id="9" creationId="{35657F78-9847-419D-8E4E-B9361BC1EF39}"/>
          </ac:spMkLst>
        </pc:spChg>
        <pc:picChg chg="del">
          <ac:chgData name="이정민 " userId="f52646e9-191f-4898-90ba-76dc32710490" providerId="ADAL" clId="{90EEC870-5EA9-42FD-B0BD-7E95243A29E1}" dt="2019-11-17T06:15:07.526" v="2676" actId="478"/>
          <ac:picMkLst>
            <pc:docMk/>
            <pc:sldMk cId="2674224784" sldId="332"/>
            <ac:picMk id="17" creationId="{EB3A9F00-027D-4E45-9584-D0F9C3C99C7D}"/>
          </ac:picMkLst>
        </pc:picChg>
        <pc:picChg chg="add del mod">
          <ac:chgData name="이정민 " userId="f52646e9-191f-4898-90ba-76dc32710490" providerId="ADAL" clId="{90EEC870-5EA9-42FD-B0BD-7E95243A29E1}" dt="2019-11-17T06:17:08.651" v="2714" actId="478"/>
          <ac:picMkLst>
            <pc:docMk/>
            <pc:sldMk cId="2674224784" sldId="332"/>
            <ac:picMk id="19" creationId="{79453F0D-0784-49AF-BDDA-9DDF543F327D}"/>
          </ac:picMkLst>
        </pc:picChg>
        <pc:picChg chg="add mod">
          <ac:chgData name="이정민 " userId="f52646e9-191f-4898-90ba-76dc32710490" providerId="ADAL" clId="{90EEC870-5EA9-42FD-B0BD-7E95243A29E1}" dt="2019-11-17T06:17:26.792" v="2725" actId="1038"/>
          <ac:picMkLst>
            <pc:docMk/>
            <pc:sldMk cId="2674224784" sldId="332"/>
            <ac:picMk id="20" creationId="{DB8D5DF0-B58E-42B5-BC8A-608F623C865D}"/>
          </ac:picMkLst>
        </pc:picChg>
      </pc:sldChg>
      <pc:sldChg chg="addSp delSp modSp add del">
        <pc:chgData name="이정민 " userId="f52646e9-191f-4898-90ba-76dc32710490" providerId="ADAL" clId="{90EEC870-5EA9-42FD-B0BD-7E95243A29E1}" dt="2019-11-17T06:28:18.551" v="2998" actId="1076"/>
        <pc:sldMkLst>
          <pc:docMk/>
          <pc:sldMk cId="3423258613" sldId="333"/>
        </pc:sldMkLst>
        <pc:spChg chg="del mod">
          <ac:chgData name="이정민 " userId="f52646e9-191f-4898-90ba-76dc32710490" providerId="ADAL" clId="{90EEC870-5EA9-42FD-B0BD-7E95243A29E1}" dt="2019-11-17T06:18:31.683" v="2738" actId="478"/>
          <ac:spMkLst>
            <pc:docMk/>
            <pc:sldMk cId="3423258613" sldId="333"/>
            <ac:spMk id="2" creationId="{CC28652C-E3D6-477C-84A8-DFFA3348A06A}"/>
          </ac:spMkLst>
        </pc:spChg>
        <pc:spChg chg="del mod">
          <ac:chgData name="이정민 " userId="f52646e9-191f-4898-90ba-76dc32710490" providerId="ADAL" clId="{90EEC870-5EA9-42FD-B0BD-7E95243A29E1}" dt="2019-11-17T06:18:51.949" v="2741" actId="478"/>
          <ac:spMkLst>
            <pc:docMk/>
            <pc:sldMk cId="3423258613" sldId="333"/>
            <ac:spMk id="9" creationId="{35657F78-9847-419D-8E4E-B9361BC1EF39}"/>
          </ac:spMkLst>
        </pc:spChg>
        <pc:spChg chg="add mod">
          <ac:chgData name="이정민 " userId="f52646e9-191f-4898-90ba-76dc32710490" providerId="ADAL" clId="{90EEC870-5EA9-42FD-B0BD-7E95243A29E1}" dt="2019-11-17T06:28:18.551" v="2998" actId="1076"/>
          <ac:spMkLst>
            <pc:docMk/>
            <pc:sldMk cId="3423258613" sldId="333"/>
            <ac:spMk id="12" creationId="{0E787795-3585-40DE-89AC-14198583A015}"/>
          </ac:spMkLst>
        </pc:spChg>
        <pc:spChg chg="mod">
          <ac:chgData name="이정민 " userId="f52646e9-191f-4898-90ba-76dc32710490" providerId="ADAL" clId="{90EEC870-5EA9-42FD-B0BD-7E95243A29E1}" dt="2019-11-17T06:28:07.754" v="2989" actId="20577"/>
          <ac:spMkLst>
            <pc:docMk/>
            <pc:sldMk cId="3423258613" sldId="333"/>
            <ac:spMk id="16" creationId="{755A2A23-4DF7-43C7-90B2-CBF50B5B0621}"/>
          </ac:spMkLst>
        </pc:spChg>
        <pc:spChg chg="del mod">
          <ac:chgData name="이정민 " userId="f52646e9-191f-4898-90ba-76dc32710490" providerId="ADAL" clId="{90EEC870-5EA9-42FD-B0BD-7E95243A29E1}" dt="2019-11-17T06:18:51.949" v="2741" actId="478"/>
          <ac:spMkLst>
            <pc:docMk/>
            <pc:sldMk cId="3423258613" sldId="333"/>
            <ac:spMk id="18" creationId="{47A50FA4-7F2E-4D90-A2C0-1897BA7E59FD}"/>
          </ac:spMkLst>
        </pc:spChg>
        <pc:picChg chg="del mod">
          <ac:chgData name="이정민 " userId="f52646e9-191f-4898-90ba-76dc32710490" providerId="ADAL" clId="{90EEC870-5EA9-42FD-B0BD-7E95243A29E1}" dt="2019-11-17T06:18:51.949" v="2741" actId="478"/>
          <ac:picMkLst>
            <pc:docMk/>
            <pc:sldMk cId="3423258613" sldId="333"/>
            <ac:picMk id="17" creationId="{EB3A9F00-027D-4E45-9584-D0F9C3C99C7D}"/>
          </ac:picMkLst>
        </pc:picChg>
        <pc:picChg chg="del mod">
          <ac:chgData name="이정민 " userId="f52646e9-191f-4898-90ba-76dc32710490" providerId="ADAL" clId="{90EEC870-5EA9-42FD-B0BD-7E95243A29E1}" dt="2019-11-17T06:18:51.949" v="2741" actId="478"/>
          <ac:picMkLst>
            <pc:docMk/>
            <pc:sldMk cId="3423258613" sldId="333"/>
            <ac:picMk id="19" creationId="{D1C7AB6C-9E3F-48F6-BD6B-E97EB8C7A4BC}"/>
          </ac:picMkLst>
        </pc:picChg>
        <pc:cxnChg chg="del mod">
          <ac:chgData name="이정민 " userId="f52646e9-191f-4898-90ba-76dc32710490" providerId="ADAL" clId="{90EEC870-5EA9-42FD-B0BD-7E95243A29E1}" dt="2019-11-17T06:18:51.949" v="2741" actId="478"/>
          <ac:cxnSpMkLst>
            <pc:docMk/>
            <pc:sldMk cId="3423258613" sldId="333"/>
            <ac:cxnSpMk id="6" creationId="{A00FC492-4E98-4F1B-B7F4-BC365AE78699}"/>
          </ac:cxnSpMkLst>
        </pc:cxnChg>
        <pc:cxnChg chg="del mod">
          <ac:chgData name="이정민 " userId="f52646e9-191f-4898-90ba-76dc32710490" providerId="ADAL" clId="{90EEC870-5EA9-42FD-B0BD-7E95243A29E1}" dt="2019-11-17T06:18:51.949" v="2741" actId="478"/>
          <ac:cxnSpMkLst>
            <pc:docMk/>
            <pc:sldMk cId="3423258613" sldId="333"/>
            <ac:cxnSpMk id="20" creationId="{D2F0EE49-FE88-498F-9D09-E6D3E4077982}"/>
          </ac:cxnSpMkLst>
        </pc:cxnChg>
      </pc:sldChg>
      <pc:sldChg chg="addSp delSp modSp add">
        <pc:chgData name="이정민 " userId="f52646e9-191f-4898-90ba-76dc32710490" providerId="ADAL" clId="{90EEC870-5EA9-42FD-B0BD-7E95243A29E1}" dt="2019-11-17T06:26:33.537" v="2985" actId="20577"/>
        <pc:sldMkLst>
          <pc:docMk/>
          <pc:sldMk cId="1051961215" sldId="334"/>
        </pc:sldMkLst>
        <pc:spChg chg="del">
          <ac:chgData name="이정민 " userId="f52646e9-191f-4898-90ba-76dc32710490" providerId="ADAL" clId="{90EEC870-5EA9-42FD-B0BD-7E95243A29E1}" dt="2019-11-17T06:19:41.003" v="2743" actId="478"/>
          <ac:spMkLst>
            <pc:docMk/>
            <pc:sldMk cId="1051961215" sldId="334"/>
            <ac:spMk id="9" creationId="{35657F78-9847-419D-8E4E-B9361BC1EF39}"/>
          </ac:spMkLst>
        </pc:spChg>
        <pc:spChg chg="del">
          <ac:chgData name="이정민 " userId="f52646e9-191f-4898-90ba-76dc32710490" providerId="ADAL" clId="{90EEC870-5EA9-42FD-B0BD-7E95243A29E1}" dt="2019-11-17T06:19:41.003" v="2743" actId="478"/>
          <ac:spMkLst>
            <pc:docMk/>
            <pc:sldMk cId="1051961215" sldId="334"/>
            <ac:spMk id="18" creationId="{47A50FA4-7F2E-4D90-A2C0-1897BA7E59FD}"/>
          </ac:spMkLst>
        </pc:spChg>
        <pc:spChg chg="add mod">
          <ac:chgData name="이정민 " userId="f52646e9-191f-4898-90ba-76dc32710490" providerId="ADAL" clId="{90EEC870-5EA9-42FD-B0BD-7E95243A29E1}" dt="2019-11-17T06:26:33.537" v="2985" actId="20577"/>
          <ac:spMkLst>
            <pc:docMk/>
            <pc:sldMk cId="1051961215" sldId="334"/>
            <ac:spMk id="21" creationId="{A6A7BCBB-57A5-4209-A060-91470E68C2BC}"/>
          </ac:spMkLst>
        </pc:spChg>
        <pc:spChg chg="add del">
          <ac:chgData name="이정민 " userId="f52646e9-191f-4898-90ba-76dc32710490" providerId="ADAL" clId="{90EEC870-5EA9-42FD-B0BD-7E95243A29E1}" dt="2019-11-17T06:20:24.847" v="2762"/>
          <ac:spMkLst>
            <pc:docMk/>
            <pc:sldMk cId="1051961215" sldId="334"/>
            <ac:spMk id="22" creationId="{A3F2CB2D-4EAA-48D2-A770-ABD813F0162C}"/>
          </ac:spMkLst>
        </pc:spChg>
        <pc:picChg chg="add mod">
          <ac:chgData name="이정민 " userId="f52646e9-191f-4898-90ba-76dc32710490" providerId="ADAL" clId="{90EEC870-5EA9-42FD-B0BD-7E95243A29E1}" dt="2019-11-17T06:19:59.628" v="2748" actId="1076"/>
          <ac:picMkLst>
            <pc:docMk/>
            <pc:sldMk cId="1051961215" sldId="334"/>
            <ac:picMk id="2" creationId="{81CC60C3-652E-43A3-A84D-50FC040DF50D}"/>
          </ac:picMkLst>
        </pc:picChg>
        <pc:picChg chg="del">
          <ac:chgData name="이정민 " userId="f52646e9-191f-4898-90ba-76dc32710490" providerId="ADAL" clId="{90EEC870-5EA9-42FD-B0BD-7E95243A29E1}" dt="2019-11-17T06:19:41.003" v="2743" actId="478"/>
          <ac:picMkLst>
            <pc:docMk/>
            <pc:sldMk cId="1051961215" sldId="334"/>
            <ac:picMk id="17" creationId="{EB3A9F00-027D-4E45-9584-D0F9C3C99C7D}"/>
          </ac:picMkLst>
        </pc:picChg>
        <pc:picChg chg="del">
          <ac:chgData name="이정민 " userId="f52646e9-191f-4898-90ba-76dc32710490" providerId="ADAL" clId="{90EEC870-5EA9-42FD-B0BD-7E95243A29E1}" dt="2019-11-17T06:19:41.003" v="2743" actId="478"/>
          <ac:picMkLst>
            <pc:docMk/>
            <pc:sldMk cId="1051961215" sldId="334"/>
            <ac:picMk id="19" creationId="{D1C7AB6C-9E3F-48F6-BD6B-E97EB8C7A4BC}"/>
          </ac:picMkLst>
        </pc:picChg>
        <pc:cxnChg chg="del">
          <ac:chgData name="이정민 " userId="f52646e9-191f-4898-90ba-76dc32710490" providerId="ADAL" clId="{90EEC870-5EA9-42FD-B0BD-7E95243A29E1}" dt="2019-11-17T06:19:42.191" v="2744" actId="478"/>
          <ac:cxnSpMkLst>
            <pc:docMk/>
            <pc:sldMk cId="1051961215" sldId="334"/>
            <ac:cxnSpMk id="6" creationId="{A00FC492-4E98-4F1B-B7F4-BC365AE78699}"/>
          </ac:cxnSpMkLst>
        </pc:cxnChg>
        <pc:cxnChg chg="del">
          <ac:chgData name="이정민 " userId="f52646e9-191f-4898-90ba-76dc32710490" providerId="ADAL" clId="{90EEC870-5EA9-42FD-B0BD-7E95243A29E1}" dt="2019-11-17T06:19:41.003" v="2743" actId="478"/>
          <ac:cxnSpMkLst>
            <pc:docMk/>
            <pc:sldMk cId="1051961215" sldId="334"/>
            <ac:cxnSpMk id="20" creationId="{D2F0EE49-FE88-498F-9D09-E6D3E4077982}"/>
          </ac:cxnSpMkLst>
        </pc:cxnChg>
      </pc:sldChg>
      <pc:sldChg chg="modSp add">
        <pc:chgData name="이정민 " userId="f52646e9-191f-4898-90ba-76dc32710490" providerId="ADAL" clId="{90EEC870-5EA9-42FD-B0BD-7E95243A29E1}" dt="2019-11-17T06:30:47.239" v="3108"/>
        <pc:sldMkLst>
          <pc:docMk/>
          <pc:sldMk cId="928787710" sldId="335"/>
        </pc:sldMkLst>
        <pc:spChg chg="mod">
          <ac:chgData name="이정민 " userId="f52646e9-191f-4898-90ba-76dc32710490" providerId="ADAL" clId="{90EEC870-5EA9-42FD-B0BD-7E95243A29E1}" dt="2019-11-17T06:30:47.239" v="3108"/>
          <ac:spMkLst>
            <pc:docMk/>
            <pc:sldMk cId="928787710" sldId="335"/>
            <ac:spMk id="17" creationId="{15A79612-1BDE-41F3-AE27-3573DF4DEB95}"/>
          </ac:spMkLst>
        </pc:spChg>
      </pc:sldChg>
      <pc:sldChg chg="addSp modSp add">
        <pc:chgData name="이정민 " userId="f52646e9-191f-4898-90ba-76dc32710490" providerId="ADAL" clId="{90EEC870-5EA9-42FD-B0BD-7E95243A29E1}" dt="2019-11-17T06:34:07.049" v="3357" actId="20577"/>
        <pc:sldMkLst>
          <pc:docMk/>
          <pc:sldMk cId="1740298200" sldId="336"/>
        </pc:sldMkLst>
        <pc:spChg chg="add mod">
          <ac:chgData name="이정민 " userId="f52646e9-191f-4898-90ba-76dc32710490" providerId="ADAL" clId="{90EEC870-5EA9-42FD-B0BD-7E95243A29E1}" dt="2019-11-17T06:34:07.049" v="3357" actId="20577"/>
          <ac:spMkLst>
            <pc:docMk/>
            <pc:sldMk cId="1740298200" sldId="336"/>
            <ac:spMk id="9" creationId="{9C937E81-2D05-4DA9-BAEF-30DCA9A789B5}"/>
          </ac:spMkLst>
        </pc:spChg>
        <pc:spChg chg="mod">
          <ac:chgData name="이정민 " userId="f52646e9-191f-4898-90ba-76dc32710490" providerId="ADAL" clId="{90EEC870-5EA9-42FD-B0BD-7E95243A29E1}" dt="2019-11-17T06:31:42.832" v="3175" actId="6549"/>
          <ac:spMkLst>
            <pc:docMk/>
            <pc:sldMk cId="1740298200" sldId="336"/>
            <ac:spMk id="10" creationId="{32FBC6BD-1F7C-444D-890C-0063A35FD907}"/>
          </ac:spMkLst>
        </pc:spChg>
      </pc:sldChg>
      <pc:sldChg chg="add del">
        <pc:chgData name="이정민 " userId="f52646e9-191f-4898-90ba-76dc32710490" providerId="ADAL" clId="{90EEC870-5EA9-42FD-B0BD-7E95243A29E1}" dt="2019-11-17T06:31:04.879" v="3111" actId="2696"/>
        <pc:sldMkLst>
          <pc:docMk/>
          <pc:sldMk cId="2083752914" sldId="336"/>
        </pc:sldMkLst>
      </pc:sldChg>
      <pc:sldChg chg="add del">
        <pc:chgData name="이정민 " userId="f52646e9-191f-4898-90ba-76dc32710490" providerId="ADAL" clId="{90EEC870-5EA9-42FD-B0BD-7E95243A29E1}" dt="2019-11-17T06:32:00.004" v="3177" actId="2696"/>
        <pc:sldMkLst>
          <pc:docMk/>
          <pc:sldMk cId="4056427376" sldId="337"/>
        </pc:sldMkLst>
      </pc:sldChg>
    </pc:docChg>
  </pc:docChgLst>
  <pc:docChgLst>
    <pc:chgData name="이정민" userId="f52646e9-191f-4898-90ba-76dc32710490" providerId="ADAL" clId="{74971C6A-6F6B-44C1-8130-8984AC8863C6}"/>
    <pc:docChg chg="undo redo custSel addSld delSld modSld">
      <pc:chgData name="이정민" userId="f52646e9-191f-4898-90ba-76dc32710490" providerId="ADAL" clId="{74971C6A-6F6B-44C1-8130-8984AC8863C6}" dt="2019-11-18T09:34:00.222" v="103" actId="14100"/>
      <pc:docMkLst>
        <pc:docMk/>
      </pc:docMkLst>
      <pc:sldChg chg="modSp">
        <pc:chgData name="이정민" userId="f52646e9-191f-4898-90ba-76dc32710490" providerId="ADAL" clId="{74971C6A-6F6B-44C1-8130-8984AC8863C6}" dt="2019-11-18T08:50:50.218" v="17"/>
        <pc:sldMkLst>
          <pc:docMk/>
          <pc:sldMk cId="3093799777" sldId="318"/>
        </pc:sldMkLst>
        <pc:spChg chg="mod">
          <ac:chgData name="이정민" userId="f52646e9-191f-4898-90ba-76dc32710490" providerId="ADAL" clId="{74971C6A-6F6B-44C1-8130-8984AC8863C6}" dt="2019-11-18T08:50:50.218" v="17"/>
          <ac:spMkLst>
            <pc:docMk/>
            <pc:sldMk cId="3093799777" sldId="318"/>
            <ac:spMk id="17" creationId="{15A79612-1BDE-41F3-AE27-3573DF4DEB95}"/>
          </ac:spMkLst>
        </pc:spChg>
      </pc:sldChg>
      <pc:sldChg chg="modSp">
        <pc:chgData name="이정민" userId="f52646e9-191f-4898-90ba-76dc32710490" providerId="ADAL" clId="{74971C6A-6F6B-44C1-8130-8984AC8863C6}" dt="2019-11-18T09:33:20.588" v="45" actId="20577"/>
        <pc:sldMkLst>
          <pc:docMk/>
          <pc:sldMk cId="3963862736" sldId="324"/>
        </pc:sldMkLst>
        <pc:spChg chg="mod">
          <ac:chgData name="이정민" userId="f52646e9-191f-4898-90ba-76dc32710490" providerId="ADAL" clId="{74971C6A-6F6B-44C1-8130-8984AC8863C6}" dt="2019-11-18T09:33:20.588" v="45" actId="20577"/>
          <ac:spMkLst>
            <pc:docMk/>
            <pc:sldMk cId="3963862736" sldId="324"/>
            <ac:spMk id="10" creationId="{32FBC6BD-1F7C-444D-890C-0063A35FD907}"/>
          </ac:spMkLst>
        </pc:spChg>
      </pc:sldChg>
      <pc:sldChg chg="modSp">
        <pc:chgData name="이정민" userId="f52646e9-191f-4898-90ba-76dc32710490" providerId="ADAL" clId="{74971C6A-6F6B-44C1-8130-8984AC8863C6}" dt="2019-11-18T09:33:43.549" v="73" actId="14100"/>
        <pc:sldMkLst>
          <pc:docMk/>
          <pc:sldMk cId="685843397" sldId="326"/>
        </pc:sldMkLst>
        <pc:spChg chg="mod">
          <ac:chgData name="이정민" userId="f52646e9-191f-4898-90ba-76dc32710490" providerId="ADAL" clId="{74971C6A-6F6B-44C1-8130-8984AC8863C6}" dt="2019-11-18T09:33:43.549" v="73" actId="14100"/>
          <ac:spMkLst>
            <pc:docMk/>
            <pc:sldMk cId="685843397" sldId="326"/>
            <ac:spMk id="9" creationId="{00E0F6F8-82E8-4996-8F76-BD54255B2DF9}"/>
          </ac:spMkLst>
        </pc:spChg>
      </pc:sldChg>
      <pc:sldChg chg="addSp delSp modSp">
        <pc:chgData name="이정민" userId="f52646e9-191f-4898-90ba-76dc32710490" providerId="ADAL" clId="{74971C6A-6F6B-44C1-8130-8984AC8863C6}" dt="2019-11-18T09:34:00.222" v="103" actId="14100"/>
        <pc:sldMkLst>
          <pc:docMk/>
          <pc:sldMk cId="3924033866" sldId="327"/>
        </pc:sldMkLst>
        <pc:spChg chg="mod">
          <ac:chgData name="이정민" userId="f52646e9-191f-4898-90ba-76dc32710490" providerId="ADAL" clId="{74971C6A-6F6B-44C1-8130-8984AC8863C6}" dt="2019-11-18T08:39:55.987" v="6" actId="1076"/>
          <ac:spMkLst>
            <pc:docMk/>
            <pc:sldMk cId="3924033866" sldId="327"/>
            <ac:spMk id="2" creationId="{55C66114-8349-4B62-AEF0-E3BB5B61505A}"/>
          </ac:spMkLst>
        </pc:spChg>
        <pc:spChg chg="mod">
          <ac:chgData name="이정민" userId="f52646e9-191f-4898-90ba-76dc32710490" providerId="ADAL" clId="{74971C6A-6F6B-44C1-8130-8984AC8863C6}" dt="2019-11-18T09:34:00.222" v="103" actId="14100"/>
          <ac:spMkLst>
            <pc:docMk/>
            <pc:sldMk cId="3924033866" sldId="327"/>
            <ac:spMk id="9" creationId="{00E0F6F8-82E8-4996-8F76-BD54255B2DF9}"/>
          </ac:spMkLst>
        </pc:spChg>
        <pc:spChg chg="del">
          <ac:chgData name="이정민" userId="f52646e9-191f-4898-90ba-76dc32710490" providerId="ADAL" clId="{74971C6A-6F6B-44C1-8130-8984AC8863C6}" dt="2019-11-18T08:39:43.722" v="0" actId="478"/>
          <ac:spMkLst>
            <pc:docMk/>
            <pc:sldMk cId="3924033866" sldId="327"/>
            <ac:spMk id="10" creationId="{D4CF6FC2-E1AA-4BA5-AB61-371C81AFF4C3}"/>
          </ac:spMkLst>
        </pc:spChg>
        <pc:picChg chg="add mod">
          <ac:chgData name="이정민" userId="f52646e9-191f-4898-90ba-76dc32710490" providerId="ADAL" clId="{74971C6A-6F6B-44C1-8130-8984AC8863C6}" dt="2019-11-18T08:39:53.270" v="5" actId="1076"/>
          <ac:picMkLst>
            <pc:docMk/>
            <pc:sldMk cId="3924033866" sldId="327"/>
            <ac:picMk id="3" creationId="{0DD8A293-6EEA-4410-99A9-A04E2FC24023}"/>
          </ac:picMkLst>
        </pc:picChg>
        <pc:picChg chg="add del">
          <ac:chgData name="이정민" userId="f52646e9-191f-4898-90ba-76dc32710490" providerId="ADAL" clId="{74971C6A-6F6B-44C1-8130-8984AC8863C6}" dt="2019-11-18T09:33:49.377" v="75"/>
          <ac:picMkLst>
            <pc:docMk/>
            <pc:sldMk cId="3924033866" sldId="327"/>
            <ac:picMk id="4" creationId="{2B764479-82D7-496B-BF4D-FC9BCB0E66E8}"/>
          </ac:picMkLst>
        </pc:picChg>
      </pc:sldChg>
      <pc:sldChg chg="del">
        <pc:chgData name="이정민" userId="f52646e9-191f-4898-90ba-76dc32710490" providerId="ADAL" clId="{74971C6A-6F6B-44C1-8130-8984AC8863C6}" dt="2019-11-18T08:40:13.582" v="7" actId="2696"/>
        <pc:sldMkLst>
          <pc:docMk/>
          <pc:sldMk cId="3423258613" sldId="333"/>
        </pc:sldMkLst>
      </pc:sldChg>
      <pc:sldChg chg="add del">
        <pc:chgData name="이정민" userId="f52646e9-191f-4898-90ba-76dc32710490" providerId="ADAL" clId="{74971C6A-6F6B-44C1-8130-8984AC8863C6}" dt="2019-11-18T08:54:25.600" v="20" actId="2696"/>
        <pc:sldMkLst>
          <pc:docMk/>
          <pc:sldMk cId="3966865097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3982F7-76FC-43BF-BEDA-55A5C8605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FDB38-BF59-4436-8183-983995E2D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4F83E4-3091-4C51-9996-8CA65A8F3ED0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C05992-1D41-487F-A33B-152623DC4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1527817-C47B-49F0-91CE-870118B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8EB4A-86CF-4765-A83E-63312B1F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6285E-BF40-4FF3-A19C-FFE8F10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C6449-6AE5-4CA6-A858-9185EF314E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A7A9-1B1C-4BEE-A44D-94CA9E5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E6A8-3063-4FC9-A252-9397DFC7A2E3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C4F3F-2620-4C3D-A9E1-3E7A2B5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AE14-CA97-4257-AABC-A093366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FB5A-38F4-4848-B590-CEE36618A8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FF3C-71BB-44E0-A974-807BC26E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AADA4-F66B-4D8C-84A2-5C438EB048D3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107A4-2332-4AC0-8C7B-B8A975C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EFA6-EA0A-4B46-A68D-7535D8A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4A034-8CE2-4212-AA94-38DB6F67C7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017D-BBFB-4752-82F2-4551F5C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79F4-D823-4E55-9D7D-72401829D4BA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6AAB-2EE7-4C52-B0BC-348EE8C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3A848-9B55-4760-A621-9B89484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6D3A6-941E-4314-AEA6-14A694B165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BC89D-6508-4012-B174-93C8983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E281-F1EE-4239-B984-B8762271986B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C169-B461-4227-9CAC-B8EB9B8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6308-E7EF-4C96-9C08-5C28252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E65-476E-448A-82ED-AD0E2F9ED5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95E6-8AD7-4A11-A895-7DC9BA9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423-101E-433A-A717-41A38D14F684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A3C11-DE1B-4A19-8BFF-DE5788C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2580-7B31-4CEF-9E3F-59FA7C2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E3C88-56EF-4F9F-8C6F-242973AAEE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0074614-B6BD-445C-90CC-094AD1EB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051D-0639-43C9-A728-84B06D073EAD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EAF0E4B-74AD-4A59-9D47-AD8E168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D607C2-7B07-4C78-86DE-CDCE674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CC82-2013-42F2-957B-B7181EAC6D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6A6D97-88A4-4BE4-9965-482AD5F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C7C6-CC1A-4327-B756-56CE3A0D4A66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D3BE0E5-07C7-40B9-958C-829F0C6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048393A-C584-4C83-9727-62CB78A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B200-53A9-49A4-97B2-9AA0F2F5DF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2D87920-9B60-4F4E-BD6E-E922558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84-5A26-4749-9B2A-4D887E4F902B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19D598B-A344-400E-8DF5-4C297CF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0FA9DA-6FEB-4424-9FD7-1AB0FF9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D877-E34B-43CD-A562-6B3040FE1A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9DA792D-3323-470B-9A64-995225B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614A-7805-481D-B71E-A81F02C44DA1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2D58FE5-6BC7-46C5-AF74-BD50E1F0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05EDFBA-BE64-4ED0-91C9-ABFBBC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26C2-A719-452B-B1E9-2CE8E94E1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1BBA6F1-1624-4A4C-995D-24C0326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0519-33E9-46E5-A040-A9C03104AA1E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E0F8B8-0080-4A20-ABC2-8DDEDDE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C65C728-9B7F-48EF-885B-1B619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6A983-2DD5-4ED9-882D-3FAF21EA44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69E202B-AFE6-4562-96F1-4D41853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E5AC-9A8D-4514-9C95-2EA1D298D0E3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94A609E-C858-4D1E-9F42-632A7043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712376-018F-47EF-AFAD-3927149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3FE7-9071-4E87-9F7C-DF9C28A0A8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44A1488-7B44-4915-AB14-282333DE33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B0B8FB3-6D0A-4554-8926-F4D85F99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738A-C283-436A-A1F7-5895C5BF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2A25F-8A9C-4DE8-BC1F-6B7A885ECC4B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8418D-0B78-4B1F-9E22-E9DF4068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A599-A1E6-4189-B9D3-C451D2B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EE864D-A76F-4C15-94DD-000440C395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>
            <a:extLst>
              <a:ext uri="{FF2B5EF4-FFF2-40B4-BE49-F238E27FC236}">
                <a16:creationId xmlns:a16="http://schemas.microsoft.com/office/drawing/2014/main" id="{150267A7-C71B-41A9-9438-26211A23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14475"/>
            <a:ext cx="3867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제목 1">
            <a:extLst>
              <a:ext uri="{FF2B5EF4-FFF2-40B4-BE49-F238E27FC236}">
                <a16:creationId xmlns:a16="http://schemas.microsoft.com/office/drawing/2014/main" id="{35475CD5-A45C-4427-8B38-8D29388F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434975"/>
            <a:ext cx="2046288" cy="37465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052" name="TextBox 12">
            <a:extLst>
              <a:ext uri="{FF2B5EF4-FFF2-40B4-BE49-F238E27FC236}">
                <a16:creationId xmlns:a16="http://schemas.microsoft.com/office/drawing/2014/main" id="{5EDF5E07-2D97-4D3A-BDD6-0A607D1B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B0618-BC8F-4C9F-A954-E8145C0DC921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EA53E-C345-43DF-8243-BCE6BC82E450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15">
            <a:extLst>
              <a:ext uri="{FF2B5EF4-FFF2-40B4-BE49-F238E27FC236}">
                <a16:creationId xmlns:a16="http://schemas.microsoft.com/office/drawing/2014/main" id="{A78F45A6-0D94-4939-9200-5B138C8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809625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6" name="TextBox 16">
            <a:extLst>
              <a:ext uri="{FF2B5EF4-FFF2-40B4-BE49-F238E27FC236}">
                <a16:creationId xmlns:a16="http://schemas.microsoft.com/office/drawing/2014/main" id="{EBCBDAC7-6693-486F-8602-8891BB1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343525"/>
            <a:ext cx="210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638738"/>
            <a:ext cx="81121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9030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D3F6B2-6097-4491-AADD-E6D75C96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51" y="1148234"/>
            <a:ext cx="9894498" cy="45615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3C4C8-79FA-4BAF-8A6A-B8F126097BD4}"/>
              </a:ext>
            </a:extLst>
          </p:cNvPr>
          <p:cNvSpPr/>
          <p:nvPr/>
        </p:nvSpPr>
        <p:spPr>
          <a:xfrm>
            <a:off x="7954391" y="1331651"/>
            <a:ext cx="363985" cy="43781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1885A-25EF-412B-8995-9BCB740F1D2C}"/>
              </a:ext>
            </a:extLst>
          </p:cNvPr>
          <p:cNvSpPr txBox="1"/>
          <p:nvPr/>
        </p:nvSpPr>
        <p:spPr>
          <a:xfrm>
            <a:off x="1413784" y="1344447"/>
            <a:ext cx="46351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리팩토링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단순화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 프로세스 조정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Androidx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88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B1CFF-5429-4D5D-90EE-C6DFE36FDA5F}"/>
              </a:ext>
            </a:extLst>
          </p:cNvPr>
          <p:cNvSpPr txBox="1"/>
          <p:nvPr/>
        </p:nvSpPr>
        <p:spPr>
          <a:xfrm>
            <a:off x="638174" y="998219"/>
            <a:ext cx="3923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단순화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뷰 별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객체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정의</a:t>
            </a:r>
          </a:p>
        </p:txBody>
      </p:sp>
    </p:spTree>
    <p:extLst>
      <p:ext uri="{BB962C8B-B14F-4D97-AF65-F5344CB8AC3E}">
        <p14:creationId xmlns:p14="http://schemas.microsoft.com/office/powerpoint/2010/main" val="207502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B1CFF-5429-4D5D-90EE-C6DFE36FDA5F}"/>
              </a:ext>
            </a:extLst>
          </p:cNvPr>
          <p:cNvSpPr txBox="1"/>
          <p:nvPr/>
        </p:nvSpPr>
        <p:spPr>
          <a:xfrm>
            <a:off x="638174" y="998219"/>
            <a:ext cx="3923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단순화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뷰 별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B4BC20-31EF-4514-9F5A-0827F422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7" y="2412316"/>
            <a:ext cx="4710438" cy="2621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CAB49B-F687-4CDA-8E48-8E738961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3" y="2656921"/>
            <a:ext cx="5143050" cy="154415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8DAD2-CFC2-4DE0-BC5D-59C9657C5DBD}"/>
              </a:ext>
            </a:extLst>
          </p:cNvPr>
          <p:cNvCxnSpPr>
            <a:cxnSpLocks/>
          </p:cNvCxnSpPr>
          <p:nvPr/>
        </p:nvCxnSpPr>
        <p:spPr>
          <a:xfrm>
            <a:off x="5424133" y="3569241"/>
            <a:ext cx="869521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50D32C-42FC-4957-852D-38876E5A2D4A}"/>
              </a:ext>
            </a:extLst>
          </p:cNvPr>
          <p:cNvSpPr txBox="1"/>
          <p:nvPr/>
        </p:nvSpPr>
        <p:spPr>
          <a:xfrm>
            <a:off x="2014147" y="5161546"/>
            <a:ext cx="241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뷰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EDAF3A-3B70-4D36-B813-CFFADC87AAFC}"/>
              </a:ext>
            </a:extLst>
          </p:cNvPr>
          <p:cNvSpPr txBox="1"/>
          <p:nvPr/>
        </p:nvSpPr>
        <p:spPr>
          <a:xfrm>
            <a:off x="7289506" y="4537649"/>
            <a:ext cx="3376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리스너에서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수행되는 로직을 메서드로 분리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B1CFF-5429-4D5D-90EE-C6DFE36FDA5F}"/>
              </a:ext>
            </a:extLst>
          </p:cNvPr>
          <p:cNvSpPr txBox="1"/>
          <p:nvPr/>
        </p:nvSpPr>
        <p:spPr>
          <a:xfrm>
            <a:off x="638174" y="998219"/>
            <a:ext cx="3923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단순화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객체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정의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C44D94-00CF-40D3-9F65-E13787A0B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26"/>
          <a:stretch/>
        </p:blipFill>
        <p:spPr>
          <a:xfrm>
            <a:off x="1196974" y="2744018"/>
            <a:ext cx="3489326" cy="13699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D55035-A464-47AC-A705-FBE430B9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14" y="2744017"/>
            <a:ext cx="3489327" cy="136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CA79B3-16EA-43F4-929A-E51CA824C500}"/>
              </a:ext>
            </a:extLst>
          </p:cNvPr>
          <p:cNvSpPr txBox="1"/>
          <p:nvPr/>
        </p:nvSpPr>
        <p:spPr>
          <a:xfrm>
            <a:off x="1733939" y="4113981"/>
            <a:ext cx="241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LocationInfoActivity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변수 형태로 관리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AE169-530A-4A0C-AD01-FE4CF97F8D77}"/>
              </a:ext>
            </a:extLst>
          </p:cNvPr>
          <p:cNvSpPr txBox="1"/>
          <p:nvPr/>
        </p:nvSpPr>
        <p:spPr>
          <a:xfrm>
            <a:off x="6970514" y="4117600"/>
            <a:ext cx="389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LocationVO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번들 형태의 데이터 관리가 가능한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7905FC-2DB9-4263-8B3B-56F4C76DAA63}"/>
              </a:ext>
            </a:extLst>
          </p:cNvPr>
          <p:cNvCxnSpPr>
            <a:cxnSpLocks/>
          </p:cNvCxnSpPr>
          <p:nvPr/>
        </p:nvCxnSpPr>
        <p:spPr>
          <a:xfrm>
            <a:off x="4841166" y="3429000"/>
            <a:ext cx="1990571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9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76362-DF50-40BF-9101-476279A2DAD8}"/>
              </a:ext>
            </a:extLst>
          </p:cNvPr>
          <p:cNvSpPr txBox="1"/>
          <p:nvPr/>
        </p:nvSpPr>
        <p:spPr>
          <a:xfrm>
            <a:off x="638174" y="998219"/>
            <a:ext cx="49396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UI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 프로세스 조정</a:t>
            </a:r>
            <a:endParaRPr lang="en-US" altLang="ko-KR" sz="28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CustomChangeDeleteItem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61C36-5713-4B7C-9E8A-973E2929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5" y="2690990"/>
            <a:ext cx="4132946" cy="27416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A699FC-286C-4424-8B8D-FE352F75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85" y="2690990"/>
            <a:ext cx="5444967" cy="27416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BE3DDA-5EAE-4534-ACF3-DB013A7A8966}"/>
              </a:ext>
            </a:extLst>
          </p:cNvPr>
          <p:cNvCxnSpPr>
            <a:cxnSpLocks/>
          </p:cNvCxnSpPr>
          <p:nvPr/>
        </p:nvCxnSpPr>
        <p:spPr>
          <a:xfrm>
            <a:off x="4984364" y="4041476"/>
            <a:ext cx="683191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79FBE0-BCA2-4F33-B58C-1C3D61E44513}"/>
              </a:ext>
            </a:extLst>
          </p:cNvPr>
          <p:cNvSpPr txBox="1"/>
          <p:nvPr/>
        </p:nvSpPr>
        <p:spPr>
          <a:xfrm>
            <a:off x="1511997" y="5521227"/>
            <a:ext cx="241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 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9619C-AEC4-4AE1-8E19-2930D0A26EB2}"/>
              </a:ext>
            </a:extLst>
          </p:cNvPr>
          <p:cNvSpPr txBox="1"/>
          <p:nvPr/>
        </p:nvSpPr>
        <p:spPr>
          <a:xfrm>
            <a:off x="7309570" y="5521227"/>
            <a:ext cx="377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CustomChangeDeleteItem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통합된 컴포넌트 관리</a:t>
            </a:r>
          </a:p>
        </p:txBody>
      </p:sp>
    </p:spTree>
    <p:extLst>
      <p:ext uri="{BB962C8B-B14F-4D97-AF65-F5344CB8AC3E}">
        <p14:creationId xmlns:p14="http://schemas.microsoft.com/office/powerpoint/2010/main" val="343974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How Android Architecture Components can Help You Improve Your App’s Design? - Image 1">
            <a:extLst>
              <a:ext uri="{FF2B5EF4-FFF2-40B4-BE49-F238E27FC236}">
                <a16:creationId xmlns:a16="http://schemas.microsoft.com/office/drawing/2014/main" id="{06BFD5D0-B272-4961-AB34-A87FA454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691290"/>
            <a:ext cx="3649868" cy="2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1000/1*N0gOfMwA-Ppdz89Hv0bZzA.png">
            <a:extLst>
              <a:ext uri="{FF2B5EF4-FFF2-40B4-BE49-F238E27FC236}">
                <a16:creationId xmlns:a16="http://schemas.microsoft.com/office/drawing/2014/main" id="{073556EC-C920-4737-A0A9-DAFFC375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67" y="2690990"/>
            <a:ext cx="3785516" cy="212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4469A46-E39F-44F4-9D2F-E356140F361F}"/>
              </a:ext>
            </a:extLst>
          </p:cNvPr>
          <p:cNvCxnSpPr>
            <a:cxnSpLocks/>
          </p:cNvCxnSpPr>
          <p:nvPr/>
        </p:nvCxnSpPr>
        <p:spPr>
          <a:xfrm>
            <a:off x="5458563" y="3755498"/>
            <a:ext cx="1216557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5A2A23-4DF7-43C7-90B2-CBF50B5B0621}"/>
              </a:ext>
            </a:extLst>
          </p:cNvPr>
          <p:cNvSpPr txBox="1"/>
          <p:nvPr/>
        </p:nvSpPr>
        <p:spPr>
          <a:xfrm>
            <a:off x="638174" y="998219"/>
            <a:ext cx="49396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en-US" altLang="ko-KR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Androidx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교체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FFE1A-A393-44A9-98C3-676D785F4C82}"/>
              </a:ext>
            </a:extLst>
          </p:cNvPr>
          <p:cNvSpPr txBox="1"/>
          <p:nvPr/>
        </p:nvSpPr>
        <p:spPr>
          <a:xfrm>
            <a:off x="1735454" y="5165229"/>
            <a:ext cx="49396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android.arch.*</a:t>
            </a:r>
          </a:p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컴포넌트</a:t>
            </a:r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CD1A2E-2E5A-4C1F-8228-BB3D6CC1B1E3}"/>
              </a:ext>
            </a:extLst>
          </p:cNvPr>
          <p:cNvSpPr txBox="1"/>
          <p:nvPr/>
        </p:nvSpPr>
        <p:spPr>
          <a:xfrm>
            <a:off x="8147367" y="5165229"/>
            <a:ext cx="49396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androidx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33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BB3B2-FB49-4438-9A93-E34CD17F823D}"/>
              </a:ext>
            </a:extLst>
          </p:cNvPr>
          <p:cNvPicPr/>
          <p:nvPr/>
        </p:nvPicPr>
        <p:blipFill rotWithShape="1">
          <a:blip r:embed="rId2"/>
          <a:srcRect l="1939" t="615" r="-1939" b="1231"/>
          <a:stretch/>
        </p:blipFill>
        <p:spPr bwMode="auto">
          <a:xfrm>
            <a:off x="7884160" y="1710032"/>
            <a:ext cx="2428240" cy="3736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E1B109D-05FE-4122-B7F5-BC930CD4828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93589" y="3578202"/>
            <a:ext cx="1990571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BB265C-A12C-4C37-B05C-356DFDD5F508}"/>
              </a:ext>
            </a:extLst>
          </p:cNvPr>
          <p:cNvSpPr txBox="1"/>
          <p:nvPr/>
        </p:nvSpPr>
        <p:spPr>
          <a:xfrm>
            <a:off x="638174" y="998219"/>
            <a:ext cx="34563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</a:t>
            </a:r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endParaRPr lang="en-US" altLang="ko-KR" sz="28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수정 추가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컴포넌트별 색상 조정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E801F6-D280-4F5F-AD09-EFFD768251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09" y="2112884"/>
            <a:ext cx="1990572" cy="33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79612-1BDE-41F3-AE27-3573DF4DEB95}"/>
              </a:ext>
            </a:extLst>
          </p:cNvPr>
          <p:cNvSpPr txBox="1"/>
          <p:nvPr/>
        </p:nvSpPr>
        <p:spPr>
          <a:xfrm>
            <a:off x="1413784" y="1344447"/>
            <a:ext cx="46351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예정 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Android x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 도입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전환 애니메이션 도입</a:t>
            </a:r>
          </a:p>
        </p:txBody>
      </p:sp>
    </p:spTree>
    <p:extLst>
      <p:ext uri="{BB962C8B-B14F-4D97-AF65-F5344CB8AC3E}">
        <p14:creationId xmlns:p14="http://schemas.microsoft.com/office/powerpoint/2010/main" val="283136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AD831-D53F-4493-9AD0-44F2AD8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1422184"/>
            <a:ext cx="4344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75" name="TextBox 5">
            <a:extLst>
              <a:ext uri="{FF2B5EF4-FFF2-40B4-BE49-F238E27FC236}">
                <a16:creationId xmlns:a16="http://schemas.microsoft.com/office/drawing/2014/main" id="{8BB7355B-2731-40CD-9491-8ADC1E93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263A0-8DED-406E-BCCD-68A431066F7A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5660A0-A2E5-47DA-A4A0-93B438D4FFD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제목 1">
            <a:extLst>
              <a:ext uri="{FF2B5EF4-FFF2-40B4-BE49-F238E27FC236}">
                <a16:creationId xmlns:a16="http://schemas.microsoft.com/office/drawing/2014/main" id="{5A6B6A4E-22CB-4A2C-97E3-E15CDA3FAC66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A3FD3-EBD4-44FC-A406-8B3D958A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4433671"/>
            <a:ext cx="6383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Q&amp;A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B5AF-EC55-44CF-A3CD-9F442DF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981" y="2928721"/>
            <a:ext cx="6350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점검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638738"/>
            <a:ext cx="81121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13606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D4CD5B-8BA4-4578-A3B2-A0789128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0" y="1842413"/>
            <a:ext cx="10721080" cy="31731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508E07-9930-47BC-BDB3-20C7DE6B389F}"/>
              </a:ext>
            </a:extLst>
          </p:cNvPr>
          <p:cNvSpPr/>
          <p:nvPr/>
        </p:nvSpPr>
        <p:spPr>
          <a:xfrm>
            <a:off x="7759082" y="2068497"/>
            <a:ext cx="328476" cy="29470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9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BC6BD-1F7C-444D-890C-0063A35FD907}"/>
              </a:ext>
            </a:extLst>
          </p:cNvPr>
          <p:cNvSpPr txBox="1"/>
          <p:nvPr/>
        </p:nvSpPr>
        <p:spPr>
          <a:xfrm>
            <a:off x="1413784" y="1344447"/>
            <a:ext cx="8421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Permission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거부 대응 프로세스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 관련 배터리 테스트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86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0F6F8-82E8-4996-8F76-BD54255B2DF9}"/>
              </a:ext>
            </a:extLst>
          </p:cNvPr>
          <p:cNvSpPr txBox="1"/>
          <p:nvPr/>
        </p:nvSpPr>
        <p:spPr>
          <a:xfrm>
            <a:off x="638173" y="998219"/>
            <a:ext cx="6854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Request Permission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거부 대응 프로세스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A08E98-A3B9-41B5-8FA1-CFA3AFCC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0" y="1526701"/>
            <a:ext cx="2549433" cy="50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0F6F8-82E8-4996-8F76-BD54255B2DF9}"/>
              </a:ext>
            </a:extLst>
          </p:cNvPr>
          <p:cNvSpPr txBox="1"/>
          <p:nvPr/>
        </p:nvSpPr>
        <p:spPr>
          <a:xfrm>
            <a:off x="638174" y="998219"/>
            <a:ext cx="7378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Request Permission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거부 대응 프로세스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C66114-8349-4B62-AEF0-E3BB5B61505A}"/>
              </a:ext>
            </a:extLst>
          </p:cNvPr>
          <p:cNvSpPr/>
          <p:nvPr/>
        </p:nvSpPr>
        <p:spPr>
          <a:xfrm>
            <a:off x="3759970" y="5177952"/>
            <a:ext cx="417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onRequestPermissionResult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Override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D8A293-6EEA-4410-99A9-A04E2FC2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71" y="1680047"/>
            <a:ext cx="4682987" cy="3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A2A23-4DF7-43C7-90B2-CBF50B5B0621}"/>
              </a:ext>
            </a:extLst>
          </p:cNvPr>
          <p:cNvSpPr txBox="1"/>
          <p:nvPr/>
        </p:nvSpPr>
        <p:spPr>
          <a:xfrm>
            <a:off x="638174" y="998219"/>
            <a:ext cx="49396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 관련 배터리 테스트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8652C-E3D6-477C-84A8-DFFA3348A06A}"/>
              </a:ext>
            </a:extLst>
          </p:cNvPr>
          <p:cNvSpPr txBox="1"/>
          <p:nvPr/>
        </p:nvSpPr>
        <p:spPr>
          <a:xfrm>
            <a:off x="3449320" y="3137225"/>
            <a:ext cx="52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14DFC-A2DE-490D-AB4A-BBED6E3449CE}"/>
              </a:ext>
            </a:extLst>
          </p:cNvPr>
          <p:cNvSpPr txBox="1"/>
          <p:nvPr/>
        </p:nvSpPr>
        <p:spPr>
          <a:xfrm>
            <a:off x="3449320" y="2254526"/>
            <a:ext cx="8421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기기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갤럭시 노트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수집주기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 간격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환경 </a:t>
            </a:r>
            <a:r>
              <a:rPr lang="en-US" altLang="ko-KR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백그라운드 서비스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4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A2A23-4DF7-43C7-90B2-CBF50B5B0621}"/>
              </a:ext>
            </a:extLst>
          </p:cNvPr>
          <p:cNvSpPr txBox="1"/>
          <p:nvPr/>
        </p:nvSpPr>
        <p:spPr>
          <a:xfrm>
            <a:off x="638174" y="998219"/>
            <a:ext cx="49396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 관련 배터리 테스트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F1AF39-412D-49E0-93CD-8B685A6802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05897" y="2081054"/>
            <a:ext cx="2124393" cy="400653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0FC492-4E98-4F1B-B7F4-BC365AE78699}"/>
              </a:ext>
            </a:extLst>
          </p:cNvPr>
          <p:cNvCxnSpPr/>
          <p:nvPr/>
        </p:nvCxnSpPr>
        <p:spPr>
          <a:xfrm>
            <a:off x="2420938" y="4084320"/>
            <a:ext cx="171704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657F78-9847-419D-8E4E-B9361BC1EF39}"/>
              </a:ext>
            </a:extLst>
          </p:cNvPr>
          <p:cNvSpPr txBox="1"/>
          <p:nvPr/>
        </p:nvSpPr>
        <p:spPr>
          <a:xfrm>
            <a:off x="2700497" y="3525131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 경과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50FA4-7F2E-4D90-A2C0-1897BA7E59FD}"/>
              </a:ext>
            </a:extLst>
          </p:cNvPr>
          <p:cNvSpPr txBox="1"/>
          <p:nvPr/>
        </p:nvSpPr>
        <p:spPr>
          <a:xfrm>
            <a:off x="9789951" y="5132835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0%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측정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67FD3C-D86E-41A9-B069-2969EED4CF11}"/>
              </a:ext>
            </a:extLst>
          </p:cNvPr>
          <p:cNvCxnSpPr/>
          <p:nvPr/>
        </p:nvCxnSpPr>
        <p:spPr>
          <a:xfrm>
            <a:off x="7630160" y="461264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C:\Users\CSE6P03\Desktop\캡통\1258배터리.jpg">
            <a:extLst>
              <a:ext uri="{FF2B5EF4-FFF2-40B4-BE49-F238E27FC236}">
                <a16:creationId xmlns:a16="http://schemas.microsoft.com/office/drawing/2014/main" id="{DB8D5DF0-B58E-42B5-BC8A-608F623C86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21" y="2081054"/>
            <a:ext cx="2124393" cy="4006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22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A2A23-4DF7-43C7-90B2-CBF50B5B0621}"/>
              </a:ext>
            </a:extLst>
          </p:cNvPr>
          <p:cNvSpPr txBox="1"/>
          <p:nvPr/>
        </p:nvSpPr>
        <p:spPr>
          <a:xfrm>
            <a:off x="638174" y="998219"/>
            <a:ext cx="49396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 관련 배터리 테스트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0FC492-4E98-4F1B-B7F4-BC365AE78699}"/>
              </a:ext>
            </a:extLst>
          </p:cNvPr>
          <p:cNvCxnSpPr/>
          <p:nvPr/>
        </p:nvCxnSpPr>
        <p:spPr>
          <a:xfrm>
            <a:off x="2420938" y="4084320"/>
            <a:ext cx="171704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657F78-9847-419D-8E4E-B9361BC1EF39}"/>
              </a:ext>
            </a:extLst>
          </p:cNvPr>
          <p:cNvSpPr txBox="1"/>
          <p:nvPr/>
        </p:nvSpPr>
        <p:spPr>
          <a:xfrm>
            <a:off x="2700497" y="3525131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55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 경과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50FA4-7F2E-4D90-A2C0-1897BA7E59FD}"/>
              </a:ext>
            </a:extLst>
          </p:cNvPr>
          <p:cNvSpPr txBox="1"/>
          <p:nvPr/>
        </p:nvSpPr>
        <p:spPr>
          <a:xfrm>
            <a:off x="9789951" y="5132835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1%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측정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3A9F00-027D-4E45-9584-D0F9C3C9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3066" y="2081054"/>
            <a:ext cx="2124393" cy="40065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C7AB6C-9E3F-48F6-BD6B-E97EB8C7A4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99522" y="2081054"/>
            <a:ext cx="2124393" cy="400653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2F0EE49-FE88-498F-9D09-E6D3E4077982}"/>
              </a:ext>
            </a:extLst>
          </p:cNvPr>
          <p:cNvCxnSpPr/>
          <p:nvPr/>
        </p:nvCxnSpPr>
        <p:spPr>
          <a:xfrm>
            <a:off x="7630160" y="461264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06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A2A23-4DF7-43C7-90B2-CBF50B5B0621}"/>
              </a:ext>
            </a:extLst>
          </p:cNvPr>
          <p:cNvSpPr txBox="1"/>
          <p:nvPr/>
        </p:nvSpPr>
        <p:spPr>
          <a:xfrm>
            <a:off x="638174" y="998219"/>
            <a:ext cx="49396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 관련 배터리 테스트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CC60C3-652E-43A3-A84D-50FC040D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2356615"/>
            <a:ext cx="4349115" cy="21447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A7BCBB-57A5-4209-A060-91470E68C2BC}"/>
              </a:ext>
            </a:extLst>
          </p:cNvPr>
          <p:cNvSpPr txBox="1"/>
          <p:nvPr/>
        </p:nvSpPr>
        <p:spPr>
          <a:xfrm>
            <a:off x="5577839" y="2489957"/>
            <a:ext cx="5680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초에 한 번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씩 약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</a:t>
            </a:r>
            <a:r>
              <a:rPr lang="ko-KR" altLang="en-US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분동안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 시 </a:t>
            </a:r>
            <a:r>
              <a:rPr lang="ko-KR" altLang="en-US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배터리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1%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소모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 </a:t>
            </a:r>
            <a:r>
              <a: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3~5</a:t>
            </a:r>
            <a:r>
              <a:rPr lang="ko-KR" altLang="en-US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분에 한번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길게는 약 </a:t>
            </a:r>
            <a:r>
              <a: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분에 한번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수집으로 인한 배터리 소모는 극히 낮을 것으로 판단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961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79612-1BDE-41F3-AE27-3573DF4DEB95}"/>
              </a:ext>
            </a:extLst>
          </p:cNvPr>
          <p:cNvSpPr txBox="1"/>
          <p:nvPr/>
        </p:nvSpPr>
        <p:spPr>
          <a:xfrm>
            <a:off x="1413784" y="1344447"/>
            <a:ext cx="46351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개발 예정 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알람 설정 기준 조정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통합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7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47975"/>
            <a:ext cx="465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15A2F21E-B4E2-47F1-ADD5-E87082C6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638738"/>
            <a:ext cx="81121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8601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B9C8AF-FE2C-49C4-A75D-40AC8492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14" y="1801012"/>
            <a:ext cx="10626571" cy="32559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C06DB-3E10-42E6-90D1-B07E65CD8665}"/>
              </a:ext>
            </a:extLst>
          </p:cNvPr>
          <p:cNvSpPr/>
          <p:nvPr/>
        </p:nvSpPr>
        <p:spPr>
          <a:xfrm>
            <a:off x="7892247" y="2024109"/>
            <a:ext cx="355108" cy="2964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6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BC6BD-1F7C-444D-890C-0063A35FD907}"/>
              </a:ext>
            </a:extLst>
          </p:cNvPr>
          <p:cNvSpPr txBox="1"/>
          <p:nvPr/>
        </p:nvSpPr>
        <p:spPr>
          <a:xfrm>
            <a:off x="1413784" y="1344447"/>
            <a:ext cx="84210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주기 조정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7E81-2D05-4DA9-BAEF-30DCA9A789B5}"/>
              </a:ext>
            </a:extLst>
          </p:cNvPr>
          <p:cNvSpPr txBox="1"/>
          <p:nvPr/>
        </p:nvSpPr>
        <p:spPr>
          <a:xfrm>
            <a:off x="1413784" y="2798058"/>
            <a:ext cx="8421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모델 클래스 작성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커브 피팅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298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BC6BD-1F7C-444D-890C-0063A35FD907}"/>
              </a:ext>
            </a:extLst>
          </p:cNvPr>
          <p:cNvSpPr txBox="1"/>
          <p:nvPr/>
        </p:nvSpPr>
        <p:spPr>
          <a:xfrm>
            <a:off x="1413784" y="1344447"/>
            <a:ext cx="84210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주기 조정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7E81-2D05-4DA9-BAEF-30DCA9A789B5}"/>
              </a:ext>
            </a:extLst>
          </p:cNvPr>
          <p:cNvSpPr txBox="1"/>
          <p:nvPr/>
        </p:nvSpPr>
        <p:spPr>
          <a:xfrm>
            <a:off x="1413784" y="2798058"/>
            <a:ext cx="842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clock, 시간 아이콘">
            <a:extLst>
              <a:ext uri="{FF2B5EF4-FFF2-40B4-BE49-F238E27FC236}">
                <a16:creationId xmlns:a16="http://schemas.microsoft.com/office/drawing/2014/main" id="{DF681BD3-9E7E-4E31-8913-2024FD33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2798058"/>
            <a:ext cx="2295014" cy="229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447440-8120-4CD0-991C-E1D4EC269176}"/>
              </a:ext>
            </a:extLst>
          </p:cNvPr>
          <p:cNvSpPr/>
          <p:nvPr/>
        </p:nvSpPr>
        <p:spPr>
          <a:xfrm>
            <a:off x="2357121" y="5590745"/>
            <a:ext cx="417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 주기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49C0F5-2A76-4184-9A0C-EAC1DE8DE2E4}"/>
              </a:ext>
            </a:extLst>
          </p:cNvPr>
          <p:cNvCxnSpPr/>
          <p:nvPr/>
        </p:nvCxnSpPr>
        <p:spPr>
          <a:xfrm>
            <a:off x="5461772" y="4098538"/>
            <a:ext cx="168199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D599AE-0CA3-4E06-AC86-DEF3C7BA8DCB}"/>
              </a:ext>
            </a:extLst>
          </p:cNvPr>
          <p:cNvSpPr/>
          <p:nvPr/>
        </p:nvSpPr>
        <p:spPr>
          <a:xfrm>
            <a:off x="7683568" y="5399018"/>
            <a:ext cx="4174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Pending Intent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Update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</a:t>
            </a:r>
          </a:p>
        </p:txBody>
      </p:sp>
      <p:pic>
        <p:nvPicPr>
          <p:cNvPr id="1028" name="Picture 4" descr="Bathroom storage and Bathroom Furniture, practical to designer ">
            <a:extLst>
              <a:ext uri="{FF2B5EF4-FFF2-40B4-BE49-F238E27FC236}">
                <a16:creationId xmlns:a16="http://schemas.microsoft.com/office/drawing/2014/main" id="{9747E9B5-3EE3-4CC2-B3B6-F225A13F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68" y="2929890"/>
            <a:ext cx="2087493" cy="208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824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BC6BD-1F7C-444D-890C-0063A35FD907}"/>
              </a:ext>
            </a:extLst>
          </p:cNvPr>
          <p:cNvSpPr txBox="1"/>
          <p:nvPr/>
        </p:nvSpPr>
        <p:spPr>
          <a:xfrm>
            <a:off x="1413784" y="1344447"/>
            <a:ext cx="84210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주기 조정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7E81-2D05-4DA9-BAEF-30DCA9A789B5}"/>
              </a:ext>
            </a:extLst>
          </p:cNvPr>
          <p:cNvSpPr txBox="1"/>
          <p:nvPr/>
        </p:nvSpPr>
        <p:spPr>
          <a:xfrm>
            <a:off x="1413784" y="2798058"/>
            <a:ext cx="842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F1AA6B-5B75-41C2-A527-924813E3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72" y="2798058"/>
            <a:ext cx="6514148" cy="258048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CA6BEB-CC4E-4ED4-B8DB-765AB4F7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8" y="3613228"/>
            <a:ext cx="4269347" cy="9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71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7E81-2D05-4DA9-BAEF-30DCA9A789B5}"/>
              </a:ext>
            </a:extLst>
          </p:cNvPr>
          <p:cNvSpPr txBox="1"/>
          <p:nvPr/>
        </p:nvSpPr>
        <p:spPr>
          <a:xfrm>
            <a:off x="1362075" y="1253343"/>
            <a:ext cx="84210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모델 클래스 작성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7804E-261E-4037-928F-56EFE5FF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81" y="2803981"/>
            <a:ext cx="4656443" cy="28006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406DA-AB87-4A51-A7B9-6B8D1FFF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79" y="3031570"/>
            <a:ext cx="4810125" cy="23526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4D629F-F30F-431A-878C-1FCDC4DD7C06}"/>
              </a:ext>
            </a:extLst>
          </p:cNvPr>
          <p:cNvSpPr/>
          <p:nvPr/>
        </p:nvSpPr>
        <p:spPr>
          <a:xfrm>
            <a:off x="2228215" y="5751668"/>
            <a:ext cx="417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메소드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A633DE-613E-414D-8C0A-2FD72D53F0CE}"/>
              </a:ext>
            </a:extLst>
          </p:cNvPr>
          <p:cNvSpPr/>
          <p:nvPr/>
        </p:nvSpPr>
        <p:spPr>
          <a:xfrm>
            <a:off x="7695677" y="5751668"/>
            <a:ext cx="417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1031922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7E81-2D05-4DA9-BAEF-30DCA9A789B5}"/>
              </a:ext>
            </a:extLst>
          </p:cNvPr>
          <p:cNvSpPr txBox="1"/>
          <p:nvPr/>
        </p:nvSpPr>
        <p:spPr>
          <a:xfrm>
            <a:off x="1362075" y="1253343"/>
            <a:ext cx="84210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모델 클래스 작성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F92C2-04FD-4DC2-9A80-F0801280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2958944"/>
            <a:ext cx="5715000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CD254E-E1E9-44BD-BC94-4D563970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29" y="2635093"/>
            <a:ext cx="4219575" cy="25622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5BDB10-3282-4D16-A584-326EA2AFD192}"/>
              </a:ext>
            </a:extLst>
          </p:cNvPr>
          <p:cNvSpPr/>
          <p:nvPr/>
        </p:nvSpPr>
        <p:spPr>
          <a:xfrm>
            <a:off x="1921013" y="5142992"/>
            <a:ext cx="4174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Estimate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스코어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9B180A-1BEC-4C5A-9BBC-D3FC256BA5C6}"/>
              </a:ext>
            </a:extLst>
          </p:cNvPr>
          <p:cNvSpPr/>
          <p:nvPr/>
        </p:nvSpPr>
        <p:spPr>
          <a:xfrm>
            <a:off x="7695677" y="5291745"/>
            <a:ext cx="4174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FormationDateEstimate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 형성일</a:t>
            </a:r>
          </a:p>
        </p:txBody>
      </p:sp>
    </p:spTree>
    <p:extLst>
      <p:ext uri="{BB962C8B-B14F-4D97-AF65-F5344CB8AC3E}">
        <p14:creationId xmlns:p14="http://schemas.microsoft.com/office/powerpoint/2010/main" val="3085490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7E81-2D05-4DA9-BAEF-30DCA9A789B5}"/>
              </a:ext>
            </a:extLst>
          </p:cNvPr>
          <p:cNvSpPr txBox="1"/>
          <p:nvPr/>
        </p:nvSpPr>
        <p:spPr>
          <a:xfrm>
            <a:off x="1362075" y="1184275"/>
            <a:ext cx="84210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커브 피팅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EF499-FC7F-4C81-8B96-BA1B38FD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85" y="2681748"/>
            <a:ext cx="6286500" cy="2790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300CE8-7B34-4735-8342-17BE1BDF7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02" y="2385373"/>
            <a:ext cx="4016088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6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79612-1BDE-41F3-AE27-3573DF4DEB95}"/>
              </a:ext>
            </a:extLst>
          </p:cNvPr>
          <p:cNvSpPr txBox="1"/>
          <p:nvPr/>
        </p:nvSpPr>
        <p:spPr>
          <a:xfrm>
            <a:off x="1413784" y="1344447"/>
            <a:ext cx="7841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개발 예정 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분석 모델 그래프 시각화 앱 이식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통합작업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3301B-F109-4DEF-BD72-7ED41AC1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81" y="2569099"/>
            <a:ext cx="749873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7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32DE819D-79A8-494B-9CBA-B93902D7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881188"/>
            <a:ext cx="48958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5">
            <a:extLst>
              <a:ext uri="{FF2B5EF4-FFF2-40B4-BE49-F238E27FC236}">
                <a16:creationId xmlns:a16="http://schemas.microsoft.com/office/drawing/2014/main" id="{71AF7D27-6988-473E-A18B-458F49AE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295969-DDC6-4A84-966F-486EC5C70CE0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CB5B94-85D2-4703-9729-9271DF830ECD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제목 1">
            <a:extLst>
              <a:ext uri="{FF2B5EF4-FFF2-40B4-BE49-F238E27FC236}">
                <a16:creationId xmlns:a16="http://schemas.microsoft.com/office/drawing/2014/main" id="{4BC463CD-B244-4FA9-B147-E02E02026F2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6631" name="TextBox 2">
            <a:extLst>
              <a:ext uri="{FF2B5EF4-FFF2-40B4-BE49-F238E27FC236}">
                <a16:creationId xmlns:a16="http://schemas.microsoft.com/office/drawing/2014/main" id="{315FDEA0-4226-4E50-A8A0-9F9763A8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1411288"/>
            <a:ext cx="5983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9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kumimoji="0" lang="ko-KR" altLang="en-US" sz="9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84F56-8460-458F-9354-784B3FBA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021" y="2437825"/>
            <a:ext cx="59096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/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위치 권한을 거부할 경우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kumimoji="0"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래픽 4" descr="혼란스러운 사람">
            <a:extLst>
              <a:ext uri="{FF2B5EF4-FFF2-40B4-BE49-F238E27FC236}">
                <a16:creationId xmlns:a16="http://schemas.microsoft.com/office/drawing/2014/main" id="{F00DAD2D-9AEF-48A9-A66A-C63B6149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175" y="3450273"/>
            <a:ext cx="2191702" cy="2191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집">
            <a:extLst>
              <a:ext uri="{FF2B5EF4-FFF2-40B4-BE49-F238E27FC236}">
                <a16:creationId xmlns:a16="http://schemas.microsoft.com/office/drawing/2014/main" id="{BA919922-10F5-46E7-B791-345DB8E4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775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버스">
            <a:extLst>
              <a:ext uri="{FF2B5EF4-FFF2-40B4-BE49-F238E27FC236}">
                <a16:creationId xmlns:a16="http://schemas.microsoft.com/office/drawing/2014/main" id="{445FF60A-E85A-4395-B24D-05C1741B0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0494" y="2971800"/>
            <a:ext cx="914400" cy="914400"/>
          </a:xfrm>
          <a:prstGeom prst="rect">
            <a:avLst/>
          </a:prstGeom>
        </p:spPr>
      </p:pic>
      <p:pic>
        <p:nvPicPr>
          <p:cNvPr id="12" name="그래픽 11" descr="학교">
            <a:extLst>
              <a:ext uri="{FF2B5EF4-FFF2-40B4-BE49-F238E27FC236}">
                <a16:creationId xmlns:a16="http://schemas.microsoft.com/office/drawing/2014/main" id="{79113833-9979-4B97-8E54-3BEFAC2C3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2214" y="2057400"/>
            <a:ext cx="914400" cy="914400"/>
          </a:xfrm>
          <a:prstGeom prst="rect">
            <a:avLst/>
          </a:prstGeom>
        </p:spPr>
      </p:pic>
      <p:pic>
        <p:nvPicPr>
          <p:cNvPr id="14" name="그래픽 13" descr="도시">
            <a:extLst>
              <a:ext uri="{FF2B5EF4-FFF2-40B4-BE49-F238E27FC236}">
                <a16:creationId xmlns:a16="http://schemas.microsoft.com/office/drawing/2014/main" id="{D0640A2E-2046-4806-AA82-20627D0EB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92213" y="3886200"/>
            <a:ext cx="914400" cy="9144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86201E-F0BA-49ED-9FAA-3F7E354D95D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543175" y="3429000"/>
            <a:ext cx="281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AE3D08-365D-4D44-B841-8C6EF1FF824E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6274894" y="2514600"/>
            <a:ext cx="28173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228B8F-D9AE-44FC-A3B1-51D0037C5339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6274894" y="3429000"/>
            <a:ext cx="281731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2C4313-41D7-4114-BE0E-A7ED12B6BA0B}"/>
              </a:ext>
            </a:extLst>
          </p:cNvPr>
          <p:cNvCxnSpPr>
            <a:cxnSpLocks/>
          </p:cNvCxnSpPr>
          <p:nvPr/>
        </p:nvCxnSpPr>
        <p:spPr>
          <a:xfrm>
            <a:off x="2417976" y="1748901"/>
            <a:ext cx="6674237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10">
            <a:extLst>
              <a:ext uri="{FF2B5EF4-FFF2-40B4-BE49-F238E27FC236}">
                <a16:creationId xmlns:a16="http://schemas.microsoft.com/office/drawing/2014/main" id="{9EBC3D42-7E21-4FE4-9D3D-FFCDCCD4B7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4" y="241015"/>
            <a:ext cx="1447800" cy="14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9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65EE85-79A1-4A36-AA9E-9231FDB454D3}"/>
              </a:ext>
            </a:extLst>
          </p:cNvPr>
          <p:cNvCxnSpPr/>
          <p:nvPr/>
        </p:nvCxnSpPr>
        <p:spPr>
          <a:xfrm>
            <a:off x="2546008" y="4082993"/>
            <a:ext cx="12321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51547A-A594-40EC-82B5-17974588E34E}"/>
              </a:ext>
            </a:extLst>
          </p:cNvPr>
          <p:cNvCxnSpPr/>
          <p:nvPr/>
        </p:nvCxnSpPr>
        <p:spPr>
          <a:xfrm>
            <a:off x="2546008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4D9701-5C23-4B17-9E6C-95937140D67C}"/>
              </a:ext>
            </a:extLst>
          </p:cNvPr>
          <p:cNvCxnSpPr/>
          <p:nvPr/>
        </p:nvCxnSpPr>
        <p:spPr>
          <a:xfrm>
            <a:off x="3778179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C42712-45AE-4C2D-BE6F-EC14687B5452}"/>
              </a:ext>
            </a:extLst>
          </p:cNvPr>
          <p:cNvCxnSpPr/>
          <p:nvPr/>
        </p:nvCxnSpPr>
        <p:spPr>
          <a:xfrm>
            <a:off x="6124406" y="3591746"/>
            <a:ext cx="0" cy="98249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649575-AB03-440D-B005-F070D5045594}"/>
              </a:ext>
            </a:extLst>
          </p:cNvPr>
          <p:cNvCxnSpPr/>
          <p:nvPr/>
        </p:nvCxnSpPr>
        <p:spPr>
          <a:xfrm>
            <a:off x="6124406" y="4082993"/>
            <a:ext cx="3578398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8E8EF1-02BD-4CEF-A095-D54ED123164E}"/>
              </a:ext>
            </a:extLst>
          </p:cNvPr>
          <p:cNvSpPr txBox="1"/>
          <p:nvPr/>
        </p:nvSpPr>
        <p:spPr>
          <a:xfrm>
            <a:off x="2085975" y="4696154"/>
            <a:ext cx="9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배달의민족 주아" panose="020B0600000101010101" charset="-127"/>
                <a:ea typeface="배달의민족 주아" panose="020B0600000101010101" charset="-127"/>
              </a:rPr>
              <a:t>이른아침</a:t>
            </a:r>
            <a:endParaRPr lang="ko-KR" altLang="en-US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5CE55-159B-4C5A-94FC-DE30485391B2}"/>
              </a:ext>
            </a:extLst>
          </p:cNvPr>
          <p:cNvSpPr txBox="1"/>
          <p:nvPr/>
        </p:nvSpPr>
        <p:spPr>
          <a:xfrm>
            <a:off x="3193548" y="469615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집에서 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0428-A124-4FC9-B7B9-F07B101DF768}"/>
              </a:ext>
            </a:extLst>
          </p:cNvPr>
          <p:cNvSpPr txBox="1"/>
          <p:nvPr/>
        </p:nvSpPr>
        <p:spPr>
          <a:xfrm>
            <a:off x="5517768" y="469615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B0600000101010101" charset="-127"/>
                <a:ea typeface="배달의민족 주아" panose="020B0600000101010101" charset="-127"/>
              </a:rPr>
              <a:t>학교에 도착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4BDB0BB5-4BD2-49ED-A1DE-08D689CB3B7D}"/>
              </a:ext>
            </a:extLst>
          </p:cNvPr>
          <p:cNvSpPr/>
          <p:nvPr/>
        </p:nvSpPr>
        <p:spPr>
          <a:xfrm rot="16200000">
            <a:off x="2978964" y="2706718"/>
            <a:ext cx="422381" cy="103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5460D-0DB6-47A6-A1FD-2BFE16BB91FB}"/>
              </a:ext>
            </a:extLst>
          </p:cNvPr>
          <p:cNvSpPr txBox="1"/>
          <p:nvPr/>
        </p:nvSpPr>
        <p:spPr>
          <a:xfrm>
            <a:off x="2465436" y="2522943"/>
            <a:ext cx="144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 주기적 위치 수집</a:t>
            </a: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7355D65-C2C3-4363-9829-8B4CD1707BC4}"/>
              </a:ext>
            </a:extLst>
          </p:cNvPr>
          <p:cNvSpPr/>
          <p:nvPr/>
        </p:nvSpPr>
        <p:spPr>
          <a:xfrm rot="16200000">
            <a:off x="4775873" y="2214089"/>
            <a:ext cx="422381" cy="2078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F012E-D5C5-487E-A060-9D1B5EE299F3}"/>
              </a:ext>
            </a:extLst>
          </p:cNvPr>
          <p:cNvSpPr txBox="1"/>
          <p:nvPr/>
        </p:nvSpPr>
        <p:spPr>
          <a:xfrm>
            <a:off x="4157570" y="2521761"/>
            <a:ext cx="1794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위치 수집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+ 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행동 판단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0D08AB-447A-408C-8D61-6B4521C861DF}"/>
              </a:ext>
            </a:extLst>
          </p:cNvPr>
          <p:cNvCxnSpPr/>
          <p:nvPr/>
        </p:nvCxnSpPr>
        <p:spPr>
          <a:xfrm>
            <a:off x="1960286" y="4082992"/>
            <a:ext cx="62639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74F5FE-AF0E-4827-A444-69D52688211B}"/>
              </a:ext>
            </a:extLst>
          </p:cNvPr>
          <p:cNvCxnSpPr/>
          <p:nvPr/>
        </p:nvCxnSpPr>
        <p:spPr>
          <a:xfrm>
            <a:off x="3822439" y="4082992"/>
            <a:ext cx="230196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47BD826F-7254-4502-A744-8AC641C6D1C2}"/>
              </a:ext>
            </a:extLst>
          </p:cNvPr>
          <p:cNvSpPr/>
          <p:nvPr/>
        </p:nvSpPr>
        <p:spPr>
          <a:xfrm rot="16200000">
            <a:off x="7772867" y="1534612"/>
            <a:ext cx="422381" cy="34374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D8E91-5CD7-405F-8544-874BE1655BCA}"/>
              </a:ext>
            </a:extLst>
          </p:cNvPr>
          <p:cNvSpPr txBox="1"/>
          <p:nvPr/>
        </p:nvSpPr>
        <p:spPr>
          <a:xfrm>
            <a:off x="6328162" y="2517195"/>
            <a:ext cx="3374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대부분의 서비스 지원 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x (</a:t>
            </a:r>
            <a:r>
              <a:rPr lang="ko-KR" altLang="en-US" sz="1500" dirty="0">
                <a:latin typeface="배달의민족 주아" panose="020B0600000101010101" charset="-127"/>
                <a:ea typeface="배달의민족 주아" panose="020B0600000101010101" charset="-127"/>
              </a:rPr>
              <a:t>간헐적 위치 수집</a:t>
            </a:r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)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0B46D-1F29-4368-856E-969FBE5D445D}"/>
              </a:ext>
            </a:extLst>
          </p:cNvPr>
          <p:cNvCxnSpPr/>
          <p:nvPr/>
        </p:nvCxnSpPr>
        <p:spPr>
          <a:xfrm>
            <a:off x="9914656" y="4082992"/>
            <a:ext cx="448544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A3EFAE-037E-4195-9C82-DB9BC6413967}"/>
              </a:ext>
            </a:extLst>
          </p:cNvPr>
          <p:cNvCxnSpPr/>
          <p:nvPr/>
        </p:nvCxnSpPr>
        <p:spPr>
          <a:xfrm>
            <a:off x="10363200" y="4096581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64C502-A906-4D9F-99BD-A21FEC8DC95C}"/>
              </a:ext>
            </a:extLst>
          </p:cNvPr>
          <p:cNvCxnSpPr/>
          <p:nvPr/>
        </p:nvCxnSpPr>
        <p:spPr>
          <a:xfrm>
            <a:off x="1362075" y="5437762"/>
            <a:ext cx="9001125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13B986-C16D-46B9-8EDD-9980C48D2A6A}"/>
              </a:ext>
            </a:extLst>
          </p:cNvPr>
          <p:cNvCxnSpPr/>
          <p:nvPr/>
        </p:nvCxnSpPr>
        <p:spPr>
          <a:xfrm>
            <a:off x="1362075" y="4082992"/>
            <a:ext cx="0" cy="134118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C58CF8-B26A-43CD-A29D-2164E3F2F797}"/>
              </a:ext>
            </a:extLst>
          </p:cNvPr>
          <p:cNvCxnSpPr/>
          <p:nvPr/>
        </p:nvCxnSpPr>
        <p:spPr>
          <a:xfrm>
            <a:off x="1362075" y="4082992"/>
            <a:ext cx="4278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5A742465-D0AB-4AA3-AEC8-01FA8984E6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9" y="3456144"/>
            <a:ext cx="2393285" cy="134622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276C4A-64AD-4E67-9FB3-7B00576B5693}"/>
              </a:ext>
            </a:extLst>
          </p:cNvPr>
          <p:cNvSpPr/>
          <p:nvPr/>
        </p:nvSpPr>
        <p:spPr>
          <a:xfrm>
            <a:off x="6800659" y="3459210"/>
            <a:ext cx="2400214" cy="134315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B9BC7D56-F0F1-4217-A4D0-15ADDC4F8FAD}"/>
              </a:ext>
            </a:extLst>
          </p:cNvPr>
          <p:cNvSpPr/>
          <p:nvPr/>
        </p:nvSpPr>
        <p:spPr>
          <a:xfrm rot="16200000">
            <a:off x="3962120" y="1398195"/>
            <a:ext cx="215774" cy="18341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11CF5B-BB2B-473B-9D18-475B7C2955BA}"/>
              </a:ext>
            </a:extLst>
          </p:cNvPr>
          <p:cNvSpPr txBox="1"/>
          <p:nvPr/>
        </p:nvSpPr>
        <p:spPr>
          <a:xfrm>
            <a:off x="3244820" y="1731080"/>
            <a:ext cx="1825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B0600000101010101" charset="-127"/>
                <a:ea typeface="배달의민족 주아" panose="020B0600000101010101" charset="-127"/>
              </a:rPr>
              <a:t>Foreground Service</a:t>
            </a:r>
            <a:endParaRPr lang="ko-KR" altLang="en-US" sz="15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9D468C-0A82-4129-A3F3-56EC3FE62593}"/>
              </a:ext>
            </a:extLst>
          </p:cNvPr>
          <p:cNvCxnSpPr>
            <a:cxnSpLocks/>
          </p:cNvCxnSpPr>
          <p:nvPr/>
        </p:nvCxnSpPr>
        <p:spPr>
          <a:xfrm>
            <a:off x="2417976" y="1748901"/>
            <a:ext cx="6674237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10">
            <a:extLst>
              <a:ext uri="{FF2B5EF4-FFF2-40B4-BE49-F238E27FC236}">
                <a16:creationId xmlns:a16="http://schemas.microsoft.com/office/drawing/2014/main" id="{9F45A8ED-6991-48EB-AC20-C8448EF20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4" y="241015"/>
            <a:ext cx="1447800" cy="14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95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009F1-B52C-4B79-AA2F-432B4B7A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143000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C1BFC5-D5F4-4624-8E0C-87865A87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36863"/>
            <a:ext cx="625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점검</a:t>
            </a:r>
          </a:p>
        </p:txBody>
      </p:sp>
      <p:sp>
        <p:nvSpPr>
          <p:cNvPr id="14339" name="TextBox 5">
            <a:extLst>
              <a:ext uri="{FF2B5EF4-FFF2-40B4-BE49-F238E27FC236}">
                <a16:creationId xmlns:a16="http://schemas.microsoft.com/office/drawing/2014/main" id="{5D9B5C7F-55EC-484D-81BA-A50BB1D0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1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638738"/>
            <a:ext cx="81121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서비스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비선형 회귀 분석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393623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0C75A0551D344198C75D099805C5F3" ma:contentTypeVersion="7" ma:contentTypeDescription="새 문서를 만듭니다." ma:contentTypeScope="" ma:versionID="5ef94dafeeeaf2864ec7686a663704b9">
  <xsd:schema xmlns:xsd="http://www.w3.org/2001/XMLSchema" xmlns:xs="http://www.w3.org/2001/XMLSchema" xmlns:p="http://schemas.microsoft.com/office/2006/metadata/properties" xmlns:ns3="395b5641-4fa7-4a10-832a-383589469a69" targetNamespace="http://schemas.microsoft.com/office/2006/metadata/properties" ma:root="true" ma:fieldsID="e8e0b5f86d165bbd87d7fa653105a19f" ns3:_="">
    <xsd:import namespace="395b5641-4fa7-4a10-832a-383589469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b5641-4fa7-4a10-832a-383589469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609E0A-B006-4B11-B38B-5F0F88CBD2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D16D2B-77F7-4E77-BD9F-2A2CACBA5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D96114-4E25-4CCC-874A-0A079FD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b5641-4fa7-4a10-832a-383589469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729</Words>
  <Application>Microsoft Office PowerPoint</Application>
  <PresentationFormat>와이드스크린</PresentationFormat>
  <Paragraphs>278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굴림</vt:lpstr>
      <vt:lpstr>배달의민족 주아</vt:lpstr>
      <vt:lpstr>Arial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이정민</cp:lastModifiedBy>
  <cp:revision>39</cp:revision>
  <dcterms:created xsi:type="dcterms:W3CDTF">2019-10-04T07:21:54Z</dcterms:created>
  <dcterms:modified xsi:type="dcterms:W3CDTF">2019-11-18T09:34:03Z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0x010100E20C75A0551D344198C75D099805C5F3</vt:lpwstr>
  </property>
</Properties>
</file>