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56"/>
  </p:notesMasterIdLst>
  <p:sldIdLst>
    <p:sldId id="256" r:id="rId5"/>
    <p:sldId id="288" r:id="rId6"/>
    <p:sldId id="257" r:id="rId7"/>
    <p:sldId id="258" r:id="rId8"/>
    <p:sldId id="369" r:id="rId9"/>
    <p:sldId id="372" r:id="rId10"/>
    <p:sldId id="379" r:id="rId11"/>
    <p:sldId id="376" r:id="rId12"/>
    <p:sldId id="302" r:id="rId13"/>
    <p:sldId id="374" r:id="rId14"/>
    <p:sldId id="380" r:id="rId15"/>
    <p:sldId id="375" r:id="rId16"/>
    <p:sldId id="381" r:id="rId17"/>
    <p:sldId id="383" r:id="rId18"/>
    <p:sldId id="382" r:id="rId19"/>
    <p:sldId id="370" r:id="rId20"/>
    <p:sldId id="378" r:id="rId21"/>
    <p:sldId id="371" r:id="rId22"/>
    <p:sldId id="272" r:id="rId23"/>
    <p:sldId id="301" r:id="rId24"/>
    <p:sldId id="349" r:id="rId25"/>
    <p:sldId id="307" r:id="rId26"/>
    <p:sldId id="321" r:id="rId27"/>
    <p:sldId id="384" r:id="rId28"/>
    <p:sldId id="385" r:id="rId29"/>
    <p:sldId id="386" r:id="rId30"/>
    <p:sldId id="387" r:id="rId31"/>
    <p:sldId id="389" r:id="rId32"/>
    <p:sldId id="390" r:id="rId33"/>
    <p:sldId id="351" r:id="rId34"/>
    <p:sldId id="308" r:id="rId35"/>
    <p:sldId id="360" r:id="rId36"/>
    <p:sldId id="361" r:id="rId37"/>
    <p:sldId id="359" r:id="rId38"/>
    <p:sldId id="377" r:id="rId39"/>
    <p:sldId id="366" r:id="rId40"/>
    <p:sldId id="362" r:id="rId41"/>
    <p:sldId id="364" r:id="rId42"/>
    <p:sldId id="363" r:id="rId43"/>
    <p:sldId id="365" r:id="rId44"/>
    <p:sldId id="352" r:id="rId45"/>
    <p:sldId id="309" r:id="rId46"/>
    <p:sldId id="336" r:id="rId47"/>
    <p:sldId id="341" r:id="rId48"/>
    <p:sldId id="355" r:id="rId49"/>
    <p:sldId id="348" r:id="rId50"/>
    <p:sldId id="353" r:id="rId51"/>
    <p:sldId id="354" r:id="rId52"/>
    <p:sldId id="356" r:id="rId53"/>
    <p:sldId id="368" r:id="rId54"/>
    <p:sldId id="268" r:id="rId55"/>
  </p:sldIdLst>
  <p:sldSz cx="12192000" cy="6858000"/>
  <p:notesSz cx="6858000" cy="9144000"/>
  <p:embeddedFontLst>
    <p:embeddedFont>
      <p:font typeface="맑은 고딕" panose="020B0503020000020004" pitchFamily="50" charset="-127"/>
      <p:regular r:id="rId57"/>
      <p:bold r:id="rId58"/>
    </p:embeddedFont>
    <p:embeddedFont>
      <p:font typeface="맑은 고딕" panose="020B0503020000020004" pitchFamily="50" charset="-127"/>
      <p:regular r:id="rId57"/>
      <p:bold r:id="rId58"/>
    </p:embeddedFont>
    <p:embeddedFont>
      <p:font typeface="배달의민족 주아" panose="02020603020101020101" pitchFamily="18" charset="-127"/>
      <p:regular r:id="rId59"/>
    </p:embeddedFont>
  </p:embeddedFontLst>
  <p:defaultTextStyle>
    <a:defPPr>
      <a:defRPr lang="ko-KR"/>
    </a:defPPr>
    <a:lvl1pPr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A379A-A712-4F30-82C7-6242E1C42EE4}" v="904" dt="2019-11-25T11:59:10.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72453" autoAdjust="0"/>
  </p:normalViewPr>
  <p:slideViewPr>
    <p:cSldViewPr snapToGrid="0">
      <p:cViewPr varScale="1">
        <p:scale>
          <a:sx n="66" d="100"/>
          <a:sy n="66" d="100"/>
        </p:scale>
        <p:origin x="95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1.fntdata"/><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정민" userId="f52646e9-191f-4898-90ba-76dc32710490" providerId="ADAL" clId="{0A2A379A-A712-4F30-82C7-6242E1C42EE4}"/>
    <pc:docChg chg="undo custSel addSld delSld modSld sldOrd">
      <pc:chgData name="이정민" userId="f52646e9-191f-4898-90ba-76dc32710490" providerId="ADAL" clId="{0A2A379A-A712-4F30-82C7-6242E1C42EE4}" dt="2019-11-25T11:59:10.262" v="370"/>
      <pc:docMkLst>
        <pc:docMk/>
      </pc:docMkLst>
      <pc:sldChg chg="ord">
        <pc:chgData name="이정민" userId="f52646e9-191f-4898-90ba-76dc32710490" providerId="ADAL" clId="{0A2A379A-A712-4F30-82C7-6242E1C42EE4}" dt="2019-11-25T11:55:16.895" v="4"/>
        <pc:sldMkLst>
          <pc:docMk/>
          <pc:sldMk cId="4095769471" sldId="371"/>
        </pc:sldMkLst>
      </pc:sldChg>
      <pc:sldChg chg="add del">
        <pc:chgData name="이정민" userId="f52646e9-191f-4898-90ba-76dc32710490" providerId="ADAL" clId="{0A2A379A-A712-4F30-82C7-6242E1C42EE4}" dt="2019-11-25T11:55:04.299" v="1" actId="2696"/>
        <pc:sldMkLst>
          <pc:docMk/>
          <pc:sldMk cId="1673855153" sldId="378"/>
        </pc:sldMkLst>
      </pc:sldChg>
      <pc:sldChg chg="addSp delSp modSp add">
        <pc:chgData name="이정민" userId="f52646e9-191f-4898-90ba-76dc32710490" providerId="ADAL" clId="{0A2A379A-A712-4F30-82C7-6242E1C42EE4}" dt="2019-11-25T11:59:10.262" v="370"/>
        <pc:sldMkLst>
          <pc:docMk/>
          <pc:sldMk cId="2301574798" sldId="378"/>
        </pc:sldMkLst>
        <pc:spChg chg="del">
          <ac:chgData name="이정민" userId="f52646e9-191f-4898-90ba-76dc32710490" providerId="ADAL" clId="{0A2A379A-A712-4F30-82C7-6242E1C42EE4}" dt="2019-11-25T11:55:14.113" v="3" actId="478"/>
          <ac:spMkLst>
            <pc:docMk/>
            <pc:sldMk cId="2301574798" sldId="378"/>
            <ac:spMk id="2" creationId="{03588B72-805A-4CBC-867E-E56DF2ED76F8}"/>
          </ac:spMkLst>
        </pc:spChg>
        <pc:spChg chg="add del mod">
          <ac:chgData name="이정민" userId="f52646e9-191f-4898-90ba-76dc32710490" providerId="ADAL" clId="{0A2A379A-A712-4F30-82C7-6242E1C42EE4}" dt="2019-11-25T11:55:39.582" v="8"/>
          <ac:spMkLst>
            <pc:docMk/>
            <pc:sldMk cId="2301574798" sldId="378"/>
            <ac:spMk id="3" creationId="{7FF2B66F-7E5C-43A5-A693-7BDF01E989CA}"/>
          </ac:spMkLst>
        </pc:spChg>
        <pc:spChg chg="add del mod">
          <ac:chgData name="이정민" userId="f52646e9-191f-4898-90ba-76dc32710490" providerId="ADAL" clId="{0A2A379A-A712-4F30-82C7-6242E1C42EE4}" dt="2019-11-25T11:55:39.582" v="10"/>
          <ac:spMkLst>
            <pc:docMk/>
            <pc:sldMk cId="2301574798" sldId="378"/>
            <ac:spMk id="5" creationId="{9FCC6788-8240-4746-A828-EB7FE63F9F2D}"/>
          </ac:spMkLst>
        </pc:spChg>
        <pc:spChg chg="add del mod">
          <ac:chgData name="이정민" userId="f52646e9-191f-4898-90ba-76dc32710490" providerId="ADAL" clId="{0A2A379A-A712-4F30-82C7-6242E1C42EE4}" dt="2019-11-25T11:55:52.379" v="18"/>
          <ac:spMkLst>
            <pc:docMk/>
            <pc:sldMk cId="2301574798" sldId="378"/>
            <ac:spMk id="6" creationId="{43EF4BDF-0B4E-4881-AD04-2038CF16394A}"/>
          </ac:spMkLst>
        </pc:spChg>
        <pc:spChg chg="add mod">
          <ac:chgData name="이정민" userId="f52646e9-191f-4898-90ba-76dc32710490" providerId="ADAL" clId="{0A2A379A-A712-4F30-82C7-6242E1C42EE4}" dt="2019-11-25T11:59:10.262" v="370"/>
          <ac:spMkLst>
            <pc:docMk/>
            <pc:sldMk cId="2301574798" sldId="378"/>
            <ac:spMk id="18" creationId="{A7045875-E7B7-4910-923B-BFDEDC35F213}"/>
          </ac:spMkLst>
        </pc:spChg>
        <pc:spChg chg="del">
          <ac:chgData name="이정민" userId="f52646e9-191f-4898-90ba-76dc32710490" providerId="ADAL" clId="{0A2A379A-A712-4F30-82C7-6242E1C42EE4}" dt="2019-11-25T11:55:14.113" v="3" actId="478"/>
          <ac:spMkLst>
            <pc:docMk/>
            <pc:sldMk cId="2301574798" sldId="378"/>
            <ac:spMk id="26" creationId="{AC48DA79-BB86-4906-9A46-E2AA48450E12}"/>
          </ac:spMkLst>
        </pc:spChg>
        <pc:spChg chg="del">
          <ac:chgData name="이정민" userId="f52646e9-191f-4898-90ba-76dc32710490" providerId="ADAL" clId="{0A2A379A-A712-4F30-82C7-6242E1C42EE4}" dt="2019-11-25T11:55:14.113" v="3" actId="478"/>
          <ac:spMkLst>
            <pc:docMk/>
            <pc:sldMk cId="2301574798" sldId="378"/>
            <ac:spMk id="27" creationId="{832C3D39-37C9-45DA-8001-F87277636968}"/>
          </ac:spMkLst>
        </pc:spChg>
        <pc:picChg chg="del">
          <ac:chgData name="이정민" userId="f52646e9-191f-4898-90ba-76dc32710490" providerId="ADAL" clId="{0A2A379A-A712-4F30-82C7-6242E1C42EE4}" dt="2019-11-25T11:55:14.113" v="3" actId="478"/>
          <ac:picMkLst>
            <pc:docMk/>
            <pc:sldMk cId="2301574798" sldId="378"/>
            <ac:picMk id="15" creationId="{EC33FED9-12C3-4C08-812D-AA188720F5CC}"/>
          </ac:picMkLst>
        </pc:picChg>
        <pc:cxnChg chg="del">
          <ac:chgData name="이정민" userId="f52646e9-191f-4898-90ba-76dc32710490" providerId="ADAL" clId="{0A2A379A-A712-4F30-82C7-6242E1C42EE4}" dt="2019-11-25T11:55:14.113" v="3" actId="478"/>
          <ac:cxnSpMkLst>
            <pc:docMk/>
            <pc:sldMk cId="2301574798" sldId="378"/>
            <ac:cxnSpMk id="4" creationId="{BBF47181-51BA-407F-B64F-CB25914FDEB8}"/>
          </ac:cxnSpMkLst>
        </pc:cxnChg>
        <pc:cxnChg chg="del">
          <ac:chgData name="이정민" userId="f52646e9-191f-4898-90ba-76dc32710490" providerId="ADAL" clId="{0A2A379A-A712-4F30-82C7-6242E1C42EE4}" dt="2019-11-25T11:55:14.113" v="3" actId="478"/>
          <ac:cxnSpMkLst>
            <pc:docMk/>
            <pc:sldMk cId="2301574798" sldId="378"/>
            <ac:cxnSpMk id="20" creationId="{D096A2AB-2016-444C-9118-7B19AA2C2196}"/>
          </ac:cxnSpMkLst>
        </pc:cxnChg>
        <pc:cxnChg chg="del">
          <ac:chgData name="이정민" userId="f52646e9-191f-4898-90ba-76dc32710490" providerId="ADAL" clId="{0A2A379A-A712-4F30-82C7-6242E1C42EE4}" dt="2019-11-25T11:55:14.113" v="3" actId="478"/>
          <ac:cxnSpMkLst>
            <pc:docMk/>
            <pc:sldMk cId="2301574798" sldId="378"/>
            <ac:cxnSpMk id="22" creationId="{EB38E88B-A993-43B2-BCD6-5582DA00403E}"/>
          </ac:cxnSpMkLst>
        </pc:cxnChg>
      </pc:sldChg>
    </pc:docChg>
  </pc:docChgLst>
  <pc:docChgLst>
    <pc:chgData name="이정민" userId="f52646e9-191f-4898-90ba-76dc32710490" providerId="ADAL" clId="{B7D6E969-0198-4C02-9B75-425DB09E26CA}"/>
    <pc:docChg chg="undo redo custSel addSld delSld modSld sldOrd">
      <pc:chgData name="이정민" userId="f52646e9-191f-4898-90ba-76dc32710490" providerId="ADAL" clId="{B7D6E969-0198-4C02-9B75-425DB09E26CA}" dt="2019-11-25T10:58:15.302" v="8046" actId="20577"/>
      <pc:docMkLst>
        <pc:docMk/>
      </pc:docMkLst>
      <pc:sldChg chg="modSp">
        <pc:chgData name="이정민" userId="f52646e9-191f-4898-90ba-76dc32710490" providerId="ADAL" clId="{B7D6E969-0198-4C02-9B75-425DB09E26CA}" dt="2019-11-25T06:59:32.872" v="698" actId="1076"/>
        <pc:sldMkLst>
          <pc:docMk/>
          <pc:sldMk cId="0" sldId="258"/>
        </pc:sldMkLst>
        <pc:spChg chg="mod">
          <ac:chgData name="이정민" userId="f52646e9-191f-4898-90ba-76dc32710490" providerId="ADAL" clId="{B7D6E969-0198-4C02-9B75-425DB09E26CA}" dt="2019-11-25T06:59:32.872" v="698" actId="1076"/>
          <ac:spMkLst>
            <pc:docMk/>
            <pc:sldMk cId="0" sldId="258"/>
            <ac:spMk id="9" creationId="{6D384F56-8460-458F-9354-784B3FBAC06D}"/>
          </ac:spMkLst>
        </pc:spChg>
      </pc:sldChg>
      <pc:sldChg chg="modSp">
        <pc:chgData name="이정민" userId="f52646e9-191f-4898-90ba-76dc32710490" providerId="ADAL" clId="{B7D6E969-0198-4C02-9B75-425DB09E26CA}" dt="2019-11-25T08:52:08.003" v="1977" actId="207"/>
        <pc:sldMkLst>
          <pc:docMk/>
          <pc:sldMk cId="3936235131" sldId="301"/>
        </pc:sldMkLst>
        <pc:spChg chg="mod">
          <ac:chgData name="이정민" userId="f52646e9-191f-4898-90ba-76dc32710490" providerId="ADAL" clId="{B7D6E969-0198-4C02-9B75-425DB09E26CA}" dt="2019-11-25T08:52:08.003" v="1977" actId="207"/>
          <ac:spMkLst>
            <pc:docMk/>
            <pc:sldMk cId="3936235131" sldId="301"/>
            <ac:spMk id="9" creationId="{8B13396B-894A-471E-A6A3-E9E51839B10D}"/>
          </ac:spMkLst>
        </pc:spChg>
      </pc:sldChg>
      <pc:sldChg chg="addSp delSp modSp ord">
        <pc:chgData name="이정민" userId="f52646e9-191f-4898-90ba-76dc32710490" providerId="ADAL" clId="{B7D6E969-0198-4C02-9B75-425DB09E26CA}" dt="2019-11-25T09:58:55.913" v="2607"/>
        <pc:sldMkLst>
          <pc:docMk/>
          <pc:sldMk cId="2012980757" sldId="302"/>
        </pc:sldMkLst>
        <pc:spChg chg="add mod">
          <ac:chgData name="이정민" userId="f52646e9-191f-4898-90ba-76dc32710490" providerId="ADAL" clId="{B7D6E969-0198-4C02-9B75-425DB09E26CA}" dt="2019-11-25T09:55:04.126" v="2544" actId="1076"/>
          <ac:spMkLst>
            <pc:docMk/>
            <pc:sldMk cId="2012980757" sldId="302"/>
            <ac:spMk id="10" creationId="{E065E031-3437-4A5B-BC87-37D71F8D5689}"/>
          </ac:spMkLst>
        </pc:spChg>
        <pc:spChg chg="add mod">
          <ac:chgData name="이정민" userId="f52646e9-191f-4898-90ba-76dc32710490" providerId="ADAL" clId="{B7D6E969-0198-4C02-9B75-425DB09E26CA}" dt="2019-11-25T09:54:50.735" v="2542" actId="1076"/>
          <ac:spMkLst>
            <pc:docMk/>
            <pc:sldMk cId="2012980757" sldId="302"/>
            <ac:spMk id="13" creationId="{A1D7097F-6824-489C-A89D-A040BE997AB5}"/>
          </ac:spMkLst>
        </pc:spChg>
        <pc:spChg chg="add mod">
          <ac:chgData name="이정민" userId="f52646e9-191f-4898-90ba-76dc32710490" providerId="ADAL" clId="{B7D6E969-0198-4C02-9B75-425DB09E26CA}" dt="2019-11-25T09:55:28.990" v="2557" actId="1076"/>
          <ac:spMkLst>
            <pc:docMk/>
            <pc:sldMk cId="2012980757" sldId="302"/>
            <ac:spMk id="15" creationId="{1ED39CCF-0FAE-4B0C-9C72-FDA5DC358157}"/>
          </ac:spMkLst>
        </pc:spChg>
        <pc:picChg chg="del mod">
          <ac:chgData name="이정민" userId="f52646e9-191f-4898-90ba-76dc32710490" providerId="ADAL" clId="{B7D6E969-0198-4C02-9B75-425DB09E26CA}" dt="2019-11-25T09:51:26.087" v="2510" actId="478"/>
          <ac:picMkLst>
            <pc:docMk/>
            <pc:sldMk cId="2012980757" sldId="302"/>
            <ac:picMk id="6" creationId="{445FF60A-E85A-4395-B24D-05C1741B0865}"/>
          </ac:picMkLst>
        </pc:picChg>
        <pc:picChg chg="add del">
          <ac:chgData name="이정민" userId="f52646e9-191f-4898-90ba-76dc32710490" providerId="ADAL" clId="{B7D6E969-0198-4C02-9B75-425DB09E26CA}" dt="2019-11-25T09:31:05.094" v="2241" actId="478"/>
          <ac:picMkLst>
            <pc:docMk/>
            <pc:sldMk cId="2012980757" sldId="302"/>
            <ac:picMk id="14" creationId="{D0640A2E-2046-4806-AA82-20627D0EBC2C}"/>
          </ac:picMkLst>
        </pc:picChg>
        <pc:picChg chg="add del mod">
          <ac:chgData name="이정민" userId="f52646e9-191f-4898-90ba-76dc32710490" providerId="ADAL" clId="{B7D6E969-0198-4C02-9B75-425DB09E26CA}" dt="2019-11-25T09:30:53.188" v="2238"/>
          <ac:picMkLst>
            <pc:docMk/>
            <pc:sldMk cId="2012980757" sldId="302"/>
            <ac:picMk id="20" creationId="{25421667-A4C9-494C-A3AF-F349DF3C6381}"/>
          </ac:picMkLst>
        </pc:picChg>
        <pc:picChg chg="add del mod">
          <ac:chgData name="이정민" userId="f52646e9-191f-4898-90ba-76dc32710490" providerId="ADAL" clId="{B7D6E969-0198-4C02-9B75-425DB09E26CA}" dt="2019-11-25T09:31:05.860" v="2242" actId="571"/>
          <ac:picMkLst>
            <pc:docMk/>
            <pc:sldMk cId="2012980757" sldId="302"/>
            <ac:picMk id="23" creationId="{D8A3CFB7-1ABC-4461-8834-AC83CBC19480}"/>
          </ac:picMkLst>
        </pc:picChg>
        <pc:picChg chg="add del mod">
          <ac:chgData name="이정민" userId="f52646e9-191f-4898-90ba-76dc32710490" providerId="ADAL" clId="{B7D6E969-0198-4C02-9B75-425DB09E26CA}" dt="2019-11-25T09:31:05.860" v="2242" actId="571"/>
          <ac:picMkLst>
            <pc:docMk/>
            <pc:sldMk cId="2012980757" sldId="302"/>
            <ac:picMk id="25" creationId="{78110F71-C5C5-4D98-B0E9-46483264593E}"/>
          </ac:picMkLst>
        </pc:picChg>
        <pc:picChg chg="add del mod">
          <ac:chgData name="이정민" userId="f52646e9-191f-4898-90ba-76dc32710490" providerId="ADAL" clId="{B7D6E969-0198-4C02-9B75-425DB09E26CA}" dt="2019-11-25T09:31:05.860" v="2242" actId="571"/>
          <ac:picMkLst>
            <pc:docMk/>
            <pc:sldMk cId="2012980757" sldId="302"/>
            <ac:picMk id="26" creationId="{0F076CD4-663C-49B3-8A02-2640DFEB1647}"/>
          </ac:picMkLst>
        </pc:picChg>
        <pc:picChg chg="add del mod">
          <ac:chgData name="이정민" userId="f52646e9-191f-4898-90ba-76dc32710490" providerId="ADAL" clId="{B7D6E969-0198-4C02-9B75-425DB09E26CA}" dt="2019-11-25T09:31:05.860" v="2242" actId="571"/>
          <ac:picMkLst>
            <pc:docMk/>
            <pc:sldMk cId="2012980757" sldId="302"/>
            <ac:picMk id="32" creationId="{206583B8-127D-49D6-A166-1655C9FDC1AC}"/>
          </ac:picMkLst>
        </pc:picChg>
        <pc:picChg chg="add mod">
          <ac:chgData name="이정민" userId="f52646e9-191f-4898-90ba-76dc32710490" providerId="ADAL" clId="{B7D6E969-0198-4C02-9B75-425DB09E26CA}" dt="2019-11-25T09:55:04.126" v="2544" actId="1076"/>
          <ac:picMkLst>
            <pc:docMk/>
            <pc:sldMk cId="2012980757" sldId="302"/>
            <ac:picMk id="33" creationId="{1F98ECFA-4425-4045-8B11-D1DF71247013}"/>
          </ac:picMkLst>
        </pc:picChg>
        <pc:picChg chg="add mod">
          <ac:chgData name="이정민" userId="f52646e9-191f-4898-90ba-76dc32710490" providerId="ADAL" clId="{B7D6E969-0198-4C02-9B75-425DB09E26CA}" dt="2019-11-25T09:55:04.126" v="2544" actId="1076"/>
          <ac:picMkLst>
            <pc:docMk/>
            <pc:sldMk cId="2012980757" sldId="302"/>
            <ac:picMk id="34" creationId="{D0713D48-A891-492C-89F3-2A9C1A7188A4}"/>
          </ac:picMkLst>
        </pc:picChg>
        <pc:picChg chg="add mod">
          <ac:chgData name="이정민" userId="f52646e9-191f-4898-90ba-76dc32710490" providerId="ADAL" clId="{B7D6E969-0198-4C02-9B75-425DB09E26CA}" dt="2019-11-25T09:55:04.126" v="2544" actId="1076"/>
          <ac:picMkLst>
            <pc:docMk/>
            <pc:sldMk cId="2012980757" sldId="302"/>
            <ac:picMk id="35" creationId="{DADF8F11-AED0-4403-8404-D324A047D374}"/>
          </ac:picMkLst>
        </pc:picChg>
        <pc:picChg chg="add mod">
          <ac:chgData name="이정민" userId="f52646e9-191f-4898-90ba-76dc32710490" providerId="ADAL" clId="{B7D6E969-0198-4C02-9B75-425DB09E26CA}" dt="2019-11-25T09:55:04.126" v="2544" actId="1076"/>
          <ac:picMkLst>
            <pc:docMk/>
            <pc:sldMk cId="2012980757" sldId="302"/>
            <ac:picMk id="36" creationId="{9594E74A-F256-49F0-A90C-86F27F86CBB2}"/>
          </ac:picMkLst>
        </pc:picChg>
        <pc:picChg chg="add mod">
          <ac:chgData name="이정민" userId="f52646e9-191f-4898-90ba-76dc32710490" providerId="ADAL" clId="{B7D6E969-0198-4C02-9B75-425DB09E26CA}" dt="2019-11-25T09:55:04.126" v="2544" actId="1076"/>
          <ac:picMkLst>
            <pc:docMk/>
            <pc:sldMk cId="2012980757" sldId="302"/>
            <ac:picMk id="39" creationId="{F4CC8E1D-B399-4682-92DF-8912A870F398}"/>
          </ac:picMkLst>
        </pc:picChg>
        <pc:cxnChg chg="del mod">
          <ac:chgData name="이정민" userId="f52646e9-191f-4898-90ba-76dc32710490" providerId="ADAL" clId="{B7D6E969-0198-4C02-9B75-425DB09E26CA}" dt="2019-11-25T09:51:26.087" v="2510" actId="478"/>
          <ac:cxnSpMkLst>
            <pc:docMk/>
            <pc:sldMk cId="2012980757" sldId="302"/>
            <ac:cxnSpMk id="16" creationId="{4B86201E-F0BA-49ED-9FAA-3F7E354D95DA}"/>
          </ac:cxnSpMkLst>
        </pc:cxnChg>
        <pc:cxnChg chg="del mod">
          <ac:chgData name="이정민" userId="f52646e9-191f-4898-90ba-76dc32710490" providerId="ADAL" clId="{B7D6E969-0198-4C02-9B75-425DB09E26CA}" dt="2019-11-25T09:51:26.087" v="2510" actId="478"/>
          <ac:cxnSpMkLst>
            <pc:docMk/>
            <pc:sldMk cId="2012980757" sldId="302"/>
            <ac:cxnSpMk id="19" creationId="{7AAE3D08-365D-4D44-B841-8C6EF1FF824E}"/>
          </ac:cxnSpMkLst>
        </pc:cxnChg>
        <pc:cxnChg chg="add del mod">
          <ac:chgData name="이정민" userId="f52646e9-191f-4898-90ba-76dc32710490" providerId="ADAL" clId="{B7D6E969-0198-4C02-9B75-425DB09E26CA}" dt="2019-11-25T09:30:53.188" v="2238"/>
          <ac:cxnSpMkLst>
            <pc:docMk/>
            <pc:sldMk cId="2012980757" sldId="302"/>
            <ac:cxnSpMk id="21" creationId="{ABBDE67F-869F-4471-ACCB-62E8E35F6C8E}"/>
          </ac:cxnSpMkLst>
        </pc:cxnChg>
        <pc:cxnChg chg="del mod">
          <ac:chgData name="이정민" userId="f52646e9-191f-4898-90ba-76dc32710490" providerId="ADAL" clId="{B7D6E969-0198-4C02-9B75-425DB09E26CA}" dt="2019-11-25T09:51:26.087" v="2510" actId="478"/>
          <ac:cxnSpMkLst>
            <pc:docMk/>
            <pc:sldMk cId="2012980757" sldId="302"/>
            <ac:cxnSpMk id="22" creationId="{33228B8F-D9AE-44FC-A3B1-51D0037C5339}"/>
          </ac:cxnSpMkLst>
        </pc:cxnChg>
        <pc:cxnChg chg="add del mod">
          <ac:chgData name="이정민" userId="f52646e9-191f-4898-90ba-76dc32710490" providerId="ADAL" clId="{B7D6E969-0198-4C02-9B75-425DB09E26CA}" dt="2019-11-25T09:31:05.860" v="2242" actId="571"/>
          <ac:cxnSpMkLst>
            <pc:docMk/>
            <pc:sldMk cId="2012980757" sldId="302"/>
            <ac:cxnSpMk id="27" creationId="{4649CAB1-BBD3-4B61-8158-C90B9277AB79}"/>
          </ac:cxnSpMkLst>
        </pc:cxnChg>
        <pc:cxnChg chg="add del mod">
          <ac:chgData name="이정민" userId="f52646e9-191f-4898-90ba-76dc32710490" providerId="ADAL" clId="{B7D6E969-0198-4C02-9B75-425DB09E26CA}" dt="2019-11-25T09:31:05.860" v="2242" actId="571"/>
          <ac:cxnSpMkLst>
            <pc:docMk/>
            <pc:sldMk cId="2012980757" sldId="302"/>
            <ac:cxnSpMk id="28" creationId="{F892096A-BBEE-4341-A025-2D8BABEE2F22}"/>
          </ac:cxnSpMkLst>
        </pc:cxnChg>
        <pc:cxnChg chg="add del mod">
          <ac:chgData name="이정민" userId="f52646e9-191f-4898-90ba-76dc32710490" providerId="ADAL" clId="{B7D6E969-0198-4C02-9B75-425DB09E26CA}" dt="2019-11-25T09:31:05.860" v="2242" actId="571"/>
          <ac:cxnSpMkLst>
            <pc:docMk/>
            <pc:sldMk cId="2012980757" sldId="302"/>
            <ac:cxnSpMk id="30" creationId="{1FA0E27C-3ADA-4703-BB19-19B97DFBC46B}"/>
          </ac:cxnSpMkLst>
        </pc:cxnChg>
        <pc:cxnChg chg="add del mod">
          <ac:chgData name="이정민" userId="f52646e9-191f-4898-90ba-76dc32710490" providerId="ADAL" clId="{B7D6E969-0198-4C02-9B75-425DB09E26CA}" dt="2019-11-25T09:31:05.860" v="2242" actId="571"/>
          <ac:cxnSpMkLst>
            <pc:docMk/>
            <pc:sldMk cId="2012980757" sldId="302"/>
            <ac:cxnSpMk id="31" creationId="{ADA049BB-75D4-410C-969E-C2AAC7A03B81}"/>
          </ac:cxnSpMkLst>
        </pc:cxnChg>
        <pc:cxnChg chg="add mod">
          <ac:chgData name="이정민" userId="f52646e9-191f-4898-90ba-76dc32710490" providerId="ADAL" clId="{B7D6E969-0198-4C02-9B75-425DB09E26CA}" dt="2019-11-25T09:55:04.126" v="2544" actId="1076"/>
          <ac:cxnSpMkLst>
            <pc:docMk/>
            <pc:sldMk cId="2012980757" sldId="302"/>
            <ac:cxnSpMk id="37" creationId="{5CFA90CE-3CDC-48CA-9EF1-119634A36E8D}"/>
          </ac:cxnSpMkLst>
        </pc:cxnChg>
        <pc:cxnChg chg="add mod">
          <ac:chgData name="이정민" userId="f52646e9-191f-4898-90ba-76dc32710490" providerId="ADAL" clId="{B7D6E969-0198-4C02-9B75-425DB09E26CA}" dt="2019-11-25T09:55:04.126" v="2544" actId="1076"/>
          <ac:cxnSpMkLst>
            <pc:docMk/>
            <pc:sldMk cId="2012980757" sldId="302"/>
            <ac:cxnSpMk id="38" creationId="{BA1D6BFC-8FC0-4AF3-8E19-8F9BD8DC1F9B}"/>
          </ac:cxnSpMkLst>
        </pc:cxnChg>
        <pc:cxnChg chg="add mod">
          <ac:chgData name="이정민" userId="f52646e9-191f-4898-90ba-76dc32710490" providerId="ADAL" clId="{B7D6E969-0198-4C02-9B75-425DB09E26CA}" dt="2019-11-25T09:55:04.126" v="2544" actId="1076"/>
          <ac:cxnSpMkLst>
            <pc:docMk/>
            <pc:sldMk cId="2012980757" sldId="302"/>
            <ac:cxnSpMk id="40" creationId="{9CA85BE2-FFF7-40BE-985C-CFB2C7511BCE}"/>
          </ac:cxnSpMkLst>
        </pc:cxnChg>
      </pc:sldChg>
      <pc:sldChg chg="del">
        <pc:chgData name="이정민" userId="f52646e9-191f-4898-90ba-76dc32710490" providerId="ADAL" clId="{B7D6E969-0198-4C02-9B75-425DB09E26CA}" dt="2019-11-25T06:59:48.206" v="699" actId="2696"/>
        <pc:sldMkLst>
          <pc:docMk/>
          <pc:sldMk cId="3970869676" sldId="303"/>
        </pc:sldMkLst>
      </pc:sldChg>
      <pc:sldChg chg="del">
        <pc:chgData name="이정민" userId="f52646e9-191f-4898-90ba-76dc32710490" providerId="ADAL" clId="{B7D6E969-0198-4C02-9B75-425DB09E26CA}" dt="2019-11-25T07:02:48.589" v="896" actId="2696"/>
        <pc:sldMkLst>
          <pc:docMk/>
          <pc:sldMk cId="903033559" sldId="305"/>
        </pc:sldMkLst>
      </pc:sldChg>
      <pc:sldChg chg="modSp">
        <pc:chgData name="이정민" userId="f52646e9-191f-4898-90ba-76dc32710490" providerId="ADAL" clId="{B7D6E969-0198-4C02-9B75-425DB09E26CA}" dt="2019-11-25T06:51:08.532" v="111" actId="1076"/>
        <pc:sldMkLst>
          <pc:docMk/>
          <pc:sldMk cId="666736988" sldId="307"/>
        </pc:sldMkLst>
        <pc:spChg chg="mod">
          <ac:chgData name="이정민" userId="f52646e9-191f-4898-90ba-76dc32710490" providerId="ADAL" clId="{B7D6E969-0198-4C02-9B75-425DB09E26CA}" dt="2019-11-25T06:51:08.532" v="111" actId="1076"/>
          <ac:spMkLst>
            <pc:docMk/>
            <pc:sldMk cId="666736988" sldId="307"/>
            <ac:spMk id="12" creationId="{A153C4C8-79FA-4BAF-8A6A-B8F126097BD4}"/>
          </ac:spMkLst>
        </pc:spChg>
      </pc:sldChg>
      <pc:sldChg chg="add">
        <pc:chgData name="이정민" userId="f52646e9-191f-4898-90ba-76dc32710490" providerId="ADAL" clId="{B7D6E969-0198-4C02-9B75-425DB09E26CA}" dt="2019-11-25T10:40:38.947" v="4873"/>
        <pc:sldMkLst>
          <pc:docMk/>
          <pc:sldMk cId="2247472456" sldId="308"/>
        </pc:sldMkLst>
      </pc:sldChg>
      <pc:sldChg chg="modSp del">
        <pc:chgData name="이정민" userId="f52646e9-191f-4898-90ba-76dc32710490" providerId="ADAL" clId="{B7D6E969-0198-4C02-9B75-425DB09E26CA}" dt="2019-11-25T10:40:34.322" v="4871" actId="2696"/>
        <pc:sldMkLst>
          <pc:docMk/>
          <pc:sldMk cId="2770590676" sldId="308"/>
        </pc:sldMkLst>
        <pc:spChg chg="mod">
          <ac:chgData name="이정민" userId="f52646e9-191f-4898-90ba-76dc32710490" providerId="ADAL" clId="{B7D6E969-0198-4C02-9B75-425DB09E26CA}" dt="2019-11-25T06:52:06.844" v="180" actId="1076"/>
          <ac:spMkLst>
            <pc:docMk/>
            <pc:sldMk cId="2770590676" sldId="308"/>
            <ac:spMk id="12" creationId="{E3508E07-9930-47BC-BDB3-20C7DE6B389F}"/>
          </ac:spMkLst>
        </pc:spChg>
      </pc:sldChg>
      <pc:sldChg chg="modSp">
        <pc:chgData name="이정민" userId="f52646e9-191f-4898-90ba-76dc32710490" providerId="ADAL" clId="{B7D6E969-0198-4C02-9B75-425DB09E26CA}" dt="2019-11-25T06:49:28.185" v="78" actId="1076"/>
        <pc:sldMkLst>
          <pc:docMk/>
          <pc:sldMk cId="2236463339" sldId="309"/>
        </pc:sldMkLst>
        <pc:spChg chg="mod">
          <ac:chgData name="이정민" userId="f52646e9-191f-4898-90ba-76dc32710490" providerId="ADAL" clId="{B7D6E969-0198-4C02-9B75-425DB09E26CA}" dt="2019-11-25T06:49:28.185" v="78" actId="1076"/>
          <ac:spMkLst>
            <pc:docMk/>
            <pc:sldMk cId="2236463339" sldId="309"/>
            <ac:spMk id="12" creationId="{559C06DB-3E10-42E6-90D1-B07E65CD8665}"/>
          </ac:spMkLst>
        </pc:spChg>
      </pc:sldChg>
      <pc:sldChg chg="modSp del">
        <pc:chgData name="이정민" userId="f52646e9-191f-4898-90ba-76dc32710490" providerId="ADAL" clId="{B7D6E969-0198-4C02-9B75-425DB09E26CA}" dt="2019-11-25T07:04:11.416" v="919" actId="2696"/>
        <pc:sldMkLst>
          <pc:docMk/>
          <pc:sldMk cId="136065973" sldId="310"/>
        </pc:sldMkLst>
        <pc:spChg chg="mod">
          <ac:chgData name="이정민" userId="f52646e9-191f-4898-90ba-76dc32710490" providerId="ADAL" clId="{B7D6E969-0198-4C02-9B75-425DB09E26CA}" dt="2019-11-25T06:52:00.107" v="179" actId="20577"/>
          <ac:spMkLst>
            <pc:docMk/>
            <pc:sldMk cId="136065973" sldId="310"/>
            <ac:spMk id="9" creationId="{8B13396B-894A-471E-A6A3-E9E51839B10D}"/>
          </ac:spMkLst>
        </pc:spChg>
      </pc:sldChg>
      <pc:sldChg chg="del">
        <pc:chgData name="이정민" userId="f52646e9-191f-4898-90ba-76dc32710490" providerId="ADAL" clId="{B7D6E969-0198-4C02-9B75-425DB09E26CA}" dt="2019-11-25T07:06:54.681" v="929" actId="2696"/>
        <pc:sldMkLst>
          <pc:docMk/>
          <pc:sldMk cId="86010699" sldId="311"/>
        </pc:sldMkLst>
      </pc:sldChg>
      <pc:sldChg chg="del">
        <pc:chgData name="이정민" userId="f52646e9-191f-4898-90ba-76dc32710490" providerId="ADAL" clId="{B7D6E969-0198-4C02-9B75-425DB09E26CA}" dt="2019-11-25T06:51:34.474" v="134" actId="2696"/>
        <pc:sldMkLst>
          <pc:docMk/>
          <pc:sldMk cId="2831367519" sldId="313"/>
        </pc:sldMkLst>
      </pc:sldChg>
      <pc:sldChg chg="del">
        <pc:chgData name="이정민" userId="f52646e9-191f-4898-90ba-76dc32710490" providerId="ADAL" clId="{B7D6E969-0198-4C02-9B75-425DB09E26CA}" dt="2019-11-25T06:49:52.865" v="83" actId="2696"/>
        <pc:sldMkLst>
          <pc:docMk/>
          <pc:sldMk cId="4160952407" sldId="314"/>
        </pc:sldMkLst>
      </pc:sldChg>
      <pc:sldChg chg="add del">
        <pc:chgData name="이정민" userId="f52646e9-191f-4898-90ba-76dc32710490" providerId="ADAL" clId="{B7D6E969-0198-4C02-9B75-425DB09E26CA}" dt="2019-11-25T06:51:33.048" v="133" actId="2696"/>
        <pc:sldMkLst>
          <pc:docMk/>
          <pc:sldMk cId="2075025951" sldId="315"/>
        </pc:sldMkLst>
      </pc:sldChg>
      <pc:sldChg chg="del">
        <pc:chgData name="이정민" userId="f52646e9-191f-4898-90ba-76dc32710490" providerId="ADAL" clId="{B7D6E969-0198-4C02-9B75-425DB09E26CA}" dt="2019-11-25T06:49:52.849" v="82" actId="2696"/>
        <pc:sldMkLst>
          <pc:docMk/>
          <pc:sldMk cId="3272338709" sldId="317"/>
        </pc:sldMkLst>
      </pc:sldChg>
      <pc:sldChg chg="del">
        <pc:chgData name="이정민" userId="f52646e9-191f-4898-90ba-76dc32710490" providerId="ADAL" clId="{B7D6E969-0198-4C02-9B75-425DB09E26CA}" dt="2019-11-25T07:06:41.025" v="928" actId="2696"/>
        <pc:sldMkLst>
          <pc:docMk/>
          <pc:sldMk cId="3093799777" sldId="318"/>
        </pc:sldMkLst>
      </pc:sldChg>
      <pc:sldChg chg="del ord">
        <pc:chgData name="이정민" userId="f52646e9-191f-4898-90ba-76dc32710490" providerId="ADAL" clId="{B7D6E969-0198-4C02-9B75-425DB09E26CA}" dt="2019-11-25T10:26:43.987" v="2653" actId="2696"/>
        <pc:sldMkLst>
          <pc:docMk/>
          <pc:sldMk cId="2789956527" sldId="319"/>
        </pc:sldMkLst>
      </pc:sldChg>
      <pc:sldChg chg="modSp add del">
        <pc:chgData name="이정민" userId="f52646e9-191f-4898-90ba-76dc32710490" providerId="ADAL" clId="{B7D6E969-0198-4C02-9B75-425DB09E26CA}" dt="2019-11-25T07:03:36.511" v="908" actId="255"/>
        <pc:sldMkLst>
          <pc:docMk/>
          <pc:sldMk cId="3912881853" sldId="321"/>
        </pc:sldMkLst>
        <pc:spChg chg="mod">
          <ac:chgData name="이정민" userId="f52646e9-191f-4898-90ba-76dc32710490" providerId="ADAL" clId="{B7D6E969-0198-4C02-9B75-425DB09E26CA}" dt="2019-11-25T07:03:36.511" v="908" actId="255"/>
          <ac:spMkLst>
            <pc:docMk/>
            <pc:sldMk cId="3912881853" sldId="321"/>
            <ac:spMk id="13" creationId="{2FE1885A-25EF-412B-8995-9BCB740F1D2C}"/>
          </ac:spMkLst>
        </pc:spChg>
      </pc:sldChg>
      <pc:sldChg chg="del">
        <pc:chgData name="이정민" userId="f52646e9-191f-4898-90ba-76dc32710490" providerId="ADAL" clId="{B7D6E969-0198-4C02-9B75-425DB09E26CA}" dt="2019-11-25T07:06:40.931" v="923" actId="2696"/>
        <pc:sldMkLst>
          <pc:docMk/>
          <pc:sldMk cId="3963862736" sldId="324"/>
        </pc:sldMkLst>
      </pc:sldChg>
      <pc:sldChg chg="del">
        <pc:chgData name="이정민" userId="f52646e9-191f-4898-90ba-76dc32710490" providerId="ADAL" clId="{B7D6E969-0198-4C02-9B75-425DB09E26CA}" dt="2019-11-25T06:52:15.853" v="181" actId="2696"/>
        <pc:sldMkLst>
          <pc:docMk/>
          <pc:sldMk cId="685843397" sldId="326"/>
        </pc:sldMkLst>
      </pc:sldChg>
      <pc:sldChg chg="del">
        <pc:chgData name="이정민" userId="f52646e9-191f-4898-90ba-76dc32710490" providerId="ADAL" clId="{B7D6E969-0198-4C02-9B75-425DB09E26CA}" dt="2019-11-25T06:52:15.869" v="182" actId="2696"/>
        <pc:sldMkLst>
          <pc:docMk/>
          <pc:sldMk cId="3924033866" sldId="327"/>
        </pc:sldMkLst>
      </pc:sldChg>
      <pc:sldChg chg="del">
        <pc:chgData name="이정민" userId="f52646e9-191f-4898-90ba-76dc32710490" providerId="ADAL" clId="{B7D6E969-0198-4C02-9B75-425DB09E26CA}" dt="2019-11-25T07:06:40.947" v="924" actId="2696"/>
        <pc:sldMkLst>
          <pc:docMk/>
          <pc:sldMk cId="3577049092" sldId="328"/>
        </pc:sldMkLst>
      </pc:sldChg>
      <pc:sldChg chg="del">
        <pc:chgData name="이정민" userId="f52646e9-191f-4898-90ba-76dc32710490" providerId="ADAL" clId="{B7D6E969-0198-4C02-9B75-425DB09E26CA}" dt="2019-11-25T07:06:40.978" v="926" actId="2696"/>
        <pc:sldMkLst>
          <pc:docMk/>
          <pc:sldMk cId="1201406148" sldId="331"/>
        </pc:sldMkLst>
      </pc:sldChg>
      <pc:sldChg chg="del">
        <pc:chgData name="이정민" userId="f52646e9-191f-4898-90ba-76dc32710490" providerId="ADAL" clId="{B7D6E969-0198-4C02-9B75-425DB09E26CA}" dt="2019-11-25T07:06:40.963" v="925" actId="2696"/>
        <pc:sldMkLst>
          <pc:docMk/>
          <pc:sldMk cId="2674224784" sldId="332"/>
        </pc:sldMkLst>
      </pc:sldChg>
      <pc:sldChg chg="del">
        <pc:chgData name="이정민" userId="f52646e9-191f-4898-90ba-76dc32710490" providerId="ADAL" clId="{B7D6E969-0198-4C02-9B75-425DB09E26CA}" dt="2019-11-25T07:06:40.994" v="927" actId="2696"/>
        <pc:sldMkLst>
          <pc:docMk/>
          <pc:sldMk cId="1051961215" sldId="334"/>
        </pc:sldMkLst>
      </pc:sldChg>
      <pc:sldChg chg="del">
        <pc:chgData name="이정민" userId="f52646e9-191f-4898-90ba-76dc32710490" providerId="ADAL" clId="{B7D6E969-0198-4C02-9B75-425DB09E26CA}" dt="2019-11-25T06:56:59.569" v="409" actId="2696"/>
        <pc:sldMkLst>
          <pc:docMk/>
          <pc:sldMk cId="928787710" sldId="335"/>
        </pc:sldMkLst>
      </pc:sldChg>
      <pc:sldChg chg="addSp modSp modNotesTx">
        <pc:chgData name="이정민" userId="f52646e9-191f-4898-90ba-76dc32710490" providerId="ADAL" clId="{B7D6E969-0198-4C02-9B75-425DB09E26CA}" dt="2019-11-25T10:40:56.406" v="4882" actId="20577"/>
        <pc:sldMkLst>
          <pc:docMk/>
          <pc:sldMk cId="1740298200" sldId="336"/>
        </pc:sldMkLst>
        <pc:spChg chg="mod">
          <ac:chgData name="이정민" userId="f52646e9-191f-4898-90ba-76dc32710490" providerId="ADAL" clId="{B7D6E969-0198-4C02-9B75-425DB09E26CA}" dt="2019-11-25T08:24:00.671" v="980" actId="20577"/>
          <ac:spMkLst>
            <pc:docMk/>
            <pc:sldMk cId="1740298200" sldId="336"/>
            <ac:spMk id="9" creationId="{9C937E81-2D05-4DA9-BAEF-30DCA9A789B5}"/>
          </ac:spMkLst>
        </pc:spChg>
        <pc:spChg chg="mod">
          <ac:chgData name="이정민" userId="f52646e9-191f-4898-90ba-76dc32710490" providerId="ADAL" clId="{B7D6E969-0198-4C02-9B75-425DB09E26CA}" dt="2019-11-25T08:23:56.847" v="977" actId="20577"/>
          <ac:spMkLst>
            <pc:docMk/>
            <pc:sldMk cId="1740298200" sldId="336"/>
            <ac:spMk id="10" creationId="{32FBC6BD-1F7C-444D-890C-0063A35FD907}"/>
          </ac:spMkLst>
        </pc:spChg>
        <pc:spChg chg="add mod">
          <ac:chgData name="이정민" userId="f52646e9-191f-4898-90ba-76dc32710490" providerId="ADAL" clId="{B7D6E969-0198-4C02-9B75-425DB09E26CA}" dt="2019-11-25T08:28:27.754" v="1390" actId="20577"/>
          <ac:spMkLst>
            <pc:docMk/>
            <pc:sldMk cId="1740298200" sldId="336"/>
            <ac:spMk id="12" creationId="{CA0E1CE0-06AB-46D9-9195-0408C0C75A2C}"/>
          </ac:spMkLst>
        </pc:spChg>
      </pc:sldChg>
      <pc:sldChg chg="del">
        <pc:chgData name="이정민" userId="f52646e9-191f-4898-90ba-76dc32710490" providerId="ADAL" clId="{B7D6E969-0198-4C02-9B75-425DB09E26CA}" dt="2019-11-25T06:49:52.802" v="79" actId="2696"/>
        <pc:sldMkLst>
          <pc:docMk/>
          <pc:sldMk cId="105277056" sldId="337"/>
        </pc:sldMkLst>
      </pc:sldChg>
      <pc:sldChg chg="del">
        <pc:chgData name="이정민" userId="f52646e9-191f-4898-90ba-76dc32710490" providerId="ADAL" clId="{B7D6E969-0198-4C02-9B75-425DB09E26CA}" dt="2019-11-25T06:49:52.818" v="80" actId="2696"/>
        <pc:sldMkLst>
          <pc:docMk/>
          <pc:sldMk cId="1650690460" sldId="338"/>
        </pc:sldMkLst>
      </pc:sldChg>
      <pc:sldChg chg="del">
        <pc:chgData name="이정민" userId="f52646e9-191f-4898-90ba-76dc32710490" providerId="ADAL" clId="{B7D6E969-0198-4C02-9B75-425DB09E26CA}" dt="2019-11-25T06:49:52.833" v="81" actId="2696"/>
        <pc:sldMkLst>
          <pc:docMk/>
          <pc:sldMk cId="3439747886" sldId="339"/>
        </pc:sldMkLst>
      </pc:sldChg>
      <pc:sldChg chg="del">
        <pc:chgData name="이정민" userId="f52646e9-191f-4898-90ba-76dc32710490" providerId="ADAL" clId="{B7D6E969-0198-4C02-9B75-425DB09E26CA}" dt="2019-11-25T06:54:50.964" v="346" actId="2696"/>
        <pc:sldMkLst>
          <pc:docMk/>
          <pc:sldMk cId="3470824585" sldId="340"/>
        </pc:sldMkLst>
      </pc:sldChg>
      <pc:sldChg chg="addSp delSp modSp modNotesTx">
        <pc:chgData name="이정민" userId="f52646e9-191f-4898-90ba-76dc32710490" providerId="ADAL" clId="{B7D6E969-0198-4C02-9B75-425DB09E26CA}" dt="2019-11-25T10:56:07.326" v="8029" actId="14100"/>
        <pc:sldMkLst>
          <pc:docMk/>
          <pc:sldMk cId="1031922360" sldId="341"/>
        </pc:sldMkLst>
        <pc:spChg chg="mod">
          <ac:chgData name="이정민" userId="f52646e9-191f-4898-90ba-76dc32710490" providerId="ADAL" clId="{B7D6E969-0198-4C02-9B75-425DB09E26CA}" dt="2019-11-25T07:21:37.103" v="935"/>
          <ac:spMkLst>
            <pc:docMk/>
            <pc:sldMk cId="1031922360" sldId="341"/>
            <ac:spMk id="9" creationId="{9C937E81-2D05-4DA9-BAEF-30DCA9A789B5}"/>
          </ac:spMkLst>
        </pc:spChg>
        <pc:spChg chg="del">
          <ac:chgData name="이정민" userId="f52646e9-191f-4898-90ba-76dc32710490" providerId="ADAL" clId="{B7D6E969-0198-4C02-9B75-425DB09E26CA}" dt="2019-11-25T07:21:43.634" v="939" actId="478"/>
          <ac:spMkLst>
            <pc:docMk/>
            <pc:sldMk cId="1031922360" sldId="341"/>
            <ac:spMk id="12" creationId="{CA4D629F-F30F-431A-878C-1FCDC4DD7C06}"/>
          </ac:spMkLst>
        </pc:spChg>
        <pc:spChg chg="del">
          <ac:chgData name="이정민" userId="f52646e9-191f-4898-90ba-76dc32710490" providerId="ADAL" clId="{B7D6E969-0198-4C02-9B75-425DB09E26CA}" dt="2019-11-25T07:21:47.150" v="940" actId="478"/>
          <ac:spMkLst>
            <pc:docMk/>
            <pc:sldMk cId="1031922360" sldId="341"/>
            <ac:spMk id="13" creationId="{32A633DE-613E-414D-8C0A-2FD72D53F0CE}"/>
          </ac:spMkLst>
        </pc:spChg>
        <pc:picChg chg="add mod">
          <ac:chgData name="이정민" userId="f52646e9-191f-4898-90ba-76dc32710490" providerId="ADAL" clId="{B7D6E969-0198-4C02-9B75-425DB09E26CA}" dt="2019-11-25T10:56:07.326" v="8029" actId="14100"/>
          <ac:picMkLst>
            <pc:docMk/>
            <pc:sldMk cId="1031922360" sldId="341"/>
            <ac:picMk id="2" creationId="{71D6F47D-1641-4434-9F2E-77066B3EBDCA}"/>
          </ac:picMkLst>
        </pc:picChg>
        <pc:picChg chg="del">
          <ac:chgData name="이정민" userId="f52646e9-191f-4898-90ba-76dc32710490" providerId="ADAL" clId="{B7D6E969-0198-4C02-9B75-425DB09E26CA}" dt="2019-11-25T07:21:38.853" v="936" actId="478"/>
          <ac:picMkLst>
            <pc:docMk/>
            <pc:sldMk cId="1031922360" sldId="341"/>
            <ac:picMk id="3" creationId="{18E7804E-261E-4037-928F-56EFE5FFC20D}"/>
          </ac:picMkLst>
        </pc:picChg>
        <pc:picChg chg="del mod">
          <ac:chgData name="이정민" userId="f52646e9-191f-4898-90ba-76dc32710490" providerId="ADAL" clId="{B7D6E969-0198-4C02-9B75-425DB09E26CA}" dt="2019-11-25T07:21:40.666" v="938" actId="478"/>
          <ac:picMkLst>
            <pc:docMk/>
            <pc:sldMk cId="1031922360" sldId="341"/>
            <ac:picMk id="4" creationId="{E62406DA-AB87-4A51-A7B9-6B8D1FFFE101}"/>
          </ac:picMkLst>
        </pc:picChg>
        <pc:picChg chg="add mod">
          <ac:chgData name="이정민" userId="f52646e9-191f-4898-90ba-76dc32710490" providerId="ADAL" clId="{B7D6E969-0198-4C02-9B75-425DB09E26CA}" dt="2019-11-25T10:32:57.604" v="3515" actId="1076"/>
          <ac:picMkLst>
            <pc:docMk/>
            <pc:sldMk cId="1031922360" sldId="341"/>
            <ac:picMk id="14" creationId="{46872DB1-ADAD-42F2-A2DC-D777ABCD4A3A}"/>
          </ac:picMkLst>
        </pc:picChg>
      </pc:sldChg>
      <pc:sldChg chg="del">
        <pc:chgData name="이정민" userId="f52646e9-191f-4898-90ba-76dc32710490" providerId="ADAL" clId="{B7D6E969-0198-4C02-9B75-425DB09E26CA}" dt="2019-11-25T06:54:34.470" v="345" actId="2696"/>
        <pc:sldMkLst>
          <pc:docMk/>
          <pc:sldMk cId="2157271711" sldId="342"/>
        </pc:sldMkLst>
      </pc:sldChg>
      <pc:sldChg chg="del">
        <pc:chgData name="이정민" userId="f52646e9-191f-4898-90ba-76dc32710490" providerId="ADAL" clId="{B7D6E969-0198-4C02-9B75-425DB09E26CA}" dt="2019-11-25T06:55:13.720" v="365" actId="2696"/>
        <pc:sldMkLst>
          <pc:docMk/>
          <pc:sldMk cId="3085490051" sldId="344"/>
        </pc:sldMkLst>
      </pc:sldChg>
      <pc:sldChg chg="del">
        <pc:chgData name="이정민" userId="f52646e9-191f-4898-90ba-76dc32710490" providerId="ADAL" clId="{B7D6E969-0198-4C02-9B75-425DB09E26CA}" dt="2019-11-25T06:55:13.720" v="364" actId="2696"/>
        <pc:sldMkLst>
          <pc:docMk/>
          <pc:sldMk cId="2986976704" sldId="346"/>
        </pc:sldMkLst>
      </pc:sldChg>
      <pc:sldChg chg="modSp add">
        <pc:chgData name="이정민" userId="f52646e9-191f-4898-90ba-76dc32710490" providerId="ADAL" clId="{B7D6E969-0198-4C02-9B75-425DB09E26CA}" dt="2019-11-25T07:03:21.636" v="905"/>
        <pc:sldMkLst>
          <pc:docMk/>
          <pc:sldMk cId="2609674820" sldId="347"/>
        </pc:sldMkLst>
        <pc:spChg chg="mod">
          <ac:chgData name="이정민" userId="f52646e9-191f-4898-90ba-76dc32710490" providerId="ADAL" clId="{B7D6E969-0198-4C02-9B75-425DB09E26CA}" dt="2019-11-25T07:03:21.636" v="905"/>
          <ac:spMkLst>
            <pc:docMk/>
            <pc:sldMk cId="2609674820" sldId="347"/>
            <ac:spMk id="13" creationId="{2FE1885A-25EF-412B-8995-9BCB740F1D2C}"/>
          </ac:spMkLst>
        </pc:spChg>
      </pc:sldChg>
      <pc:sldChg chg="addSp delSp modSp add modNotesTx">
        <pc:chgData name="이정민" userId="f52646e9-191f-4898-90ba-76dc32710490" providerId="ADAL" clId="{B7D6E969-0198-4C02-9B75-425DB09E26CA}" dt="2019-11-25T10:44:26.343" v="5997" actId="6549"/>
        <pc:sldMkLst>
          <pc:docMk/>
          <pc:sldMk cId="1264837861" sldId="348"/>
        </pc:sldMkLst>
        <pc:spChg chg="mod">
          <ac:chgData name="이정민" userId="f52646e9-191f-4898-90ba-76dc32710490" providerId="ADAL" clId="{B7D6E969-0198-4C02-9B75-425DB09E26CA}" dt="2019-11-25T06:56:43.803" v="406" actId="20577"/>
          <ac:spMkLst>
            <pc:docMk/>
            <pc:sldMk cId="1264837861" sldId="348"/>
            <ac:spMk id="9" creationId="{9C937E81-2D05-4DA9-BAEF-30DCA9A789B5}"/>
          </ac:spMkLst>
        </pc:spChg>
        <pc:spChg chg="del">
          <ac:chgData name="이정민" userId="f52646e9-191f-4898-90ba-76dc32710490" providerId="ADAL" clId="{B7D6E969-0198-4C02-9B75-425DB09E26CA}" dt="2019-11-25T06:55:29.438" v="367" actId="478"/>
          <ac:spMkLst>
            <pc:docMk/>
            <pc:sldMk cId="1264837861" sldId="348"/>
            <ac:spMk id="12" creationId="{CA4D629F-F30F-431A-878C-1FCDC4DD7C06}"/>
          </ac:spMkLst>
        </pc:spChg>
        <pc:spChg chg="del">
          <ac:chgData name="이정민" userId="f52646e9-191f-4898-90ba-76dc32710490" providerId="ADAL" clId="{B7D6E969-0198-4C02-9B75-425DB09E26CA}" dt="2019-11-25T06:55:29.438" v="367" actId="478"/>
          <ac:spMkLst>
            <pc:docMk/>
            <pc:sldMk cId="1264837861" sldId="348"/>
            <ac:spMk id="13" creationId="{32A633DE-613E-414D-8C0A-2FD72D53F0CE}"/>
          </ac:spMkLst>
        </pc:spChg>
        <pc:picChg chg="add mod">
          <ac:chgData name="이정민" userId="f52646e9-191f-4898-90ba-76dc32710490" providerId="ADAL" clId="{B7D6E969-0198-4C02-9B75-425DB09E26CA}" dt="2019-11-25T06:56:49.760" v="408" actId="1076"/>
          <ac:picMkLst>
            <pc:docMk/>
            <pc:sldMk cId="1264837861" sldId="348"/>
            <ac:picMk id="2" creationId="{2F92005A-8BC9-4478-8A65-7B5B3B95D212}"/>
          </ac:picMkLst>
        </pc:picChg>
        <pc:picChg chg="del">
          <ac:chgData name="이정민" userId="f52646e9-191f-4898-90ba-76dc32710490" providerId="ADAL" clId="{B7D6E969-0198-4C02-9B75-425DB09E26CA}" dt="2019-11-25T06:55:29.438" v="367" actId="478"/>
          <ac:picMkLst>
            <pc:docMk/>
            <pc:sldMk cId="1264837861" sldId="348"/>
            <ac:picMk id="3" creationId="{18E7804E-261E-4037-928F-56EFE5FFC20D}"/>
          </ac:picMkLst>
        </pc:picChg>
        <pc:picChg chg="del">
          <ac:chgData name="이정민" userId="f52646e9-191f-4898-90ba-76dc32710490" providerId="ADAL" clId="{B7D6E969-0198-4C02-9B75-425DB09E26CA}" dt="2019-11-25T06:55:29.438" v="367" actId="478"/>
          <ac:picMkLst>
            <pc:docMk/>
            <pc:sldMk cId="1264837861" sldId="348"/>
            <ac:picMk id="4" creationId="{E62406DA-AB87-4A51-A7B9-6B8D1FFFE101}"/>
          </ac:picMkLst>
        </pc:picChg>
        <pc:picChg chg="add mod">
          <ac:chgData name="이정민" userId="f52646e9-191f-4898-90ba-76dc32710490" providerId="ADAL" clId="{B7D6E969-0198-4C02-9B75-425DB09E26CA}" dt="2019-11-25T06:56:29.538" v="376" actId="1076"/>
          <ac:picMkLst>
            <pc:docMk/>
            <pc:sldMk cId="1264837861" sldId="348"/>
            <ac:picMk id="1026" creationId="{379A358E-C5FF-41BF-A5BC-332D6D80DC7F}"/>
          </ac:picMkLst>
        </pc:picChg>
      </pc:sldChg>
      <pc:sldChg chg="modSp add">
        <pc:chgData name="이정민" userId="f52646e9-191f-4898-90ba-76dc32710490" providerId="ADAL" clId="{B7D6E969-0198-4C02-9B75-425DB09E26CA}" dt="2019-11-25T08:51:59.675" v="1975" actId="20577"/>
        <pc:sldMkLst>
          <pc:docMk/>
          <pc:sldMk cId="955797194" sldId="349"/>
        </pc:sldMkLst>
        <pc:spChg chg="mod">
          <ac:chgData name="이정민" userId="f52646e9-191f-4898-90ba-76dc32710490" providerId="ADAL" clId="{B7D6E969-0198-4C02-9B75-425DB09E26CA}" dt="2019-11-25T08:51:59.675" v="1975" actId="20577"/>
          <ac:spMkLst>
            <pc:docMk/>
            <pc:sldMk cId="955797194" sldId="349"/>
            <ac:spMk id="9" creationId="{8B13396B-894A-471E-A6A3-E9E51839B10D}"/>
          </ac:spMkLst>
        </pc:spChg>
      </pc:sldChg>
      <pc:sldChg chg="modSp add">
        <pc:chgData name="이정민" userId="f52646e9-191f-4898-90ba-76dc32710490" providerId="ADAL" clId="{B7D6E969-0198-4C02-9B75-425DB09E26CA}" dt="2019-11-25T07:03:53.666" v="918" actId="255"/>
        <pc:sldMkLst>
          <pc:docMk/>
          <pc:sldMk cId="227727935" sldId="350"/>
        </pc:sldMkLst>
        <pc:spChg chg="mod">
          <ac:chgData name="이정민" userId="f52646e9-191f-4898-90ba-76dc32710490" providerId="ADAL" clId="{B7D6E969-0198-4C02-9B75-425DB09E26CA}" dt="2019-11-25T07:03:53.666" v="918" actId="255"/>
          <ac:spMkLst>
            <pc:docMk/>
            <pc:sldMk cId="227727935" sldId="350"/>
            <ac:spMk id="13" creationId="{2FE1885A-25EF-412B-8995-9BCB740F1D2C}"/>
          </ac:spMkLst>
        </pc:spChg>
      </pc:sldChg>
      <pc:sldChg chg="modSp add ord">
        <pc:chgData name="이정민" userId="f52646e9-191f-4898-90ba-76dc32710490" providerId="ADAL" clId="{B7D6E969-0198-4C02-9B75-425DB09E26CA}" dt="2019-11-25T08:51:28.018" v="1960"/>
        <pc:sldMkLst>
          <pc:docMk/>
          <pc:sldMk cId="3724540401" sldId="351"/>
        </pc:sldMkLst>
        <pc:spChg chg="mod">
          <ac:chgData name="이정민" userId="f52646e9-191f-4898-90ba-76dc32710490" providerId="ADAL" clId="{B7D6E969-0198-4C02-9B75-425DB09E26CA}" dt="2019-11-25T08:51:28.018" v="1960"/>
          <ac:spMkLst>
            <pc:docMk/>
            <pc:sldMk cId="3724540401" sldId="351"/>
            <ac:spMk id="9" creationId="{8B13396B-894A-471E-A6A3-E9E51839B10D}"/>
          </ac:spMkLst>
        </pc:spChg>
      </pc:sldChg>
      <pc:sldChg chg="add del">
        <pc:chgData name="이정민" userId="f52646e9-191f-4898-90ba-76dc32710490" providerId="ADAL" clId="{B7D6E969-0198-4C02-9B75-425DB09E26CA}" dt="2019-11-25T07:07:01.619" v="931" actId="2696"/>
        <pc:sldMkLst>
          <pc:docMk/>
          <pc:sldMk cId="440958786" sldId="352"/>
        </pc:sldMkLst>
      </pc:sldChg>
      <pc:sldChg chg="modSp add">
        <pc:chgData name="이정민" userId="f52646e9-191f-4898-90ba-76dc32710490" providerId="ADAL" clId="{B7D6E969-0198-4C02-9B75-425DB09E26CA}" dt="2019-11-25T08:51:18.065" v="1959" actId="20577"/>
        <pc:sldMkLst>
          <pc:docMk/>
          <pc:sldMk cId="2847035682" sldId="352"/>
        </pc:sldMkLst>
        <pc:spChg chg="mod">
          <ac:chgData name="이정민" userId="f52646e9-191f-4898-90ba-76dc32710490" providerId="ADAL" clId="{B7D6E969-0198-4C02-9B75-425DB09E26CA}" dt="2019-11-25T08:51:18.065" v="1959" actId="20577"/>
          <ac:spMkLst>
            <pc:docMk/>
            <pc:sldMk cId="2847035682" sldId="352"/>
            <ac:spMk id="9" creationId="{8B13396B-894A-471E-A6A3-E9E51839B10D}"/>
          </ac:spMkLst>
        </pc:spChg>
      </pc:sldChg>
      <pc:sldChg chg="addSp delSp modSp add modNotesTx">
        <pc:chgData name="이정민" userId="f52646e9-191f-4898-90ba-76dc32710490" providerId="ADAL" clId="{B7D6E969-0198-4C02-9B75-425DB09E26CA}" dt="2019-11-25T10:47:31.687" v="6853" actId="20577"/>
        <pc:sldMkLst>
          <pc:docMk/>
          <pc:sldMk cId="3795741920" sldId="353"/>
        </pc:sldMkLst>
        <pc:picChg chg="del">
          <ac:chgData name="이정민" userId="f52646e9-191f-4898-90ba-76dc32710490" providerId="ADAL" clId="{B7D6E969-0198-4C02-9B75-425DB09E26CA}" dt="2019-11-25T07:25:35.152" v="943" actId="478"/>
          <ac:picMkLst>
            <pc:docMk/>
            <pc:sldMk cId="3795741920" sldId="353"/>
            <ac:picMk id="2" creationId="{2F92005A-8BC9-4478-8A65-7B5B3B95D212}"/>
          </ac:picMkLst>
        </pc:picChg>
        <pc:picChg chg="add mod">
          <ac:chgData name="이정민" userId="f52646e9-191f-4898-90ba-76dc32710490" providerId="ADAL" clId="{B7D6E969-0198-4C02-9B75-425DB09E26CA}" dt="2019-11-25T08:22:33.548" v="967" actId="1076"/>
          <ac:picMkLst>
            <pc:docMk/>
            <pc:sldMk cId="3795741920" sldId="353"/>
            <ac:picMk id="3" creationId="{50EAF188-264D-43CE-83D0-4EBA56069C1F}"/>
          </ac:picMkLst>
        </pc:picChg>
        <pc:picChg chg="add del mod">
          <ac:chgData name="이정민" userId="f52646e9-191f-4898-90ba-76dc32710490" providerId="ADAL" clId="{B7D6E969-0198-4C02-9B75-425DB09E26CA}" dt="2019-11-25T08:22:11.957" v="961" actId="478"/>
          <ac:picMkLst>
            <pc:docMk/>
            <pc:sldMk cId="3795741920" sldId="353"/>
            <ac:picMk id="4" creationId="{F37C71B9-F69C-4546-BA3A-A901E0CD62C6}"/>
          </ac:picMkLst>
        </pc:picChg>
        <pc:picChg chg="add mod">
          <ac:chgData name="이정민" userId="f52646e9-191f-4898-90ba-76dc32710490" providerId="ADAL" clId="{B7D6E969-0198-4C02-9B75-425DB09E26CA}" dt="2019-11-25T08:22:26.614" v="966" actId="1076"/>
          <ac:picMkLst>
            <pc:docMk/>
            <pc:sldMk cId="3795741920" sldId="353"/>
            <ac:picMk id="5" creationId="{89531E69-E508-48F0-83BA-ABB69622E440}"/>
          </ac:picMkLst>
        </pc:picChg>
        <pc:picChg chg="add del">
          <ac:chgData name="이정민" userId="f52646e9-191f-4898-90ba-76dc32710490" providerId="ADAL" clId="{B7D6E969-0198-4C02-9B75-425DB09E26CA}" dt="2019-11-25T08:22:08.332" v="958"/>
          <ac:picMkLst>
            <pc:docMk/>
            <pc:sldMk cId="3795741920" sldId="353"/>
            <ac:picMk id="14" creationId="{0355CB6C-C5E6-4B9B-A28E-30132C2560DB}"/>
          </ac:picMkLst>
        </pc:picChg>
        <pc:picChg chg="del mod">
          <ac:chgData name="이정민" userId="f52646e9-191f-4898-90ba-76dc32710490" providerId="ADAL" clId="{B7D6E969-0198-4C02-9B75-425DB09E26CA}" dt="2019-11-25T07:25:35.152" v="943" actId="478"/>
          <ac:picMkLst>
            <pc:docMk/>
            <pc:sldMk cId="3795741920" sldId="353"/>
            <ac:picMk id="1026" creationId="{379A358E-C5FF-41BF-A5BC-332D6D80DC7F}"/>
          </ac:picMkLst>
        </pc:picChg>
      </pc:sldChg>
      <pc:sldChg chg="delSp modSp add modNotesTx">
        <pc:chgData name="이정민" userId="f52646e9-191f-4898-90ba-76dc32710490" providerId="ADAL" clId="{B7D6E969-0198-4C02-9B75-425DB09E26CA}" dt="2019-11-25T10:47:54.587" v="6957" actId="20577"/>
        <pc:sldMkLst>
          <pc:docMk/>
          <pc:sldMk cId="599321293" sldId="354"/>
        </pc:sldMkLst>
        <pc:picChg chg="del">
          <ac:chgData name="이정민" userId="f52646e9-191f-4898-90ba-76dc32710490" providerId="ADAL" clId="{B7D6E969-0198-4C02-9B75-425DB09E26CA}" dt="2019-11-25T08:22:39.135" v="968" actId="478"/>
          <ac:picMkLst>
            <pc:docMk/>
            <pc:sldMk cId="599321293" sldId="354"/>
            <ac:picMk id="3" creationId="{50EAF188-264D-43CE-83D0-4EBA56069C1F}"/>
          </ac:picMkLst>
        </pc:picChg>
        <pc:picChg chg="mod">
          <ac:chgData name="이정민" userId="f52646e9-191f-4898-90ba-76dc32710490" providerId="ADAL" clId="{B7D6E969-0198-4C02-9B75-425DB09E26CA}" dt="2019-11-25T08:22:44.726" v="970" actId="1076"/>
          <ac:picMkLst>
            <pc:docMk/>
            <pc:sldMk cId="599321293" sldId="354"/>
            <ac:picMk id="4" creationId="{F37C71B9-F69C-4546-BA3A-A901E0CD62C6}"/>
          </ac:picMkLst>
        </pc:picChg>
        <pc:picChg chg="del">
          <ac:chgData name="이정민" userId="f52646e9-191f-4898-90ba-76dc32710490" providerId="ADAL" clId="{B7D6E969-0198-4C02-9B75-425DB09E26CA}" dt="2019-11-25T08:22:39.135" v="968" actId="478"/>
          <ac:picMkLst>
            <pc:docMk/>
            <pc:sldMk cId="599321293" sldId="354"/>
            <ac:picMk id="5" creationId="{89531E69-E508-48F0-83BA-ABB69622E440}"/>
          </ac:picMkLst>
        </pc:picChg>
      </pc:sldChg>
      <pc:sldChg chg="modSp add modNotesTx">
        <pc:chgData name="이정민" userId="f52646e9-191f-4898-90ba-76dc32710490" providerId="ADAL" clId="{B7D6E969-0198-4C02-9B75-425DB09E26CA}" dt="2019-11-25T10:42:59.490" v="5580" actId="20577"/>
        <pc:sldMkLst>
          <pc:docMk/>
          <pc:sldMk cId="3389044483" sldId="355"/>
        </pc:sldMkLst>
        <pc:spChg chg="mod">
          <ac:chgData name="이정민" userId="f52646e9-191f-4898-90ba-76dc32710490" providerId="ADAL" clId="{B7D6E969-0198-4C02-9B75-425DB09E26CA}" dt="2019-11-25T08:23:21.446" v="974"/>
          <ac:spMkLst>
            <pc:docMk/>
            <pc:sldMk cId="3389044483" sldId="355"/>
            <ac:spMk id="9" creationId="{9C937E81-2D05-4DA9-BAEF-30DCA9A789B5}"/>
          </ac:spMkLst>
        </pc:spChg>
      </pc:sldChg>
      <pc:sldChg chg="modSp add del modNotesTx">
        <pc:chgData name="이정민" userId="f52646e9-191f-4898-90ba-76dc32710490" providerId="ADAL" clId="{B7D6E969-0198-4C02-9B75-425DB09E26CA}" dt="2019-11-25T10:48:40.438" v="7146" actId="20577"/>
        <pc:sldMkLst>
          <pc:docMk/>
          <pc:sldMk cId="277765657" sldId="356"/>
        </pc:sldMkLst>
        <pc:spChg chg="mod">
          <ac:chgData name="이정민" userId="f52646e9-191f-4898-90ba-76dc32710490" providerId="ADAL" clId="{B7D6E969-0198-4C02-9B75-425DB09E26CA}" dt="2019-11-25T10:07:34.322" v="2644" actId="20577"/>
          <ac:spMkLst>
            <pc:docMk/>
            <pc:sldMk cId="277765657" sldId="356"/>
            <ac:spMk id="9" creationId="{9C937E81-2D05-4DA9-BAEF-30DCA9A789B5}"/>
          </ac:spMkLst>
        </pc:spChg>
      </pc:sldChg>
      <pc:sldChg chg="add del">
        <pc:chgData name="이정민" userId="f52646e9-191f-4898-90ba-76dc32710490" providerId="ADAL" clId="{B7D6E969-0198-4C02-9B75-425DB09E26CA}" dt="2019-11-25T08:29:38.136" v="1478"/>
        <pc:sldMkLst>
          <pc:docMk/>
          <pc:sldMk cId="384211609" sldId="356"/>
        </pc:sldMkLst>
      </pc:sldChg>
      <pc:sldChg chg="add del">
        <pc:chgData name="이정민" userId="f52646e9-191f-4898-90ba-76dc32710490" providerId="ADAL" clId="{B7D6E969-0198-4C02-9B75-425DB09E26CA}" dt="2019-11-25T08:29:42.072" v="1480" actId="2696"/>
        <pc:sldMkLst>
          <pc:docMk/>
          <pc:sldMk cId="1529010910" sldId="356"/>
        </pc:sldMkLst>
      </pc:sldChg>
      <pc:sldChg chg="delSp modSp add del">
        <pc:chgData name="이정민" userId="f52646e9-191f-4898-90ba-76dc32710490" providerId="ADAL" clId="{B7D6E969-0198-4C02-9B75-425DB09E26CA}" dt="2019-11-25T08:29:28.423" v="1474" actId="2696"/>
        <pc:sldMkLst>
          <pc:docMk/>
          <pc:sldMk cId="1891082552" sldId="356"/>
        </pc:sldMkLst>
        <pc:spChg chg="del mod">
          <ac:chgData name="이정민" userId="f52646e9-191f-4898-90ba-76dc32710490" providerId="ADAL" clId="{B7D6E969-0198-4C02-9B75-425DB09E26CA}" dt="2019-11-25T08:29:28.148" v="1473"/>
          <ac:spMkLst>
            <pc:docMk/>
            <pc:sldMk cId="1891082552" sldId="356"/>
            <ac:spMk id="12" creationId="{CA0E1CE0-06AB-46D9-9195-0408C0C75A2C}"/>
          </ac:spMkLst>
        </pc:spChg>
      </pc:sldChg>
      <pc:sldChg chg="add del">
        <pc:chgData name="이정민" userId="f52646e9-191f-4898-90ba-76dc32710490" providerId="ADAL" clId="{B7D6E969-0198-4C02-9B75-425DB09E26CA}" dt="2019-11-25T08:29:32.689" v="1476" actId="2696"/>
        <pc:sldMkLst>
          <pc:docMk/>
          <pc:sldMk cId="3450747422" sldId="356"/>
        </pc:sldMkLst>
      </pc:sldChg>
      <pc:sldChg chg="addSp delSp modSp add del">
        <pc:chgData name="이정민" userId="f52646e9-191f-4898-90ba-76dc32710490" providerId="ADAL" clId="{B7D6E969-0198-4C02-9B75-425DB09E26CA}" dt="2019-11-25T10:54:23.253" v="8015" actId="2696"/>
        <pc:sldMkLst>
          <pc:docMk/>
          <pc:sldMk cId="2748055502" sldId="357"/>
        </pc:sldMkLst>
        <pc:spChg chg="add del mod">
          <ac:chgData name="이정민" userId="f52646e9-191f-4898-90ba-76dc32710490" providerId="ADAL" clId="{B7D6E969-0198-4C02-9B75-425DB09E26CA}" dt="2019-11-25T10:54:20.569" v="8013"/>
          <ac:spMkLst>
            <pc:docMk/>
            <pc:sldMk cId="2748055502" sldId="357"/>
            <ac:spMk id="9" creationId="{9C937E81-2D05-4DA9-BAEF-30DCA9A789B5}"/>
          </ac:spMkLst>
        </pc:spChg>
        <pc:spChg chg="add del mod">
          <ac:chgData name="이정민" userId="f52646e9-191f-4898-90ba-76dc32710490" providerId="ADAL" clId="{B7D6E969-0198-4C02-9B75-425DB09E26CA}" dt="2019-11-25T08:50:29.956" v="1955" actId="478"/>
          <ac:spMkLst>
            <pc:docMk/>
            <pc:sldMk cId="2748055502" sldId="357"/>
            <ac:spMk id="10" creationId="{60EA72B0-72CF-441D-9708-9E8D38568558}"/>
          </ac:spMkLst>
        </pc:spChg>
        <pc:picChg chg="del">
          <ac:chgData name="이정민" userId="f52646e9-191f-4898-90ba-76dc32710490" providerId="ADAL" clId="{B7D6E969-0198-4C02-9B75-425DB09E26CA}" dt="2019-11-25T08:30:53.377" v="1572" actId="478"/>
          <ac:picMkLst>
            <pc:docMk/>
            <pc:sldMk cId="2748055502" sldId="357"/>
            <ac:picMk id="2" creationId="{71D6F47D-1641-4434-9F2E-77066B3EBDCA}"/>
          </ac:picMkLst>
        </pc:picChg>
      </pc:sldChg>
      <pc:sldChg chg="add del">
        <pc:chgData name="이정민" userId="f52646e9-191f-4898-90ba-76dc32710490" providerId="ADAL" clId="{B7D6E969-0198-4C02-9B75-425DB09E26CA}" dt="2019-11-25T08:31:24.313" v="1607" actId="2696"/>
        <pc:sldMkLst>
          <pc:docMk/>
          <pc:sldMk cId="2875734120" sldId="358"/>
        </pc:sldMkLst>
      </pc:sldChg>
      <pc:sldChg chg="addSp delSp modSp add ord modNotesTx">
        <pc:chgData name="이정민" userId="f52646e9-191f-4898-90ba-76dc32710490" providerId="ADAL" clId="{B7D6E969-0198-4C02-9B75-425DB09E26CA}" dt="2019-11-25T10:36:19.622" v="3797" actId="11529"/>
        <pc:sldMkLst>
          <pc:docMk/>
          <pc:sldMk cId="2799053513" sldId="359"/>
        </pc:sldMkLst>
        <pc:spChg chg="mod">
          <ac:chgData name="이정민" userId="f52646e9-191f-4898-90ba-76dc32710490" providerId="ADAL" clId="{B7D6E969-0198-4C02-9B75-425DB09E26CA}" dt="2019-11-25T09:05:49.599" v="2002" actId="1076"/>
          <ac:spMkLst>
            <pc:docMk/>
            <pc:sldMk cId="2799053513" sldId="359"/>
            <ac:spMk id="9" creationId="{9C937E81-2D05-4DA9-BAEF-30DCA9A789B5}"/>
          </ac:spMkLst>
        </pc:spChg>
        <pc:picChg chg="add del mod">
          <ac:chgData name="이정민" userId="f52646e9-191f-4898-90ba-76dc32710490" providerId="ADAL" clId="{B7D6E969-0198-4C02-9B75-425DB09E26CA}" dt="2019-11-25T10:35:05.765" v="3682" actId="478"/>
          <ac:picMkLst>
            <pc:docMk/>
            <pc:sldMk cId="2799053513" sldId="359"/>
            <ac:picMk id="3" creationId="{8395A106-5AA5-4FDE-AA2B-654573F2CBBF}"/>
          </ac:picMkLst>
        </pc:picChg>
        <pc:picChg chg="add mod">
          <ac:chgData name="이정민" userId="f52646e9-191f-4898-90ba-76dc32710490" providerId="ADAL" clId="{B7D6E969-0198-4C02-9B75-425DB09E26CA}" dt="2019-11-25T08:37:12.911" v="1693" actId="1076"/>
          <ac:picMkLst>
            <pc:docMk/>
            <pc:sldMk cId="2799053513" sldId="359"/>
            <ac:picMk id="4" creationId="{FBFCC324-D597-474B-941C-83759AC9CFB5}"/>
          </ac:picMkLst>
        </pc:picChg>
        <pc:picChg chg="add del mod">
          <ac:chgData name="이정민" userId="f52646e9-191f-4898-90ba-76dc32710490" providerId="ADAL" clId="{B7D6E969-0198-4C02-9B75-425DB09E26CA}" dt="2019-11-25T09:03:34.074" v="1987"/>
          <ac:picMkLst>
            <pc:docMk/>
            <pc:sldMk cId="2799053513" sldId="359"/>
            <ac:picMk id="5" creationId="{F3C79C5A-F9A4-457F-ADA6-749AA002F5C5}"/>
          </ac:picMkLst>
        </pc:picChg>
        <pc:picChg chg="add mod">
          <ac:chgData name="이정민" userId="f52646e9-191f-4898-90ba-76dc32710490" providerId="ADAL" clId="{B7D6E969-0198-4C02-9B75-425DB09E26CA}" dt="2019-11-25T09:03:41.980" v="1994" actId="1076"/>
          <ac:picMkLst>
            <pc:docMk/>
            <pc:sldMk cId="2799053513" sldId="359"/>
            <ac:picMk id="6" creationId="{90F7E879-5CBA-4D76-B587-38821F6A0015}"/>
          </ac:picMkLst>
        </pc:picChg>
        <pc:picChg chg="add mod">
          <ac:chgData name="이정민" userId="f52646e9-191f-4898-90ba-76dc32710490" providerId="ADAL" clId="{B7D6E969-0198-4C02-9B75-425DB09E26CA}" dt="2019-11-25T10:36:12.115" v="3796" actId="1076"/>
          <ac:picMkLst>
            <pc:docMk/>
            <pc:sldMk cId="2799053513" sldId="359"/>
            <ac:picMk id="14" creationId="{8751D949-C79B-4E82-92EA-BB4655388ACD}"/>
          </ac:picMkLst>
        </pc:picChg>
        <pc:picChg chg="add mod">
          <ac:chgData name="이정민" userId="f52646e9-191f-4898-90ba-76dc32710490" providerId="ADAL" clId="{B7D6E969-0198-4C02-9B75-425DB09E26CA}" dt="2019-11-25T10:35:07.890" v="3683" actId="1076"/>
          <ac:picMkLst>
            <pc:docMk/>
            <pc:sldMk cId="2799053513" sldId="359"/>
            <ac:picMk id="18" creationId="{5B012B45-AC8D-4533-BBBC-EAEE840AE632}"/>
          </ac:picMkLst>
        </pc:picChg>
        <pc:picChg chg="add del mod">
          <ac:chgData name="이정민" userId="f52646e9-191f-4898-90ba-76dc32710490" providerId="ADAL" clId="{B7D6E969-0198-4C02-9B75-425DB09E26CA}" dt="2019-11-25T09:07:10.025" v="2005" actId="478"/>
          <ac:picMkLst>
            <pc:docMk/>
            <pc:sldMk cId="2799053513" sldId="359"/>
            <ac:picMk id="2050" creationId="{9F7F2048-2414-4E38-9E28-1F977F46EB2F}"/>
          </ac:picMkLst>
        </pc:picChg>
        <pc:picChg chg="add del mod">
          <ac:chgData name="이정민" userId="f52646e9-191f-4898-90ba-76dc32710490" providerId="ADAL" clId="{B7D6E969-0198-4C02-9B75-425DB09E26CA}" dt="2019-11-25T10:35:05.765" v="3682" actId="478"/>
          <ac:picMkLst>
            <pc:docMk/>
            <pc:sldMk cId="2799053513" sldId="359"/>
            <ac:picMk id="2052" creationId="{FB236407-F5E3-4560-83B9-B9E0F958D503}"/>
          </ac:picMkLst>
        </pc:picChg>
        <pc:cxnChg chg="add del mod">
          <ac:chgData name="이정민" userId="f52646e9-191f-4898-90ba-76dc32710490" providerId="ADAL" clId="{B7D6E969-0198-4C02-9B75-425DB09E26CA}" dt="2019-11-25T10:35:05.765" v="3682" actId="478"/>
          <ac:cxnSpMkLst>
            <pc:docMk/>
            <pc:sldMk cId="2799053513" sldId="359"/>
            <ac:cxnSpMk id="12" creationId="{C67D5076-57BC-4B62-A6FD-7E0D58D9A6C2}"/>
          </ac:cxnSpMkLst>
        </pc:cxnChg>
        <pc:cxnChg chg="add mod">
          <ac:chgData name="이정민" userId="f52646e9-191f-4898-90ba-76dc32710490" providerId="ADAL" clId="{B7D6E969-0198-4C02-9B75-425DB09E26CA}" dt="2019-11-25T10:36:19.622" v="3797" actId="11529"/>
          <ac:cxnSpMkLst>
            <pc:docMk/>
            <pc:sldMk cId="2799053513" sldId="359"/>
            <ac:cxnSpMk id="16" creationId="{FA114B85-8C4F-47CC-B209-AD43D1B9AADD}"/>
          </ac:cxnSpMkLst>
        </pc:cxnChg>
      </pc:sldChg>
      <pc:sldChg chg="add del">
        <pc:chgData name="이정민" userId="f52646e9-191f-4898-90ba-76dc32710490" providerId="ADAL" clId="{B7D6E969-0198-4C02-9B75-425DB09E26CA}" dt="2019-11-25T08:31:26.552" v="1609" actId="2696"/>
        <pc:sldMkLst>
          <pc:docMk/>
          <pc:sldMk cId="1931139596" sldId="360"/>
        </pc:sldMkLst>
      </pc:sldChg>
      <pc:sldChg chg="addSp delSp add modNotesTx">
        <pc:chgData name="이정민" userId="f52646e9-191f-4898-90ba-76dc32710490" providerId="ADAL" clId="{B7D6E969-0198-4C02-9B75-425DB09E26CA}" dt="2019-11-25T10:54:21.666" v="8014"/>
        <pc:sldMkLst>
          <pc:docMk/>
          <pc:sldMk cId="3647367367" sldId="360"/>
        </pc:sldMkLst>
        <pc:spChg chg="del">
          <ac:chgData name="이정민" userId="f52646e9-191f-4898-90ba-76dc32710490" providerId="ADAL" clId="{B7D6E969-0198-4C02-9B75-425DB09E26CA}" dt="2019-11-25T08:34:31.405" v="1668" actId="478"/>
          <ac:spMkLst>
            <pc:docMk/>
            <pc:sldMk cId="3647367367" sldId="360"/>
            <ac:spMk id="43" creationId="{92276C4A-64AD-4E67-9FB3-7B00576B5693}"/>
          </ac:spMkLst>
        </pc:spChg>
        <pc:spChg chg="add del">
          <ac:chgData name="이정민" userId="f52646e9-191f-4898-90ba-76dc32710490" providerId="ADAL" clId="{B7D6E969-0198-4C02-9B75-425DB09E26CA}" dt="2019-11-25T08:34:31.405" v="1668" actId="478"/>
          <ac:spMkLst>
            <pc:docMk/>
            <pc:sldMk cId="3647367367" sldId="360"/>
            <ac:spMk id="44" creationId="{B9BC7D56-F0F1-4217-A4D0-15ADDC4F8FAD}"/>
          </ac:spMkLst>
        </pc:spChg>
        <pc:spChg chg="add">
          <ac:chgData name="이정민" userId="f52646e9-191f-4898-90ba-76dc32710490" providerId="ADAL" clId="{B7D6E969-0198-4C02-9B75-425DB09E26CA}" dt="2019-11-25T10:54:21.666" v="8014"/>
          <ac:spMkLst>
            <pc:docMk/>
            <pc:sldMk cId="3647367367" sldId="360"/>
            <ac:spMk id="45" creationId="{0C6B3A3E-727E-41E4-AB26-4FA3093902CD}"/>
          </ac:spMkLst>
        </pc:spChg>
        <pc:spChg chg="add del">
          <ac:chgData name="이정민" userId="f52646e9-191f-4898-90ba-76dc32710490" providerId="ADAL" clId="{B7D6E969-0198-4C02-9B75-425DB09E26CA}" dt="2019-11-25T08:34:31.405" v="1668" actId="478"/>
          <ac:spMkLst>
            <pc:docMk/>
            <pc:sldMk cId="3647367367" sldId="360"/>
            <ac:spMk id="53" creationId="{0911CF5B-BB2B-473B-9D18-475B7C2955BA}"/>
          </ac:spMkLst>
        </pc:spChg>
        <pc:picChg chg="add del">
          <ac:chgData name="이정민" userId="f52646e9-191f-4898-90ba-76dc32710490" providerId="ADAL" clId="{B7D6E969-0198-4C02-9B75-425DB09E26CA}" dt="2019-11-25T08:34:32.967" v="1669" actId="478"/>
          <ac:picMkLst>
            <pc:docMk/>
            <pc:sldMk cId="3647367367" sldId="360"/>
            <ac:picMk id="42" creationId="{5A742465-D0AB-4AA3-AEC8-01FA8984E692}"/>
          </ac:picMkLst>
        </pc:picChg>
        <pc:picChg chg="del">
          <ac:chgData name="이정민" userId="f52646e9-191f-4898-90ba-76dc32710490" providerId="ADAL" clId="{B7D6E969-0198-4C02-9B75-425DB09E26CA}" dt="2019-11-25T08:34:42.968" v="1670" actId="478"/>
          <ac:picMkLst>
            <pc:docMk/>
            <pc:sldMk cId="3647367367" sldId="360"/>
            <ac:picMk id="55" creationId="{9F45A8ED-6991-48EB-AC20-C8448EF20AA9}"/>
          </ac:picMkLst>
        </pc:picChg>
        <pc:cxnChg chg="del">
          <ac:chgData name="이정민" userId="f52646e9-191f-4898-90ba-76dc32710490" providerId="ADAL" clId="{B7D6E969-0198-4C02-9B75-425DB09E26CA}" dt="2019-11-25T08:34:42.968" v="1670" actId="478"/>
          <ac:cxnSpMkLst>
            <pc:docMk/>
            <pc:sldMk cId="3647367367" sldId="360"/>
            <ac:cxnSpMk id="54" creationId="{D49D468C-0A82-4129-A3F3-56EC3FE62593}"/>
          </ac:cxnSpMkLst>
        </pc:cxnChg>
      </pc:sldChg>
      <pc:sldChg chg="add del">
        <pc:chgData name="이정민" userId="f52646e9-191f-4898-90ba-76dc32710490" providerId="ADAL" clId="{B7D6E969-0198-4C02-9B75-425DB09E26CA}" dt="2019-11-25T08:33:40.611" v="1665" actId="2696"/>
        <pc:sldMkLst>
          <pc:docMk/>
          <pc:sldMk cId="230501211" sldId="361"/>
        </pc:sldMkLst>
      </pc:sldChg>
      <pc:sldChg chg="modSp add modNotesTx">
        <pc:chgData name="이정민" userId="f52646e9-191f-4898-90ba-76dc32710490" providerId="ADAL" clId="{B7D6E969-0198-4C02-9B75-425DB09E26CA}" dt="2019-11-25T10:30:16.884" v="3382" actId="20577"/>
        <pc:sldMkLst>
          <pc:docMk/>
          <pc:sldMk cId="1153072835" sldId="361"/>
        </pc:sldMkLst>
        <pc:spChg chg="mod">
          <ac:chgData name="이정민" userId="f52646e9-191f-4898-90ba-76dc32710490" providerId="ADAL" clId="{B7D6E969-0198-4C02-9B75-425DB09E26CA}" dt="2019-11-25T08:35:28.855" v="1673" actId="208"/>
          <ac:spMkLst>
            <pc:docMk/>
            <pc:sldMk cId="1153072835" sldId="361"/>
            <ac:spMk id="28" creationId="{4BDB0BB5-4BD2-49ED-A1DE-08D689CB3B7D}"/>
          </ac:spMkLst>
        </pc:spChg>
        <pc:spChg chg="mod">
          <ac:chgData name="이정민" userId="f52646e9-191f-4898-90ba-76dc32710490" providerId="ADAL" clId="{B7D6E969-0198-4C02-9B75-425DB09E26CA}" dt="2019-11-25T08:35:05.200" v="1672" actId="207"/>
          <ac:spMkLst>
            <pc:docMk/>
            <pc:sldMk cId="1153072835" sldId="361"/>
            <ac:spMk id="30" creationId="{DEB5460D-0DB6-47A6-A1FD-2BFE16BB91FB}"/>
          </ac:spMkLst>
        </pc:spChg>
      </pc:sldChg>
      <pc:sldChg chg="add del">
        <pc:chgData name="이정민" userId="f52646e9-191f-4898-90ba-76dc32710490" providerId="ADAL" clId="{B7D6E969-0198-4C02-9B75-425DB09E26CA}" dt="2019-11-25T08:35:48.643" v="1675" actId="2696"/>
        <pc:sldMkLst>
          <pc:docMk/>
          <pc:sldMk cId="1539326416" sldId="362"/>
        </pc:sldMkLst>
      </pc:sldChg>
      <pc:sldChg chg="modSp add ord modNotesTx">
        <pc:chgData name="이정민" userId="f52646e9-191f-4898-90ba-76dc32710490" providerId="ADAL" clId="{B7D6E969-0198-4C02-9B75-425DB09E26CA}" dt="2019-11-25T10:38:33.167" v="4280" actId="20577"/>
        <pc:sldMkLst>
          <pc:docMk/>
          <pc:sldMk cId="2354754803" sldId="362"/>
        </pc:sldMkLst>
        <pc:spChg chg="mod">
          <ac:chgData name="이정민" userId="f52646e9-191f-4898-90ba-76dc32710490" providerId="ADAL" clId="{B7D6E969-0198-4C02-9B75-425DB09E26CA}" dt="2019-11-25T08:36:12.730" v="1685" actId="208"/>
          <ac:spMkLst>
            <pc:docMk/>
            <pc:sldMk cId="2354754803" sldId="362"/>
            <ac:spMk id="31" creationId="{07355D65-C2C3-4363-9829-8B4CD1707BC4}"/>
          </ac:spMkLst>
        </pc:spChg>
        <pc:spChg chg="mod">
          <ac:chgData name="이정민" userId="f52646e9-191f-4898-90ba-76dc32710490" providerId="ADAL" clId="{B7D6E969-0198-4C02-9B75-425DB09E26CA}" dt="2019-11-25T08:36:07.926" v="1684" actId="207"/>
          <ac:spMkLst>
            <pc:docMk/>
            <pc:sldMk cId="2354754803" sldId="362"/>
            <ac:spMk id="32" creationId="{3FFF012E-D5C5-487E-A060-9D1B5EE299F3}"/>
          </ac:spMkLst>
        </pc:spChg>
      </pc:sldChg>
      <pc:sldChg chg="delSp modSp add del ord">
        <pc:chgData name="이정민" userId="f52646e9-191f-4898-90ba-76dc32710490" providerId="ADAL" clId="{B7D6E969-0198-4C02-9B75-425DB09E26CA}" dt="2019-11-25T08:36:01.348" v="1681" actId="2696"/>
        <pc:sldMkLst>
          <pc:docMk/>
          <pc:sldMk cId="2438864812" sldId="362"/>
        </pc:sldMkLst>
        <pc:spChg chg="del mod">
          <ac:chgData name="이정민" userId="f52646e9-191f-4898-90ba-76dc32710490" providerId="ADAL" clId="{B7D6E969-0198-4C02-9B75-425DB09E26CA}" dt="2019-11-25T08:36:00.954" v="1680"/>
          <ac:spMkLst>
            <pc:docMk/>
            <pc:sldMk cId="2438864812" sldId="362"/>
            <ac:spMk id="30" creationId="{DEB5460D-0DB6-47A6-A1FD-2BFE16BB91FB}"/>
          </ac:spMkLst>
        </pc:spChg>
      </pc:sldChg>
      <pc:sldChg chg="modSp add ord modNotesTx">
        <pc:chgData name="이정민" userId="f52646e9-191f-4898-90ba-76dc32710490" providerId="ADAL" clId="{B7D6E969-0198-4C02-9B75-425DB09E26CA}" dt="2019-11-25T10:39:42.986" v="4597" actId="20577"/>
        <pc:sldMkLst>
          <pc:docMk/>
          <pc:sldMk cId="2082999778" sldId="363"/>
        </pc:sldMkLst>
        <pc:spChg chg="mod">
          <ac:chgData name="이정민" userId="f52646e9-191f-4898-90ba-76dc32710490" providerId="ADAL" clId="{B7D6E969-0198-4C02-9B75-425DB09E26CA}" dt="2019-11-25T08:36:26.013" v="1689" actId="208"/>
          <ac:spMkLst>
            <pc:docMk/>
            <pc:sldMk cId="2082999778" sldId="363"/>
            <ac:spMk id="35" creationId="{47BD826F-7254-4502-A744-8AC641C6D1C2}"/>
          </ac:spMkLst>
        </pc:spChg>
        <pc:spChg chg="mod">
          <ac:chgData name="이정민" userId="f52646e9-191f-4898-90ba-76dc32710490" providerId="ADAL" clId="{B7D6E969-0198-4C02-9B75-425DB09E26CA}" dt="2019-11-25T08:36:21.596" v="1688" actId="207"/>
          <ac:spMkLst>
            <pc:docMk/>
            <pc:sldMk cId="2082999778" sldId="363"/>
            <ac:spMk id="36" creationId="{117D8E91-5CD7-405F-8544-874BE1655BCA}"/>
          </ac:spMkLst>
        </pc:spChg>
      </pc:sldChg>
      <pc:sldChg chg="addSp delSp modSp add ord modNotesTx">
        <pc:chgData name="이정민" userId="f52646e9-191f-4898-90ba-76dc32710490" providerId="ADAL" clId="{B7D6E969-0198-4C02-9B75-425DB09E26CA}" dt="2019-11-25T10:39:34.291" v="4555" actId="20577"/>
        <pc:sldMkLst>
          <pc:docMk/>
          <pc:sldMk cId="159585818" sldId="364"/>
        </pc:sldMkLst>
        <pc:spChg chg="mod">
          <ac:chgData name="이정민" userId="f52646e9-191f-4898-90ba-76dc32710490" providerId="ADAL" clId="{B7D6E969-0198-4C02-9B75-425DB09E26CA}" dt="2019-11-25T09:50:49.375" v="2504" actId="1076"/>
          <ac:spMkLst>
            <pc:docMk/>
            <pc:sldMk cId="159585818" sldId="364"/>
            <ac:spMk id="9" creationId="{9C937E81-2D05-4DA9-BAEF-30DCA9A789B5}"/>
          </ac:spMkLst>
        </pc:spChg>
        <pc:picChg chg="add mod">
          <ac:chgData name="이정민" userId="f52646e9-191f-4898-90ba-76dc32710490" providerId="ADAL" clId="{B7D6E969-0198-4C02-9B75-425DB09E26CA}" dt="2019-11-25T08:38:32.541" v="1711" actId="14100"/>
          <ac:picMkLst>
            <pc:docMk/>
            <pc:sldMk cId="159585818" sldId="364"/>
            <ac:picMk id="2" creationId="{D78A146F-F2DD-4CC2-8960-04F34365F1DA}"/>
          </ac:picMkLst>
        </pc:picChg>
        <pc:picChg chg="del">
          <ac:chgData name="이정민" userId="f52646e9-191f-4898-90ba-76dc32710490" providerId="ADAL" clId="{B7D6E969-0198-4C02-9B75-425DB09E26CA}" dt="2019-11-25T08:39:55.222" v="1716" actId="478"/>
          <ac:picMkLst>
            <pc:docMk/>
            <pc:sldMk cId="159585818" sldId="364"/>
            <ac:picMk id="3" creationId="{8395A106-5AA5-4FDE-AA2B-654573F2CBBF}"/>
          </ac:picMkLst>
        </pc:picChg>
        <pc:picChg chg="del">
          <ac:chgData name="이정민" userId="f52646e9-191f-4898-90ba-76dc32710490" providerId="ADAL" clId="{B7D6E969-0198-4C02-9B75-425DB09E26CA}" dt="2019-11-25T08:37:42.546" v="1700" actId="478"/>
          <ac:picMkLst>
            <pc:docMk/>
            <pc:sldMk cId="159585818" sldId="364"/>
            <ac:picMk id="4" creationId="{FBFCC324-D597-474B-941C-83759AC9CFB5}"/>
          </ac:picMkLst>
        </pc:picChg>
        <pc:picChg chg="add mod">
          <ac:chgData name="이정민" userId="f52646e9-191f-4898-90ba-76dc32710490" providerId="ADAL" clId="{B7D6E969-0198-4C02-9B75-425DB09E26CA}" dt="2019-11-25T09:12:17.562" v="2100" actId="1076"/>
          <ac:picMkLst>
            <pc:docMk/>
            <pc:sldMk cId="159585818" sldId="364"/>
            <ac:picMk id="6" creationId="{7A379BCE-2AFA-4A1E-82FD-1E91E0CBCDA0}"/>
          </ac:picMkLst>
        </pc:picChg>
        <pc:picChg chg="add mod">
          <ac:chgData name="이정민" userId="f52646e9-191f-4898-90ba-76dc32710490" providerId="ADAL" clId="{B7D6E969-0198-4C02-9B75-425DB09E26CA}" dt="2019-11-25T09:12:22.812" v="2101" actId="1076"/>
          <ac:picMkLst>
            <pc:docMk/>
            <pc:sldMk cId="159585818" sldId="364"/>
            <ac:picMk id="12" creationId="{4B40DCB2-864F-4041-AB78-C0ECA2B36EAF}"/>
          </ac:picMkLst>
        </pc:picChg>
        <pc:picChg chg="add mod">
          <ac:chgData name="이정민" userId="f52646e9-191f-4898-90ba-76dc32710490" providerId="ADAL" clId="{B7D6E969-0198-4C02-9B75-425DB09E26CA}" dt="2019-11-25T09:12:22.812" v="2101" actId="1076"/>
          <ac:picMkLst>
            <pc:docMk/>
            <pc:sldMk cId="159585818" sldId="364"/>
            <ac:picMk id="14" creationId="{00DB8EBD-CA0E-49B6-BB8F-C07C9FC2E7A5}"/>
          </ac:picMkLst>
        </pc:picChg>
        <pc:picChg chg="add mod">
          <ac:chgData name="이정민" userId="f52646e9-191f-4898-90ba-76dc32710490" providerId="ADAL" clId="{B7D6E969-0198-4C02-9B75-425DB09E26CA}" dt="2019-11-25T09:12:17.562" v="2100" actId="1076"/>
          <ac:picMkLst>
            <pc:docMk/>
            <pc:sldMk cId="159585818" sldId="364"/>
            <ac:picMk id="18" creationId="{84A7222B-B822-4798-B83A-3007DE061103}"/>
          </ac:picMkLst>
        </pc:picChg>
        <pc:picChg chg="add mod">
          <ac:chgData name="이정민" userId="f52646e9-191f-4898-90ba-76dc32710490" providerId="ADAL" clId="{B7D6E969-0198-4C02-9B75-425DB09E26CA}" dt="2019-11-25T09:12:17.562" v="2100" actId="1076"/>
          <ac:picMkLst>
            <pc:docMk/>
            <pc:sldMk cId="159585818" sldId="364"/>
            <ac:picMk id="27" creationId="{5130B9D9-B33C-4773-A12D-9297F687CB19}"/>
          </ac:picMkLst>
        </pc:picChg>
        <pc:picChg chg="add del mod">
          <ac:chgData name="이정민" userId="f52646e9-191f-4898-90ba-76dc32710490" providerId="ADAL" clId="{B7D6E969-0198-4C02-9B75-425DB09E26CA}" dt="2019-11-25T09:16:18.527" v="2109" actId="478"/>
          <ac:picMkLst>
            <pc:docMk/>
            <pc:sldMk cId="159585818" sldId="364"/>
            <ac:picMk id="33" creationId="{FB326B65-504A-4BD6-8AEB-B2FAD2A9C6E3}"/>
          </ac:picMkLst>
        </pc:picChg>
        <pc:picChg chg="add del">
          <ac:chgData name="이정민" userId="f52646e9-191f-4898-90ba-76dc32710490" providerId="ADAL" clId="{B7D6E969-0198-4C02-9B75-425DB09E26CA}" dt="2019-11-25T09:17:11.295" v="2111" actId="478"/>
          <ac:picMkLst>
            <pc:docMk/>
            <pc:sldMk cId="159585818" sldId="364"/>
            <ac:picMk id="34" creationId="{A8435A30-5E18-45BB-878E-E989BBAE2411}"/>
          </ac:picMkLst>
        </pc:picChg>
        <pc:picChg chg="add del mod">
          <ac:chgData name="이정민" userId="f52646e9-191f-4898-90ba-76dc32710490" providerId="ADAL" clId="{B7D6E969-0198-4C02-9B75-425DB09E26CA}" dt="2019-11-25T09:19:09.298" v="2116" actId="478"/>
          <ac:picMkLst>
            <pc:docMk/>
            <pc:sldMk cId="159585818" sldId="364"/>
            <ac:picMk id="35" creationId="{89FBE8A2-6DBF-4FDA-B11B-498E4AEB69AC}"/>
          </ac:picMkLst>
        </pc:picChg>
        <pc:picChg chg="add del mod">
          <ac:chgData name="이정민" userId="f52646e9-191f-4898-90ba-76dc32710490" providerId="ADAL" clId="{B7D6E969-0198-4C02-9B75-425DB09E26CA}" dt="2019-11-25T09:19:29.570" v="2121" actId="478"/>
          <ac:picMkLst>
            <pc:docMk/>
            <pc:sldMk cId="159585818" sldId="364"/>
            <ac:picMk id="36" creationId="{FF5D47B6-E79E-4853-A6B2-53966E9C90A6}"/>
          </ac:picMkLst>
        </pc:picChg>
        <pc:picChg chg="add del mod">
          <ac:chgData name="이정민" userId="f52646e9-191f-4898-90ba-76dc32710490" providerId="ADAL" clId="{B7D6E969-0198-4C02-9B75-425DB09E26CA}" dt="2019-11-25T09:19:43.758" v="2126"/>
          <ac:picMkLst>
            <pc:docMk/>
            <pc:sldMk cId="159585818" sldId="364"/>
            <ac:picMk id="37" creationId="{2B9170C7-EB7A-4E67-B464-47B4DE68B29B}"/>
          </ac:picMkLst>
        </pc:picChg>
        <pc:picChg chg="add mod">
          <ac:chgData name="이정민" userId="f52646e9-191f-4898-90ba-76dc32710490" providerId="ADAL" clId="{B7D6E969-0198-4C02-9B75-425DB09E26CA}" dt="2019-11-25T09:20:10.816" v="2130" actId="1076"/>
          <ac:picMkLst>
            <pc:docMk/>
            <pc:sldMk cId="159585818" sldId="364"/>
            <ac:picMk id="38" creationId="{0C2B383E-89AB-4C6C-AAEF-18D4A2B5C0C2}"/>
          </ac:picMkLst>
        </pc:picChg>
        <pc:cxnChg chg="add mod">
          <ac:chgData name="이정민" userId="f52646e9-191f-4898-90ba-76dc32710490" providerId="ADAL" clId="{B7D6E969-0198-4C02-9B75-425DB09E26CA}" dt="2019-11-25T08:43:07.984" v="1924" actId="11529"/>
          <ac:cxnSpMkLst>
            <pc:docMk/>
            <pc:sldMk cId="159585818" sldId="364"/>
            <ac:cxnSpMk id="16" creationId="{8567415C-3AF3-466D-BCB3-4B55C6D1B959}"/>
          </ac:cxnSpMkLst>
        </pc:cxnChg>
        <pc:cxnChg chg="add mod">
          <ac:chgData name="이정민" userId="f52646e9-191f-4898-90ba-76dc32710490" providerId="ADAL" clId="{B7D6E969-0198-4C02-9B75-425DB09E26CA}" dt="2019-11-25T09:12:22.812" v="2101" actId="1076"/>
          <ac:cxnSpMkLst>
            <pc:docMk/>
            <pc:sldMk cId="159585818" sldId="364"/>
            <ac:cxnSpMk id="19" creationId="{2B883378-B070-419D-9E8F-34FEAD211B0C}"/>
          </ac:cxnSpMkLst>
        </pc:cxnChg>
        <pc:cxnChg chg="add mod">
          <ac:chgData name="이정민" userId="f52646e9-191f-4898-90ba-76dc32710490" providerId="ADAL" clId="{B7D6E969-0198-4C02-9B75-425DB09E26CA}" dt="2019-11-25T09:12:17.562" v="2100" actId="1076"/>
          <ac:cxnSpMkLst>
            <pc:docMk/>
            <pc:sldMk cId="159585818" sldId="364"/>
            <ac:cxnSpMk id="21" creationId="{58F221CF-0DF7-443B-8E0E-A8F7E30E2AA5}"/>
          </ac:cxnSpMkLst>
        </pc:cxnChg>
        <pc:cxnChg chg="add del mod">
          <ac:chgData name="이정민" userId="f52646e9-191f-4898-90ba-76dc32710490" providerId="ADAL" clId="{B7D6E969-0198-4C02-9B75-425DB09E26CA}" dt="2019-11-25T08:44:31.964" v="1940" actId="478"/>
          <ac:cxnSpMkLst>
            <pc:docMk/>
            <pc:sldMk cId="159585818" sldId="364"/>
            <ac:cxnSpMk id="25" creationId="{58821513-5FF7-4ACD-B45B-4F2372604DAF}"/>
          </ac:cxnSpMkLst>
        </pc:cxnChg>
        <pc:cxnChg chg="add mod">
          <ac:chgData name="이정민" userId="f52646e9-191f-4898-90ba-76dc32710490" providerId="ADAL" clId="{B7D6E969-0198-4C02-9B75-425DB09E26CA}" dt="2019-11-25T09:12:17.562" v="2100" actId="1076"/>
          <ac:cxnSpMkLst>
            <pc:docMk/>
            <pc:sldMk cId="159585818" sldId="364"/>
            <ac:cxnSpMk id="31" creationId="{43E085F7-E5E4-4ADC-82B6-1A4EF8C86529}"/>
          </ac:cxnSpMkLst>
        </pc:cxnChg>
      </pc:sldChg>
      <pc:sldChg chg="add del">
        <pc:chgData name="이정민" userId="f52646e9-191f-4898-90ba-76dc32710490" providerId="ADAL" clId="{B7D6E969-0198-4C02-9B75-425DB09E26CA}" dt="2019-11-25T08:37:21.500" v="1695"/>
        <pc:sldMkLst>
          <pc:docMk/>
          <pc:sldMk cId="1998228327" sldId="364"/>
        </pc:sldMkLst>
      </pc:sldChg>
      <pc:sldChg chg="addSp delSp modSp add ord modNotesTx">
        <pc:chgData name="이정민" userId="f52646e9-191f-4898-90ba-76dc32710490" providerId="ADAL" clId="{B7D6E969-0198-4C02-9B75-425DB09E26CA}" dt="2019-11-25T10:40:25.657" v="4870" actId="20577"/>
        <pc:sldMkLst>
          <pc:docMk/>
          <pc:sldMk cId="1621096767" sldId="365"/>
        </pc:sldMkLst>
        <pc:spChg chg="mod">
          <ac:chgData name="이정민" userId="f52646e9-191f-4898-90ba-76dc32710490" providerId="ADAL" clId="{B7D6E969-0198-4C02-9B75-425DB09E26CA}" dt="2019-11-25T09:24:47.087" v="2196" actId="1076"/>
          <ac:spMkLst>
            <pc:docMk/>
            <pc:sldMk cId="1621096767" sldId="365"/>
            <ac:spMk id="9" creationId="{9C937E81-2D05-4DA9-BAEF-30DCA9A789B5}"/>
          </ac:spMkLst>
        </pc:spChg>
        <pc:spChg chg="add mod">
          <ac:chgData name="이정민" userId="f52646e9-191f-4898-90ba-76dc32710490" providerId="ADAL" clId="{B7D6E969-0198-4C02-9B75-425DB09E26CA}" dt="2019-11-25T09:23:23.570" v="2180" actId="1076"/>
          <ac:spMkLst>
            <pc:docMk/>
            <pc:sldMk cId="1621096767" sldId="365"/>
            <ac:spMk id="24" creationId="{F124E88E-5CC6-4389-994E-6E0D3C1F84E7}"/>
          </ac:spMkLst>
        </pc:spChg>
        <pc:spChg chg="add mod">
          <ac:chgData name="이정민" userId="f52646e9-191f-4898-90ba-76dc32710490" providerId="ADAL" clId="{B7D6E969-0198-4C02-9B75-425DB09E26CA}" dt="2019-11-25T09:23:58.741" v="2192" actId="20577"/>
          <ac:spMkLst>
            <pc:docMk/>
            <pc:sldMk cId="1621096767" sldId="365"/>
            <ac:spMk id="33" creationId="{139AED6F-4728-40FE-A3C5-357869593CE5}"/>
          </ac:spMkLst>
        </pc:spChg>
        <pc:picChg chg="add mod">
          <ac:chgData name="이정민" userId="f52646e9-191f-4898-90ba-76dc32710490" providerId="ADAL" clId="{B7D6E969-0198-4C02-9B75-425DB09E26CA}" dt="2019-11-25T08:38:19.952" v="1709" actId="1076"/>
          <ac:picMkLst>
            <pc:docMk/>
            <pc:sldMk cId="1621096767" sldId="365"/>
            <ac:picMk id="2" creationId="{0CBC0C3C-6EB0-4A67-8A0B-929D8F6AD9DF}"/>
          </ac:picMkLst>
        </pc:picChg>
        <pc:picChg chg="del">
          <ac:chgData name="이정민" userId="f52646e9-191f-4898-90ba-76dc32710490" providerId="ADAL" clId="{B7D6E969-0198-4C02-9B75-425DB09E26CA}" dt="2019-11-25T08:41:11.711" v="1908" actId="478"/>
          <ac:picMkLst>
            <pc:docMk/>
            <pc:sldMk cId="1621096767" sldId="365"/>
            <ac:picMk id="3" creationId="{8395A106-5AA5-4FDE-AA2B-654573F2CBBF}"/>
          </ac:picMkLst>
        </pc:picChg>
        <pc:picChg chg="del">
          <ac:chgData name="이정민" userId="f52646e9-191f-4898-90ba-76dc32710490" providerId="ADAL" clId="{B7D6E969-0198-4C02-9B75-425DB09E26CA}" dt="2019-11-25T08:38:13.321" v="1706" actId="478"/>
          <ac:picMkLst>
            <pc:docMk/>
            <pc:sldMk cId="1621096767" sldId="365"/>
            <ac:picMk id="4" creationId="{FBFCC324-D597-474B-941C-83759AC9CFB5}"/>
          </ac:picMkLst>
        </pc:picChg>
        <pc:picChg chg="add mod">
          <ac:chgData name="이정민" userId="f52646e9-191f-4898-90ba-76dc32710490" providerId="ADAL" clId="{B7D6E969-0198-4C02-9B75-425DB09E26CA}" dt="2019-11-25T09:22:08.754" v="2144" actId="1076"/>
          <ac:picMkLst>
            <pc:docMk/>
            <pc:sldMk cId="1621096767" sldId="365"/>
            <ac:picMk id="6" creationId="{85DAB852-E09E-432B-9428-2AAB92A213A7}"/>
          </ac:picMkLst>
        </pc:picChg>
        <pc:picChg chg="add del mod">
          <ac:chgData name="이정민" userId="f52646e9-191f-4898-90ba-76dc32710490" providerId="ADAL" clId="{B7D6E969-0198-4C02-9B75-425DB09E26CA}" dt="2019-11-25T09:22:13.394" v="2147" actId="478"/>
          <ac:picMkLst>
            <pc:docMk/>
            <pc:sldMk cId="1621096767" sldId="365"/>
            <ac:picMk id="12" creationId="{831C57B9-C8CB-4BDF-8F37-F397BB2C3E97}"/>
          </ac:picMkLst>
        </pc:picChg>
        <pc:picChg chg="add del">
          <ac:chgData name="이정민" userId="f52646e9-191f-4898-90ba-76dc32710490" providerId="ADAL" clId="{B7D6E969-0198-4C02-9B75-425DB09E26CA}" dt="2019-11-25T09:15:27.489" v="2105"/>
          <ac:picMkLst>
            <pc:docMk/>
            <pc:sldMk cId="1621096767" sldId="365"/>
            <ac:picMk id="13" creationId="{D2A8AC4A-91E3-4439-BD43-72B4D4B6F391}"/>
          </ac:picMkLst>
        </pc:picChg>
        <pc:picChg chg="add mod">
          <ac:chgData name="이정민" userId="f52646e9-191f-4898-90ba-76dc32710490" providerId="ADAL" clId="{B7D6E969-0198-4C02-9B75-425DB09E26CA}" dt="2019-11-25T09:21:08.081" v="2136" actId="1076"/>
          <ac:picMkLst>
            <pc:docMk/>
            <pc:sldMk cId="1621096767" sldId="365"/>
            <ac:picMk id="14" creationId="{F3262EEE-76D0-40E6-BD36-F628D9426B91}"/>
          </ac:picMkLst>
        </pc:picChg>
        <pc:picChg chg="add del">
          <ac:chgData name="이정민" userId="f52646e9-191f-4898-90ba-76dc32710490" providerId="ADAL" clId="{B7D6E969-0198-4C02-9B75-425DB09E26CA}" dt="2019-11-25T09:22:01.363" v="2141"/>
          <ac:picMkLst>
            <pc:docMk/>
            <pc:sldMk cId="1621096767" sldId="365"/>
            <ac:picMk id="15" creationId="{D3F771FA-6A52-418E-B78B-515ED1FB930B}"/>
          </ac:picMkLst>
        </pc:picChg>
        <pc:picChg chg="add del mod">
          <ac:chgData name="이정민" userId="f52646e9-191f-4898-90ba-76dc32710490" providerId="ADAL" clId="{B7D6E969-0198-4C02-9B75-425DB09E26CA}" dt="2019-11-25T08:58:46.909" v="1980" actId="478"/>
          <ac:picMkLst>
            <pc:docMk/>
            <pc:sldMk cId="1621096767" sldId="365"/>
            <ac:picMk id="16" creationId="{43521909-744E-4C2B-A6ED-004ADEA1D425}"/>
          </ac:picMkLst>
        </pc:picChg>
        <pc:picChg chg="add del mod">
          <ac:chgData name="이정민" userId="f52646e9-191f-4898-90ba-76dc32710490" providerId="ADAL" clId="{B7D6E969-0198-4C02-9B75-425DB09E26CA}" dt="2019-11-25T09:21:54.222" v="2138" actId="478"/>
          <ac:picMkLst>
            <pc:docMk/>
            <pc:sldMk cId="1621096767" sldId="365"/>
            <ac:picMk id="17" creationId="{5CC64E30-9BF8-4894-97B0-227E007174E8}"/>
          </ac:picMkLst>
        </pc:picChg>
        <pc:picChg chg="add del mod">
          <ac:chgData name="이정민" userId="f52646e9-191f-4898-90ba-76dc32710490" providerId="ADAL" clId="{B7D6E969-0198-4C02-9B75-425DB09E26CA}" dt="2019-11-25T08:58:46.909" v="1980" actId="478"/>
          <ac:picMkLst>
            <pc:docMk/>
            <pc:sldMk cId="1621096767" sldId="365"/>
            <ac:picMk id="18" creationId="{A1EE5479-DA8F-42EF-BA93-D4B3B58B4AFC}"/>
          </ac:picMkLst>
        </pc:picChg>
        <pc:picChg chg="add del mod">
          <ac:chgData name="이정민" userId="f52646e9-191f-4898-90ba-76dc32710490" providerId="ADAL" clId="{B7D6E969-0198-4C02-9B75-425DB09E26CA}" dt="2019-11-25T08:58:46.909" v="1980" actId="478"/>
          <ac:picMkLst>
            <pc:docMk/>
            <pc:sldMk cId="1621096767" sldId="365"/>
            <ac:picMk id="19" creationId="{E35C2F0B-4C5B-48B4-B7E2-5C53455F3EE1}"/>
          </ac:picMkLst>
        </pc:picChg>
        <pc:picChg chg="add del mod">
          <ac:chgData name="이정민" userId="f52646e9-191f-4898-90ba-76dc32710490" providerId="ADAL" clId="{B7D6E969-0198-4C02-9B75-425DB09E26CA}" dt="2019-11-25T08:58:46.909" v="1980" actId="478"/>
          <ac:picMkLst>
            <pc:docMk/>
            <pc:sldMk cId="1621096767" sldId="365"/>
            <ac:picMk id="20" creationId="{4C9E1F64-39A7-40D1-825D-FC66E201C467}"/>
          </ac:picMkLst>
        </pc:picChg>
        <pc:picChg chg="add mod">
          <ac:chgData name="이정민" userId="f52646e9-191f-4898-90ba-76dc32710490" providerId="ADAL" clId="{B7D6E969-0198-4C02-9B75-425DB09E26CA}" dt="2019-11-25T09:22:07.019" v="2143" actId="1076"/>
          <ac:picMkLst>
            <pc:docMk/>
            <pc:sldMk cId="1621096767" sldId="365"/>
            <ac:picMk id="25" creationId="{A8BED009-D25C-415F-AD6C-FEB513A2E07F}"/>
          </ac:picMkLst>
        </pc:picChg>
        <pc:picChg chg="add mod">
          <ac:chgData name="이정민" userId="f52646e9-191f-4898-90ba-76dc32710490" providerId="ADAL" clId="{B7D6E969-0198-4C02-9B75-425DB09E26CA}" dt="2019-11-25T09:22:43.117" v="2153" actId="1076"/>
          <ac:picMkLst>
            <pc:docMk/>
            <pc:sldMk cId="1621096767" sldId="365"/>
            <ac:picMk id="6146" creationId="{B0557AD3-5AB2-4074-A4F6-606AE62ABF84}"/>
          </ac:picMkLst>
        </pc:picChg>
        <pc:picChg chg="add mod">
          <ac:chgData name="이정민" userId="f52646e9-191f-4898-90ba-76dc32710490" providerId="ADAL" clId="{B7D6E969-0198-4C02-9B75-425DB09E26CA}" dt="2019-11-25T09:24:54.619" v="2200" actId="1076"/>
          <ac:picMkLst>
            <pc:docMk/>
            <pc:sldMk cId="1621096767" sldId="365"/>
            <ac:picMk id="6148" creationId="{C1CB7835-2944-4E6D-8277-AFF8A4E67D51}"/>
          </ac:picMkLst>
        </pc:picChg>
        <pc:cxnChg chg="add mod">
          <ac:chgData name="이정민" userId="f52646e9-191f-4898-90ba-76dc32710490" providerId="ADAL" clId="{B7D6E969-0198-4C02-9B75-425DB09E26CA}" dt="2019-11-25T09:21:05.878" v="2135" actId="1076"/>
          <ac:cxnSpMkLst>
            <pc:docMk/>
            <pc:sldMk cId="1621096767" sldId="365"/>
            <ac:cxnSpMk id="21" creationId="{528787AB-703D-4151-83CE-A31ABA6E9244}"/>
          </ac:cxnSpMkLst>
        </pc:cxnChg>
        <pc:cxnChg chg="add mod">
          <ac:chgData name="이정민" userId="f52646e9-191f-4898-90ba-76dc32710490" providerId="ADAL" clId="{B7D6E969-0198-4C02-9B75-425DB09E26CA}" dt="2019-11-25T09:22:50.961" v="2154" actId="11529"/>
          <ac:cxnSpMkLst>
            <pc:docMk/>
            <pc:sldMk cId="1621096767" sldId="365"/>
            <ac:cxnSpMk id="23" creationId="{7443AD7C-F91B-4B00-B725-A6B651A979ED}"/>
          </ac:cxnSpMkLst>
        </pc:cxnChg>
        <pc:cxnChg chg="add mod">
          <ac:chgData name="이정민" userId="f52646e9-191f-4898-90ba-76dc32710490" providerId="ADAL" clId="{B7D6E969-0198-4C02-9B75-425DB09E26CA}" dt="2019-11-25T09:24:03.726" v="2193" actId="14100"/>
          <ac:cxnSpMkLst>
            <pc:docMk/>
            <pc:sldMk cId="1621096767" sldId="365"/>
            <ac:cxnSpMk id="30" creationId="{93649832-4B8B-441F-A667-FB2062FCE9C1}"/>
          </ac:cxnSpMkLst>
        </pc:cxnChg>
        <pc:cxnChg chg="add del">
          <ac:chgData name="이정민" userId="f52646e9-191f-4898-90ba-76dc32710490" providerId="ADAL" clId="{B7D6E969-0198-4C02-9B75-425DB09E26CA}" dt="2019-11-25T09:23:49.017" v="2185"/>
          <ac:cxnSpMkLst>
            <pc:docMk/>
            <pc:sldMk cId="1621096767" sldId="365"/>
            <ac:cxnSpMk id="32" creationId="{615FA2DE-8C37-49D1-ACEF-CB0689A3886F}"/>
          </ac:cxnSpMkLst>
        </pc:cxnChg>
      </pc:sldChg>
      <pc:sldChg chg="addSp delSp modSp add modNotesTx">
        <pc:chgData name="이정민" userId="f52646e9-191f-4898-90ba-76dc32710490" providerId="ADAL" clId="{B7D6E969-0198-4C02-9B75-425DB09E26CA}" dt="2019-11-25T10:55:02.549" v="8016" actId="20577"/>
        <pc:sldMkLst>
          <pc:docMk/>
          <pc:sldMk cId="3603475769" sldId="366"/>
        </pc:sldMkLst>
        <pc:picChg chg="add mod">
          <ac:chgData name="이정민" userId="f52646e9-191f-4898-90ba-76dc32710490" providerId="ADAL" clId="{B7D6E969-0198-4C02-9B75-425DB09E26CA}" dt="2019-11-25T09:11:24.937" v="2089" actId="1076"/>
          <ac:picMkLst>
            <pc:docMk/>
            <pc:sldMk cId="3603475769" sldId="366"/>
            <ac:picMk id="16" creationId="{3CA82EFC-79B0-4EB0-9B00-5D2D75752A58}"/>
          </ac:picMkLst>
        </pc:picChg>
        <pc:picChg chg="del mod">
          <ac:chgData name="이정민" userId="f52646e9-191f-4898-90ba-76dc32710490" providerId="ADAL" clId="{B7D6E969-0198-4C02-9B75-425DB09E26CA}" dt="2019-11-25T09:07:58.359" v="2059" actId="478"/>
          <ac:picMkLst>
            <pc:docMk/>
            <pc:sldMk cId="3603475769" sldId="366"/>
            <ac:picMk id="2052" creationId="{FB236407-F5E3-4560-83B9-B9E0F958D503}"/>
          </ac:picMkLst>
        </pc:picChg>
        <pc:picChg chg="add mod">
          <ac:chgData name="이정민" userId="f52646e9-191f-4898-90ba-76dc32710490" providerId="ADAL" clId="{B7D6E969-0198-4C02-9B75-425DB09E26CA}" dt="2019-11-25T09:11:44.968" v="2097" actId="1076"/>
          <ac:picMkLst>
            <pc:docMk/>
            <pc:sldMk cId="3603475769" sldId="366"/>
            <ac:picMk id="5122" creationId="{01B760DF-AEC8-4D03-B904-0746FC14A090}"/>
          </ac:picMkLst>
        </pc:picChg>
        <pc:picChg chg="add del mod">
          <ac:chgData name="이정민" userId="f52646e9-191f-4898-90ba-76dc32710490" providerId="ADAL" clId="{B7D6E969-0198-4C02-9B75-425DB09E26CA}" dt="2019-11-25T09:10:49.108" v="2081"/>
          <ac:picMkLst>
            <pc:docMk/>
            <pc:sldMk cId="3603475769" sldId="366"/>
            <ac:picMk id="5124" creationId="{8C09183A-FE40-4ABD-9834-05DF95C9E48C}"/>
          </ac:picMkLst>
        </pc:picChg>
        <pc:picChg chg="add mod">
          <ac:chgData name="이정민" userId="f52646e9-191f-4898-90ba-76dc32710490" providerId="ADAL" clId="{B7D6E969-0198-4C02-9B75-425DB09E26CA}" dt="2019-11-25T09:11:41.124" v="2095" actId="14100"/>
          <ac:picMkLst>
            <pc:docMk/>
            <pc:sldMk cId="3603475769" sldId="366"/>
            <ac:picMk id="5126" creationId="{765D4EEC-382F-4811-9DD9-E00A79F94821}"/>
          </ac:picMkLst>
        </pc:picChg>
        <pc:cxnChg chg="add mod">
          <ac:chgData name="이정민" userId="f52646e9-191f-4898-90ba-76dc32710490" providerId="ADAL" clId="{B7D6E969-0198-4C02-9B75-425DB09E26CA}" dt="2019-11-25T09:11:24.937" v="2089" actId="1076"/>
          <ac:cxnSpMkLst>
            <pc:docMk/>
            <pc:sldMk cId="3603475769" sldId="366"/>
            <ac:cxnSpMk id="5" creationId="{BA2402BC-706B-4952-AA02-CBAEE5754E8D}"/>
          </ac:cxnSpMkLst>
        </pc:cxnChg>
        <pc:cxnChg chg="del mod">
          <ac:chgData name="이정민" userId="f52646e9-191f-4898-90ba-76dc32710490" providerId="ADAL" clId="{B7D6E969-0198-4C02-9B75-425DB09E26CA}" dt="2019-11-25T09:07:58.359" v="2059" actId="478"/>
          <ac:cxnSpMkLst>
            <pc:docMk/>
            <pc:sldMk cId="3603475769" sldId="366"/>
            <ac:cxnSpMk id="12" creationId="{C67D5076-57BC-4B62-A6FD-7E0D58D9A6C2}"/>
          </ac:cxnSpMkLst>
        </pc:cxnChg>
        <pc:cxnChg chg="add mod">
          <ac:chgData name="이정민" userId="f52646e9-191f-4898-90ba-76dc32710490" providerId="ADAL" clId="{B7D6E969-0198-4C02-9B75-425DB09E26CA}" dt="2019-11-25T09:11:44.968" v="2097" actId="1076"/>
          <ac:cxnSpMkLst>
            <pc:docMk/>
            <pc:sldMk cId="3603475769" sldId="366"/>
            <ac:cxnSpMk id="15" creationId="{26D74CA1-B31E-4FC1-A74F-A7BC240B227E}"/>
          </ac:cxnSpMkLst>
        </pc:cxnChg>
        <pc:cxnChg chg="add mod">
          <ac:chgData name="이정민" userId="f52646e9-191f-4898-90ba-76dc32710490" providerId="ADAL" clId="{B7D6E969-0198-4C02-9B75-425DB09E26CA}" dt="2019-11-25T09:11:48.108" v="2098" actId="14100"/>
          <ac:cxnSpMkLst>
            <pc:docMk/>
            <pc:sldMk cId="3603475769" sldId="366"/>
            <ac:cxnSpMk id="22" creationId="{45443A17-B6BF-40CC-B947-9E6F54A38CB3}"/>
          </ac:cxnSpMkLst>
        </pc:cxnChg>
      </pc:sldChg>
      <pc:sldChg chg="modSp add del">
        <pc:chgData name="이정민" userId="f52646e9-191f-4898-90ba-76dc32710490" providerId="ADAL" clId="{B7D6E969-0198-4C02-9B75-425DB09E26CA}" dt="2019-11-25T09:26:02.837" v="2204" actId="2696"/>
        <pc:sldMkLst>
          <pc:docMk/>
          <pc:sldMk cId="4067033994" sldId="367"/>
        </pc:sldMkLst>
        <pc:spChg chg="mod">
          <ac:chgData name="이정민" userId="f52646e9-191f-4898-90ba-76dc32710490" providerId="ADAL" clId="{B7D6E969-0198-4C02-9B75-425DB09E26CA}" dt="2019-11-25T09:25:39.962" v="2202" actId="20577"/>
          <ac:spMkLst>
            <pc:docMk/>
            <pc:sldMk cId="4067033994" sldId="367"/>
            <ac:spMk id="9" creationId="{9C937E81-2D05-4DA9-BAEF-30DCA9A789B5}"/>
          </ac:spMkLst>
        </pc:spChg>
      </pc:sldChg>
      <pc:sldChg chg="addSp delSp modSp add modNotesTx">
        <pc:chgData name="이정민" userId="f52646e9-191f-4898-90ba-76dc32710490" providerId="ADAL" clId="{B7D6E969-0198-4C02-9B75-425DB09E26CA}" dt="2019-11-25T10:58:15.302" v="8046" actId="20577"/>
        <pc:sldMkLst>
          <pc:docMk/>
          <pc:sldMk cId="4199349125" sldId="368"/>
        </pc:sldMkLst>
        <pc:spChg chg="mod">
          <ac:chgData name="이정민" userId="f52646e9-191f-4898-90ba-76dc32710490" providerId="ADAL" clId="{B7D6E969-0198-4C02-9B75-425DB09E26CA}" dt="2019-11-25T10:07:31.228" v="2642" actId="20577"/>
          <ac:spMkLst>
            <pc:docMk/>
            <pc:sldMk cId="4199349125" sldId="368"/>
            <ac:spMk id="9" creationId="{9C937E81-2D05-4DA9-BAEF-30DCA9A789B5}"/>
          </ac:spMkLst>
        </pc:spChg>
        <pc:picChg chg="add del mod">
          <ac:chgData name="이정민" userId="f52646e9-191f-4898-90ba-76dc32710490" providerId="ADAL" clId="{B7D6E969-0198-4C02-9B75-425DB09E26CA}" dt="2019-11-25T09:27:04.665" v="2214" actId="478"/>
          <ac:picMkLst>
            <pc:docMk/>
            <pc:sldMk cId="4199349125" sldId="368"/>
            <ac:picMk id="2" creationId="{D6FF607C-7999-47CA-9E51-CEA3FC7A7DE0}"/>
          </ac:picMkLst>
        </pc:picChg>
        <pc:picChg chg="add del mod">
          <ac:chgData name="이정민" userId="f52646e9-191f-4898-90ba-76dc32710490" providerId="ADAL" clId="{B7D6E969-0198-4C02-9B75-425DB09E26CA}" dt="2019-11-25T09:30:10.563" v="2225" actId="478"/>
          <ac:picMkLst>
            <pc:docMk/>
            <pc:sldMk cId="4199349125" sldId="368"/>
            <ac:picMk id="3" creationId="{42051A43-C285-4711-97A3-DB9E6C857BAE}"/>
          </ac:picMkLst>
        </pc:picChg>
        <pc:picChg chg="add mod">
          <ac:chgData name="이정민" userId="f52646e9-191f-4898-90ba-76dc32710490" providerId="ADAL" clId="{B7D6E969-0198-4C02-9B75-425DB09E26CA}" dt="2019-11-25T09:30:27.078" v="2236" actId="1076"/>
          <ac:picMkLst>
            <pc:docMk/>
            <pc:sldMk cId="4199349125" sldId="368"/>
            <ac:picMk id="4" creationId="{97DB1BD5-4A68-4B41-8E83-62F4D0EDD693}"/>
          </ac:picMkLst>
        </pc:picChg>
        <pc:picChg chg="add mod">
          <ac:chgData name="이정민" userId="f52646e9-191f-4898-90ba-76dc32710490" providerId="ADAL" clId="{B7D6E969-0198-4C02-9B75-425DB09E26CA}" dt="2019-11-25T09:30:25.516" v="2235" actId="1076"/>
          <ac:picMkLst>
            <pc:docMk/>
            <pc:sldMk cId="4199349125" sldId="368"/>
            <ac:picMk id="5" creationId="{F942E245-D416-4980-B660-9D7F6E26085F}"/>
          </ac:picMkLst>
        </pc:picChg>
      </pc:sldChg>
      <pc:sldChg chg="modSp add">
        <pc:chgData name="이정민" userId="f52646e9-191f-4898-90ba-76dc32710490" providerId="ADAL" clId="{B7D6E969-0198-4C02-9B75-425DB09E26CA}" dt="2019-11-25T09:31:45.121" v="2244" actId="207"/>
        <pc:sldMkLst>
          <pc:docMk/>
          <pc:sldMk cId="2561242788" sldId="369"/>
        </pc:sldMkLst>
        <pc:spChg chg="mod">
          <ac:chgData name="이정민" userId="f52646e9-191f-4898-90ba-76dc32710490" providerId="ADAL" clId="{B7D6E969-0198-4C02-9B75-425DB09E26CA}" dt="2019-11-25T09:31:45.121" v="2244" actId="207"/>
          <ac:spMkLst>
            <pc:docMk/>
            <pc:sldMk cId="2561242788" sldId="369"/>
            <ac:spMk id="9" creationId="{6D384F56-8460-458F-9354-784B3FBAC06D}"/>
          </ac:spMkLst>
        </pc:spChg>
      </pc:sldChg>
      <pc:sldChg chg="modSp add ord">
        <pc:chgData name="이정민" userId="f52646e9-191f-4898-90ba-76dc32710490" providerId="ADAL" clId="{B7D6E969-0198-4C02-9B75-425DB09E26CA}" dt="2019-11-25T09:31:57.246" v="2248" actId="207"/>
        <pc:sldMkLst>
          <pc:docMk/>
          <pc:sldMk cId="181801301" sldId="370"/>
        </pc:sldMkLst>
        <pc:spChg chg="mod">
          <ac:chgData name="이정민" userId="f52646e9-191f-4898-90ba-76dc32710490" providerId="ADAL" clId="{B7D6E969-0198-4C02-9B75-425DB09E26CA}" dt="2019-11-25T09:31:57.246" v="2248" actId="207"/>
          <ac:spMkLst>
            <pc:docMk/>
            <pc:sldMk cId="181801301" sldId="370"/>
            <ac:spMk id="9" creationId="{6D384F56-8460-458F-9354-784B3FBAC06D}"/>
          </ac:spMkLst>
        </pc:spChg>
      </pc:sldChg>
      <pc:sldChg chg="addSp delSp modSp add">
        <pc:chgData name="이정민" userId="f52646e9-191f-4898-90ba-76dc32710490" providerId="ADAL" clId="{B7D6E969-0198-4C02-9B75-425DB09E26CA}" dt="2019-11-25T09:39:33.372" v="2430" actId="1076"/>
        <pc:sldMkLst>
          <pc:docMk/>
          <pc:sldMk cId="4095769471" sldId="371"/>
        </pc:sldMkLst>
        <pc:spChg chg="add mod">
          <ac:chgData name="이정민" userId="f52646e9-191f-4898-90ba-76dc32710490" providerId="ADAL" clId="{B7D6E969-0198-4C02-9B75-425DB09E26CA}" dt="2019-11-25T09:37:08.897" v="2322" actId="1076"/>
          <ac:spMkLst>
            <pc:docMk/>
            <pc:sldMk cId="4095769471" sldId="371"/>
            <ac:spMk id="2" creationId="{03588B72-805A-4CBC-867E-E56DF2ED76F8}"/>
          </ac:spMkLst>
        </pc:spChg>
        <pc:spChg chg="del">
          <ac:chgData name="이정민" userId="f52646e9-191f-4898-90ba-76dc32710490" providerId="ADAL" clId="{B7D6E969-0198-4C02-9B75-425DB09E26CA}" dt="2019-11-25T09:32:19.902" v="2251" actId="478"/>
          <ac:spMkLst>
            <pc:docMk/>
            <pc:sldMk cId="4095769471" sldId="371"/>
            <ac:spMk id="9" creationId="{6D384F56-8460-458F-9354-784B3FBAC06D}"/>
          </ac:spMkLst>
        </pc:spChg>
        <pc:spChg chg="add mod">
          <ac:chgData name="이정민" userId="f52646e9-191f-4898-90ba-76dc32710490" providerId="ADAL" clId="{B7D6E969-0198-4C02-9B75-425DB09E26CA}" dt="2019-11-25T09:39:22.685" v="2428" actId="2711"/>
          <ac:spMkLst>
            <pc:docMk/>
            <pc:sldMk cId="4095769471" sldId="371"/>
            <ac:spMk id="26" creationId="{AC48DA79-BB86-4906-9A46-E2AA48450E12}"/>
          </ac:spMkLst>
        </pc:spChg>
        <pc:spChg chg="add mod">
          <ac:chgData name="이정민" userId="f52646e9-191f-4898-90ba-76dc32710490" providerId="ADAL" clId="{B7D6E969-0198-4C02-9B75-425DB09E26CA}" dt="2019-11-25T09:39:33.372" v="2430" actId="1076"/>
          <ac:spMkLst>
            <pc:docMk/>
            <pc:sldMk cId="4095769471" sldId="371"/>
            <ac:spMk id="27" creationId="{832C3D39-37C9-45DA-8001-F87277636968}"/>
          </ac:spMkLst>
        </pc:spChg>
        <pc:picChg chg="del">
          <ac:chgData name="이정민" userId="f52646e9-191f-4898-90ba-76dc32710490" providerId="ADAL" clId="{B7D6E969-0198-4C02-9B75-425DB09E26CA}" dt="2019-11-25T09:32:19.902" v="2251" actId="478"/>
          <ac:picMkLst>
            <pc:docMk/>
            <pc:sldMk cId="4095769471" sldId="371"/>
            <ac:picMk id="5" creationId="{F00DAD2D-9AEF-48A9-A66A-C63B6149B25D}"/>
          </ac:picMkLst>
        </pc:picChg>
        <pc:picChg chg="add del mod">
          <ac:chgData name="이정민" userId="f52646e9-191f-4898-90ba-76dc32710490" providerId="ADAL" clId="{B7D6E969-0198-4C02-9B75-425DB09E26CA}" dt="2019-11-25T09:36:16.129" v="2305" actId="478"/>
          <ac:picMkLst>
            <pc:docMk/>
            <pc:sldMk cId="4095769471" sldId="371"/>
            <ac:picMk id="14" creationId="{9E706CC4-EDA5-4B1A-9C0C-ECF520FA76F9}"/>
          </ac:picMkLst>
        </pc:picChg>
        <pc:picChg chg="add mod modCrop">
          <ac:chgData name="이정민" userId="f52646e9-191f-4898-90ba-76dc32710490" providerId="ADAL" clId="{B7D6E969-0198-4C02-9B75-425DB09E26CA}" dt="2019-11-25T09:37:26.585" v="2328" actId="1076"/>
          <ac:picMkLst>
            <pc:docMk/>
            <pc:sldMk cId="4095769471" sldId="371"/>
            <ac:picMk id="15" creationId="{EC33FED9-12C3-4C08-812D-AA188720F5CC}"/>
          </ac:picMkLst>
        </pc:picChg>
        <pc:picChg chg="add del">
          <ac:chgData name="이정민" userId="f52646e9-191f-4898-90ba-76dc32710490" providerId="ADAL" clId="{B7D6E969-0198-4C02-9B75-425DB09E26CA}" dt="2019-11-25T09:36:29.333" v="2313"/>
          <ac:picMkLst>
            <pc:docMk/>
            <pc:sldMk cId="4095769471" sldId="371"/>
            <ac:picMk id="17" creationId="{40EEF1C3-063A-4BFD-B745-2423C27ED12B}"/>
          </ac:picMkLst>
        </pc:picChg>
        <pc:cxnChg chg="add mod">
          <ac:chgData name="이정민" userId="f52646e9-191f-4898-90ba-76dc32710490" providerId="ADAL" clId="{B7D6E969-0198-4C02-9B75-425DB09E26CA}" dt="2019-11-25T09:37:25.178" v="2327" actId="1076"/>
          <ac:cxnSpMkLst>
            <pc:docMk/>
            <pc:sldMk cId="4095769471" sldId="371"/>
            <ac:cxnSpMk id="4" creationId="{BBF47181-51BA-407F-B64F-CB25914FDEB8}"/>
          </ac:cxnSpMkLst>
        </pc:cxnChg>
        <pc:cxnChg chg="add mod">
          <ac:chgData name="이정민" userId="f52646e9-191f-4898-90ba-76dc32710490" providerId="ADAL" clId="{B7D6E969-0198-4C02-9B75-425DB09E26CA}" dt="2019-11-25T09:38:07.163" v="2332" actId="1076"/>
          <ac:cxnSpMkLst>
            <pc:docMk/>
            <pc:sldMk cId="4095769471" sldId="371"/>
            <ac:cxnSpMk id="20" creationId="{D096A2AB-2016-444C-9118-7B19AA2C2196}"/>
          </ac:cxnSpMkLst>
        </pc:cxnChg>
        <pc:cxnChg chg="add mod">
          <ac:chgData name="이정민" userId="f52646e9-191f-4898-90ba-76dc32710490" providerId="ADAL" clId="{B7D6E969-0198-4C02-9B75-425DB09E26CA}" dt="2019-11-25T09:38:08.804" v="2333" actId="1076"/>
          <ac:cxnSpMkLst>
            <pc:docMk/>
            <pc:sldMk cId="4095769471" sldId="371"/>
            <ac:cxnSpMk id="22" creationId="{EB38E88B-A993-43B2-BCD6-5582DA00403E}"/>
          </ac:cxnSpMkLst>
        </pc:cxnChg>
      </pc:sldChg>
      <pc:sldChg chg="addSp delSp modSp add">
        <pc:chgData name="이정민" userId="f52646e9-191f-4898-90ba-76dc32710490" providerId="ADAL" clId="{B7D6E969-0198-4C02-9B75-425DB09E26CA}" dt="2019-11-25T09:50:27.684" v="2496" actId="1076"/>
        <pc:sldMkLst>
          <pc:docMk/>
          <pc:sldMk cId="345687176" sldId="372"/>
        </pc:sldMkLst>
        <pc:spChg chg="add mod">
          <ac:chgData name="이정민" userId="f52646e9-191f-4898-90ba-76dc32710490" providerId="ADAL" clId="{B7D6E969-0198-4C02-9B75-425DB09E26CA}" dt="2019-11-25T09:50:24.669" v="2495" actId="13926"/>
          <ac:spMkLst>
            <pc:docMk/>
            <pc:sldMk cId="345687176" sldId="372"/>
            <ac:spMk id="2" creationId="{CD55572B-33E4-438E-9978-EFD821999B06}"/>
          </ac:spMkLst>
        </pc:spChg>
        <pc:spChg chg="add mod">
          <ac:chgData name="이정민" userId="f52646e9-191f-4898-90ba-76dc32710490" providerId="ADAL" clId="{B7D6E969-0198-4C02-9B75-425DB09E26CA}" dt="2019-11-25T09:50:27.684" v="2496" actId="1076"/>
          <ac:spMkLst>
            <pc:docMk/>
            <pc:sldMk cId="345687176" sldId="372"/>
            <ac:spMk id="4" creationId="{9D096D08-14C1-487D-ABEC-6C924486629A}"/>
          </ac:spMkLst>
        </pc:spChg>
        <pc:picChg chg="del mod">
          <ac:chgData name="이정민" userId="f52646e9-191f-4898-90ba-76dc32710490" providerId="ADAL" clId="{B7D6E969-0198-4C02-9B75-425DB09E26CA}" dt="2019-11-25T09:44:45.171" v="2433" actId="478"/>
          <ac:picMkLst>
            <pc:docMk/>
            <pc:sldMk cId="345687176" sldId="372"/>
            <ac:picMk id="3" creationId="{BA919922-10F5-46E7-B791-345DB8E4247A}"/>
          </ac:picMkLst>
        </pc:picChg>
        <pc:picChg chg="del">
          <ac:chgData name="이정민" userId="f52646e9-191f-4898-90ba-76dc32710490" providerId="ADAL" clId="{B7D6E969-0198-4C02-9B75-425DB09E26CA}" dt="2019-11-25T09:44:45.171" v="2433" actId="478"/>
          <ac:picMkLst>
            <pc:docMk/>
            <pc:sldMk cId="345687176" sldId="372"/>
            <ac:picMk id="6" creationId="{445FF60A-E85A-4395-B24D-05C1741B0865}"/>
          </ac:picMkLst>
        </pc:picChg>
        <pc:picChg chg="del">
          <ac:chgData name="이정민" userId="f52646e9-191f-4898-90ba-76dc32710490" providerId="ADAL" clId="{B7D6E969-0198-4C02-9B75-425DB09E26CA}" dt="2019-11-25T09:44:45.171" v="2433" actId="478"/>
          <ac:picMkLst>
            <pc:docMk/>
            <pc:sldMk cId="345687176" sldId="372"/>
            <ac:picMk id="12" creationId="{79113833-9979-4B97-8E54-3BEFAC2C353C}"/>
          </ac:picMkLst>
        </pc:picChg>
        <pc:picChg chg="del">
          <ac:chgData name="이정민" userId="f52646e9-191f-4898-90ba-76dc32710490" providerId="ADAL" clId="{B7D6E969-0198-4C02-9B75-425DB09E26CA}" dt="2019-11-25T09:44:45.171" v="2433" actId="478"/>
          <ac:picMkLst>
            <pc:docMk/>
            <pc:sldMk cId="345687176" sldId="372"/>
            <ac:picMk id="14" creationId="{D0640A2E-2046-4806-AA82-20627D0EBC2C}"/>
          </ac:picMkLst>
        </pc:picChg>
        <pc:picChg chg="del">
          <ac:chgData name="이정민" userId="f52646e9-191f-4898-90ba-76dc32710490" providerId="ADAL" clId="{B7D6E969-0198-4C02-9B75-425DB09E26CA}" dt="2019-11-25T09:44:46.718" v="2434" actId="478"/>
          <ac:picMkLst>
            <pc:docMk/>
            <pc:sldMk cId="345687176" sldId="372"/>
            <ac:picMk id="29" creationId="{9EBC3D42-7E21-4FE4-9D3D-FFCDCCD4B791}"/>
          </ac:picMkLst>
        </pc:picChg>
        <pc:cxnChg chg="del">
          <ac:chgData name="이정민" userId="f52646e9-191f-4898-90ba-76dc32710490" providerId="ADAL" clId="{B7D6E969-0198-4C02-9B75-425DB09E26CA}" dt="2019-11-25T09:44:45.171" v="2433" actId="478"/>
          <ac:cxnSpMkLst>
            <pc:docMk/>
            <pc:sldMk cId="345687176" sldId="372"/>
            <ac:cxnSpMk id="16" creationId="{4B86201E-F0BA-49ED-9FAA-3F7E354D95DA}"/>
          </ac:cxnSpMkLst>
        </pc:cxnChg>
        <pc:cxnChg chg="del mod">
          <ac:chgData name="이정민" userId="f52646e9-191f-4898-90ba-76dc32710490" providerId="ADAL" clId="{B7D6E969-0198-4C02-9B75-425DB09E26CA}" dt="2019-11-25T09:44:45.171" v="2433" actId="478"/>
          <ac:cxnSpMkLst>
            <pc:docMk/>
            <pc:sldMk cId="345687176" sldId="372"/>
            <ac:cxnSpMk id="19" creationId="{7AAE3D08-365D-4D44-B841-8C6EF1FF824E}"/>
          </ac:cxnSpMkLst>
        </pc:cxnChg>
        <pc:cxnChg chg="del mod">
          <ac:chgData name="이정민" userId="f52646e9-191f-4898-90ba-76dc32710490" providerId="ADAL" clId="{B7D6E969-0198-4C02-9B75-425DB09E26CA}" dt="2019-11-25T09:44:45.171" v="2433" actId="478"/>
          <ac:cxnSpMkLst>
            <pc:docMk/>
            <pc:sldMk cId="345687176" sldId="372"/>
            <ac:cxnSpMk id="22" creationId="{33228B8F-D9AE-44FC-A3B1-51D0037C5339}"/>
          </ac:cxnSpMkLst>
        </pc:cxnChg>
        <pc:cxnChg chg="del">
          <ac:chgData name="이정민" userId="f52646e9-191f-4898-90ba-76dc32710490" providerId="ADAL" clId="{B7D6E969-0198-4C02-9B75-425DB09E26CA}" dt="2019-11-25T09:44:45.171" v="2433" actId="478"/>
          <ac:cxnSpMkLst>
            <pc:docMk/>
            <pc:sldMk cId="345687176" sldId="372"/>
            <ac:cxnSpMk id="24" creationId="{6A2C4313-41D7-4114-BE0E-A7ED12B6BA0B}"/>
          </ac:cxnSpMkLst>
        </pc:cxnChg>
      </pc:sldChg>
      <pc:sldChg chg="add del">
        <pc:chgData name="이정민" userId="f52646e9-191f-4898-90ba-76dc32710490" providerId="ADAL" clId="{B7D6E969-0198-4C02-9B75-425DB09E26CA}" dt="2019-11-25T09:36:34.866" v="2315" actId="2696"/>
        <pc:sldMkLst>
          <pc:docMk/>
          <pc:sldMk cId="898060617" sldId="372"/>
        </pc:sldMkLst>
      </pc:sldChg>
      <pc:sldChg chg="add del">
        <pc:chgData name="이정민" userId="f52646e9-191f-4898-90ba-76dc32710490" providerId="ADAL" clId="{B7D6E969-0198-4C02-9B75-425DB09E26CA}" dt="2019-11-25T09:33:59.465" v="2302" actId="2696"/>
        <pc:sldMkLst>
          <pc:docMk/>
          <pc:sldMk cId="2767875671" sldId="372"/>
        </pc:sldMkLst>
      </pc:sldChg>
      <pc:sldChg chg="addSp delSp modSp add del">
        <pc:chgData name="이정민" userId="f52646e9-191f-4898-90ba-76dc32710490" providerId="ADAL" clId="{B7D6E969-0198-4C02-9B75-425DB09E26CA}" dt="2019-11-25T10:00:06.298" v="2621" actId="2696"/>
        <pc:sldMkLst>
          <pc:docMk/>
          <pc:sldMk cId="540013848" sldId="373"/>
        </pc:sldMkLst>
        <pc:spChg chg="del">
          <ac:chgData name="이정민" userId="f52646e9-191f-4898-90ba-76dc32710490" providerId="ADAL" clId="{B7D6E969-0198-4C02-9B75-425DB09E26CA}" dt="2019-11-25T09:56:03.745" v="2561" actId="478"/>
          <ac:spMkLst>
            <pc:docMk/>
            <pc:sldMk cId="540013848" sldId="373"/>
            <ac:spMk id="2" creationId="{CD55572B-33E4-438E-9978-EFD821999B06}"/>
          </ac:spMkLst>
        </pc:spChg>
        <pc:spChg chg="add mod">
          <ac:chgData name="이정민" userId="f52646e9-191f-4898-90ba-76dc32710490" providerId="ADAL" clId="{B7D6E969-0198-4C02-9B75-425DB09E26CA}" dt="2019-11-25T09:59:03.632" v="2608" actId="20577"/>
          <ac:spMkLst>
            <pc:docMk/>
            <pc:sldMk cId="540013848" sldId="373"/>
            <ac:spMk id="3" creationId="{0C50A363-415B-4665-B91E-152FAE79BFFD}"/>
          </ac:spMkLst>
        </pc:spChg>
        <pc:spChg chg="del">
          <ac:chgData name="이정민" userId="f52646e9-191f-4898-90ba-76dc32710490" providerId="ADAL" clId="{B7D6E969-0198-4C02-9B75-425DB09E26CA}" dt="2019-11-25T09:56:03.745" v="2561" actId="478"/>
          <ac:spMkLst>
            <pc:docMk/>
            <pc:sldMk cId="540013848" sldId="373"/>
            <ac:spMk id="4" creationId="{9D096D08-14C1-487D-ABEC-6C924486629A}"/>
          </ac:spMkLst>
        </pc:spChg>
        <pc:spChg chg="add mod">
          <ac:chgData name="이정민" userId="f52646e9-191f-4898-90ba-76dc32710490" providerId="ADAL" clId="{B7D6E969-0198-4C02-9B75-425DB09E26CA}" dt="2019-11-25T09:58:35.913" v="2606" actId="13926"/>
          <ac:spMkLst>
            <pc:docMk/>
            <pc:sldMk cId="540013848" sldId="373"/>
            <ac:spMk id="5" creationId="{9F82F69A-941E-4784-8B50-8D6712992979}"/>
          </ac:spMkLst>
        </pc:spChg>
        <pc:spChg chg="add mod">
          <ac:chgData name="이정민" userId="f52646e9-191f-4898-90ba-76dc32710490" providerId="ADAL" clId="{B7D6E969-0198-4C02-9B75-425DB09E26CA}" dt="2019-11-25T09:56:03.230" v="2560" actId="571"/>
          <ac:spMkLst>
            <pc:docMk/>
            <pc:sldMk cId="540013848" sldId="373"/>
            <ac:spMk id="10" creationId="{4680B38D-8081-4C80-A01A-5EB54E381A94}"/>
          </ac:spMkLst>
        </pc:spChg>
        <pc:spChg chg="add mod">
          <ac:chgData name="이정민" userId="f52646e9-191f-4898-90ba-76dc32710490" providerId="ADAL" clId="{B7D6E969-0198-4C02-9B75-425DB09E26CA}" dt="2019-11-25T09:56:03.230" v="2560" actId="571"/>
          <ac:spMkLst>
            <pc:docMk/>
            <pc:sldMk cId="540013848" sldId="373"/>
            <ac:spMk id="12" creationId="{B3F192E7-6F23-4FF6-9BAD-F91177DFF384}"/>
          </ac:spMkLst>
        </pc:spChg>
      </pc:sldChg>
      <pc:sldChg chg="delSp add del">
        <pc:chgData name="이정민" userId="f52646e9-191f-4898-90ba-76dc32710490" providerId="ADAL" clId="{B7D6E969-0198-4C02-9B75-425DB09E26CA}" dt="2019-11-25T09:50:40.070" v="2500" actId="2696"/>
        <pc:sldMkLst>
          <pc:docMk/>
          <pc:sldMk cId="2021348078" sldId="373"/>
        </pc:sldMkLst>
        <pc:spChg chg="del">
          <ac:chgData name="이정민" userId="f52646e9-191f-4898-90ba-76dc32710490" providerId="ADAL" clId="{B7D6E969-0198-4C02-9B75-425DB09E26CA}" dt="2019-11-25T09:50:35.976" v="2498" actId="478"/>
          <ac:spMkLst>
            <pc:docMk/>
            <pc:sldMk cId="2021348078" sldId="373"/>
            <ac:spMk id="2" creationId="{CD55572B-33E4-438E-9978-EFD821999B06}"/>
          </ac:spMkLst>
        </pc:spChg>
        <pc:spChg chg="del">
          <ac:chgData name="이정민" userId="f52646e9-191f-4898-90ba-76dc32710490" providerId="ADAL" clId="{B7D6E969-0198-4C02-9B75-425DB09E26CA}" dt="2019-11-25T09:50:35.976" v="2498" actId="478"/>
          <ac:spMkLst>
            <pc:docMk/>
            <pc:sldMk cId="2021348078" sldId="373"/>
            <ac:spMk id="4" creationId="{9D096D08-14C1-487D-ABEC-6C924486629A}"/>
          </ac:spMkLst>
        </pc:spChg>
      </pc:sldChg>
      <pc:sldChg chg="modSp add">
        <pc:chgData name="이정민" userId="f52646e9-191f-4898-90ba-76dc32710490" providerId="ADAL" clId="{B7D6E969-0198-4C02-9B75-425DB09E26CA}" dt="2019-11-25T10:00:17.394" v="2622" actId="2711"/>
        <pc:sldMkLst>
          <pc:docMk/>
          <pc:sldMk cId="4004975747" sldId="374"/>
        </pc:sldMkLst>
        <pc:spChg chg="mod">
          <ac:chgData name="이정민" userId="f52646e9-191f-4898-90ba-76dc32710490" providerId="ADAL" clId="{B7D6E969-0198-4C02-9B75-425DB09E26CA}" dt="2019-11-25T10:00:00.313" v="2620" actId="2711"/>
          <ac:spMkLst>
            <pc:docMk/>
            <pc:sldMk cId="4004975747" sldId="374"/>
            <ac:spMk id="3" creationId="{0C50A363-415B-4665-B91E-152FAE79BFFD}"/>
          </ac:spMkLst>
        </pc:spChg>
        <pc:spChg chg="mod">
          <ac:chgData name="이정민" userId="f52646e9-191f-4898-90ba-76dc32710490" providerId="ADAL" clId="{B7D6E969-0198-4C02-9B75-425DB09E26CA}" dt="2019-11-25T10:00:17.394" v="2622" actId="2711"/>
          <ac:spMkLst>
            <pc:docMk/>
            <pc:sldMk cId="4004975747" sldId="374"/>
            <ac:spMk id="5" creationId="{9F82F69A-941E-4784-8B50-8D6712992979}"/>
          </ac:spMkLst>
        </pc:spChg>
      </pc:sldChg>
      <pc:sldChg chg="delSp modSp add">
        <pc:chgData name="이정민" userId="f52646e9-191f-4898-90ba-76dc32710490" providerId="ADAL" clId="{B7D6E969-0198-4C02-9B75-425DB09E26CA}" dt="2019-11-25T10:08:35.751" v="2645" actId="20577"/>
        <pc:sldMkLst>
          <pc:docMk/>
          <pc:sldMk cId="3873391649" sldId="375"/>
        </pc:sldMkLst>
        <pc:spChg chg="mod">
          <ac:chgData name="이정민" userId="f52646e9-191f-4898-90ba-76dc32710490" providerId="ADAL" clId="{B7D6E969-0198-4C02-9B75-425DB09E26CA}" dt="2019-11-25T10:08:35.751" v="2645" actId="20577"/>
          <ac:spMkLst>
            <pc:docMk/>
            <pc:sldMk cId="3873391649" sldId="375"/>
            <ac:spMk id="3" creationId="{0C50A363-415B-4665-B91E-152FAE79BFFD}"/>
          </ac:spMkLst>
        </pc:spChg>
        <pc:spChg chg="del mod">
          <ac:chgData name="이정민" userId="f52646e9-191f-4898-90ba-76dc32710490" providerId="ADAL" clId="{B7D6E969-0198-4C02-9B75-425DB09E26CA}" dt="2019-11-25T10:01:01.243" v="2626" actId="478"/>
          <ac:spMkLst>
            <pc:docMk/>
            <pc:sldMk cId="3873391649" sldId="375"/>
            <ac:spMk id="5" creationId="{9F82F69A-941E-4784-8B50-8D6712992979}"/>
          </ac:spMkLst>
        </pc:spChg>
      </pc:sldChg>
      <pc:sldChg chg="addSp delSp modSp add">
        <pc:chgData name="이정민" userId="f52646e9-191f-4898-90ba-76dc32710490" providerId="ADAL" clId="{B7D6E969-0198-4C02-9B75-425DB09E26CA}" dt="2019-11-25T10:24:29.118" v="2652" actId="1076"/>
        <pc:sldMkLst>
          <pc:docMk/>
          <pc:sldMk cId="1404044589" sldId="376"/>
        </pc:sldMkLst>
        <pc:spChg chg="del">
          <ac:chgData name="이정민" userId="f52646e9-191f-4898-90ba-76dc32710490" providerId="ADAL" clId="{B7D6E969-0198-4C02-9B75-425DB09E26CA}" dt="2019-11-25T10:22:03.025" v="2647" actId="478"/>
          <ac:spMkLst>
            <pc:docMk/>
            <pc:sldMk cId="1404044589" sldId="376"/>
            <ac:spMk id="3" creationId="{0C50A363-415B-4665-B91E-152FAE79BFFD}"/>
          </ac:spMkLst>
        </pc:spChg>
        <pc:picChg chg="add mod">
          <ac:chgData name="이정민" userId="f52646e9-191f-4898-90ba-76dc32710490" providerId="ADAL" clId="{B7D6E969-0198-4C02-9B75-425DB09E26CA}" dt="2019-11-25T10:22:07.279" v="2650" actId="1076"/>
          <ac:picMkLst>
            <pc:docMk/>
            <pc:sldMk cId="1404044589" sldId="376"/>
            <ac:picMk id="2" creationId="{14904C6C-33A5-4F30-B114-B83793997192}"/>
          </ac:picMkLst>
        </pc:picChg>
        <pc:picChg chg="add mod">
          <ac:chgData name="이정민" userId="f52646e9-191f-4898-90ba-76dc32710490" providerId="ADAL" clId="{B7D6E969-0198-4C02-9B75-425DB09E26CA}" dt="2019-11-25T10:24:29.118" v="2652" actId="1076"/>
          <ac:picMkLst>
            <pc:docMk/>
            <pc:sldMk cId="1404044589" sldId="376"/>
            <ac:picMk id="4" creationId="{1AA95698-9471-494F-BA3E-ABF954F9192A}"/>
          </ac:picMkLst>
        </pc:picChg>
      </pc:sldChg>
      <pc:sldChg chg="addSp delSp modSp add modNotesTx">
        <pc:chgData name="이정민" userId="f52646e9-191f-4898-90ba-76dc32710490" providerId="ADAL" clId="{B7D6E969-0198-4C02-9B75-425DB09E26CA}" dt="2019-11-25T10:37:21.322" v="3915" actId="20577"/>
        <pc:sldMkLst>
          <pc:docMk/>
          <pc:sldMk cId="3395482282" sldId="377"/>
        </pc:sldMkLst>
        <pc:picChg chg="mod">
          <ac:chgData name="이정민" userId="f52646e9-191f-4898-90ba-76dc32710490" providerId="ADAL" clId="{B7D6E969-0198-4C02-9B75-425DB09E26CA}" dt="2019-11-25T10:36:37.138" v="3802" actId="1076"/>
          <ac:picMkLst>
            <pc:docMk/>
            <pc:sldMk cId="3395482282" sldId="377"/>
            <ac:picMk id="3" creationId="{8395A106-5AA5-4FDE-AA2B-654573F2CBBF}"/>
          </ac:picMkLst>
        </pc:picChg>
        <pc:picChg chg="add mod">
          <ac:chgData name="이정민" userId="f52646e9-191f-4898-90ba-76dc32710490" providerId="ADAL" clId="{B7D6E969-0198-4C02-9B75-425DB09E26CA}" dt="2019-11-25T10:36:30.966" v="3799" actId="1076"/>
          <ac:picMkLst>
            <pc:docMk/>
            <pc:sldMk cId="3395482282" sldId="377"/>
            <ac:picMk id="15" creationId="{5A17B309-6EB7-4201-A703-854AEA3AEB4E}"/>
          </ac:picMkLst>
        </pc:picChg>
        <pc:picChg chg="del">
          <ac:chgData name="이정민" userId="f52646e9-191f-4898-90ba-76dc32710490" providerId="ADAL" clId="{B7D6E969-0198-4C02-9B75-425DB09E26CA}" dt="2019-11-25T10:34:57.167" v="3680" actId="478"/>
          <ac:picMkLst>
            <pc:docMk/>
            <pc:sldMk cId="3395482282" sldId="377"/>
            <ac:picMk id="18" creationId="{5B012B45-AC8D-4533-BBBC-EAEE840AE632}"/>
          </ac:picMkLst>
        </pc:picChg>
        <pc:picChg chg="mod">
          <ac:chgData name="이정민" userId="f52646e9-191f-4898-90ba-76dc32710490" providerId="ADAL" clId="{B7D6E969-0198-4C02-9B75-425DB09E26CA}" dt="2019-11-25T10:35:01.416" v="3681" actId="1076"/>
          <ac:picMkLst>
            <pc:docMk/>
            <pc:sldMk cId="3395482282" sldId="377"/>
            <ac:picMk id="2052" creationId="{FB236407-F5E3-4560-83B9-B9E0F958D503}"/>
          </ac:picMkLst>
        </pc:picChg>
        <pc:cxnChg chg="mod">
          <ac:chgData name="이정민" userId="f52646e9-191f-4898-90ba-76dc32710490" providerId="ADAL" clId="{B7D6E969-0198-4C02-9B75-425DB09E26CA}" dt="2019-11-25T10:35:01.416" v="3681" actId="1076"/>
          <ac:cxnSpMkLst>
            <pc:docMk/>
            <pc:sldMk cId="3395482282" sldId="377"/>
            <ac:cxnSpMk id="12" creationId="{C67D5076-57BC-4B62-A6FD-7E0D58D9A6C2}"/>
          </ac:cxnSpMkLst>
        </pc:cxnChg>
        <pc:cxnChg chg="add mod">
          <ac:chgData name="이정민" userId="f52646e9-191f-4898-90ba-76dc32710490" providerId="ADAL" clId="{B7D6E969-0198-4C02-9B75-425DB09E26CA}" dt="2019-11-25T10:36:40.649" v="3803" actId="1076"/>
          <ac:cxnSpMkLst>
            <pc:docMk/>
            <pc:sldMk cId="3395482282" sldId="377"/>
            <ac:cxnSpMk id="16" creationId="{62466E49-DDF8-4678-92D9-B56B189E1BF4}"/>
          </ac:cxnSpMkLst>
        </pc:cxnChg>
      </pc:sldChg>
      <pc:sldChg chg="add del">
        <pc:chgData name="이정민" userId="f52646e9-191f-4898-90ba-76dc32710490" providerId="ADAL" clId="{B7D6E969-0198-4C02-9B75-425DB09E26CA}" dt="2019-11-25T10:40:40.326" v="4874" actId="2696"/>
        <pc:sldMkLst>
          <pc:docMk/>
          <pc:sldMk cId="949446830" sldId="3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63982F7-76FC-43BF-BEDA-55A5C86053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a:extLst>
              <a:ext uri="{FF2B5EF4-FFF2-40B4-BE49-F238E27FC236}">
                <a16:creationId xmlns:a16="http://schemas.microsoft.com/office/drawing/2014/main" id="{B44FDB38-BF59-4436-8183-983995E2D9F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DC4F83E4-3091-4C51-9996-8CA65A8F3ED0}" type="datetimeFigureOut">
              <a:rPr lang="ko-KR" altLang="en-US"/>
              <a:pPr>
                <a:defRPr/>
              </a:pPr>
              <a:t>2019-11-26</a:t>
            </a:fld>
            <a:endParaRPr lang="ko-KR" altLang="en-US"/>
          </a:p>
        </p:txBody>
      </p:sp>
      <p:sp>
        <p:nvSpPr>
          <p:cNvPr id="4" name="슬라이드 이미지 개체 틀 3">
            <a:extLst>
              <a:ext uri="{FF2B5EF4-FFF2-40B4-BE49-F238E27FC236}">
                <a16:creationId xmlns:a16="http://schemas.microsoft.com/office/drawing/2014/main" id="{EFC05992-1D41-487F-A33B-152623DC444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a:extLst>
              <a:ext uri="{FF2B5EF4-FFF2-40B4-BE49-F238E27FC236}">
                <a16:creationId xmlns:a16="http://schemas.microsoft.com/office/drawing/2014/main" id="{61527817-C47B-49F0-91CE-870118BD61E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noProof="0"/>
              <a:t>마스터 텍스트 스타일 편집</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a:extLst>
              <a:ext uri="{FF2B5EF4-FFF2-40B4-BE49-F238E27FC236}">
                <a16:creationId xmlns:a16="http://schemas.microsoft.com/office/drawing/2014/main" id="{F188EB4A-86CF-4765-A83E-63312B1F541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a:extLst>
              <a:ext uri="{FF2B5EF4-FFF2-40B4-BE49-F238E27FC236}">
                <a16:creationId xmlns:a16="http://schemas.microsoft.com/office/drawing/2014/main" id="{7196285E-BF40-4FF3-A19C-FFE8F10BF49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맑은 고딕" panose="020B0503020000020004" pitchFamily="50" charset="-127"/>
                <a:ea typeface="맑은 고딕" panose="020B0503020000020004" pitchFamily="50" charset="-127"/>
              </a:defRPr>
            </a:lvl1pPr>
          </a:lstStyle>
          <a:p>
            <a:fld id="{984C6449-6AE5-4CA6-A858-9185EF314E72}" type="slidenum">
              <a:rPr lang="ko-KR" altLang="en-US"/>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10</a:t>
            </a:fld>
            <a:endParaRPr lang="ko-KR" altLang="en-US"/>
          </a:p>
        </p:txBody>
      </p:sp>
    </p:spTree>
    <p:extLst>
      <p:ext uri="{BB962C8B-B14F-4D97-AF65-F5344CB8AC3E}">
        <p14:creationId xmlns:p14="http://schemas.microsoft.com/office/powerpoint/2010/main" val="312955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추출된 요일 레코드를 통해 목적지와 해당 요일에 수행할 습관정보를 가져옵니다</a:t>
            </a:r>
            <a:r>
              <a:rPr lang="en-US" altLang="ko-KR" dirty="0"/>
              <a:t>. </a:t>
            </a:r>
          </a:p>
          <a:p>
            <a:r>
              <a:rPr lang="ko-KR" altLang="en-US" dirty="0"/>
              <a:t>이후 유저가 집을 떠났는지를 위치정보를 갱신하며 판단합니다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36</a:t>
            </a:fld>
            <a:endParaRPr lang="ko-KR" altLang="en-US"/>
          </a:p>
        </p:txBody>
      </p:sp>
    </p:spTree>
    <p:extLst>
      <p:ext uri="{BB962C8B-B14F-4D97-AF65-F5344CB8AC3E}">
        <p14:creationId xmlns:p14="http://schemas.microsoft.com/office/powerpoint/2010/main" val="1081970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이후 유저가 집에서 출발하게 되면</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37</a:t>
            </a:fld>
            <a:endParaRPr lang="ko-KR" altLang="en-US"/>
          </a:p>
        </p:txBody>
      </p:sp>
    </p:spTree>
    <p:extLst>
      <p:ext uri="{BB962C8B-B14F-4D97-AF65-F5344CB8AC3E}">
        <p14:creationId xmlns:p14="http://schemas.microsoft.com/office/powerpoint/2010/main" val="1900981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다음과 같이 </a:t>
            </a:r>
            <a:r>
              <a:rPr lang="en-US" altLang="ko-KR" dirty="0"/>
              <a:t>Activity Recognition </a:t>
            </a:r>
            <a:r>
              <a:rPr lang="ko-KR" altLang="en-US" dirty="0"/>
              <a:t>서비스를 가동하고</a:t>
            </a:r>
            <a:r>
              <a:rPr lang="en-US" altLang="ko-KR" dirty="0"/>
              <a:t>, </a:t>
            </a:r>
            <a:r>
              <a:rPr lang="ko-KR" altLang="en-US" dirty="0"/>
              <a:t>유저가 멈춰 있는 시간이 지속되는지</a:t>
            </a:r>
            <a:r>
              <a:rPr lang="en-US" altLang="ko-KR" dirty="0"/>
              <a:t>, </a:t>
            </a:r>
            <a:r>
              <a:rPr lang="ko-KR" altLang="en-US" dirty="0"/>
              <a:t>또는 차량에 탑승했는지를 판단하여</a:t>
            </a:r>
            <a:r>
              <a:rPr lang="en-US" altLang="ko-KR" dirty="0"/>
              <a:t>,</a:t>
            </a:r>
          </a:p>
          <a:p>
            <a:r>
              <a:rPr lang="en-US" altLang="ko-KR" dirty="0"/>
              <a:t> </a:t>
            </a:r>
            <a:r>
              <a:rPr lang="ko-KR" altLang="en-US" dirty="0"/>
              <a:t>학교에 도착하기 전까지 알림 서비스를 제공합니다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38</a:t>
            </a:fld>
            <a:endParaRPr lang="ko-KR" altLang="en-US"/>
          </a:p>
        </p:txBody>
      </p:sp>
    </p:spTree>
    <p:extLst>
      <p:ext uri="{BB962C8B-B14F-4D97-AF65-F5344CB8AC3E}">
        <p14:creationId xmlns:p14="http://schemas.microsoft.com/office/powerpoint/2010/main" val="37934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이후 학교에 도착하게 되면</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39</a:t>
            </a:fld>
            <a:endParaRPr lang="ko-KR" altLang="en-US"/>
          </a:p>
        </p:txBody>
      </p:sp>
    </p:spTree>
    <p:extLst>
      <p:ext uri="{BB962C8B-B14F-4D97-AF65-F5344CB8AC3E}">
        <p14:creationId xmlns:p14="http://schemas.microsoft.com/office/powerpoint/2010/main" val="996782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실제 유저가 예정된 시간 보다 일찍 도착했는지 혹은 예정시간보다 늦게 도착했는지를 판단하여</a:t>
            </a:r>
            <a:r>
              <a:rPr lang="en-US" altLang="ko-KR" dirty="0"/>
              <a:t>, </a:t>
            </a:r>
            <a:r>
              <a:rPr lang="ko-KR" altLang="en-US" dirty="0"/>
              <a:t>일찍 도착한 경우에는 </a:t>
            </a:r>
            <a:r>
              <a:rPr lang="en-US" altLang="ko-KR" dirty="0"/>
              <a:t>SRBAI </a:t>
            </a:r>
            <a:r>
              <a:rPr lang="ko-KR" altLang="en-US" dirty="0"/>
              <a:t>설문을 유도하고</a:t>
            </a:r>
            <a:r>
              <a:rPr lang="en-US" altLang="ko-KR" dirty="0"/>
              <a:t>,</a:t>
            </a:r>
          </a:p>
          <a:p>
            <a:r>
              <a:rPr lang="ko-KR" altLang="en-US" dirty="0"/>
              <a:t>늦은 경우에는 설문을 생략하게 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40</a:t>
            </a:fld>
            <a:endParaRPr lang="ko-KR" altLang="en-US"/>
          </a:p>
        </p:txBody>
      </p:sp>
    </p:spTree>
    <p:extLst>
      <p:ext uri="{BB962C8B-B14F-4D97-AF65-F5344CB8AC3E}">
        <p14:creationId xmlns:p14="http://schemas.microsoft.com/office/powerpoint/2010/main" val="686738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41</a:t>
            </a:fld>
            <a:endParaRPr lang="ko-KR" altLang="en-US"/>
          </a:p>
        </p:txBody>
      </p:sp>
    </p:spTree>
    <p:extLst>
      <p:ext uri="{BB962C8B-B14F-4D97-AF65-F5344CB8AC3E}">
        <p14:creationId xmlns:p14="http://schemas.microsoft.com/office/powerpoint/2010/main" val="2977073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43</a:t>
            </a:fld>
            <a:endParaRPr lang="ko-KR" altLang="en-US"/>
          </a:p>
        </p:txBody>
      </p:sp>
    </p:spTree>
    <p:extLst>
      <p:ext uri="{BB962C8B-B14F-4D97-AF65-F5344CB8AC3E}">
        <p14:creationId xmlns:p14="http://schemas.microsoft.com/office/powerpoint/2010/main" val="1381353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피드백과정에서 보여드린</a:t>
            </a:r>
            <a:r>
              <a:rPr lang="en-US" altLang="ko-KR" dirty="0"/>
              <a:t>, </a:t>
            </a:r>
            <a:r>
              <a:rPr lang="ko-KR" altLang="en-US" dirty="0"/>
              <a:t>목표 기간과 관련한 메서드는 다음과 같이 유저의 예측된 습관 형성 정도와 실제 유저가 원하는 형성일을 비교하여 판단하게 합니다</a:t>
            </a:r>
            <a:r>
              <a:rPr lang="en-US" altLang="ko-KR" dirty="0"/>
              <a:t>.</a:t>
            </a:r>
          </a:p>
          <a:p>
            <a:r>
              <a:rPr lang="ko-KR" altLang="en-US" dirty="0"/>
              <a:t>이를 통해 습관 정보를 조회할 때 보이는 메시지를 갱신할 예정이며</a:t>
            </a:r>
            <a:r>
              <a:rPr lang="en-US" altLang="ko-KR" dirty="0"/>
              <a:t>, </a:t>
            </a:r>
            <a:r>
              <a:rPr lang="ko-KR" altLang="en-US" dirty="0"/>
              <a:t>알림 서비스 주기를 줄이는 작업에도 적용할 예정입니다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44</a:t>
            </a:fld>
            <a:endParaRPr lang="ko-KR" altLang="en-US"/>
          </a:p>
        </p:txBody>
      </p:sp>
    </p:spTree>
    <p:extLst>
      <p:ext uri="{BB962C8B-B14F-4D97-AF65-F5344CB8AC3E}">
        <p14:creationId xmlns:p14="http://schemas.microsoft.com/office/powerpoint/2010/main" val="304071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지난주차에 완료한 비선형 회귀분석을 그래프로 </a:t>
            </a:r>
            <a:r>
              <a:rPr lang="ko-KR" altLang="en-US" dirty="0" err="1"/>
              <a:t>시각화하는</a:t>
            </a:r>
            <a:r>
              <a:rPr lang="ko-KR" altLang="en-US" dirty="0"/>
              <a:t> 작업이 있었습니다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45</a:t>
            </a:fld>
            <a:endParaRPr lang="ko-KR" altLang="en-US"/>
          </a:p>
        </p:txBody>
      </p:sp>
    </p:spTree>
    <p:extLst>
      <p:ext uri="{BB962C8B-B14F-4D97-AF65-F5344CB8AC3E}">
        <p14:creationId xmlns:p14="http://schemas.microsoft.com/office/powerpoint/2010/main" val="3914987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사용한 안드로이드</a:t>
            </a:r>
            <a:r>
              <a:rPr lang="en-US" altLang="ko-KR" dirty="0"/>
              <a:t>API</a:t>
            </a:r>
            <a:r>
              <a:rPr lang="ko-KR" altLang="en-US" dirty="0"/>
              <a:t>에서 제공되는 패키지가 없어 오픈 소스 패키지를 도입하였습니다</a:t>
            </a:r>
            <a:r>
              <a:rPr lang="en-US" altLang="ko-KR" dirty="0"/>
              <a:t>. </a:t>
            </a:r>
            <a:r>
              <a:rPr lang="ko-KR" altLang="en-US" dirty="0"/>
              <a:t>사용한 패키지는 </a:t>
            </a:r>
            <a:r>
              <a:rPr lang="en-US" altLang="ko-KR" dirty="0" err="1"/>
              <a:t>MPAndoridChart</a:t>
            </a:r>
            <a:r>
              <a:rPr lang="ko-KR" altLang="en-US" dirty="0"/>
              <a:t>입니다</a:t>
            </a:r>
            <a:r>
              <a:rPr lang="en-US" altLang="ko-KR" dirty="0"/>
              <a:t>.</a:t>
            </a:r>
          </a:p>
          <a:p>
            <a:r>
              <a:rPr lang="en-US" altLang="ko-KR" dirty="0"/>
              <a:t> </a:t>
            </a:r>
            <a:r>
              <a:rPr lang="ko-KR" altLang="en-US" dirty="0"/>
              <a:t>아파치 라이선스로 공개된 패키지여서 저희 서비스에 무리없이 이식할 수 있었습니다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46</a:t>
            </a:fld>
            <a:endParaRPr lang="ko-KR" altLang="en-US"/>
          </a:p>
        </p:txBody>
      </p:sp>
    </p:spTree>
    <p:extLst>
      <p:ext uri="{BB962C8B-B14F-4D97-AF65-F5344CB8AC3E}">
        <p14:creationId xmlns:p14="http://schemas.microsoft.com/office/powerpoint/2010/main" val="21742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14</a:t>
            </a:fld>
            <a:endParaRPr lang="ko-KR" altLang="en-US"/>
          </a:p>
        </p:txBody>
      </p:sp>
    </p:spTree>
    <p:extLst>
      <p:ext uri="{BB962C8B-B14F-4D97-AF65-F5344CB8AC3E}">
        <p14:creationId xmlns:p14="http://schemas.microsoft.com/office/powerpoint/2010/main" val="1763993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왼쪽에 보이는 것이 그래프를 시각화 하는 액티비티 코드의 일부분입니다</a:t>
            </a:r>
            <a:r>
              <a:rPr lang="en-US" altLang="ko-KR" dirty="0"/>
              <a:t>.</a:t>
            </a:r>
          </a:p>
          <a:p>
            <a:r>
              <a:rPr lang="ko-KR" altLang="en-US" dirty="0"/>
              <a:t>학습한 회귀 곡선을 그리기 위해서 생겼던 문제로</a:t>
            </a:r>
            <a:r>
              <a:rPr lang="en-US" altLang="ko-KR" dirty="0"/>
              <a:t>,</a:t>
            </a:r>
            <a:r>
              <a:rPr lang="ko-KR" altLang="en-US" dirty="0"/>
              <a:t> 해당 패키지에서는 함수를 바로 그리는 기능이 없고</a:t>
            </a:r>
            <a:r>
              <a:rPr lang="en-US" altLang="ko-KR" dirty="0"/>
              <a:t>, </a:t>
            </a:r>
            <a:r>
              <a:rPr lang="ko-KR" altLang="en-US" dirty="0"/>
              <a:t>각각의 데이터 포인트만 그릴 수 있었습니다</a:t>
            </a:r>
            <a:r>
              <a:rPr lang="en-US" altLang="ko-KR" dirty="0"/>
              <a:t>.</a:t>
            </a:r>
          </a:p>
          <a:p>
            <a:r>
              <a:rPr lang="ko-KR" altLang="en-US" dirty="0"/>
              <a:t>이를 해결하기위해 오른쪽에 보이는 코드처럼</a:t>
            </a:r>
            <a:r>
              <a:rPr lang="en-US" altLang="ko-KR" dirty="0"/>
              <a:t>, 0.02</a:t>
            </a:r>
            <a:r>
              <a:rPr lang="ko-KR" altLang="en-US" dirty="0"/>
              <a:t>씩 </a:t>
            </a:r>
            <a:r>
              <a:rPr lang="en-US" altLang="ko-KR" dirty="0"/>
              <a:t>x</a:t>
            </a:r>
            <a:r>
              <a:rPr lang="ko-KR" altLang="en-US" dirty="0"/>
              <a:t>값을 늘려 나가며</a:t>
            </a:r>
            <a:r>
              <a:rPr lang="en-US" altLang="ko-KR" dirty="0"/>
              <a:t>, </a:t>
            </a:r>
            <a:r>
              <a:rPr lang="ko-KR" altLang="en-US" dirty="0"/>
              <a:t>모델에서 예측 </a:t>
            </a:r>
            <a:r>
              <a:rPr lang="ko-KR" altLang="en-US" dirty="0" err="1"/>
              <a:t>한값을</a:t>
            </a:r>
            <a:r>
              <a:rPr lang="ko-KR" altLang="en-US" dirty="0"/>
              <a:t> 누적하여 저장하고</a:t>
            </a:r>
            <a:r>
              <a:rPr lang="en-US" altLang="ko-KR" dirty="0"/>
              <a:t>, </a:t>
            </a:r>
            <a:r>
              <a:rPr lang="ko-KR" altLang="en-US" dirty="0"/>
              <a:t>곡선의 형태처럼 보이는 조밀한 데이터포인트를 얻어 냈습니다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47</a:t>
            </a:fld>
            <a:endParaRPr lang="ko-KR" altLang="en-US"/>
          </a:p>
        </p:txBody>
      </p:sp>
    </p:spTree>
    <p:extLst>
      <p:ext uri="{BB962C8B-B14F-4D97-AF65-F5344CB8AC3E}">
        <p14:creationId xmlns:p14="http://schemas.microsoft.com/office/powerpoint/2010/main" val="276654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그결과</a:t>
            </a:r>
            <a:r>
              <a:rPr lang="ko-KR" altLang="en-US" dirty="0"/>
              <a:t> 다음과 같이 회귀곡선과 유저 데이터</a:t>
            </a:r>
            <a:r>
              <a:rPr lang="en-US" altLang="ko-KR" dirty="0"/>
              <a:t>, </a:t>
            </a:r>
            <a:r>
              <a:rPr lang="ko-KR" altLang="en-US" dirty="0"/>
              <a:t>각각을 표현할 수 있었습니다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48</a:t>
            </a:fld>
            <a:endParaRPr lang="ko-KR" altLang="en-US"/>
          </a:p>
        </p:txBody>
      </p:sp>
    </p:spTree>
    <p:extLst>
      <p:ext uri="{BB962C8B-B14F-4D97-AF65-F5344CB8AC3E}">
        <p14:creationId xmlns:p14="http://schemas.microsoft.com/office/powerpoint/2010/main" val="1454965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a:t>
            </a:r>
            <a:r>
              <a:rPr lang="en-US" altLang="ko-KR" dirty="0"/>
              <a:t>UI</a:t>
            </a:r>
            <a:r>
              <a:rPr lang="ko-KR" altLang="en-US" dirty="0"/>
              <a:t> 프로젝트에 서비스를 이식하는 작업이 있었습니다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49</a:t>
            </a:fld>
            <a:endParaRPr lang="ko-KR" altLang="en-US"/>
          </a:p>
        </p:txBody>
      </p:sp>
    </p:spTree>
    <p:extLst>
      <p:ext uri="{BB962C8B-B14F-4D97-AF65-F5344CB8AC3E}">
        <p14:creationId xmlns:p14="http://schemas.microsoft.com/office/powerpoint/2010/main" val="3224419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 과정 중에 </a:t>
            </a:r>
            <a:r>
              <a:rPr lang="en-US" altLang="ko-KR" dirty="0"/>
              <a:t>static method</a:t>
            </a:r>
            <a:r>
              <a:rPr lang="ko-KR" altLang="en-US" dirty="0"/>
              <a:t>로 정의된</a:t>
            </a:r>
            <a:r>
              <a:rPr lang="en-US" altLang="ko-KR" dirty="0"/>
              <a:t> Work Manager </a:t>
            </a:r>
            <a:r>
              <a:rPr lang="ko-KR" altLang="en-US" dirty="0"/>
              <a:t>호출함수에서</a:t>
            </a:r>
            <a:r>
              <a:rPr lang="en-US" altLang="ko-KR" dirty="0"/>
              <a:t>,</a:t>
            </a:r>
            <a:r>
              <a:rPr lang="ko-KR" altLang="en-US" dirty="0"/>
              <a:t> 다음 스케줄링 시간을 얻어 </a:t>
            </a:r>
            <a:r>
              <a:rPr lang="ko-KR" altLang="en-US" dirty="0" err="1"/>
              <a:t>내야했고</a:t>
            </a:r>
            <a:r>
              <a:rPr lang="en-US" altLang="ko-KR" dirty="0"/>
              <a:t>, </a:t>
            </a:r>
            <a:r>
              <a:rPr lang="ko-KR" altLang="en-US" dirty="0"/>
              <a:t>이 과정에서 </a:t>
            </a:r>
            <a:r>
              <a:rPr lang="en-US" altLang="ko-KR" dirty="0"/>
              <a:t>DB</a:t>
            </a:r>
            <a:r>
              <a:rPr lang="ko-KR" altLang="en-US" dirty="0"/>
              <a:t>를 접근할 때 문제가 발생했습니다</a:t>
            </a:r>
            <a:r>
              <a:rPr lang="en-US" altLang="ko-KR" dirty="0"/>
              <a:t>.</a:t>
            </a:r>
          </a:p>
          <a:p>
            <a:r>
              <a:rPr lang="ko-KR" altLang="en-US" dirty="0"/>
              <a:t>기존의 </a:t>
            </a:r>
            <a:r>
              <a:rPr lang="en-US" altLang="ko-KR" dirty="0"/>
              <a:t>DB</a:t>
            </a:r>
            <a:r>
              <a:rPr lang="ko-KR" altLang="en-US" dirty="0"/>
              <a:t>를 이용하기 위해선 </a:t>
            </a:r>
            <a:r>
              <a:rPr lang="en-US" altLang="ko-KR" dirty="0" err="1"/>
              <a:t>DBHelper</a:t>
            </a:r>
            <a:r>
              <a:rPr lang="ko-KR" altLang="en-US" dirty="0"/>
              <a:t>클래스를 호출해야 했지만</a:t>
            </a:r>
            <a:r>
              <a:rPr lang="en-US" altLang="ko-KR" dirty="0"/>
              <a:t>, </a:t>
            </a:r>
            <a:r>
              <a:rPr lang="en-US" altLang="ko-KR" dirty="0" err="1"/>
              <a:t>DBHelper</a:t>
            </a:r>
            <a:r>
              <a:rPr lang="ko-KR" altLang="en-US" dirty="0"/>
              <a:t>클래스의 경우 </a:t>
            </a:r>
            <a:r>
              <a:rPr lang="en-US" altLang="ko-KR" dirty="0"/>
              <a:t>static </a:t>
            </a:r>
            <a:r>
              <a:rPr lang="ko-KR" altLang="en-US" dirty="0"/>
              <a:t>클래스가 아니기에 접근할 수 가 없었습니다</a:t>
            </a:r>
            <a:r>
              <a:rPr lang="en-US" altLang="ko-KR" dirty="0"/>
              <a:t>. </a:t>
            </a:r>
            <a:r>
              <a:rPr lang="ko-KR" altLang="en-US" dirty="0"/>
              <a:t>또한</a:t>
            </a:r>
            <a:r>
              <a:rPr lang="en-US" altLang="ko-KR" dirty="0"/>
              <a:t>, </a:t>
            </a:r>
            <a:r>
              <a:rPr lang="en-US" altLang="ko-KR" dirty="0" err="1"/>
              <a:t>DBHelper</a:t>
            </a:r>
            <a:r>
              <a:rPr lang="en-US" altLang="ko-KR" dirty="0"/>
              <a:t> </a:t>
            </a:r>
            <a:r>
              <a:rPr lang="ko-KR" altLang="en-US" dirty="0"/>
              <a:t>클래스를 </a:t>
            </a:r>
            <a:r>
              <a:rPr lang="en-US" altLang="ko-KR" dirty="0"/>
              <a:t>Static</a:t>
            </a:r>
            <a:r>
              <a:rPr lang="ko-KR" altLang="en-US" dirty="0"/>
              <a:t>으로 정의할 수 가 없었다</a:t>
            </a:r>
            <a:r>
              <a:rPr lang="en-US" altLang="ko-KR" dirty="0"/>
              <a:t>.</a:t>
            </a:r>
          </a:p>
          <a:p>
            <a:r>
              <a:rPr lang="ko-KR" altLang="en-US" dirty="0"/>
              <a:t>이를 </a:t>
            </a:r>
            <a:r>
              <a:rPr lang="en-US" altLang="ko-KR" dirty="0"/>
              <a:t>static </a:t>
            </a:r>
            <a:r>
              <a:rPr lang="ko-KR" altLang="en-US" dirty="0"/>
              <a:t>인스턴스로 참조되는 </a:t>
            </a:r>
            <a:r>
              <a:rPr lang="ko-KR" altLang="en-US" dirty="0" err="1"/>
              <a:t>싱글턴</a:t>
            </a:r>
            <a:r>
              <a:rPr lang="ko-KR" altLang="en-US" dirty="0"/>
              <a:t> 패턴으로 코드를 변경하여</a:t>
            </a:r>
            <a:r>
              <a:rPr lang="en-US" altLang="ko-KR" dirty="0"/>
              <a:t>, </a:t>
            </a:r>
            <a:r>
              <a:rPr lang="ko-KR" altLang="en-US" dirty="0"/>
              <a:t>해결하였습니다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50</a:t>
            </a:fld>
            <a:endParaRPr lang="ko-KR" altLang="en-US"/>
          </a:p>
        </p:txBody>
      </p:sp>
    </p:spTree>
    <p:extLst>
      <p:ext uri="{BB962C8B-B14F-4D97-AF65-F5344CB8AC3E}">
        <p14:creationId xmlns:p14="http://schemas.microsoft.com/office/powerpoint/2010/main" val="3003512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51</a:t>
            </a:fld>
            <a:endParaRPr lang="ko-KR" altLang="en-US"/>
          </a:p>
        </p:txBody>
      </p:sp>
    </p:spTree>
    <p:extLst>
      <p:ext uri="{BB962C8B-B14F-4D97-AF65-F5344CB8AC3E}">
        <p14:creationId xmlns:p14="http://schemas.microsoft.com/office/powerpoint/2010/main" val="293504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17</a:t>
            </a:fld>
            <a:endParaRPr lang="ko-KR" altLang="en-US"/>
          </a:p>
        </p:txBody>
      </p:sp>
    </p:spTree>
    <p:extLst>
      <p:ext uri="{BB962C8B-B14F-4D97-AF65-F5344CB8AC3E}">
        <p14:creationId xmlns:p14="http://schemas.microsoft.com/office/powerpoint/2010/main" val="251359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25</a:t>
            </a:fld>
            <a:endParaRPr lang="ko-KR" altLang="en-US"/>
          </a:p>
        </p:txBody>
      </p:sp>
    </p:spTree>
    <p:extLst>
      <p:ext uri="{BB962C8B-B14F-4D97-AF65-F5344CB8AC3E}">
        <p14:creationId xmlns:p14="http://schemas.microsoft.com/office/powerpoint/2010/main" val="241755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29</a:t>
            </a:fld>
            <a:endParaRPr lang="ko-KR" altLang="en-US"/>
          </a:p>
        </p:txBody>
      </p:sp>
    </p:spTree>
    <p:extLst>
      <p:ext uri="{BB962C8B-B14F-4D97-AF65-F5344CB8AC3E}">
        <p14:creationId xmlns:p14="http://schemas.microsoft.com/office/powerpoint/2010/main" val="203072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저희 하마 서비스의 서비스 주기에 다시 한번 말씀드리겠습니다</a:t>
            </a:r>
            <a:r>
              <a:rPr lang="en-US" altLang="ko-KR" dirty="0"/>
              <a:t>.</a:t>
            </a:r>
          </a:p>
          <a:p>
            <a:r>
              <a:rPr lang="ko-KR" altLang="en-US" dirty="0"/>
              <a:t>크게 다음과 같이 </a:t>
            </a:r>
            <a:r>
              <a:rPr lang="en-US" altLang="ko-KR" dirty="0"/>
              <a:t>3</a:t>
            </a:r>
            <a:r>
              <a:rPr lang="ko-KR" altLang="en-US" dirty="0"/>
              <a:t>가지의 상태가 서비스 주기로 정의됩니다</a:t>
            </a:r>
            <a:r>
              <a:rPr lang="en-US" altLang="ko-KR" dirty="0"/>
              <a:t>.</a:t>
            </a:r>
          </a:p>
          <a:p>
            <a:r>
              <a:rPr lang="ko-KR" altLang="en-US" dirty="0"/>
              <a:t> 유저가 아침에 일어나서 출발하기전</a:t>
            </a:r>
            <a:r>
              <a:rPr lang="en-US" altLang="ko-KR" dirty="0"/>
              <a:t>, </a:t>
            </a:r>
            <a:r>
              <a:rPr lang="ko-KR" altLang="en-US" dirty="0"/>
              <a:t>출발 후 학교에 도착하기 까지</a:t>
            </a:r>
            <a:r>
              <a:rPr lang="en-US" altLang="ko-KR" dirty="0"/>
              <a:t>, </a:t>
            </a:r>
            <a:r>
              <a:rPr lang="ko-KR" altLang="en-US" dirty="0"/>
              <a:t>마지막으로 학교 도착 후 다음날 아침까지의 과정입니다</a:t>
            </a:r>
            <a:r>
              <a:rPr lang="en-US" altLang="ko-KR" dirty="0"/>
              <a:t>.</a:t>
            </a:r>
          </a:p>
          <a:p>
            <a:r>
              <a:rPr lang="ko-KR" altLang="en-US" dirty="0"/>
              <a:t>각각의 상태는 위치정보를 통해 정의됩니다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32</a:t>
            </a:fld>
            <a:endParaRPr lang="ko-KR" altLang="en-US"/>
          </a:p>
        </p:txBody>
      </p:sp>
    </p:spTree>
    <p:extLst>
      <p:ext uri="{BB962C8B-B14F-4D97-AF65-F5344CB8AC3E}">
        <p14:creationId xmlns:p14="http://schemas.microsoft.com/office/powerpoint/2010/main" val="150676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먼저 아침에 학교로 출발하기 전까지의 단계입니다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33</a:t>
            </a:fld>
            <a:endParaRPr lang="ko-KR" altLang="en-US"/>
          </a:p>
        </p:txBody>
      </p:sp>
    </p:spTree>
    <p:extLst>
      <p:ext uri="{BB962C8B-B14F-4D97-AF65-F5344CB8AC3E}">
        <p14:creationId xmlns:p14="http://schemas.microsoft.com/office/powerpoint/2010/main" val="109604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유저가 출발하기 한시간전에 사전에 스케줄링한 워크매니저를 통해 앱이 실행됩니다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34</a:t>
            </a:fld>
            <a:endParaRPr lang="ko-KR" altLang="en-US"/>
          </a:p>
        </p:txBody>
      </p:sp>
    </p:spTree>
    <p:extLst>
      <p:ext uri="{BB962C8B-B14F-4D97-AF65-F5344CB8AC3E}">
        <p14:creationId xmlns:p14="http://schemas.microsoft.com/office/powerpoint/2010/main" val="99613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이후</a:t>
            </a:r>
            <a:r>
              <a:rPr lang="en-US" altLang="ko-KR" dirty="0"/>
              <a:t> </a:t>
            </a:r>
            <a:r>
              <a:rPr lang="ko-KR" altLang="en-US" dirty="0"/>
              <a:t>가장 먼저 데이터 베이스에서 해당 요일과 관련한 레코드를 추출합니다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84C6449-6AE5-4CA6-A858-9185EF314E72}" type="slidenum">
              <a:rPr lang="ko-KR" altLang="en-US" smtClean="0"/>
              <a:pPr/>
              <a:t>35</a:t>
            </a:fld>
            <a:endParaRPr lang="ko-KR" altLang="en-US"/>
          </a:p>
        </p:txBody>
      </p:sp>
    </p:spTree>
    <p:extLst>
      <p:ext uri="{BB962C8B-B14F-4D97-AF65-F5344CB8AC3E}">
        <p14:creationId xmlns:p14="http://schemas.microsoft.com/office/powerpoint/2010/main" val="227320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DC0A7A9-1B1C-4BEE-A44D-94CA9E5BA120}"/>
              </a:ext>
            </a:extLst>
          </p:cNvPr>
          <p:cNvSpPr>
            <a:spLocks noGrp="1"/>
          </p:cNvSpPr>
          <p:nvPr>
            <p:ph type="dt" sz="half" idx="10"/>
          </p:nvPr>
        </p:nvSpPr>
        <p:spPr/>
        <p:txBody>
          <a:bodyPr/>
          <a:lstStyle>
            <a:lvl1pPr>
              <a:defRPr/>
            </a:lvl1pPr>
          </a:lstStyle>
          <a:p>
            <a:pPr>
              <a:defRPr/>
            </a:pPr>
            <a:fld id="{2C46E6A8-3063-4FC9-A252-9397DFC7A2E3}" type="datetimeFigureOut">
              <a:rPr lang="ko-KR" altLang="en-US"/>
              <a:pPr>
                <a:defRPr/>
              </a:pPr>
              <a:t>2019-11-26</a:t>
            </a:fld>
            <a:endParaRPr lang="ko-KR" altLang="en-US"/>
          </a:p>
        </p:txBody>
      </p:sp>
      <p:sp>
        <p:nvSpPr>
          <p:cNvPr id="5" name="바닥글 개체 틀 4">
            <a:extLst>
              <a:ext uri="{FF2B5EF4-FFF2-40B4-BE49-F238E27FC236}">
                <a16:creationId xmlns:a16="http://schemas.microsoft.com/office/drawing/2014/main" id="{595C4F3F-2620-4C3D-A9E1-3E7A2B5D371A}"/>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84DAAE14-CA97-4257-AABC-A093366DE36A}"/>
              </a:ext>
            </a:extLst>
          </p:cNvPr>
          <p:cNvSpPr>
            <a:spLocks noGrp="1"/>
          </p:cNvSpPr>
          <p:nvPr>
            <p:ph type="sldNum" sz="quarter" idx="12"/>
          </p:nvPr>
        </p:nvSpPr>
        <p:spPr/>
        <p:txBody>
          <a:bodyPr/>
          <a:lstStyle>
            <a:lvl1pPr>
              <a:defRPr/>
            </a:lvl1pPr>
          </a:lstStyle>
          <a:p>
            <a:fld id="{38EBFB5A-38F4-4848-B590-CEE36618A8EB}" type="slidenum">
              <a:rPr lang="ko-KR" altLang="en-US"/>
              <a:pPr/>
              <a:t>‹#›</a:t>
            </a:fld>
            <a:endParaRPr lang="ko-KR" altLang="en-US"/>
          </a:p>
        </p:txBody>
      </p:sp>
    </p:spTree>
    <p:extLst>
      <p:ext uri="{BB962C8B-B14F-4D97-AF65-F5344CB8AC3E}">
        <p14:creationId xmlns:p14="http://schemas.microsoft.com/office/powerpoint/2010/main" val="46253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E12FFF3C-71BB-44E0-A974-807BC26E7CE0}"/>
              </a:ext>
            </a:extLst>
          </p:cNvPr>
          <p:cNvSpPr>
            <a:spLocks noGrp="1"/>
          </p:cNvSpPr>
          <p:nvPr>
            <p:ph type="dt" sz="half" idx="10"/>
          </p:nvPr>
        </p:nvSpPr>
        <p:spPr/>
        <p:txBody>
          <a:bodyPr/>
          <a:lstStyle>
            <a:lvl1pPr>
              <a:defRPr/>
            </a:lvl1pPr>
          </a:lstStyle>
          <a:p>
            <a:pPr>
              <a:defRPr/>
            </a:pPr>
            <a:fld id="{8B2AADA4-F66B-4D8C-84A2-5C438EB048D3}" type="datetimeFigureOut">
              <a:rPr lang="ko-KR" altLang="en-US"/>
              <a:pPr>
                <a:defRPr/>
              </a:pPr>
              <a:t>2019-11-26</a:t>
            </a:fld>
            <a:endParaRPr lang="ko-KR" altLang="en-US"/>
          </a:p>
        </p:txBody>
      </p:sp>
      <p:sp>
        <p:nvSpPr>
          <p:cNvPr id="5" name="바닥글 개체 틀 4">
            <a:extLst>
              <a:ext uri="{FF2B5EF4-FFF2-40B4-BE49-F238E27FC236}">
                <a16:creationId xmlns:a16="http://schemas.microsoft.com/office/drawing/2014/main" id="{C71107A4-2332-4AC0-8C7B-B8A975CE0E2C}"/>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3D4CEFA6-EA0A-4B46-A68D-7535D8AAD98B}"/>
              </a:ext>
            </a:extLst>
          </p:cNvPr>
          <p:cNvSpPr>
            <a:spLocks noGrp="1"/>
          </p:cNvSpPr>
          <p:nvPr>
            <p:ph type="sldNum" sz="quarter" idx="12"/>
          </p:nvPr>
        </p:nvSpPr>
        <p:spPr/>
        <p:txBody>
          <a:bodyPr/>
          <a:lstStyle>
            <a:lvl1pPr>
              <a:defRPr/>
            </a:lvl1pPr>
          </a:lstStyle>
          <a:p>
            <a:fld id="{5EA4A034-8CE2-4212-AA94-38DB6F67C7E4}" type="slidenum">
              <a:rPr lang="ko-KR" altLang="en-US"/>
              <a:pPr/>
              <a:t>‹#›</a:t>
            </a:fld>
            <a:endParaRPr lang="ko-KR" altLang="en-US"/>
          </a:p>
        </p:txBody>
      </p:sp>
    </p:spTree>
    <p:extLst>
      <p:ext uri="{BB962C8B-B14F-4D97-AF65-F5344CB8AC3E}">
        <p14:creationId xmlns:p14="http://schemas.microsoft.com/office/powerpoint/2010/main" val="348456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51A017D-BBFB-4752-82F2-4551F5C19F45}"/>
              </a:ext>
            </a:extLst>
          </p:cNvPr>
          <p:cNvSpPr>
            <a:spLocks noGrp="1"/>
          </p:cNvSpPr>
          <p:nvPr>
            <p:ph type="dt" sz="half" idx="10"/>
          </p:nvPr>
        </p:nvSpPr>
        <p:spPr/>
        <p:txBody>
          <a:bodyPr/>
          <a:lstStyle>
            <a:lvl1pPr>
              <a:defRPr/>
            </a:lvl1pPr>
          </a:lstStyle>
          <a:p>
            <a:pPr>
              <a:defRPr/>
            </a:pPr>
            <a:fld id="{C2A479F4-D823-4E55-9D7D-72401829D4BA}" type="datetimeFigureOut">
              <a:rPr lang="ko-KR" altLang="en-US"/>
              <a:pPr>
                <a:defRPr/>
              </a:pPr>
              <a:t>2019-11-26</a:t>
            </a:fld>
            <a:endParaRPr lang="ko-KR" altLang="en-US"/>
          </a:p>
        </p:txBody>
      </p:sp>
      <p:sp>
        <p:nvSpPr>
          <p:cNvPr id="5" name="바닥글 개체 틀 4">
            <a:extLst>
              <a:ext uri="{FF2B5EF4-FFF2-40B4-BE49-F238E27FC236}">
                <a16:creationId xmlns:a16="http://schemas.microsoft.com/office/drawing/2014/main" id="{F3196AAB-2EE7-4C52-B0BC-348EE8C663A8}"/>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66C3A848-9B55-4760-A621-9B89484961C2}"/>
              </a:ext>
            </a:extLst>
          </p:cNvPr>
          <p:cNvSpPr>
            <a:spLocks noGrp="1"/>
          </p:cNvSpPr>
          <p:nvPr>
            <p:ph type="sldNum" sz="quarter" idx="12"/>
          </p:nvPr>
        </p:nvSpPr>
        <p:spPr/>
        <p:txBody>
          <a:bodyPr/>
          <a:lstStyle>
            <a:lvl1pPr>
              <a:defRPr/>
            </a:lvl1pPr>
          </a:lstStyle>
          <a:p>
            <a:fld id="{EBC6D3A6-941E-4314-AEA6-14A694B1650E}" type="slidenum">
              <a:rPr lang="ko-KR" altLang="en-US"/>
              <a:pPr/>
              <a:t>‹#›</a:t>
            </a:fld>
            <a:endParaRPr lang="ko-KR" altLang="en-US"/>
          </a:p>
        </p:txBody>
      </p:sp>
    </p:spTree>
    <p:extLst>
      <p:ext uri="{BB962C8B-B14F-4D97-AF65-F5344CB8AC3E}">
        <p14:creationId xmlns:p14="http://schemas.microsoft.com/office/powerpoint/2010/main" val="114122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D1BC89D-6508-4012-B174-93C89836C643}"/>
              </a:ext>
            </a:extLst>
          </p:cNvPr>
          <p:cNvSpPr>
            <a:spLocks noGrp="1"/>
          </p:cNvSpPr>
          <p:nvPr>
            <p:ph type="dt" sz="half" idx="10"/>
          </p:nvPr>
        </p:nvSpPr>
        <p:spPr/>
        <p:txBody>
          <a:bodyPr/>
          <a:lstStyle>
            <a:lvl1pPr>
              <a:defRPr/>
            </a:lvl1pPr>
          </a:lstStyle>
          <a:p>
            <a:pPr>
              <a:defRPr/>
            </a:pPr>
            <a:fld id="{4E59E281-F1EE-4239-B984-B8762271986B}" type="datetimeFigureOut">
              <a:rPr lang="ko-KR" altLang="en-US"/>
              <a:pPr>
                <a:defRPr/>
              </a:pPr>
              <a:t>2019-11-26</a:t>
            </a:fld>
            <a:endParaRPr lang="ko-KR" altLang="en-US"/>
          </a:p>
        </p:txBody>
      </p:sp>
      <p:sp>
        <p:nvSpPr>
          <p:cNvPr id="5" name="바닥글 개체 틀 4">
            <a:extLst>
              <a:ext uri="{FF2B5EF4-FFF2-40B4-BE49-F238E27FC236}">
                <a16:creationId xmlns:a16="http://schemas.microsoft.com/office/drawing/2014/main" id="{726FC169-B461-4227-9CAC-B8EB9B84DCF3}"/>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29B66308-E7EF-4C96-9C08-5C28252406E7}"/>
              </a:ext>
            </a:extLst>
          </p:cNvPr>
          <p:cNvSpPr>
            <a:spLocks noGrp="1"/>
          </p:cNvSpPr>
          <p:nvPr>
            <p:ph type="sldNum" sz="quarter" idx="12"/>
          </p:nvPr>
        </p:nvSpPr>
        <p:spPr/>
        <p:txBody>
          <a:bodyPr/>
          <a:lstStyle>
            <a:lvl1pPr>
              <a:defRPr/>
            </a:lvl1pPr>
          </a:lstStyle>
          <a:p>
            <a:fld id="{033BCE65-476E-448A-82ED-AD0E2F9ED5E8}" type="slidenum">
              <a:rPr lang="ko-KR" altLang="en-US"/>
              <a:pPr/>
              <a:t>‹#›</a:t>
            </a:fld>
            <a:endParaRPr lang="ko-KR" altLang="en-US"/>
          </a:p>
        </p:txBody>
      </p:sp>
    </p:spTree>
    <p:extLst>
      <p:ext uri="{BB962C8B-B14F-4D97-AF65-F5344CB8AC3E}">
        <p14:creationId xmlns:p14="http://schemas.microsoft.com/office/powerpoint/2010/main" val="88073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F17995E6-8AD7-4A11-A895-7DC9BA915A6A}"/>
              </a:ext>
            </a:extLst>
          </p:cNvPr>
          <p:cNvSpPr>
            <a:spLocks noGrp="1"/>
          </p:cNvSpPr>
          <p:nvPr>
            <p:ph type="dt" sz="half" idx="10"/>
          </p:nvPr>
        </p:nvSpPr>
        <p:spPr/>
        <p:txBody>
          <a:bodyPr/>
          <a:lstStyle>
            <a:lvl1pPr>
              <a:defRPr/>
            </a:lvl1pPr>
          </a:lstStyle>
          <a:p>
            <a:pPr>
              <a:defRPr/>
            </a:pPr>
            <a:fld id="{9BEEC423-101E-433A-A717-41A38D14F684}" type="datetimeFigureOut">
              <a:rPr lang="ko-KR" altLang="en-US"/>
              <a:pPr>
                <a:defRPr/>
              </a:pPr>
              <a:t>2019-11-26</a:t>
            </a:fld>
            <a:endParaRPr lang="ko-KR" altLang="en-US"/>
          </a:p>
        </p:txBody>
      </p:sp>
      <p:sp>
        <p:nvSpPr>
          <p:cNvPr id="5" name="바닥글 개체 틀 4">
            <a:extLst>
              <a:ext uri="{FF2B5EF4-FFF2-40B4-BE49-F238E27FC236}">
                <a16:creationId xmlns:a16="http://schemas.microsoft.com/office/drawing/2014/main" id="{2DDA3C11-DE1B-4A19-8BFF-DE5788CA9C5E}"/>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65242580-7B31-4CEF-9E3F-59FA7C20A5EB}"/>
              </a:ext>
            </a:extLst>
          </p:cNvPr>
          <p:cNvSpPr>
            <a:spLocks noGrp="1"/>
          </p:cNvSpPr>
          <p:nvPr>
            <p:ph type="sldNum" sz="quarter" idx="12"/>
          </p:nvPr>
        </p:nvSpPr>
        <p:spPr/>
        <p:txBody>
          <a:bodyPr/>
          <a:lstStyle>
            <a:lvl1pPr>
              <a:defRPr/>
            </a:lvl1pPr>
          </a:lstStyle>
          <a:p>
            <a:fld id="{D14E3C88-56EF-4F9F-8C6F-242973AAEE17}" type="slidenum">
              <a:rPr lang="ko-KR" altLang="en-US"/>
              <a:pPr/>
              <a:t>‹#›</a:t>
            </a:fld>
            <a:endParaRPr lang="ko-KR" altLang="en-US"/>
          </a:p>
        </p:txBody>
      </p:sp>
    </p:spTree>
    <p:extLst>
      <p:ext uri="{BB962C8B-B14F-4D97-AF65-F5344CB8AC3E}">
        <p14:creationId xmlns:p14="http://schemas.microsoft.com/office/powerpoint/2010/main" val="362165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a:extLst>
              <a:ext uri="{FF2B5EF4-FFF2-40B4-BE49-F238E27FC236}">
                <a16:creationId xmlns:a16="http://schemas.microsoft.com/office/drawing/2014/main" id="{90074614-B6BD-445C-90CC-094AD1EBB769}"/>
              </a:ext>
            </a:extLst>
          </p:cNvPr>
          <p:cNvSpPr>
            <a:spLocks noGrp="1"/>
          </p:cNvSpPr>
          <p:nvPr>
            <p:ph type="dt" sz="half" idx="10"/>
          </p:nvPr>
        </p:nvSpPr>
        <p:spPr/>
        <p:txBody>
          <a:bodyPr/>
          <a:lstStyle>
            <a:lvl1pPr>
              <a:defRPr/>
            </a:lvl1pPr>
          </a:lstStyle>
          <a:p>
            <a:pPr>
              <a:defRPr/>
            </a:pPr>
            <a:fld id="{D35F051D-0639-43C9-A728-84B06D073EAD}" type="datetimeFigureOut">
              <a:rPr lang="ko-KR" altLang="en-US"/>
              <a:pPr>
                <a:defRPr/>
              </a:pPr>
              <a:t>2019-11-26</a:t>
            </a:fld>
            <a:endParaRPr lang="ko-KR" altLang="en-US"/>
          </a:p>
        </p:txBody>
      </p:sp>
      <p:sp>
        <p:nvSpPr>
          <p:cNvPr id="6" name="바닥글 개체 틀 4">
            <a:extLst>
              <a:ext uri="{FF2B5EF4-FFF2-40B4-BE49-F238E27FC236}">
                <a16:creationId xmlns:a16="http://schemas.microsoft.com/office/drawing/2014/main" id="{1EAF0E4B-74AD-4A59-9D47-AD8E16861B33}"/>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ECD607C2-7B07-4C78-86DE-CDCE6749477C}"/>
              </a:ext>
            </a:extLst>
          </p:cNvPr>
          <p:cNvSpPr>
            <a:spLocks noGrp="1"/>
          </p:cNvSpPr>
          <p:nvPr>
            <p:ph type="sldNum" sz="quarter" idx="12"/>
          </p:nvPr>
        </p:nvSpPr>
        <p:spPr/>
        <p:txBody>
          <a:bodyPr/>
          <a:lstStyle>
            <a:lvl1pPr>
              <a:defRPr/>
            </a:lvl1pPr>
          </a:lstStyle>
          <a:p>
            <a:fld id="{6922CC82-2013-42F2-957B-B7181EAC6DFF}" type="slidenum">
              <a:rPr lang="ko-KR" altLang="en-US"/>
              <a:pPr/>
              <a:t>‹#›</a:t>
            </a:fld>
            <a:endParaRPr lang="ko-KR" altLang="en-US"/>
          </a:p>
        </p:txBody>
      </p:sp>
    </p:spTree>
    <p:extLst>
      <p:ext uri="{BB962C8B-B14F-4D97-AF65-F5344CB8AC3E}">
        <p14:creationId xmlns:p14="http://schemas.microsoft.com/office/powerpoint/2010/main" val="20243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a:extLst>
              <a:ext uri="{FF2B5EF4-FFF2-40B4-BE49-F238E27FC236}">
                <a16:creationId xmlns:a16="http://schemas.microsoft.com/office/drawing/2014/main" id="{FD6A6D97-88A4-4BE4-9965-482AD5F72531}"/>
              </a:ext>
            </a:extLst>
          </p:cNvPr>
          <p:cNvSpPr>
            <a:spLocks noGrp="1"/>
          </p:cNvSpPr>
          <p:nvPr>
            <p:ph type="dt" sz="half" idx="10"/>
          </p:nvPr>
        </p:nvSpPr>
        <p:spPr/>
        <p:txBody>
          <a:bodyPr/>
          <a:lstStyle>
            <a:lvl1pPr>
              <a:defRPr/>
            </a:lvl1pPr>
          </a:lstStyle>
          <a:p>
            <a:pPr>
              <a:defRPr/>
            </a:pPr>
            <a:fld id="{EA2FC7C6-CC1A-4327-B756-56CE3A0D4A66}" type="datetimeFigureOut">
              <a:rPr lang="ko-KR" altLang="en-US"/>
              <a:pPr>
                <a:defRPr/>
              </a:pPr>
              <a:t>2019-11-26</a:t>
            </a:fld>
            <a:endParaRPr lang="ko-KR" altLang="en-US"/>
          </a:p>
        </p:txBody>
      </p:sp>
      <p:sp>
        <p:nvSpPr>
          <p:cNvPr id="8" name="바닥글 개체 틀 4">
            <a:extLst>
              <a:ext uri="{FF2B5EF4-FFF2-40B4-BE49-F238E27FC236}">
                <a16:creationId xmlns:a16="http://schemas.microsoft.com/office/drawing/2014/main" id="{CD3BE0E5-07C7-40B9-958C-829F0C6CC47A}"/>
              </a:ext>
            </a:extLst>
          </p:cNvPr>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a:extLst>
              <a:ext uri="{FF2B5EF4-FFF2-40B4-BE49-F238E27FC236}">
                <a16:creationId xmlns:a16="http://schemas.microsoft.com/office/drawing/2014/main" id="{A048393A-C584-4C83-9727-62CB78A305E6}"/>
              </a:ext>
            </a:extLst>
          </p:cNvPr>
          <p:cNvSpPr>
            <a:spLocks noGrp="1"/>
          </p:cNvSpPr>
          <p:nvPr>
            <p:ph type="sldNum" sz="quarter" idx="12"/>
          </p:nvPr>
        </p:nvSpPr>
        <p:spPr/>
        <p:txBody>
          <a:bodyPr/>
          <a:lstStyle>
            <a:lvl1pPr>
              <a:defRPr/>
            </a:lvl1pPr>
          </a:lstStyle>
          <a:p>
            <a:fld id="{0B8EB200-53A9-49A4-97B2-9AA0F2F5DFA7}" type="slidenum">
              <a:rPr lang="ko-KR" altLang="en-US"/>
              <a:pPr/>
              <a:t>‹#›</a:t>
            </a:fld>
            <a:endParaRPr lang="ko-KR" altLang="en-US"/>
          </a:p>
        </p:txBody>
      </p:sp>
    </p:spTree>
    <p:extLst>
      <p:ext uri="{BB962C8B-B14F-4D97-AF65-F5344CB8AC3E}">
        <p14:creationId xmlns:p14="http://schemas.microsoft.com/office/powerpoint/2010/main" val="123621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a:extLst>
              <a:ext uri="{FF2B5EF4-FFF2-40B4-BE49-F238E27FC236}">
                <a16:creationId xmlns:a16="http://schemas.microsoft.com/office/drawing/2014/main" id="{42D87920-9B60-4F4E-BD6E-E92255876833}"/>
              </a:ext>
            </a:extLst>
          </p:cNvPr>
          <p:cNvSpPr>
            <a:spLocks noGrp="1"/>
          </p:cNvSpPr>
          <p:nvPr>
            <p:ph type="dt" sz="half" idx="10"/>
          </p:nvPr>
        </p:nvSpPr>
        <p:spPr/>
        <p:txBody>
          <a:bodyPr/>
          <a:lstStyle>
            <a:lvl1pPr>
              <a:defRPr/>
            </a:lvl1pPr>
          </a:lstStyle>
          <a:p>
            <a:pPr>
              <a:defRPr/>
            </a:pPr>
            <a:fld id="{4557FC84-5A26-4749-9B2A-4D887E4F902B}" type="datetimeFigureOut">
              <a:rPr lang="ko-KR" altLang="en-US"/>
              <a:pPr>
                <a:defRPr/>
              </a:pPr>
              <a:t>2019-11-26</a:t>
            </a:fld>
            <a:endParaRPr lang="ko-KR" altLang="en-US"/>
          </a:p>
        </p:txBody>
      </p:sp>
      <p:sp>
        <p:nvSpPr>
          <p:cNvPr id="4" name="바닥글 개체 틀 4">
            <a:extLst>
              <a:ext uri="{FF2B5EF4-FFF2-40B4-BE49-F238E27FC236}">
                <a16:creationId xmlns:a16="http://schemas.microsoft.com/office/drawing/2014/main" id="{419D598B-A344-400E-8DF5-4C297CF0E788}"/>
              </a:ext>
            </a:extLst>
          </p:cNvPr>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a:extLst>
              <a:ext uri="{FF2B5EF4-FFF2-40B4-BE49-F238E27FC236}">
                <a16:creationId xmlns:a16="http://schemas.microsoft.com/office/drawing/2014/main" id="{160FA9DA-6FEB-4424-9FD7-1AB0FF9057B8}"/>
              </a:ext>
            </a:extLst>
          </p:cNvPr>
          <p:cNvSpPr>
            <a:spLocks noGrp="1"/>
          </p:cNvSpPr>
          <p:nvPr>
            <p:ph type="sldNum" sz="quarter" idx="12"/>
          </p:nvPr>
        </p:nvSpPr>
        <p:spPr/>
        <p:txBody>
          <a:bodyPr/>
          <a:lstStyle>
            <a:lvl1pPr>
              <a:defRPr/>
            </a:lvl1pPr>
          </a:lstStyle>
          <a:p>
            <a:fld id="{0249D877-E34B-43CD-A562-6B3040FE1AED}" type="slidenum">
              <a:rPr lang="ko-KR" altLang="en-US"/>
              <a:pPr/>
              <a:t>‹#›</a:t>
            </a:fld>
            <a:endParaRPr lang="ko-KR" altLang="en-US"/>
          </a:p>
        </p:txBody>
      </p:sp>
    </p:spTree>
    <p:extLst>
      <p:ext uri="{BB962C8B-B14F-4D97-AF65-F5344CB8AC3E}">
        <p14:creationId xmlns:p14="http://schemas.microsoft.com/office/powerpoint/2010/main" val="87620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F9DA792D-3323-470B-9A64-995225BB3B21}"/>
              </a:ext>
            </a:extLst>
          </p:cNvPr>
          <p:cNvSpPr>
            <a:spLocks noGrp="1"/>
          </p:cNvSpPr>
          <p:nvPr>
            <p:ph type="dt" sz="half" idx="10"/>
          </p:nvPr>
        </p:nvSpPr>
        <p:spPr/>
        <p:txBody>
          <a:bodyPr/>
          <a:lstStyle>
            <a:lvl1pPr>
              <a:defRPr/>
            </a:lvl1pPr>
          </a:lstStyle>
          <a:p>
            <a:pPr>
              <a:defRPr/>
            </a:pPr>
            <a:fld id="{703E614A-7805-481D-B71E-A81F02C44DA1}" type="datetimeFigureOut">
              <a:rPr lang="ko-KR" altLang="en-US"/>
              <a:pPr>
                <a:defRPr/>
              </a:pPr>
              <a:t>2019-11-26</a:t>
            </a:fld>
            <a:endParaRPr lang="ko-KR" altLang="en-US"/>
          </a:p>
        </p:txBody>
      </p:sp>
      <p:sp>
        <p:nvSpPr>
          <p:cNvPr id="3" name="바닥글 개체 틀 4">
            <a:extLst>
              <a:ext uri="{FF2B5EF4-FFF2-40B4-BE49-F238E27FC236}">
                <a16:creationId xmlns:a16="http://schemas.microsoft.com/office/drawing/2014/main" id="{82D58FE5-6BC7-46C5-AF74-BD50E1F06E7E}"/>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905EDFBA-BE64-4ED0-91C9-ABFBBCA603ED}"/>
              </a:ext>
            </a:extLst>
          </p:cNvPr>
          <p:cNvSpPr>
            <a:spLocks noGrp="1"/>
          </p:cNvSpPr>
          <p:nvPr>
            <p:ph type="sldNum" sz="quarter" idx="12"/>
          </p:nvPr>
        </p:nvSpPr>
        <p:spPr/>
        <p:txBody>
          <a:bodyPr/>
          <a:lstStyle>
            <a:lvl1pPr>
              <a:defRPr/>
            </a:lvl1pPr>
          </a:lstStyle>
          <a:p>
            <a:fld id="{67F326C2-A719-452B-B1E9-2CE8E94E1874}" type="slidenum">
              <a:rPr lang="ko-KR" altLang="en-US"/>
              <a:pPr/>
              <a:t>‹#›</a:t>
            </a:fld>
            <a:endParaRPr lang="ko-KR" altLang="en-US"/>
          </a:p>
        </p:txBody>
      </p:sp>
    </p:spTree>
    <p:extLst>
      <p:ext uri="{BB962C8B-B14F-4D97-AF65-F5344CB8AC3E}">
        <p14:creationId xmlns:p14="http://schemas.microsoft.com/office/powerpoint/2010/main" val="73616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3">
            <a:extLst>
              <a:ext uri="{FF2B5EF4-FFF2-40B4-BE49-F238E27FC236}">
                <a16:creationId xmlns:a16="http://schemas.microsoft.com/office/drawing/2014/main" id="{B1BBA6F1-1624-4A4C-995D-24C03268506E}"/>
              </a:ext>
            </a:extLst>
          </p:cNvPr>
          <p:cNvSpPr>
            <a:spLocks noGrp="1"/>
          </p:cNvSpPr>
          <p:nvPr>
            <p:ph type="dt" sz="half" idx="10"/>
          </p:nvPr>
        </p:nvSpPr>
        <p:spPr/>
        <p:txBody>
          <a:bodyPr/>
          <a:lstStyle>
            <a:lvl1pPr>
              <a:defRPr/>
            </a:lvl1pPr>
          </a:lstStyle>
          <a:p>
            <a:pPr>
              <a:defRPr/>
            </a:pPr>
            <a:fld id="{63980519-33E9-46E5-A040-A9C03104AA1E}" type="datetimeFigureOut">
              <a:rPr lang="ko-KR" altLang="en-US"/>
              <a:pPr>
                <a:defRPr/>
              </a:pPr>
              <a:t>2019-11-26</a:t>
            </a:fld>
            <a:endParaRPr lang="ko-KR" altLang="en-US"/>
          </a:p>
        </p:txBody>
      </p:sp>
      <p:sp>
        <p:nvSpPr>
          <p:cNvPr id="6" name="바닥글 개체 틀 4">
            <a:extLst>
              <a:ext uri="{FF2B5EF4-FFF2-40B4-BE49-F238E27FC236}">
                <a16:creationId xmlns:a16="http://schemas.microsoft.com/office/drawing/2014/main" id="{C7E0F8B8-0080-4A20-ABC2-8DDEDDED4B28}"/>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7C65C728-9B7F-48EF-885B-1B6198711A45}"/>
              </a:ext>
            </a:extLst>
          </p:cNvPr>
          <p:cNvSpPr>
            <a:spLocks noGrp="1"/>
          </p:cNvSpPr>
          <p:nvPr>
            <p:ph type="sldNum" sz="quarter" idx="12"/>
          </p:nvPr>
        </p:nvSpPr>
        <p:spPr/>
        <p:txBody>
          <a:bodyPr/>
          <a:lstStyle>
            <a:lvl1pPr>
              <a:defRPr/>
            </a:lvl1pPr>
          </a:lstStyle>
          <a:p>
            <a:fld id="{E8F6A983-2DD5-4ED9-882D-3FAF21EA44EB}" type="slidenum">
              <a:rPr lang="ko-KR" altLang="en-US"/>
              <a:pPr/>
              <a:t>‹#›</a:t>
            </a:fld>
            <a:endParaRPr lang="ko-KR" altLang="en-US"/>
          </a:p>
        </p:txBody>
      </p:sp>
    </p:spTree>
    <p:extLst>
      <p:ext uri="{BB962C8B-B14F-4D97-AF65-F5344CB8AC3E}">
        <p14:creationId xmlns:p14="http://schemas.microsoft.com/office/powerpoint/2010/main" val="37627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3">
            <a:extLst>
              <a:ext uri="{FF2B5EF4-FFF2-40B4-BE49-F238E27FC236}">
                <a16:creationId xmlns:a16="http://schemas.microsoft.com/office/drawing/2014/main" id="{169E202B-AFE6-4562-96F1-4D41853927C5}"/>
              </a:ext>
            </a:extLst>
          </p:cNvPr>
          <p:cNvSpPr>
            <a:spLocks noGrp="1"/>
          </p:cNvSpPr>
          <p:nvPr>
            <p:ph type="dt" sz="half" idx="10"/>
          </p:nvPr>
        </p:nvSpPr>
        <p:spPr/>
        <p:txBody>
          <a:bodyPr/>
          <a:lstStyle>
            <a:lvl1pPr>
              <a:defRPr/>
            </a:lvl1pPr>
          </a:lstStyle>
          <a:p>
            <a:pPr>
              <a:defRPr/>
            </a:pPr>
            <a:fld id="{4AE3E5AC-9A8D-4514-9C95-2EA1D298D0E3}" type="datetimeFigureOut">
              <a:rPr lang="ko-KR" altLang="en-US"/>
              <a:pPr>
                <a:defRPr/>
              </a:pPr>
              <a:t>2019-11-26</a:t>
            </a:fld>
            <a:endParaRPr lang="ko-KR" altLang="en-US"/>
          </a:p>
        </p:txBody>
      </p:sp>
      <p:sp>
        <p:nvSpPr>
          <p:cNvPr id="6" name="바닥글 개체 틀 4">
            <a:extLst>
              <a:ext uri="{FF2B5EF4-FFF2-40B4-BE49-F238E27FC236}">
                <a16:creationId xmlns:a16="http://schemas.microsoft.com/office/drawing/2014/main" id="{594A609E-C858-4D1E-9F42-632A70432128}"/>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26712376-018F-47EF-AFAD-39271495DFB9}"/>
              </a:ext>
            </a:extLst>
          </p:cNvPr>
          <p:cNvSpPr>
            <a:spLocks noGrp="1"/>
          </p:cNvSpPr>
          <p:nvPr>
            <p:ph type="sldNum" sz="quarter" idx="12"/>
          </p:nvPr>
        </p:nvSpPr>
        <p:spPr/>
        <p:txBody>
          <a:bodyPr/>
          <a:lstStyle>
            <a:lvl1pPr>
              <a:defRPr/>
            </a:lvl1pPr>
          </a:lstStyle>
          <a:p>
            <a:fld id="{D1903FE7-9071-4E87-9F7C-DF9C28A0A8F3}" type="slidenum">
              <a:rPr lang="ko-KR" altLang="en-US"/>
              <a:pPr/>
              <a:t>‹#›</a:t>
            </a:fld>
            <a:endParaRPr lang="ko-KR" altLang="en-US"/>
          </a:p>
        </p:txBody>
      </p:sp>
    </p:spTree>
    <p:extLst>
      <p:ext uri="{BB962C8B-B14F-4D97-AF65-F5344CB8AC3E}">
        <p14:creationId xmlns:p14="http://schemas.microsoft.com/office/powerpoint/2010/main" val="142379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제목 개체 틀 1">
            <a:extLst>
              <a:ext uri="{FF2B5EF4-FFF2-40B4-BE49-F238E27FC236}">
                <a16:creationId xmlns:a16="http://schemas.microsoft.com/office/drawing/2014/main" id="{744A1488-7B44-4915-AB14-282333DE336B}"/>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a:extLst>
              <a:ext uri="{FF2B5EF4-FFF2-40B4-BE49-F238E27FC236}">
                <a16:creationId xmlns:a16="http://schemas.microsoft.com/office/drawing/2014/main" id="{AB0B8FB3-6D0A-4554-8926-F4D85F994478}"/>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962738A-C283-436A-A1F7-5895C5BFE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F162A25F-8A9C-4DE8-BC1F-6B7A885ECC4B}" type="datetimeFigureOut">
              <a:rPr lang="ko-KR" altLang="en-US"/>
              <a:pPr>
                <a:defRPr/>
              </a:pPr>
              <a:t>2019-11-26</a:t>
            </a:fld>
            <a:endParaRPr lang="ko-KR" altLang="en-US"/>
          </a:p>
        </p:txBody>
      </p:sp>
      <p:sp>
        <p:nvSpPr>
          <p:cNvPr id="5" name="바닥글 개체 틀 4">
            <a:extLst>
              <a:ext uri="{FF2B5EF4-FFF2-40B4-BE49-F238E27FC236}">
                <a16:creationId xmlns:a16="http://schemas.microsoft.com/office/drawing/2014/main" id="{3F28418D-0B78-4B1F-9E22-E9DF40689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a:extLst>
              <a:ext uri="{FF2B5EF4-FFF2-40B4-BE49-F238E27FC236}">
                <a16:creationId xmlns:a16="http://schemas.microsoft.com/office/drawing/2014/main" id="{C73EA599-A1E6-4189-B9D3-C451D2B9494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맑은 고딕" panose="020B0503020000020004" pitchFamily="50" charset="-127"/>
                <a:ea typeface="맑은 고딕" panose="020B0503020000020004" pitchFamily="50" charset="-127"/>
              </a:defRPr>
            </a:lvl1pPr>
          </a:lstStyle>
          <a:p>
            <a:fld id="{F4EE864D-A76F-4C15-94DD-000440C395EF}"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latinLnBrk="1"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latinLnBrk="1" hangingPunct="0">
        <a:lnSpc>
          <a:spcPct val="90000"/>
        </a:lnSpc>
        <a:spcBef>
          <a:spcPct val="0"/>
        </a:spcBef>
        <a:spcAft>
          <a:spcPct val="0"/>
        </a:spcAft>
        <a:defRPr sz="4400">
          <a:solidFill>
            <a:schemeClr val="tx1"/>
          </a:solidFill>
          <a:latin typeface="맑은 고딕" pitchFamily="50" charset="-127"/>
          <a:ea typeface="맑은 고딕" pitchFamily="50" charset="-127"/>
        </a:defRPr>
      </a:lvl2pPr>
      <a:lvl3pPr algn="l" rtl="0" eaLnBrk="0" fontAlgn="base" latinLnBrk="1" hangingPunct="0">
        <a:lnSpc>
          <a:spcPct val="90000"/>
        </a:lnSpc>
        <a:spcBef>
          <a:spcPct val="0"/>
        </a:spcBef>
        <a:spcAft>
          <a:spcPct val="0"/>
        </a:spcAft>
        <a:defRPr sz="4400">
          <a:solidFill>
            <a:schemeClr val="tx1"/>
          </a:solidFill>
          <a:latin typeface="맑은 고딕" pitchFamily="50" charset="-127"/>
          <a:ea typeface="맑은 고딕" pitchFamily="50" charset="-127"/>
        </a:defRPr>
      </a:lvl3pPr>
      <a:lvl4pPr algn="l" rtl="0" eaLnBrk="0" fontAlgn="base" latinLnBrk="1" hangingPunct="0">
        <a:lnSpc>
          <a:spcPct val="90000"/>
        </a:lnSpc>
        <a:spcBef>
          <a:spcPct val="0"/>
        </a:spcBef>
        <a:spcAft>
          <a:spcPct val="0"/>
        </a:spcAft>
        <a:defRPr sz="4400">
          <a:solidFill>
            <a:schemeClr val="tx1"/>
          </a:solidFill>
          <a:latin typeface="맑은 고딕" pitchFamily="50" charset="-127"/>
          <a:ea typeface="맑은 고딕" pitchFamily="50" charset="-127"/>
        </a:defRPr>
      </a:lvl4pPr>
      <a:lvl5pPr algn="l" rtl="0" eaLnBrk="0" fontAlgn="base" latinLnBrk="1" hangingPunct="0">
        <a:lnSpc>
          <a:spcPct val="90000"/>
        </a:lnSpc>
        <a:spcBef>
          <a:spcPct val="0"/>
        </a:spcBef>
        <a:spcAft>
          <a:spcPct val="0"/>
        </a:spcAft>
        <a:defRPr sz="4400">
          <a:solidFill>
            <a:schemeClr val="tx1"/>
          </a:solidFill>
          <a:latin typeface="맑은 고딕" pitchFamily="50" charset="-127"/>
          <a:ea typeface="맑은 고딕" pitchFamily="50" charset="-127"/>
        </a:defRPr>
      </a:lvl5pPr>
      <a:lvl6pPr marL="457200" algn="l" rtl="0" fontAlgn="base" latinLnBrk="1">
        <a:lnSpc>
          <a:spcPct val="90000"/>
        </a:lnSpc>
        <a:spcBef>
          <a:spcPct val="0"/>
        </a:spcBef>
        <a:spcAft>
          <a:spcPct val="0"/>
        </a:spcAft>
        <a:defRPr sz="4400">
          <a:solidFill>
            <a:schemeClr val="tx1"/>
          </a:solidFill>
          <a:latin typeface="맑은 고딕" pitchFamily="50" charset="-127"/>
          <a:ea typeface="맑은 고딕" pitchFamily="50" charset="-127"/>
        </a:defRPr>
      </a:lvl6pPr>
      <a:lvl7pPr marL="914400" algn="l" rtl="0" fontAlgn="base" latinLnBrk="1">
        <a:lnSpc>
          <a:spcPct val="90000"/>
        </a:lnSpc>
        <a:spcBef>
          <a:spcPct val="0"/>
        </a:spcBef>
        <a:spcAft>
          <a:spcPct val="0"/>
        </a:spcAft>
        <a:defRPr sz="4400">
          <a:solidFill>
            <a:schemeClr val="tx1"/>
          </a:solidFill>
          <a:latin typeface="맑은 고딕" pitchFamily="50" charset="-127"/>
          <a:ea typeface="맑은 고딕" pitchFamily="50" charset="-127"/>
        </a:defRPr>
      </a:lvl7pPr>
      <a:lvl8pPr marL="1371600" algn="l" rtl="0" fontAlgn="base" latinLnBrk="1">
        <a:lnSpc>
          <a:spcPct val="90000"/>
        </a:lnSpc>
        <a:spcBef>
          <a:spcPct val="0"/>
        </a:spcBef>
        <a:spcAft>
          <a:spcPct val="0"/>
        </a:spcAft>
        <a:defRPr sz="4400">
          <a:solidFill>
            <a:schemeClr val="tx1"/>
          </a:solidFill>
          <a:latin typeface="맑은 고딕" pitchFamily="50" charset="-127"/>
          <a:ea typeface="맑은 고딕" pitchFamily="50" charset="-127"/>
        </a:defRPr>
      </a:lvl8pPr>
      <a:lvl9pPr marL="1828800" algn="l" rtl="0" fontAlgn="base" latinLnBrk="1">
        <a:lnSpc>
          <a:spcPct val="90000"/>
        </a:lnSpc>
        <a:spcBef>
          <a:spcPct val="0"/>
        </a:spcBef>
        <a:spcAft>
          <a:spcPct val="0"/>
        </a:spcAft>
        <a:defRPr sz="4400">
          <a:solidFill>
            <a:schemeClr val="tx1"/>
          </a:solidFill>
          <a:latin typeface="맑은 고딕" pitchFamily="50" charset="-127"/>
          <a:ea typeface="맑은 고딕" pitchFamily="50" charset="-127"/>
        </a:defRPr>
      </a:lvl9pPr>
    </p:titleStyle>
    <p:body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4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0.svg"/><Relationship Id="rId9" Type="http://schemas.openxmlformats.org/officeDocument/2006/relationships/image" Target="../media/image38.svg"/></Relationships>
</file>

<file path=ppt/slides/_rels/slide36.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0.sv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4.png"/><Relationship Id="rId7" Type="http://schemas.openxmlformats.org/officeDocument/2006/relationships/image" Target="../media/image15.svg"/><Relationship Id="rId12"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46.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9.svg"/><Relationship Id="rId10" Type="http://schemas.openxmlformats.org/officeDocument/2006/relationships/image" Target="../media/image49.png"/><Relationship Id="rId4" Type="http://schemas.openxmlformats.org/officeDocument/2006/relationships/image" Target="../media/image8.png"/><Relationship Id="rId9"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5.svg"/><Relationship Id="rId2" Type="http://schemas.openxmlformats.org/officeDocument/2006/relationships/image" Target="../media/image6.png"/><Relationship Id="rId16"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sv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그림 10">
            <a:extLst>
              <a:ext uri="{FF2B5EF4-FFF2-40B4-BE49-F238E27FC236}">
                <a16:creationId xmlns:a16="http://schemas.microsoft.com/office/drawing/2014/main" id="{150267A7-C71B-41A9-9438-26211A2391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2425" y="1514475"/>
            <a:ext cx="38671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제목 1">
            <a:extLst>
              <a:ext uri="{FF2B5EF4-FFF2-40B4-BE49-F238E27FC236}">
                <a16:creationId xmlns:a16="http://schemas.microsoft.com/office/drawing/2014/main" id="{35475CD5-A45C-4427-8B38-8D29388FA09B}"/>
              </a:ext>
            </a:extLst>
          </p:cNvPr>
          <p:cNvSpPr>
            <a:spLocks noGrp="1"/>
          </p:cNvSpPr>
          <p:nvPr>
            <p:ph type="ctrTitle"/>
          </p:nvPr>
        </p:nvSpPr>
        <p:spPr>
          <a:xfrm>
            <a:off x="374650" y="434975"/>
            <a:ext cx="2046288" cy="374650"/>
          </a:xfrm>
        </p:spPr>
        <p:txBody>
          <a:bodyPr/>
          <a:lstStyle/>
          <a:p>
            <a:pPr eaLnBrk="1" hangingPunct="1"/>
            <a:r>
              <a:rPr lang="ko-KR" altLang="en-US" sz="2000">
                <a:latin typeface="배달의민족 주아" panose="02020603020101020101" pitchFamily="18" charset="-127"/>
                <a:ea typeface="배달의민족 주아" panose="02020603020101020101" pitchFamily="18" charset="-127"/>
              </a:rPr>
              <a:t>캡스톤 디자인</a:t>
            </a:r>
          </a:p>
        </p:txBody>
      </p:sp>
      <p:sp>
        <p:nvSpPr>
          <p:cNvPr id="2052" name="TextBox 12">
            <a:extLst>
              <a:ext uri="{FF2B5EF4-FFF2-40B4-BE49-F238E27FC236}">
                <a16:creationId xmlns:a16="http://schemas.microsoft.com/office/drawing/2014/main" id="{5EDF5E07-2D97-4D3A-BDD6-0A607D1BA0F5}"/>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14" name="직선 연결선 13">
            <a:extLst>
              <a:ext uri="{FF2B5EF4-FFF2-40B4-BE49-F238E27FC236}">
                <a16:creationId xmlns:a16="http://schemas.microsoft.com/office/drawing/2014/main" id="{249B0618-BC8F-4C9F-A954-E8145C0DC921}"/>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A9CEA53E-C345-43DF-8243-BCE6BC82E450}"/>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055" name="TextBox 15">
            <a:extLst>
              <a:ext uri="{FF2B5EF4-FFF2-40B4-BE49-F238E27FC236}">
                <a16:creationId xmlns:a16="http://schemas.microsoft.com/office/drawing/2014/main" id="{A78F45A6-0D94-4939-9200-5B138C84E1E8}"/>
              </a:ext>
            </a:extLst>
          </p:cNvPr>
          <p:cNvSpPr txBox="1">
            <a:spLocks noChangeArrowheads="1"/>
          </p:cNvSpPr>
          <p:nvPr/>
        </p:nvSpPr>
        <p:spPr bwMode="auto">
          <a:xfrm>
            <a:off x="3448050" y="809625"/>
            <a:ext cx="5295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sz="6000">
                <a:latin typeface="배달의민족 주아" panose="02020603020101020101" pitchFamily="18" charset="-127"/>
                <a:ea typeface="배달의민족 주아" panose="02020603020101020101" pitchFamily="18" charset="-127"/>
              </a:rPr>
              <a:t>Team NEW CAP</a:t>
            </a:r>
            <a:endParaRPr kumimoji="0" lang="ko-KR" altLang="en-US" sz="6000">
              <a:latin typeface="배달의민족 주아" panose="02020603020101020101" pitchFamily="18" charset="-127"/>
              <a:ea typeface="배달의민족 주아" panose="02020603020101020101" pitchFamily="18" charset="-127"/>
            </a:endParaRPr>
          </a:p>
        </p:txBody>
      </p:sp>
      <p:sp>
        <p:nvSpPr>
          <p:cNvPr id="2056" name="TextBox 16">
            <a:extLst>
              <a:ext uri="{FF2B5EF4-FFF2-40B4-BE49-F238E27FC236}">
                <a16:creationId xmlns:a16="http://schemas.microsoft.com/office/drawing/2014/main" id="{EBCBDAC7-6693-486F-8602-8891BB1C2121}"/>
              </a:ext>
            </a:extLst>
          </p:cNvPr>
          <p:cNvSpPr txBox="1">
            <a:spLocks noChangeArrowheads="1"/>
          </p:cNvSpPr>
          <p:nvPr/>
        </p:nvSpPr>
        <p:spPr bwMode="auto">
          <a:xfrm>
            <a:off x="5024438" y="5343525"/>
            <a:ext cx="2105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이승찬</a:t>
            </a:r>
            <a:r>
              <a:rPr kumimoji="0" lang="en-US" altLang="ko-KR">
                <a:latin typeface="배달의민족 주아" panose="02020603020101020101" pitchFamily="18" charset="-127"/>
                <a:ea typeface="배달의민족 주아" panose="02020603020101020101" pitchFamily="18" charset="-127"/>
              </a:rPr>
              <a:t>, </a:t>
            </a:r>
            <a:r>
              <a:rPr kumimoji="0" lang="ko-KR" altLang="en-US">
                <a:latin typeface="배달의민족 주아" panose="02020603020101020101" pitchFamily="18" charset="-127"/>
                <a:ea typeface="배달의민족 주아" panose="02020603020101020101" pitchFamily="18" charset="-127"/>
              </a:rPr>
              <a:t>이정민</a:t>
            </a:r>
            <a:r>
              <a:rPr kumimoji="0" lang="en-US" altLang="ko-KR">
                <a:latin typeface="배달의민족 주아" panose="02020603020101020101" pitchFamily="18" charset="-127"/>
                <a:ea typeface="배달의민족 주아" panose="02020603020101020101" pitchFamily="18" charset="-127"/>
              </a:rPr>
              <a:t>, </a:t>
            </a:r>
            <a:r>
              <a:rPr kumimoji="0" lang="ko-KR" altLang="en-US">
                <a:latin typeface="배달의민족 주아" panose="02020603020101020101" pitchFamily="18" charset="-127"/>
                <a:ea typeface="배달의민족 주아" panose="02020603020101020101" pitchFamily="18" charset="-127"/>
              </a:rPr>
              <a:t>이정원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3" name="직사각형 2">
            <a:extLst>
              <a:ext uri="{FF2B5EF4-FFF2-40B4-BE49-F238E27FC236}">
                <a16:creationId xmlns:a16="http://schemas.microsoft.com/office/drawing/2014/main" id="{0C50A363-415B-4665-B91E-152FAE79BFFD}"/>
              </a:ext>
            </a:extLst>
          </p:cNvPr>
          <p:cNvSpPr/>
          <p:nvPr/>
        </p:nvSpPr>
        <p:spPr>
          <a:xfrm>
            <a:off x="713172" y="1828799"/>
            <a:ext cx="4764349" cy="4247317"/>
          </a:xfrm>
          <a:prstGeom prst="rect">
            <a:avLst/>
          </a:prstGeom>
        </p:spPr>
        <p:txBody>
          <a:bodyPr wrap="square">
            <a:spAutoFit/>
          </a:bodyPr>
          <a:lstStyle/>
          <a:p>
            <a:r>
              <a:rPr lang="en-US" altLang="ko-KR" dirty="0">
                <a:latin typeface="맑은 고딕" panose="020B0503020000020004" pitchFamily="50" charset="-127"/>
                <a:ea typeface="맑은 고딕" panose="020B0503020000020004" pitchFamily="50" charset="-127"/>
              </a:rPr>
              <a:t>The effectiveness of plans may depend on their cognitive accessibility during opportunities for action. In some situations, people can be helped to remember their plans by providing them with reminders. Text messaging provides a possible medium for reminders of either implementation intentions or the goals underlying these. </a:t>
            </a:r>
            <a:r>
              <a:rPr lang="en-US" altLang="ko-KR" dirty="0">
                <a:highlight>
                  <a:srgbClr val="FFFF00"/>
                </a:highlight>
                <a:latin typeface="맑은 고딕" panose="020B0503020000020004" pitchFamily="50" charset="-127"/>
                <a:ea typeface="맑은 고딕" panose="020B0503020000020004" pitchFamily="50" charset="-127"/>
              </a:rPr>
              <a:t>Text messages have been found to increase rates of physical activity in comparison with control groups who received no reminders </a:t>
            </a:r>
            <a:endParaRPr lang="en-US" altLang="ko-KR" dirty="0">
              <a:latin typeface="맑은 고딕" panose="020B0503020000020004" pitchFamily="50" charset="-127"/>
              <a:ea typeface="맑은 고딕" panose="020B0503020000020004" pitchFamily="50" charset="-127"/>
            </a:endParaRPr>
          </a:p>
          <a:p>
            <a:pPr marL="285750" indent="-285750">
              <a:buFontTx/>
              <a:buChar char="-"/>
            </a:pPr>
            <a:r>
              <a:rPr lang="en-US" altLang="ko-KR" dirty="0">
                <a:latin typeface="맑은 고딕" panose="020B0503020000020004" pitchFamily="50" charset="-127"/>
                <a:ea typeface="맑은 고딕" panose="020B0503020000020004" pitchFamily="50" charset="-127"/>
              </a:rPr>
              <a:t>Prestwich, </a:t>
            </a:r>
            <a:r>
              <a:rPr lang="en-US" altLang="ko-KR" dirty="0" err="1">
                <a:latin typeface="맑은 고딕" panose="020B0503020000020004" pitchFamily="50" charset="-127"/>
                <a:ea typeface="맑은 고딕" panose="020B0503020000020004" pitchFamily="50" charset="-127"/>
              </a:rPr>
              <a:t>Perugini</a:t>
            </a:r>
            <a:r>
              <a:rPr lang="en-US" altLang="ko-KR" dirty="0">
                <a:latin typeface="맑은 고딕" panose="020B0503020000020004" pitchFamily="50" charset="-127"/>
                <a:ea typeface="맑은 고딕" panose="020B0503020000020004" pitchFamily="50" charset="-127"/>
              </a:rPr>
              <a:t>, &amp; Hurling, 2009 2010;</a:t>
            </a:r>
          </a:p>
          <a:p>
            <a:pPr marL="285750" indent="-285750">
              <a:buFontTx/>
              <a:buChar char="-"/>
            </a:pPr>
            <a:r>
              <a:rPr lang="en-US" altLang="ko-KR" dirty="0">
                <a:latin typeface="맑은 고딕" panose="020B0503020000020004" pitchFamily="50" charset="-127"/>
                <a:ea typeface="맑은 고딕" panose="020B0503020000020004" pitchFamily="50" charset="-127"/>
              </a:rPr>
              <a:t> Webb, Joseph, Yardley, &amp; </a:t>
            </a:r>
            <a:r>
              <a:rPr lang="en-US" altLang="ko-KR" dirty="0" err="1">
                <a:latin typeface="맑은 고딕" panose="020B0503020000020004" pitchFamily="50" charset="-127"/>
                <a:ea typeface="맑은 고딕" panose="020B0503020000020004" pitchFamily="50" charset="-127"/>
              </a:rPr>
              <a:t>Michiel</a:t>
            </a:r>
            <a:r>
              <a:rPr lang="en-US" altLang="ko-KR" dirty="0">
                <a:latin typeface="맑은 고딕" panose="020B0503020000020004" pitchFamily="50" charset="-127"/>
                <a:ea typeface="맑은 고딕" panose="020B0503020000020004" pitchFamily="50" charset="-127"/>
              </a:rPr>
              <a:t>, 2010</a:t>
            </a:r>
            <a:endParaRPr lang="ko-KR" altLang="ko-KR" dirty="0">
              <a:latin typeface="맑은 고딕" panose="020B0503020000020004" pitchFamily="50" charset="-127"/>
              <a:ea typeface="맑은 고딕" panose="020B0503020000020004" pitchFamily="50" charset="-127"/>
            </a:endParaRPr>
          </a:p>
        </p:txBody>
      </p:sp>
      <p:sp>
        <p:nvSpPr>
          <p:cNvPr id="5" name="직사각형 4">
            <a:extLst>
              <a:ext uri="{FF2B5EF4-FFF2-40B4-BE49-F238E27FC236}">
                <a16:creationId xmlns:a16="http://schemas.microsoft.com/office/drawing/2014/main" id="{9F82F69A-941E-4784-8B50-8D6712992979}"/>
              </a:ext>
            </a:extLst>
          </p:cNvPr>
          <p:cNvSpPr/>
          <p:nvPr/>
        </p:nvSpPr>
        <p:spPr>
          <a:xfrm>
            <a:off x="6096000" y="1828799"/>
            <a:ext cx="5717219" cy="4555093"/>
          </a:xfrm>
          <a:prstGeom prst="rect">
            <a:avLst/>
          </a:prstGeom>
        </p:spPr>
        <p:txBody>
          <a:bodyPr wrap="square">
            <a:spAutoFit/>
          </a:bodyPr>
          <a:lstStyle/>
          <a:p>
            <a:pPr algn="just">
              <a:spcBef>
                <a:spcPts val="1200"/>
              </a:spcBef>
              <a:spcAft>
                <a:spcPts val="1200"/>
              </a:spcAft>
            </a:pPr>
            <a:r>
              <a:rPr lang="en-US" altLang="ko-KR" dirty="0">
                <a:solidFill>
                  <a:srgbClr val="000000"/>
                </a:solidFill>
                <a:highlight>
                  <a:srgbClr val="FFFF00"/>
                </a:highlight>
                <a:latin typeface="+mn-ea"/>
                <a:ea typeface="+mn-ea"/>
                <a:cs typeface="굴림" panose="020B0600000101010101" pitchFamily="50" charset="-127"/>
              </a:rPr>
              <a:t>Self-monitoring can help to identify persistent unwanted </a:t>
            </a:r>
            <a:r>
              <a:rPr lang="en-US" altLang="ko-KR" dirty="0" err="1">
                <a:solidFill>
                  <a:srgbClr val="000000"/>
                </a:solidFill>
                <a:highlight>
                  <a:srgbClr val="FFFF00"/>
                </a:highlight>
                <a:latin typeface="+mn-ea"/>
                <a:ea typeface="+mn-ea"/>
                <a:cs typeface="굴림" panose="020B0600000101010101" pitchFamily="50" charset="-127"/>
              </a:rPr>
              <a:t>behaviours</a:t>
            </a:r>
            <a:r>
              <a:rPr lang="en-US" altLang="ko-KR" dirty="0">
                <a:solidFill>
                  <a:srgbClr val="000000"/>
                </a:solidFill>
                <a:highlight>
                  <a:srgbClr val="FFFF00"/>
                </a:highlight>
                <a:latin typeface="+mn-ea"/>
                <a:ea typeface="+mn-ea"/>
                <a:cs typeface="굴림" panose="020B0600000101010101" pitchFamily="50" charset="-127"/>
              </a:rPr>
              <a:t>, and so is potentially conducive to the </a:t>
            </a:r>
            <a:r>
              <a:rPr lang="en-US" altLang="ko-KR" dirty="0" err="1">
                <a:solidFill>
                  <a:srgbClr val="000000"/>
                </a:solidFill>
                <a:highlight>
                  <a:srgbClr val="FFFF00"/>
                </a:highlight>
                <a:latin typeface="+mn-ea"/>
                <a:ea typeface="+mn-ea"/>
                <a:cs typeface="굴림" panose="020B0600000101010101" pitchFamily="50" charset="-127"/>
              </a:rPr>
              <a:t>mobilisation</a:t>
            </a:r>
            <a:r>
              <a:rPr lang="en-US" altLang="ko-KR" dirty="0">
                <a:solidFill>
                  <a:srgbClr val="000000"/>
                </a:solidFill>
                <a:highlight>
                  <a:srgbClr val="FFFF00"/>
                </a:highlight>
                <a:latin typeface="+mn-ea"/>
                <a:ea typeface="+mn-ea"/>
                <a:cs typeface="굴림" panose="020B0600000101010101" pitchFamily="50" charset="-127"/>
              </a:rPr>
              <a:t> and implementation of strategies to reduce discrepancies between current and desired </a:t>
            </a:r>
            <a:r>
              <a:rPr lang="en-US" altLang="ko-KR" dirty="0" err="1">
                <a:solidFill>
                  <a:srgbClr val="000000"/>
                </a:solidFill>
                <a:highlight>
                  <a:srgbClr val="FFFF00"/>
                </a:highlight>
                <a:latin typeface="+mn-ea"/>
                <a:ea typeface="+mn-ea"/>
                <a:cs typeface="굴림" panose="020B0600000101010101" pitchFamily="50" charset="-127"/>
              </a:rPr>
              <a:t>behaviour</a:t>
            </a:r>
            <a:r>
              <a:rPr lang="en-US" altLang="ko-KR" dirty="0">
                <a:solidFill>
                  <a:srgbClr val="000000"/>
                </a:solidFill>
                <a:latin typeface="+mn-ea"/>
                <a:ea typeface="+mn-ea"/>
                <a:cs typeface="굴림" panose="020B0600000101010101" pitchFamily="50" charset="-127"/>
              </a:rPr>
              <a:t>. It can also help identify opportunities to perform a new </a:t>
            </a:r>
            <a:r>
              <a:rPr lang="en-US" altLang="ko-KR" dirty="0" err="1">
                <a:solidFill>
                  <a:srgbClr val="000000"/>
                </a:solidFill>
                <a:latin typeface="+mn-ea"/>
                <a:ea typeface="+mn-ea"/>
                <a:cs typeface="굴림" panose="020B0600000101010101" pitchFamily="50" charset="-127"/>
              </a:rPr>
              <a:t>behaviour</a:t>
            </a:r>
            <a:r>
              <a:rPr lang="en-US" altLang="ko-KR" dirty="0">
                <a:solidFill>
                  <a:srgbClr val="000000"/>
                </a:solidFill>
                <a:latin typeface="+mn-ea"/>
                <a:ea typeface="+mn-ea"/>
                <a:cs typeface="굴림" panose="020B0600000101010101" pitchFamily="50" charset="-127"/>
              </a:rPr>
              <a:t>, for which implementation intentions can be made. For example, people can identify situations in their day when they could add in physical activity and identify a cue for this future action. A recent meta-analysis of interventions to change physical activity and eating </a:t>
            </a:r>
            <a:r>
              <a:rPr lang="en-US" altLang="ko-KR" dirty="0" err="1">
                <a:solidFill>
                  <a:srgbClr val="000000"/>
                </a:solidFill>
                <a:latin typeface="+mn-ea"/>
                <a:ea typeface="+mn-ea"/>
                <a:cs typeface="굴림" panose="020B0600000101010101" pitchFamily="50" charset="-127"/>
              </a:rPr>
              <a:t>behaviours</a:t>
            </a:r>
            <a:r>
              <a:rPr lang="en-US" altLang="ko-KR" dirty="0">
                <a:solidFill>
                  <a:srgbClr val="000000"/>
                </a:solidFill>
                <a:latin typeface="+mn-ea"/>
                <a:ea typeface="+mn-ea"/>
                <a:cs typeface="굴림" panose="020B0600000101010101" pitchFamily="50" charset="-127"/>
              </a:rPr>
              <a:t> showed that interventions that included self-monitoring were significantly more effective than interventions without monitoring</a:t>
            </a:r>
          </a:p>
          <a:p>
            <a:pPr algn="just">
              <a:spcBef>
                <a:spcPts val="1200"/>
              </a:spcBef>
              <a:spcAft>
                <a:spcPts val="1200"/>
              </a:spcAft>
            </a:pPr>
            <a:r>
              <a:rPr lang="en-US" altLang="ko-KR" dirty="0">
                <a:solidFill>
                  <a:srgbClr val="000000"/>
                </a:solidFill>
                <a:latin typeface="+mn-ea"/>
                <a:ea typeface="+mn-ea"/>
                <a:cs typeface="굴림" panose="020B0600000101010101" pitchFamily="50" charset="-127"/>
              </a:rPr>
              <a:t> -</a:t>
            </a:r>
            <a:r>
              <a:rPr lang="en-US" altLang="ko-KR" dirty="0" err="1">
                <a:solidFill>
                  <a:srgbClr val="000000"/>
                </a:solidFill>
                <a:latin typeface="+mn-ea"/>
                <a:ea typeface="+mn-ea"/>
                <a:cs typeface="굴림" panose="020B0600000101010101" pitchFamily="50" charset="-127"/>
              </a:rPr>
              <a:t>Michie</a:t>
            </a:r>
            <a:r>
              <a:rPr lang="en-US" altLang="ko-KR" dirty="0">
                <a:solidFill>
                  <a:srgbClr val="000000"/>
                </a:solidFill>
                <a:latin typeface="+mn-ea"/>
                <a:ea typeface="+mn-ea"/>
                <a:cs typeface="굴림" panose="020B0600000101010101" pitchFamily="50" charset="-127"/>
              </a:rPr>
              <a:t> et al., 2009</a:t>
            </a:r>
            <a:endParaRPr lang="ko-KR" altLang="ko-KR" dirty="0">
              <a:latin typeface="+mn-ea"/>
              <a:ea typeface="+mn-ea"/>
              <a:cs typeface="굴림" panose="020B0600000101010101" pitchFamily="50" charset="-127"/>
            </a:endParaRPr>
          </a:p>
        </p:txBody>
      </p:sp>
    </p:spTree>
    <p:extLst>
      <p:ext uri="{BB962C8B-B14F-4D97-AF65-F5344CB8AC3E}">
        <p14:creationId xmlns:p14="http://schemas.microsoft.com/office/powerpoint/2010/main" val="400497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10" name="TextBox 9">
            <a:extLst>
              <a:ext uri="{FF2B5EF4-FFF2-40B4-BE49-F238E27FC236}">
                <a16:creationId xmlns:a16="http://schemas.microsoft.com/office/drawing/2014/main" id="{0885CE8A-456B-4330-AF4D-CBDE264921B8}"/>
              </a:ext>
            </a:extLst>
          </p:cNvPr>
          <p:cNvSpPr txBox="1">
            <a:spLocks noChangeArrowheads="1"/>
          </p:cNvSpPr>
          <p:nvPr/>
        </p:nvSpPr>
        <p:spPr bwMode="auto">
          <a:xfrm>
            <a:off x="1898072" y="2644170"/>
            <a:ext cx="87622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알람으로 인해 의식적 행위가 반복될 가능성이 높아짐</a:t>
            </a: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자기보고는 행위의 </a:t>
            </a:r>
            <a:r>
              <a:rPr kumimoji="0" lang="ko-KR" altLang="en-US" sz="3200" dirty="0" err="1">
                <a:latin typeface="배달의민족 주아" panose="02020603020101020101" pitchFamily="18" charset="-127"/>
                <a:ea typeface="배달의민족 주아" panose="02020603020101020101" pitchFamily="18" charset="-127"/>
              </a:rPr>
              <a:t>유지력을</a:t>
            </a:r>
            <a:r>
              <a:rPr kumimoji="0" lang="ko-KR" altLang="en-US" sz="3200" dirty="0">
                <a:latin typeface="배달의민족 주아" panose="02020603020101020101" pitchFamily="18" charset="-127"/>
                <a:ea typeface="배달의민족 주아" panose="02020603020101020101" pitchFamily="18" charset="-127"/>
              </a:rPr>
              <a:t> 강화함</a:t>
            </a:r>
            <a:endParaRPr kumimoji="0" lang="en-US" altLang="ko-KR" sz="32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424339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3" name="직사각형 2">
            <a:extLst>
              <a:ext uri="{FF2B5EF4-FFF2-40B4-BE49-F238E27FC236}">
                <a16:creationId xmlns:a16="http://schemas.microsoft.com/office/drawing/2014/main" id="{0C50A363-415B-4665-B91E-152FAE79BFFD}"/>
              </a:ext>
            </a:extLst>
          </p:cNvPr>
          <p:cNvSpPr/>
          <p:nvPr/>
        </p:nvSpPr>
        <p:spPr>
          <a:xfrm>
            <a:off x="713172" y="1828799"/>
            <a:ext cx="7392141" cy="3139321"/>
          </a:xfrm>
          <a:prstGeom prst="rect">
            <a:avLst/>
          </a:prstGeom>
        </p:spPr>
        <p:txBody>
          <a:bodyPr wrap="square">
            <a:spAutoFit/>
          </a:bodyPr>
          <a:lstStyle/>
          <a:p>
            <a:pPr lvl="0" latinLnBrk="0"/>
            <a:r>
              <a:rPr lang="en-US" altLang="ko-KR" dirty="0">
                <a:latin typeface="맑은 고딕" panose="020B0503020000020004" pitchFamily="50" charset="-127"/>
                <a:ea typeface="맑은 고딕" panose="020B0503020000020004" pitchFamily="50" charset="-127"/>
              </a:rPr>
              <a:t>More recently, a Self-Report Habit Index (SRHI; </a:t>
            </a:r>
            <a:r>
              <a:rPr lang="en-US" altLang="ko-KR" dirty="0" err="1">
                <a:latin typeface="맑은 고딕" panose="020B0503020000020004" pitchFamily="50" charset="-127"/>
                <a:ea typeface="맑은 고딕" panose="020B0503020000020004" pitchFamily="50" charset="-127"/>
              </a:rPr>
              <a:t>Verplanken</a:t>
            </a:r>
            <a:r>
              <a:rPr lang="en-US" altLang="ko-KR" dirty="0">
                <a:latin typeface="맑은 고딕" panose="020B0503020000020004" pitchFamily="50" charset="-127"/>
                <a:ea typeface="맑은 고딕" panose="020B0503020000020004" pitchFamily="50" charset="-127"/>
              </a:rPr>
              <a:t> &amp; Orbell, 2003) has been proposed. </a:t>
            </a:r>
          </a:p>
          <a:p>
            <a:pPr lvl="0" latinLnBrk="0"/>
            <a:r>
              <a:rPr lang="en-US" altLang="ko-KR" dirty="0">
                <a:latin typeface="맑은 고딕" panose="020B0503020000020004" pitchFamily="50" charset="-127"/>
                <a:ea typeface="맑은 고딕" panose="020B0503020000020004" pitchFamily="50" charset="-127"/>
              </a:rPr>
              <a:t>The SRHI consists of 12 items which assess features of habitual action: repetition, automaticity (uncontrollability, lack of awareness and cognitive efficiency), and relevance to self-identity.</a:t>
            </a:r>
          </a:p>
          <a:p>
            <a:pPr lvl="0" latinLnBrk="0"/>
            <a:r>
              <a:rPr lang="en-US" altLang="ko-KR" dirty="0">
                <a:latin typeface="맑은 고딕" panose="020B0503020000020004" pitchFamily="50" charset="-127"/>
                <a:ea typeface="맑은 고딕" panose="020B0503020000020004" pitchFamily="50" charset="-127"/>
              </a:rPr>
              <a:t> The </a:t>
            </a:r>
            <a:r>
              <a:rPr lang="en-US" altLang="ko-KR" dirty="0">
                <a:highlight>
                  <a:srgbClr val="FFFF00"/>
                </a:highlight>
                <a:latin typeface="맑은 고딕" panose="020B0503020000020004" pitchFamily="50" charset="-127"/>
                <a:ea typeface="맑은 고딕" panose="020B0503020000020004" pitchFamily="50" charset="-127"/>
              </a:rPr>
              <a:t>SRHI has been found to adhere to theoretical predictions by correlating strongly with </a:t>
            </a:r>
            <a:r>
              <a:rPr lang="en-US" altLang="ko-KR" dirty="0" err="1">
                <a:highlight>
                  <a:srgbClr val="FFFF00"/>
                </a:highlight>
                <a:latin typeface="맑은 고딕" panose="020B0503020000020004" pitchFamily="50" charset="-127"/>
                <a:ea typeface="맑은 고딕" panose="020B0503020000020004" pitchFamily="50" charset="-127"/>
              </a:rPr>
              <a:t>behaviour</a:t>
            </a:r>
            <a:r>
              <a:rPr lang="en-US" altLang="ko-KR" dirty="0">
                <a:highlight>
                  <a:srgbClr val="FFFF00"/>
                </a:highlight>
                <a:latin typeface="맑은 고딕" panose="020B0503020000020004" pitchFamily="50" charset="-127"/>
                <a:ea typeface="맑은 고딕" panose="020B0503020000020004" pitchFamily="50" charset="-127"/>
              </a:rPr>
              <a:t> and moderating the </a:t>
            </a:r>
            <a:r>
              <a:rPr lang="en-US" altLang="ko-KR" dirty="0" err="1">
                <a:highlight>
                  <a:srgbClr val="FFFF00"/>
                </a:highlight>
                <a:latin typeface="맑은 고딕" panose="020B0503020000020004" pitchFamily="50" charset="-127"/>
                <a:ea typeface="맑은 고딕" panose="020B0503020000020004" pitchFamily="50" charset="-127"/>
              </a:rPr>
              <a:t>intention_behaviour</a:t>
            </a:r>
            <a:r>
              <a:rPr lang="en-US" altLang="ko-KR" dirty="0">
                <a:highlight>
                  <a:srgbClr val="FFFF00"/>
                </a:highlight>
                <a:latin typeface="맑은 고딕" panose="020B0503020000020004" pitchFamily="50" charset="-127"/>
                <a:ea typeface="맑은 고딕" panose="020B0503020000020004" pitchFamily="50" charset="-127"/>
              </a:rPr>
              <a:t> relationship in stable decisional contexts (Gardner et al., in press). The SRHI is the most commonly used habit measure and can be used to track habit formation</a:t>
            </a:r>
            <a:endParaRPr lang="en-US" altLang="ko-KR" dirty="0">
              <a:latin typeface="맑은 고딕" panose="020B0503020000020004" pitchFamily="50" charset="-127"/>
              <a:ea typeface="맑은 고딕" panose="020B0503020000020004" pitchFamily="50" charset="-127"/>
            </a:endParaRPr>
          </a:p>
          <a:p>
            <a:pPr lvl="0" latinLnBrk="0"/>
            <a:r>
              <a:rPr lang="en-US" altLang="ko-KR" dirty="0">
                <a:latin typeface="맑은 고딕" panose="020B0503020000020004" pitchFamily="50" charset="-127"/>
                <a:ea typeface="맑은 고딕" panose="020B0503020000020004" pitchFamily="50" charset="-127"/>
              </a:rPr>
              <a:t>- Gardner et </a:t>
            </a:r>
            <a:r>
              <a:rPr lang="en-US" altLang="ko-KR" dirty="0" err="1">
                <a:latin typeface="맑은 고딕" panose="020B0503020000020004" pitchFamily="50" charset="-127"/>
                <a:ea typeface="맑은 고딕" panose="020B0503020000020004" pitchFamily="50" charset="-127"/>
              </a:rPr>
              <a:t>al.,in</a:t>
            </a:r>
            <a:r>
              <a:rPr lang="en-US" altLang="ko-KR" dirty="0">
                <a:latin typeface="맑은 고딕" panose="020B0503020000020004" pitchFamily="50" charset="-127"/>
                <a:ea typeface="맑은 고딕" panose="020B0503020000020004" pitchFamily="50" charset="-127"/>
              </a:rPr>
              <a:t> press; </a:t>
            </a:r>
            <a:r>
              <a:rPr lang="en-US" altLang="ko-KR" dirty="0" err="1">
                <a:latin typeface="맑은 고딕" panose="020B0503020000020004" pitchFamily="50" charset="-127"/>
                <a:ea typeface="맑은 고딕" panose="020B0503020000020004" pitchFamily="50" charset="-127"/>
              </a:rPr>
              <a:t>Lally</a:t>
            </a:r>
            <a:r>
              <a:rPr lang="en-US" altLang="ko-KR" dirty="0">
                <a:latin typeface="맑은 고딕" panose="020B0503020000020004" pitchFamily="50" charset="-127"/>
                <a:ea typeface="맑은 고딕" panose="020B0503020000020004" pitchFamily="50" charset="-127"/>
              </a:rPr>
              <a:t> et al., 2010.</a:t>
            </a:r>
            <a:endParaRPr lang="ko-KR" altLang="ko-KR"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7339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10" name="TextBox 9">
            <a:extLst>
              <a:ext uri="{FF2B5EF4-FFF2-40B4-BE49-F238E27FC236}">
                <a16:creationId xmlns:a16="http://schemas.microsoft.com/office/drawing/2014/main" id="{0885CE8A-456B-4330-AF4D-CBDE264921B8}"/>
              </a:ext>
            </a:extLst>
          </p:cNvPr>
          <p:cNvSpPr txBox="1">
            <a:spLocks noChangeArrowheads="1"/>
          </p:cNvSpPr>
          <p:nvPr/>
        </p:nvSpPr>
        <p:spPr bwMode="auto">
          <a:xfrm>
            <a:off x="2184073" y="2644170"/>
            <a:ext cx="782385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en-US" altLang="ko-KR" sz="3200" dirty="0">
                <a:latin typeface="배달의민족 주아" panose="02020603020101020101" pitchFamily="18" charset="-127"/>
                <a:ea typeface="배달의민족 주아" panose="02020603020101020101" pitchFamily="18" charset="-127"/>
              </a:rPr>
              <a:t>SRHI</a:t>
            </a:r>
            <a:r>
              <a:rPr kumimoji="0" lang="ko-KR" altLang="en-US" sz="3200" dirty="0">
                <a:latin typeface="배달의민족 주아" panose="02020603020101020101" pitchFamily="18" charset="-127"/>
                <a:ea typeface="배달의민족 주아" panose="02020603020101020101" pitchFamily="18" charset="-127"/>
              </a:rPr>
              <a:t>라는 지표를 이용 시 강도 측정 가능</a:t>
            </a: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후속 연구 曰 </a:t>
            </a:r>
            <a:r>
              <a:rPr kumimoji="0" lang="en-US" altLang="ko-KR" sz="3200" dirty="0">
                <a:latin typeface="배달의민족 주아" panose="02020603020101020101" pitchFamily="18" charset="-127"/>
                <a:ea typeface="배달의민족 주아" panose="02020603020101020101" pitchFamily="18" charset="-127"/>
              </a:rPr>
              <a:t>:</a:t>
            </a:r>
            <a:r>
              <a:rPr kumimoji="0" lang="ko-KR" altLang="en-US" sz="3200" dirty="0">
                <a:latin typeface="배달의민족 주아" panose="02020603020101020101" pitchFamily="18" charset="-127"/>
                <a:ea typeface="배달의민족 주아" panose="02020603020101020101" pitchFamily="18" charset="-127"/>
              </a:rPr>
              <a:t> 습관의 형성엔</a:t>
            </a:r>
            <a:r>
              <a:rPr kumimoji="0" lang="ko-KR" altLang="en-US" sz="3200" dirty="0">
                <a:solidFill>
                  <a:srgbClr val="FF0000"/>
                </a:solidFill>
                <a:latin typeface="배달의민족 주아" panose="02020603020101020101" pitchFamily="18" charset="-127"/>
                <a:ea typeface="배달의민족 주아" panose="02020603020101020101" pitchFamily="18" charset="-127"/>
              </a:rPr>
              <a:t> 자동성이 </a:t>
            </a:r>
            <a:r>
              <a:rPr kumimoji="0" lang="ko-KR" altLang="en-US" sz="3200" dirty="0">
                <a:latin typeface="배달의민족 주아" panose="02020603020101020101" pitchFamily="18" charset="-127"/>
                <a:ea typeface="배달의민족 주아" panose="02020603020101020101" pitchFamily="18" charset="-127"/>
              </a:rPr>
              <a:t>중요하다</a:t>
            </a:r>
            <a:endParaRPr kumimoji="0" lang="en-US" altLang="ko-KR" sz="32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4013701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9" name="그림 8">
            <a:extLst>
              <a:ext uri="{FF2B5EF4-FFF2-40B4-BE49-F238E27FC236}">
                <a16:creationId xmlns:a16="http://schemas.microsoft.com/office/drawing/2014/main" id="{FA3C8FEE-98AE-4173-94C7-10C095A62643}"/>
              </a:ext>
            </a:extLst>
          </p:cNvPr>
          <p:cNvPicPr>
            <a:picLocks noChangeAspect="1"/>
          </p:cNvPicPr>
          <p:nvPr/>
        </p:nvPicPr>
        <p:blipFill>
          <a:blip r:embed="rId3"/>
          <a:stretch>
            <a:fillRect/>
          </a:stretch>
        </p:blipFill>
        <p:spPr>
          <a:xfrm>
            <a:off x="1595377" y="1409700"/>
            <a:ext cx="3810000" cy="4038600"/>
          </a:xfrm>
          <a:prstGeom prst="rect">
            <a:avLst/>
          </a:prstGeom>
        </p:spPr>
      </p:pic>
      <p:sp>
        <p:nvSpPr>
          <p:cNvPr id="12" name="TextBox 11">
            <a:extLst>
              <a:ext uri="{FF2B5EF4-FFF2-40B4-BE49-F238E27FC236}">
                <a16:creationId xmlns:a16="http://schemas.microsoft.com/office/drawing/2014/main" id="{686F3934-7D48-4414-9758-9809C130D1C3}"/>
              </a:ext>
            </a:extLst>
          </p:cNvPr>
          <p:cNvSpPr txBox="1">
            <a:spLocks noChangeArrowheads="1"/>
          </p:cNvSpPr>
          <p:nvPr/>
        </p:nvSpPr>
        <p:spPr bwMode="auto">
          <a:xfrm>
            <a:off x="5695960" y="2397948"/>
            <a:ext cx="626332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같은 자극에 대한 반응이 </a:t>
            </a:r>
            <a:r>
              <a:rPr kumimoji="0" lang="ko-KR" altLang="en-US" sz="3200" dirty="0">
                <a:solidFill>
                  <a:srgbClr val="FF0000"/>
                </a:solidFill>
                <a:latin typeface="배달의민족 주아" panose="02020603020101020101" pitchFamily="18" charset="-127"/>
                <a:ea typeface="배달의민족 주아" panose="02020603020101020101" pitchFamily="18" charset="-127"/>
              </a:rPr>
              <a:t>자동적</a:t>
            </a:r>
            <a:r>
              <a:rPr kumimoji="0" lang="ko-KR" altLang="en-US" sz="3200" dirty="0">
                <a:latin typeface="배달의민족 주아" panose="02020603020101020101" pitchFamily="18" charset="-127"/>
                <a:ea typeface="배달의민족 주아" panose="02020603020101020101" pitchFamily="18" charset="-127"/>
              </a:rPr>
              <a:t>으로 일어나 하는 행동</a:t>
            </a: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자극에 연관 되지 않고 </a:t>
            </a:r>
            <a:r>
              <a:rPr kumimoji="0" lang="ko-KR" altLang="en-US" sz="3200" dirty="0">
                <a:solidFill>
                  <a:srgbClr val="FF0000"/>
                </a:solidFill>
                <a:latin typeface="배달의민족 주아" panose="02020603020101020101" pitchFamily="18" charset="-127"/>
                <a:ea typeface="배달의민족 주아" panose="02020603020101020101" pitchFamily="18" charset="-127"/>
              </a:rPr>
              <a:t>의식적</a:t>
            </a:r>
            <a:r>
              <a:rPr kumimoji="0" lang="ko-KR" altLang="en-US" sz="3200" dirty="0">
                <a:latin typeface="배달의민족 주아" panose="02020603020101020101" pitchFamily="18" charset="-127"/>
                <a:ea typeface="배달의민족 주아" panose="02020603020101020101" pitchFamily="18" charset="-127"/>
              </a:rPr>
              <a:t>으로 하는 행동</a:t>
            </a:r>
            <a:endParaRPr kumimoji="0" lang="en-US" altLang="ko-KR" sz="3200" dirty="0">
              <a:latin typeface="배달의민족 주아" panose="02020603020101020101" pitchFamily="18" charset="-127"/>
              <a:ea typeface="배달의민족 주아" panose="02020603020101020101" pitchFamily="18" charset="-127"/>
            </a:endParaRPr>
          </a:p>
        </p:txBody>
      </p:sp>
      <p:sp>
        <p:nvSpPr>
          <p:cNvPr id="13" name="TextBox 12">
            <a:extLst>
              <a:ext uri="{FF2B5EF4-FFF2-40B4-BE49-F238E27FC236}">
                <a16:creationId xmlns:a16="http://schemas.microsoft.com/office/drawing/2014/main" id="{BDF27427-F628-40E8-B7A9-9C0F914D3501}"/>
              </a:ext>
            </a:extLst>
          </p:cNvPr>
          <p:cNvSpPr txBox="1">
            <a:spLocks noChangeArrowheads="1"/>
          </p:cNvSpPr>
          <p:nvPr/>
        </p:nvSpPr>
        <p:spPr bwMode="auto">
          <a:xfrm>
            <a:off x="5695960" y="1596357"/>
            <a:ext cx="62633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eaLnBrk="1" hangingPunct="1"/>
            <a:r>
              <a:rPr kumimoji="0" lang="ko-KR" altLang="en-US" sz="3200" dirty="0">
                <a:latin typeface="배달의민족 주아" panose="02020603020101020101" pitchFamily="18" charset="-127"/>
                <a:ea typeface="배달의민족 주아" panose="02020603020101020101" pitchFamily="18" charset="-127"/>
              </a:rPr>
              <a:t>반복적인 행동은 </a:t>
            </a:r>
            <a:r>
              <a:rPr kumimoji="0" lang="en-US" altLang="ko-KR" sz="3200" dirty="0">
                <a:latin typeface="배달의민족 주아" panose="02020603020101020101" pitchFamily="18" charset="-127"/>
                <a:ea typeface="배달의민족 주아" panose="02020603020101020101" pitchFamily="18" charset="-127"/>
              </a:rPr>
              <a:t>2</a:t>
            </a:r>
            <a:r>
              <a:rPr kumimoji="0" lang="ko-KR" altLang="en-US" sz="3200" dirty="0">
                <a:latin typeface="배달의민족 주아" panose="02020603020101020101" pitchFamily="18" charset="-127"/>
                <a:ea typeface="배달의민족 주아" panose="02020603020101020101" pitchFamily="18" charset="-127"/>
              </a:rPr>
              <a:t>가지</a:t>
            </a:r>
            <a:endParaRPr kumimoji="0" lang="en-US" altLang="ko-KR" sz="32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155018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4"/>
            <a:ext cx="2046288" cy="39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10" name="TextBox 9">
            <a:extLst>
              <a:ext uri="{FF2B5EF4-FFF2-40B4-BE49-F238E27FC236}">
                <a16:creationId xmlns:a16="http://schemas.microsoft.com/office/drawing/2014/main" id="{0885CE8A-456B-4330-AF4D-CBDE264921B8}"/>
              </a:ext>
            </a:extLst>
          </p:cNvPr>
          <p:cNvSpPr txBox="1">
            <a:spLocks noChangeArrowheads="1"/>
          </p:cNvSpPr>
          <p:nvPr/>
        </p:nvSpPr>
        <p:spPr bwMode="auto">
          <a:xfrm>
            <a:off x="1795917" y="3570145"/>
            <a:ext cx="860016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eaLnBrk="1" hangingPunct="1"/>
            <a:r>
              <a:rPr kumimoji="0" lang="en-US" altLang="ko-KR" sz="3200" dirty="0">
                <a:latin typeface="배달의민족 주아" panose="02020603020101020101" pitchFamily="18" charset="-127"/>
                <a:ea typeface="배달의민족 주아" panose="02020603020101020101" pitchFamily="18" charset="-127"/>
              </a:rPr>
              <a:t>SRHI</a:t>
            </a:r>
            <a:r>
              <a:rPr kumimoji="0" lang="ko-KR" altLang="en-US" sz="3200" dirty="0">
                <a:latin typeface="배달의민족 주아" panose="02020603020101020101" pitchFamily="18" charset="-127"/>
                <a:ea typeface="배달의민족 주아" panose="02020603020101020101" pitchFamily="18" charset="-127"/>
              </a:rPr>
              <a:t>에서 자동성을 측정하는 질문 사항만을 추려낸 지표</a:t>
            </a: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endParaRPr kumimoji="0" lang="en-US" altLang="ko-KR" sz="3200" dirty="0">
              <a:latin typeface="배달의민족 주아" panose="02020603020101020101" pitchFamily="18" charset="-127"/>
              <a:ea typeface="배달의민족 주아" panose="02020603020101020101" pitchFamily="18" charset="-127"/>
            </a:endParaRPr>
          </a:p>
        </p:txBody>
      </p:sp>
      <p:sp>
        <p:nvSpPr>
          <p:cNvPr id="12" name="TextBox 11">
            <a:extLst>
              <a:ext uri="{FF2B5EF4-FFF2-40B4-BE49-F238E27FC236}">
                <a16:creationId xmlns:a16="http://schemas.microsoft.com/office/drawing/2014/main" id="{CB67E9B7-1560-4312-9351-6E7EFDB0937D}"/>
              </a:ext>
            </a:extLst>
          </p:cNvPr>
          <p:cNvSpPr txBox="1">
            <a:spLocks noChangeArrowheads="1"/>
          </p:cNvSpPr>
          <p:nvPr/>
        </p:nvSpPr>
        <p:spPr bwMode="auto">
          <a:xfrm>
            <a:off x="5130122" y="2303257"/>
            <a:ext cx="193175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eaLnBrk="1" hangingPunct="1"/>
            <a:r>
              <a:rPr kumimoji="0" lang="en-US" altLang="ko-KR" sz="5000" dirty="0">
                <a:solidFill>
                  <a:srgbClr val="FF0000"/>
                </a:solidFill>
                <a:latin typeface="배달의민족 주아" panose="02020603020101020101" pitchFamily="18" charset="-127"/>
                <a:ea typeface="배달의민족 주아" panose="02020603020101020101" pitchFamily="18" charset="-127"/>
              </a:rPr>
              <a:t>SRBAI</a:t>
            </a:r>
          </a:p>
        </p:txBody>
      </p:sp>
    </p:spTree>
    <p:extLst>
      <p:ext uri="{BB962C8B-B14F-4D97-AF65-F5344CB8AC3E}">
        <p14:creationId xmlns:p14="http://schemas.microsoft.com/office/powerpoint/2010/main" val="347887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6D384F56-8460-458F-9354-784B3FBAC06D}"/>
              </a:ext>
            </a:extLst>
          </p:cNvPr>
          <p:cNvSpPr txBox="1">
            <a:spLocks noChangeArrowheads="1"/>
          </p:cNvSpPr>
          <p:nvPr/>
        </p:nvSpPr>
        <p:spPr bwMode="auto">
          <a:xfrm>
            <a:off x="3368058" y="2049890"/>
            <a:ext cx="836822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심리학적 요소에 대한 설명이 필요하다</a:t>
            </a:r>
            <a:r>
              <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rPr>
              <a:t>.</a:t>
            </a:r>
          </a:p>
          <a:p>
            <a:pPr eaLnBrk="1" hangingPunct="1">
              <a:buAutoNum type="arabicPeriod"/>
            </a:pP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r>
              <a:rPr kumimoji="0" lang="en-US" altLang="ko-KR" sz="3200" dirty="0">
                <a:latin typeface="배달의민족 주아" panose="02020603020101020101" pitchFamily="18" charset="-127"/>
                <a:ea typeface="배달의민족 주아" panose="02020603020101020101" pitchFamily="18" charset="-127"/>
              </a:rPr>
              <a:t>SRBAI </a:t>
            </a:r>
            <a:r>
              <a:rPr kumimoji="0" lang="ko-KR" altLang="en-US" sz="3200" dirty="0">
                <a:latin typeface="배달의민족 주아" panose="02020603020101020101" pitchFamily="18" charset="-127"/>
                <a:ea typeface="배달의민족 주아" panose="02020603020101020101" pitchFamily="18" charset="-127"/>
              </a:rPr>
              <a:t>분석 결과가 서비스에 반영되는 것이 좋겠다</a:t>
            </a:r>
            <a:r>
              <a:rPr kumimoji="0" lang="en-US" altLang="ko-KR" sz="3200" dirty="0">
                <a:latin typeface="배달의민족 주아" panose="02020603020101020101" pitchFamily="18" charset="-127"/>
                <a:ea typeface="배달의민족 주아" panose="02020603020101020101" pitchFamily="18" charset="-127"/>
              </a:rPr>
              <a:t>.</a:t>
            </a:r>
          </a:p>
          <a:p>
            <a:pPr eaLnBrk="1" hangingPunct="1">
              <a:buAutoNum type="arabicPeriod"/>
            </a:pPr>
            <a:endParaRPr kumimoji="0" lang="ko-KR" altLang="en-US" sz="3200" dirty="0">
              <a:latin typeface="배달의민족 주아" panose="02020603020101020101" pitchFamily="18" charset="-127"/>
              <a:ea typeface="배달의민족 주아" panose="02020603020101020101" pitchFamily="18" charset="-127"/>
            </a:endParaRPr>
          </a:p>
        </p:txBody>
      </p:sp>
      <p:pic>
        <p:nvPicPr>
          <p:cNvPr id="5" name="그래픽 4" descr="혼란스러운 사람">
            <a:extLst>
              <a:ext uri="{FF2B5EF4-FFF2-40B4-BE49-F238E27FC236}">
                <a16:creationId xmlns:a16="http://schemas.microsoft.com/office/drawing/2014/main" id="{F00DAD2D-9AEF-48A9-A66A-C63B6149B2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175" y="3450273"/>
            <a:ext cx="2191702" cy="2191702"/>
          </a:xfrm>
          <a:prstGeom prst="rect">
            <a:avLst/>
          </a:prstGeom>
        </p:spPr>
      </p:pic>
    </p:spTree>
    <p:extLst>
      <p:ext uri="{BB962C8B-B14F-4D97-AF65-F5344CB8AC3E}">
        <p14:creationId xmlns:p14="http://schemas.microsoft.com/office/powerpoint/2010/main" val="18180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18" name="TextBox 17">
            <a:extLst>
              <a:ext uri="{FF2B5EF4-FFF2-40B4-BE49-F238E27FC236}">
                <a16:creationId xmlns:a16="http://schemas.microsoft.com/office/drawing/2014/main" id="{A7045875-E7B7-4910-923B-BFDEDC35F213}"/>
              </a:ext>
            </a:extLst>
          </p:cNvPr>
          <p:cNvSpPr txBox="1"/>
          <p:nvPr/>
        </p:nvSpPr>
        <p:spPr>
          <a:xfrm>
            <a:off x="525659" y="2736502"/>
            <a:ext cx="11140681" cy="1384995"/>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기존에 기획한 서비스의 문제점</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800" dirty="0">
              <a:latin typeface="배달의민족 주아" panose="02020603020101020101" pitchFamily="18" charset="-127"/>
              <a:ea typeface="배달의민족 주아" panose="02020603020101020101" pitchFamily="18" charset="-127"/>
            </a:endParaRPr>
          </a:p>
          <a:p>
            <a:r>
              <a:rPr lang="en-US" altLang="ko-KR" sz="2800" dirty="0">
                <a:latin typeface="배달의민족 주아" panose="02020603020101020101" pitchFamily="18" charset="-127"/>
                <a:ea typeface="배달의민족 주아" panose="02020603020101020101" pitchFamily="18" charset="-127"/>
              </a:rPr>
              <a:t>-&gt; SRBAI </a:t>
            </a:r>
            <a:r>
              <a:rPr lang="ko-KR" altLang="en-US" sz="2800" dirty="0">
                <a:latin typeface="배달의민족 주아" panose="02020603020101020101" pitchFamily="18" charset="-127"/>
                <a:ea typeface="배달의민족 주아" panose="02020603020101020101" pitchFamily="18" charset="-127"/>
              </a:rPr>
              <a:t>설문 결과가 </a:t>
            </a:r>
            <a:r>
              <a:rPr lang="ko-KR" altLang="en-US" sz="2800" dirty="0">
                <a:solidFill>
                  <a:srgbClr val="FF0000"/>
                </a:solidFill>
                <a:latin typeface="배달의민족 주아" panose="02020603020101020101" pitchFamily="18" charset="-127"/>
                <a:ea typeface="배달의민족 주아" panose="02020603020101020101" pitchFamily="18" charset="-127"/>
              </a:rPr>
              <a:t>정적으로</a:t>
            </a:r>
            <a:r>
              <a:rPr lang="ko-KR" altLang="en-US" sz="2800" dirty="0">
                <a:latin typeface="배달의민족 주아" panose="02020603020101020101" pitchFamily="18" charset="-127"/>
                <a:ea typeface="배달의민족 주아" panose="02020603020101020101" pitchFamily="18" charset="-127"/>
              </a:rPr>
              <a:t> 형성 정도</a:t>
            </a:r>
            <a:r>
              <a:rPr lang="en-US" altLang="ko-KR" sz="2800" dirty="0">
                <a:latin typeface="배달의민족 주아" panose="02020603020101020101" pitchFamily="18" charset="-127"/>
                <a:ea typeface="배달의민족 주아" panose="02020603020101020101" pitchFamily="18" charset="-127"/>
              </a:rPr>
              <a:t>, </a:t>
            </a:r>
            <a:r>
              <a:rPr lang="ko-KR" altLang="en-US" sz="2800" dirty="0">
                <a:latin typeface="배달의민족 주아" panose="02020603020101020101" pitchFamily="18" charset="-127"/>
                <a:ea typeface="배달의민족 주아" panose="02020603020101020101" pitchFamily="18" charset="-127"/>
              </a:rPr>
              <a:t>형성일 예측 </a:t>
            </a:r>
            <a:r>
              <a:rPr lang="ko-KR" altLang="en-US" sz="2800" dirty="0">
                <a:solidFill>
                  <a:srgbClr val="FF0000"/>
                </a:solidFill>
                <a:latin typeface="배달의민족 주아" panose="02020603020101020101" pitchFamily="18" charset="-127"/>
                <a:ea typeface="배달의민족 주아" panose="02020603020101020101" pitchFamily="18" charset="-127"/>
              </a:rPr>
              <a:t>모니터링 서비스만 제공</a:t>
            </a:r>
            <a:endParaRPr lang="ko-KR" altLang="en-US" sz="2400" dirty="0">
              <a:solidFill>
                <a:srgbClr val="FF0000"/>
              </a:solidFill>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230157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cxnSp>
        <p:nvCxnSpPr>
          <p:cNvPr id="4" name="직선 화살표 연결선 3">
            <a:extLst>
              <a:ext uri="{FF2B5EF4-FFF2-40B4-BE49-F238E27FC236}">
                <a16:creationId xmlns:a16="http://schemas.microsoft.com/office/drawing/2014/main" id="{BBF47181-51BA-407F-B64F-CB25914FDEB8}"/>
              </a:ext>
            </a:extLst>
          </p:cNvPr>
          <p:cNvCxnSpPr>
            <a:cxnSpLocks/>
          </p:cNvCxnSpPr>
          <p:nvPr/>
        </p:nvCxnSpPr>
        <p:spPr>
          <a:xfrm flipV="1">
            <a:off x="2672179" y="3428999"/>
            <a:ext cx="8877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EC33FED9-12C3-4C08-812D-AA188720F5CC}"/>
              </a:ext>
            </a:extLst>
          </p:cNvPr>
          <p:cNvPicPr>
            <a:picLocks noChangeAspect="1"/>
          </p:cNvPicPr>
          <p:nvPr/>
        </p:nvPicPr>
        <p:blipFill rotWithShape="1">
          <a:blip r:embed="rId2"/>
          <a:srcRect l="16693" t="1772"/>
          <a:stretch/>
        </p:blipFill>
        <p:spPr>
          <a:xfrm>
            <a:off x="3773009" y="2808577"/>
            <a:ext cx="3397316" cy="1610177"/>
          </a:xfrm>
          <a:prstGeom prst="rect">
            <a:avLst/>
          </a:prstGeom>
        </p:spPr>
      </p:pic>
      <p:cxnSp>
        <p:nvCxnSpPr>
          <p:cNvPr id="20" name="직선 화살표 연결선 19">
            <a:extLst>
              <a:ext uri="{FF2B5EF4-FFF2-40B4-BE49-F238E27FC236}">
                <a16:creationId xmlns:a16="http://schemas.microsoft.com/office/drawing/2014/main" id="{D096A2AB-2016-444C-9118-7B19AA2C2196}"/>
              </a:ext>
            </a:extLst>
          </p:cNvPr>
          <p:cNvCxnSpPr>
            <a:cxnSpLocks/>
          </p:cNvCxnSpPr>
          <p:nvPr/>
        </p:nvCxnSpPr>
        <p:spPr>
          <a:xfrm flipV="1">
            <a:off x="7276858" y="3028207"/>
            <a:ext cx="899477" cy="51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EB38E88B-A993-43B2-BCD6-5582DA00403E}"/>
              </a:ext>
            </a:extLst>
          </p:cNvPr>
          <p:cNvCxnSpPr/>
          <p:nvPr/>
        </p:nvCxnSpPr>
        <p:spPr>
          <a:xfrm>
            <a:off x="7276858" y="3763196"/>
            <a:ext cx="825623" cy="50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C48DA79-BB86-4906-9A46-E2AA48450E12}"/>
              </a:ext>
            </a:extLst>
          </p:cNvPr>
          <p:cNvSpPr txBox="1"/>
          <p:nvPr/>
        </p:nvSpPr>
        <p:spPr>
          <a:xfrm>
            <a:off x="8515164" y="2485411"/>
            <a:ext cx="2244572" cy="646331"/>
          </a:xfrm>
          <a:prstGeom prst="rect">
            <a:avLst/>
          </a:prstGeom>
          <a:noFill/>
        </p:spPr>
        <p:txBody>
          <a:bodyPr wrap="square" rtlCol="0">
            <a:spAutoFit/>
          </a:bodyPr>
          <a:lstStyle/>
          <a:p>
            <a:r>
              <a:rPr lang="ko-KR" altLang="en-US" dirty="0">
                <a:latin typeface="배달의민족 주아" panose="02020603020101020101" pitchFamily="18" charset="-127"/>
                <a:ea typeface="배달의민족 주아" panose="02020603020101020101" pitchFamily="18" charset="-127"/>
              </a:rPr>
              <a:t>습관 조회</a:t>
            </a:r>
            <a:endParaRPr lang="en-US" altLang="ko-KR" dirty="0">
              <a:latin typeface="배달의민족 주아" panose="02020603020101020101" pitchFamily="18" charset="-127"/>
              <a:ea typeface="배달의민족 주아" panose="02020603020101020101" pitchFamily="18" charset="-127"/>
            </a:endParaRPr>
          </a:p>
          <a:p>
            <a:r>
              <a:rPr lang="ko-KR" altLang="en-US" dirty="0">
                <a:latin typeface="배달의민족 주아" panose="02020603020101020101" pitchFamily="18" charset="-127"/>
                <a:ea typeface="배달의민족 주아" panose="02020603020101020101" pitchFamily="18" charset="-127"/>
              </a:rPr>
              <a:t>응원 메시지 반영 </a:t>
            </a:r>
          </a:p>
        </p:txBody>
      </p:sp>
      <p:sp>
        <p:nvSpPr>
          <p:cNvPr id="27" name="TextBox 26">
            <a:extLst>
              <a:ext uri="{FF2B5EF4-FFF2-40B4-BE49-F238E27FC236}">
                <a16:creationId xmlns:a16="http://schemas.microsoft.com/office/drawing/2014/main" id="{832C3D39-37C9-45DA-8001-F87277636968}"/>
              </a:ext>
            </a:extLst>
          </p:cNvPr>
          <p:cNvSpPr txBox="1"/>
          <p:nvPr/>
        </p:nvSpPr>
        <p:spPr>
          <a:xfrm>
            <a:off x="8515164" y="4269223"/>
            <a:ext cx="2244572" cy="369332"/>
          </a:xfrm>
          <a:prstGeom prst="rect">
            <a:avLst/>
          </a:prstGeom>
          <a:noFill/>
        </p:spPr>
        <p:txBody>
          <a:bodyPr wrap="square" rtlCol="0">
            <a:spAutoFit/>
          </a:bodyPr>
          <a:lstStyle/>
          <a:p>
            <a:r>
              <a:rPr lang="ko-KR" altLang="en-US" dirty="0">
                <a:latin typeface="배달의민족 주아" panose="02020603020101020101" pitchFamily="18" charset="-127"/>
                <a:ea typeface="배달의민족 주아" panose="02020603020101020101" pitchFamily="18" charset="-127"/>
              </a:rPr>
              <a:t>알림 주기 조절</a:t>
            </a:r>
            <a:endParaRPr lang="en-US" altLang="ko-KR" dirty="0">
              <a:latin typeface="배달의민족 주아" panose="02020603020101020101" pitchFamily="18" charset="-127"/>
              <a:ea typeface="배달의민족 주아" panose="02020603020101020101" pitchFamily="18" charset="-127"/>
            </a:endParaRPr>
          </a:p>
        </p:txBody>
      </p:sp>
      <p:pic>
        <p:nvPicPr>
          <p:cNvPr id="16" name="그림 15">
            <a:extLst>
              <a:ext uri="{FF2B5EF4-FFF2-40B4-BE49-F238E27FC236}">
                <a16:creationId xmlns:a16="http://schemas.microsoft.com/office/drawing/2014/main" id="{211A3623-BB84-4687-ACE2-9B846D622D07}"/>
              </a:ext>
            </a:extLst>
          </p:cNvPr>
          <p:cNvPicPr>
            <a:picLocks noChangeAspect="1"/>
          </p:cNvPicPr>
          <p:nvPr/>
        </p:nvPicPr>
        <p:blipFill>
          <a:blip r:embed="rId3"/>
          <a:stretch>
            <a:fillRect/>
          </a:stretch>
        </p:blipFill>
        <p:spPr>
          <a:xfrm>
            <a:off x="634268" y="1806912"/>
            <a:ext cx="1824848" cy="3244174"/>
          </a:xfrm>
          <a:prstGeom prst="rect">
            <a:avLst/>
          </a:prstGeom>
        </p:spPr>
      </p:pic>
    </p:spTree>
    <p:extLst>
      <p:ext uri="{BB962C8B-B14F-4D97-AF65-F5344CB8AC3E}">
        <p14:creationId xmlns:p14="http://schemas.microsoft.com/office/powerpoint/2010/main" val="409576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1BFC5-D5F4-4624-8E0C-87865A87E6C3}"/>
              </a:ext>
            </a:extLst>
          </p:cNvPr>
          <p:cNvSpPr txBox="1">
            <a:spLocks noChangeArrowheads="1"/>
          </p:cNvSpPr>
          <p:nvPr/>
        </p:nvSpPr>
        <p:spPr bwMode="auto">
          <a:xfrm>
            <a:off x="3282950" y="2836863"/>
            <a:ext cx="62595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sz="6000" dirty="0">
                <a:latin typeface="배달의민족 주아" panose="02020603020101020101" pitchFamily="18" charset="-127"/>
                <a:ea typeface="배달의민족 주아" panose="02020603020101020101" pitchFamily="18" charset="-127"/>
              </a:rPr>
              <a:t>2. </a:t>
            </a:r>
            <a:r>
              <a:rPr kumimoji="0" lang="ko-KR" altLang="en-US" sz="6000" dirty="0">
                <a:latin typeface="배달의민족 주아" panose="02020603020101020101" pitchFamily="18" charset="-127"/>
                <a:ea typeface="배달의민족 주아" panose="02020603020101020101" pitchFamily="18" charset="-127"/>
              </a:rPr>
              <a:t>금주 활동 및 점검</a:t>
            </a:r>
          </a:p>
        </p:txBody>
      </p:sp>
      <p:sp>
        <p:nvSpPr>
          <p:cNvPr id="14339" name="TextBox 5">
            <a:extLst>
              <a:ext uri="{FF2B5EF4-FFF2-40B4-BE49-F238E27FC236}">
                <a16:creationId xmlns:a16="http://schemas.microsoft.com/office/drawing/2014/main" id="{5D9B5C7F-55EC-484D-81BA-A50BB1D012AE}"/>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9243816C-D167-4A45-9A9A-EC5C81B0DA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FED77219-EDCC-403F-AB9A-D6E319E2B23F}"/>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4342" name="제목 1">
            <a:extLst>
              <a:ext uri="{FF2B5EF4-FFF2-40B4-BE49-F238E27FC236}">
                <a16:creationId xmlns:a16="http://schemas.microsoft.com/office/drawing/2014/main" id="{372AB7AC-2761-49F4-B4B2-19F3848F3402}"/>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AD831-D53F-4493-9AD0-44F2AD807A7B}"/>
              </a:ext>
            </a:extLst>
          </p:cNvPr>
          <p:cNvSpPr txBox="1">
            <a:spLocks noChangeArrowheads="1"/>
          </p:cNvSpPr>
          <p:nvPr/>
        </p:nvSpPr>
        <p:spPr bwMode="auto">
          <a:xfrm>
            <a:off x="2730794" y="1422184"/>
            <a:ext cx="43449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sz="6000" dirty="0">
                <a:latin typeface="배달의민족 주아" panose="02020603020101020101" pitchFamily="18" charset="-127"/>
                <a:ea typeface="배달의민족 주아" panose="02020603020101020101" pitchFamily="18" charset="-127"/>
              </a:rPr>
              <a:t>1. Feed Back</a:t>
            </a:r>
            <a:endParaRPr kumimoji="0" lang="ko-KR" altLang="en-US" sz="6000" dirty="0">
              <a:latin typeface="배달의민족 주아" panose="02020603020101020101" pitchFamily="18" charset="-127"/>
              <a:ea typeface="배달의민족 주아" panose="02020603020101020101" pitchFamily="18" charset="-127"/>
            </a:endParaRPr>
          </a:p>
        </p:txBody>
      </p:sp>
      <p:sp>
        <p:nvSpPr>
          <p:cNvPr id="3075" name="TextBox 5">
            <a:extLst>
              <a:ext uri="{FF2B5EF4-FFF2-40B4-BE49-F238E27FC236}">
                <a16:creationId xmlns:a16="http://schemas.microsoft.com/office/drawing/2014/main" id="{8BB7355B-2731-40CD-9491-8ADC1E939156}"/>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DEE263A0-8DED-406E-BCCD-68A431066F7A}"/>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425660A0-A2E5-47DA-A4A0-93B438D4FFD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078" name="제목 1">
            <a:extLst>
              <a:ext uri="{FF2B5EF4-FFF2-40B4-BE49-F238E27FC236}">
                <a16:creationId xmlns:a16="http://schemas.microsoft.com/office/drawing/2014/main" id="{5A6B6A4E-22CB-4A2C-97E3-E15CDA3FAC66}"/>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sp>
        <p:nvSpPr>
          <p:cNvPr id="9" name="TextBox 8">
            <a:extLst>
              <a:ext uri="{FF2B5EF4-FFF2-40B4-BE49-F238E27FC236}">
                <a16:creationId xmlns:a16="http://schemas.microsoft.com/office/drawing/2014/main" id="{5B6A3FD3-EBD4-44FC-A406-8B3D958A22EA}"/>
              </a:ext>
            </a:extLst>
          </p:cNvPr>
          <p:cNvSpPr txBox="1">
            <a:spLocks noChangeArrowheads="1"/>
          </p:cNvSpPr>
          <p:nvPr/>
        </p:nvSpPr>
        <p:spPr bwMode="auto">
          <a:xfrm>
            <a:off x="2730794" y="4433671"/>
            <a:ext cx="63833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sz="6000" dirty="0">
                <a:latin typeface="배달의민족 주아" panose="02020603020101020101" pitchFamily="18" charset="-127"/>
                <a:ea typeface="배달의민족 주아" panose="02020603020101020101" pitchFamily="18" charset="-127"/>
              </a:rPr>
              <a:t>3. Q&amp;A</a:t>
            </a:r>
            <a:endParaRPr kumimoji="0" lang="ko-KR" altLang="en-US" sz="6000" dirty="0">
              <a:latin typeface="배달의민족 주아" panose="02020603020101020101" pitchFamily="18" charset="-127"/>
              <a:ea typeface="배달의민족 주아" panose="02020603020101020101" pitchFamily="18" charset="-127"/>
            </a:endParaRPr>
          </a:p>
        </p:txBody>
      </p:sp>
      <p:sp>
        <p:nvSpPr>
          <p:cNvPr id="10" name="TextBox 9">
            <a:extLst>
              <a:ext uri="{FF2B5EF4-FFF2-40B4-BE49-F238E27FC236}">
                <a16:creationId xmlns:a16="http://schemas.microsoft.com/office/drawing/2014/main" id="{32D8B5AF-EC55-44CF-A3CD-9F442DF2830C}"/>
              </a:ext>
            </a:extLst>
          </p:cNvPr>
          <p:cNvSpPr txBox="1">
            <a:spLocks noChangeArrowheads="1"/>
          </p:cNvSpPr>
          <p:nvPr/>
        </p:nvSpPr>
        <p:spPr bwMode="auto">
          <a:xfrm>
            <a:off x="2706981" y="2928721"/>
            <a:ext cx="6350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sz="6000" dirty="0">
                <a:latin typeface="배달의민족 주아" panose="02020603020101020101" pitchFamily="18" charset="-127"/>
                <a:ea typeface="배달의민족 주아" panose="02020603020101020101" pitchFamily="18" charset="-127"/>
              </a:rPr>
              <a:t>2. </a:t>
            </a:r>
            <a:r>
              <a:rPr kumimoji="0" lang="ko-KR" altLang="en-US" sz="6000" dirty="0">
                <a:latin typeface="배달의민족 주아" panose="02020603020101020101" pitchFamily="18" charset="-127"/>
                <a:ea typeface="배달의민족 주아" panose="02020603020101020101" pitchFamily="18" charset="-127"/>
              </a:rPr>
              <a:t>금주 활동 및 점검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8B13396B-894A-471E-A6A3-E9E51839B10D}"/>
              </a:ext>
            </a:extLst>
          </p:cNvPr>
          <p:cNvSpPr txBox="1">
            <a:spLocks noChangeArrowheads="1"/>
          </p:cNvSpPr>
          <p:nvPr/>
        </p:nvSpPr>
        <p:spPr bwMode="auto">
          <a:xfrm>
            <a:off x="2039937" y="1638738"/>
            <a:ext cx="811212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이승찬</a:t>
            </a:r>
            <a:endParaRPr kumimoji="0" lang="en-US" altLang="ko-KR" sz="3200" dirty="0">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en-US" altLang="ko-KR" sz="3200" dirty="0">
                <a:latin typeface="배달의민족 주아" panose="02020603020101020101" pitchFamily="18" charset="-127"/>
                <a:ea typeface="배달의민족 주아" panose="02020603020101020101" pitchFamily="18" charset="-127"/>
              </a:rPr>
              <a:t>UI</a:t>
            </a:r>
          </a:p>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이정원</a:t>
            </a:r>
            <a:endParaRPr kumimoji="0" lang="en-US" altLang="ko-KR" sz="3200" dirty="0">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ko-KR" altLang="en-US" sz="3200" dirty="0">
                <a:latin typeface="배달의민족 주아" panose="02020603020101020101" pitchFamily="18" charset="-127"/>
                <a:ea typeface="배달의민족 주아" panose="02020603020101020101" pitchFamily="18" charset="-127"/>
              </a:rPr>
              <a:t>서비스 주기 구체화</a:t>
            </a: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이정민</a:t>
            </a:r>
          </a:p>
          <a:p>
            <a:pPr marL="914400" lvl="1" indent="-457200" eaLnBrk="1" hangingPunct="1">
              <a:buFont typeface="Arial" panose="020B0604020202020204" pitchFamily="34" charset="0"/>
              <a:buChar char="•"/>
            </a:pPr>
            <a:r>
              <a:rPr kumimoji="0" lang="ko-KR" altLang="en-US" sz="3200" dirty="0">
                <a:latin typeface="배달의민족 주아" panose="02020603020101020101" pitchFamily="18" charset="-127"/>
                <a:ea typeface="배달의민족 주아" panose="02020603020101020101" pitchFamily="18" charset="-127"/>
              </a:rPr>
              <a:t>비선형 회귀 분석</a:t>
            </a:r>
            <a:endParaRPr kumimoji="0" lang="en-US" altLang="ko-KR" sz="3200" dirty="0">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ko-KR" altLang="en-US" sz="3200" dirty="0">
                <a:latin typeface="배달의민족 주아" panose="02020603020101020101" pitchFamily="18" charset="-127"/>
                <a:ea typeface="배달의민족 주아" panose="02020603020101020101" pitchFamily="18" charset="-127"/>
              </a:rPr>
              <a:t>그래프 시각화</a:t>
            </a:r>
            <a:endParaRPr kumimoji="0" lang="en-US" altLang="ko-KR" sz="3200" dirty="0">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en-US" altLang="ko-KR" sz="3200" dirty="0">
                <a:latin typeface="배달의민족 주아" panose="02020603020101020101" pitchFamily="18" charset="-127"/>
                <a:ea typeface="배달의민족 주아" panose="02020603020101020101" pitchFamily="18" charset="-127"/>
              </a:rPr>
              <a:t>UI </a:t>
            </a:r>
            <a:r>
              <a:rPr kumimoji="0" lang="ko-KR" altLang="en-US" sz="3200" dirty="0">
                <a:latin typeface="배달의민족 주아" panose="02020603020101020101" pitchFamily="18" charset="-127"/>
                <a:ea typeface="배달의민족 주아" panose="02020603020101020101" pitchFamily="18" charset="-127"/>
              </a:rPr>
              <a:t>프로젝트 서비스 이식</a:t>
            </a:r>
            <a:endParaRPr kumimoji="0" lang="en-US" altLang="ko-KR" sz="32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3936235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8B13396B-894A-471E-A6A3-E9E51839B10D}"/>
              </a:ext>
            </a:extLst>
          </p:cNvPr>
          <p:cNvSpPr txBox="1">
            <a:spLocks noChangeArrowheads="1"/>
          </p:cNvSpPr>
          <p:nvPr/>
        </p:nvSpPr>
        <p:spPr bwMode="auto">
          <a:xfrm>
            <a:off x="2039937" y="1638738"/>
            <a:ext cx="811212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이승찬</a:t>
            </a:r>
            <a:endParaRPr kumimoji="0" lang="en-US" altLang="ko-KR" sz="3200" dirty="0">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en-US" altLang="ko-KR" sz="3200" dirty="0">
                <a:latin typeface="배달의민족 주아" panose="02020603020101020101" pitchFamily="18" charset="-127"/>
                <a:ea typeface="배달의민족 주아" panose="02020603020101020101" pitchFamily="18" charset="-127"/>
              </a:rPr>
              <a:t>UI</a:t>
            </a:r>
          </a:p>
          <a:p>
            <a:pPr eaLnBrk="1" hangingPunct="1">
              <a:buAutoNum type="arabicPeriod"/>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이정원</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서비스 주기 구체화</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eaLnBrk="1" hangingPunct="1">
              <a:buAutoNum type="arabicPeriod"/>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이정민</a:t>
            </a:r>
          </a:p>
          <a:p>
            <a:pPr marL="914400" lvl="1" indent="-457200" eaLnBrk="1" hangingPunct="1">
              <a:buFont typeface="Arial" panose="020B0604020202020204" pitchFamily="34" charset="0"/>
              <a:buChar char="•"/>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비선형 회귀 분석</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그래프 시각화</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rPr>
              <a:t>UI</a:t>
            </a: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 프로젝트 서비스 이식</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955797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10" name="그림 9">
            <a:extLst>
              <a:ext uri="{FF2B5EF4-FFF2-40B4-BE49-F238E27FC236}">
                <a16:creationId xmlns:a16="http://schemas.microsoft.com/office/drawing/2014/main" id="{22D3F6B2-6097-4491-AADD-E6D75C967E1E}"/>
              </a:ext>
            </a:extLst>
          </p:cNvPr>
          <p:cNvPicPr>
            <a:picLocks noChangeAspect="1"/>
          </p:cNvPicPr>
          <p:nvPr/>
        </p:nvPicPr>
        <p:blipFill>
          <a:blip r:embed="rId2"/>
          <a:stretch>
            <a:fillRect/>
          </a:stretch>
        </p:blipFill>
        <p:spPr>
          <a:xfrm>
            <a:off x="1148751" y="1148234"/>
            <a:ext cx="9894498" cy="4561532"/>
          </a:xfrm>
          <a:prstGeom prst="rect">
            <a:avLst/>
          </a:prstGeom>
        </p:spPr>
      </p:pic>
      <p:sp>
        <p:nvSpPr>
          <p:cNvPr id="12" name="직사각형 11">
            <a:extLst>
              <a:ext uri="{FF2B5EF4-FFF2-40B4-BE49-F238E27FC236}">
                <a16:creationId xmlns:a16="http://schemas.microsoft.com/office/drawing/2014/main" id="{A153C4C8-79FA-4BAF-8A6A-B8F126097BD4}"/>
              </a:ext>
            </a:extLst>
          </p:cNvPr>
          <p:cNvSpPr/>
          <p:nvPr/>
        </p:nvSpPr>
        <p:spPr>
          <a:xfrm>
            <a:off x="8336130" y="1331651"/>
            <a:ext cx="363985" cy="437811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66736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13" name="TextBox 12">
            <a:extLst>
              <a:ext uri="{FF2B5EF4-FFF2-40B4-BE49-F238E27FC236}">
                <a16:creationId xmlns:a16="http://schemas.microsoft.com/office/drawing/2014/main" id="{2FE1885A-25EF-412B-8995-9BCB740F1D2C}"/>
              </a:ext>
            </a:extLst>
          </p:cNvPr>
          <p:cNvSpPr txBox="1"/>
          <p:nvPr/>
        </p:nvSpPr>
        <p:spPr>
          <a:xfrm>
            <a:off x="1397794" y="1061869"/>
            <a:ext cx="8714065" cy="3477875"/>
          </a:xfrm>
          <a:prstGeom prst="rect">
            <a:avLst/>
          </a:prstGeom>
          <a:noFill/>
        </p:spPr>
        <p:txBody>
          <a:bodyPr wrap="square" rtlCol="0">
            <a:spAutoFit/>
          </a:bodyPr>
          <a:lstStyle/>
          <a:p>
            <a:r>
              <a:rPr lang="en-US" altLang="ko-KR" sz="2800" dirty="0">
                <a:latin typeface="배달의민족 주아" panose="02020603020101020101" pitchFamily="18" charset="-127"/>
                <a:ea typeface="배달의민족 주아" panose="02020603020101020101" pitchFamily="18" charset="-127"/>
              </a:rPr>
              <a:t>UI </a:t>
            </a:r>
            <a:r>
              <a:rPr lang="ko-KR" altLang="en-US" sz="2800" dirty="0" err="1">
                <a:latin typeface="배달의민족 주아" panose="02020603020101020101" pitchFamily="18" charset="-127"/>
                <a:ea typeface="배달의민족 주아" panose="02020603020101020101" pitchFamily="18" charset="-127"/>
              </a:rPr>
              <a:t>리팩토링</a:t>
            </a:r>
            <a:r>
              <a:rPr lang="ko-KR" altLang="en-US" sz="2800" dirty="0">
                <a:latin typeface="배달의민족 주아" panose="02020603020101020101" pitchFamily="18" charset="-127"/>
                <a:ea typeface="배달의민족 주아" panose="02020603020101020101" pitchFamily="18" charset="-127"/>
              </a:rPr>
              <a:t> </a:t>
            </a:r>
            <a:r>
              <a:rPr lang="en-US" altLang="ko-KR" sz="2800" dirty="0">
                <a:latin typeface="배달의민족 주아" panose="02020603020101020101" pitchFamily="18" charset="-127"/>
                <a:ea typeface="배달의민족 주아" panose="02020603020101020101" pitchFamily="18" charset="-127"/>
              </a:rPr>
              <a:t>&amp; </a:t>
            </a:r>
            <a:r>
              <a:rPr lang="ko-KR" altLang="en-US" sz="2800" dirty="0">
                <a:latin typeface="배달의민족 주아" panose="02020603020101020101" pitchFamily="18" charset="-127"/>
                <a:ea typeface="배달의민족 주아" panose="02020603020101020101" pitchFamily="18" charset="-127"/>
              </a:rPr>
              <a:t>추가기능</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DB related class refactoring &amp; bug fix</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Simple dialog version change.</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Set home button click event and refresh fragment.</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Replace from habit description to habit due</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No input error handling</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Animation</a:t>
            </a: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391288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2" name="그림 1">
            <a:extLst>
              <a:ext uri="{FF2B5EF4-FFF2-40B4-BE49-F238E27FC236}">
                <a16:creationId xmlns:a16="http://schemas.microsoft.com/office/drawing/2014/main" id="{36E459AC-06C4-4BD1-AC34-208BBA291E66}"/>
              </a:ext>
            </a:extLst>
          </p:cNvPr>
          <p:cNvPicPr>
            <a:picLocks noChangeAspect="1"/>
          </p:cNvPicPr>
          <p:nvPr/>
        </p:nvPicPr>
        <p:blipFill rotWithShape="1">
          <a:blip r:embed="rId2"/>
          <a:srcRect l="3794" t="31148"/>
          <a:stretch/>
        </p:blipFill>
        <p:spPr>
          <a:xfrm>
            <a:off x="6272082" y="1704609"/>
            <a:ext cx="4187759" cy="800101"/>
          </a:xfrm>
          <a:prstGeom prst="rect">
            <a:avLst/>
          </a:prstGeom>
        </p:spPr>
      </p:pic>
      <p:pic>
        <p:nvPicPr>
          <p:cNvPr id="4" name="그림 3">
            <a:extLst>
              <a:ext uri="{FF2B5EF4-FFF2-40B4-BE49-F238E27FC236}">
                <a16:creationId xmlns:a16="http://schemas.microsoft.com/office/drawing/2014/main" id="{DBA2A530-0B27-4EF6-8B8E-912CC0892C36}"/>
              </a:ext>
            </a:extLst>
          </p:cNvPr>
          <p:cNvPicPr>
            <a:picLocks noChangeAspect="1"/>
          </p:cNvPicPr>
          <p:nvPr/>
        </p:nvPicPr>
        <p:blipFill>
          <a:blip r:embed="rId3"/>
          <a:stretch>
            <a:fillRect/>
          </a:stretch>
        </p:blipFill>
        <p:spPr>
          <a:xfrm>
            <a:off x="6239493" y="2785712"/>
            <a:ext cx="4762500" cy="800100"/>
          </a:xfrm>
          <a:prstGeom prst="rect">
            <a:avLst/>
          </a:prstGeom>
        </p:spPr>
      </p:pic>
      <p:pic>
        <p:nvPicPr>
          <p:cNvPr id="5" name="그림 4">
            <a:extLst>
              <a:ext uri="{FF2B5EF4-FFF2-40B4-BE49-F238E27FC236}">
                <a16:creationId xmlns:a16="http://schemas.microsoft.com/office/drawing/2014/main" id="{76D75BC3-DC0D-47BD-BFD7-38EF5E41A89D}"/>
              </a:ext>
            </a:extLst>
          </p:cNvPr>
          <p:cNvPicPr>
            <a:picLocks noChangeAspect="1"/>
          </p:cNvPicPr>
          <p:nvPr/>
        </p:nvPicPr>
        <p:blipFill>
          <a:blip r:embed="rId4"/>
          <a:stretch>
            <a:fillRect/>
          </a:stretch>
        </p:blipFill>
        <p:spPr>
          <a:xfrm>
            <a:off x="6239493" y="3866813"/>
            <a:ext cx="4457700" cy="704850"/>
          </a:xfrm>
          <a:prstGeom prst="rect">
            <a:avLst/>
          </a:prstGeom>
        </p:spPr>
      </p:pic>
      <p:sp>
        <p:nvSpPr>
          <p:cNvPr id="13" name="TextBox 12">
            <a:extLst>
              <a:ext uri="{FF2B5EF4-FFF2-40B4-BE49-F238E27FC236}">
                <a16:creationId xmlns:a16="http://schemas.microsoft.com/office/drawing/2014/main" id="{74D93C80-9C6A-4B23-B491-62FF120ABF39}"/>
              </a:ext>
            </a:extLst>
          </p:cNvPr>
          <p:cNvSpPr txBox="1"/>
          <p:nvPr/>
        </p:nvSpPr>
        <p:spPr>
          <a:xfrm>
            <a:off x="1397794" y="1061869"/>
            <a:ext cx="4457701" cy="4585871"/>
          </a:xfrm>
          <a:prstGeom prst="rect">
            <a:avLst/>
          </a:prstGeom>
          <a:noFill/>
        </p:spPr>
        <p:txBody>
          <a:bodyPr wrap="square" rtlCol="0">
            <a:spAutoFit/>
          </a:bodyPr>
          <a:lstStyle/>
          <a:p>
            <a:r>
              <a:rPr lang="en-US" altLang="ko-KR" sz="2800" dirty="0">
                <a:latin typeface="배달의민족 주아" panose="02020603020101020101" pitchFamily="18" charset="-127"/>
                <a:ea typeface="배달의민족 주아" panose="02020603020101020101" pitchFamily="18" charset="-127"/>
              </a:rPr>
              <a:t>UI </a:t>
            </a:r>
            <a:r>
              <a:rPr lang="ko-KR" altLang="en-US" sz="2800" dirty="0" err="1">
                <a:latin typeface="배달의민족 주아" panose="02020603020101020101" pitchFamily="18" charset="-127"/>
                <a:ea typeface="배달의민족 주아" panose="02020603020101020101" pitchFamily="18" charset="-127"/>
              </a:rPr>
              <a:t>리팩토링</a:t>
            </a:r>
            <a:r>
              <a:rPr lang="ko-KR" altLang="en-US" sz="2800" dirty="0">
                <a:latin typeface="배달의민족 주아" panose="02020603020101020101" pitchFamily="18" charset="-127"/>
                <a:ea typeface="배달의민족 주아" panose="02020603020101020101" pitchFamily="18" charset="-127"/>
              </a:rPr>
              <a:t> </a:t>
            </a:r>
            <a:r>
              <a:rPr lang="en-US" altLang="ko-KR" sz="2800" dirty="0">
                <a:latin typeface="배달의민족 주아" panose="02020603020101020101" pitchFamily="18" charset="-127"/>
                <a:ea typeface="배달의민족 주아" panose="02020603020101020101" pitchFamily="18" charset="-127"/>
              </a:rPr>
              <a:t>&amp; </a:t>
            </a:r>
            <a:r>
              <a:rPr lang="ko-KR" altLang="en-US" sz="2800" dirty="0">
                <a:latin typeface="배달의민족 주아" panose="02020603020101020101" pitchFamily="18" charset="-127"/>
                <a:ea typeface="배달의민족 주아" panose="02020603020101020101" pitchFamily="18" charset="-127"/>
              </a:rPr>
              <a:t>추가기능</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DB related class refactoring &amp; bug fix</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Simple dialog version change.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Set home button click event and refresh fragment.</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Replace from habit description to habit due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No input error handling</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Animation</a:t>
            </a: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1108779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5" name="그림 4">
            <a:extLst>
              <a:ext uri="{FF2B5EF4-FFF2-40B4-BE49-F238E27FC236}">
                <a16:creationId xmlns:a16="http://schemas.microsoft.com/office/drawing/2014/main" id="{78F3E3D2-424E-4372-A2C3-CAF5D8D457EE}"/>
              </a:ext>
            </a:extLst>
          </p:cNvPr>
          <p:cNvPicPr>
            <a:picLocks noChangeAspect="1"/>
          </p:cNvPicPr>
          <p:nvPr/>
        </p:nvPicPr>
        <p:blipFill>
          <a:blip r:embed="rId3"/>
          <a:stretch>
            <a:fillRect/>
          </a:stretch>
        </p:blipFill>
        <p:spPr>
          <a:xfrm>
            <a:off x="7230203" y="925909"/>
            <a:ext cx="2815977" cy="5006182"/>
          </a:xfrm>
          <a:prstGeom prst="rect">
            <a:avLst/>
          </a:prstGeom>
        </p:spPr>
      </p:pic>
      <p:sp>
        <p:nvSpPr>
          <p:cNvPr id="13" name="TextBox 12">
            <a:extLst>
              <a:ext uri="{FF2B5EF4-FFF2-40B4-BE49-F238E27FC236}">
                <a16:creationId xmlns:a16="http://schemas.microsoft.com/office/drawing/2014/main" id="{79EF55D1-91DC-400F-980F-4E20A7BFB562}"/>
              </a:ext>
            </a:extLst>
          </p:cNvPr>
          <p:cNvSpPr txBox="1"/>
          <p:nvPr/>
        </p:nvSpPr>
        <p:spPr>
          <a:xfrm>
            <a:off x="1397794" y="1061869"/>
            <a:ext cx="4457701" cy="4585871"/>
          </a:xfrm>
          <a:prstGeom prst="rect">
            <a:avLst/>
          </a:prstGeom>
          <a:noFill/>
        </p:spPr>
        <p:txBody>
          <a:bodyPr wrap="square" rtlCol="0">
            <a:spAutoFit/>
          </a:bodyPr>
          <a:lstStyle/>
          <a:p>
            <a:r>
              <a:rPr lang="en-US" altLang="ko-KR" sz="2800" dirty="0">
                <a:latin typeface="배달의민족 주아" panose="02020603020101020101" pitchFamily="18" charset="-127"/>
                <a:ea typeface="배달의민족 주아" panose="02020603020101020101" pitchFamily="18" charset="-127"/>
              </a:rPr>
              <a:t>UI </a:t>
            </a:r>
            <a:r>
              <a:rPr lang="ko-KR" altLang="en-US" sz="2800" dirty="0" err="1">
                <a:latin typeface="배달의민족 주아" panose="02020603020101020101" pitchFamily="18" charset="-127"/>
                <a:ea typeface="배달의민족 주아" panose="02020603020101020101" pitchFamily="18" charset="-127"/>
              </a:rPr>
              <a:t>리팩토링</a:t>
            </a:r>
            <a:r>
              <a:rPr lang="ko-KR" altLang="en-US" sz="2800" dirty="0">
                <a:latin typeface="배달의민족 주아" panose="02020603020101020101" pitchFamily="18" charset="-127"/>
                <a:ea typeface="배달의민족 주아" panose="02020603020101020101" pitchFamily="18" charset="-127"/>
              </a:rPr>
              <a:t> </a:t>
            </a:r>
            <a:r>
              <a:rPr lang="en-US" altLang="ko-KR" sz="2800" dirty="0">
                <a:latin typeface="배달의민족 주아" panose="02020603020101020101" pitchFamily="18" charset="-127"/>
                <a:ea typeface="배달의민족 주아" panose="02020603020101020101" pitchFamily="18" charset="-127"/>
              </a:rPr>
              <a:t>&amp; </a:t>
            </a:r>
            <a:r>
              <a:rPr lang="ko-KR" altLang="en-US" sz="2800" dirty="0">
                <a:latin typeface="배달의민족 주아" panose="02020603020101020101" pitchFamily="18" charset="-127"/>
                <a:ea typeface="배달의민족 주아" panose="02020603020101020101" pitchFamily="18" charset="-127"/>
              </a:rPr>
              <a:t>추가기능</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DB related class refactoring &amp; bug fix</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Simple dialog version change.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Set home button click event and refresh fragment.</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Replace from habit description to habit due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No input error handling</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Animation</a:t>
            </a: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70727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2" name="그림 1">
            <a:extLst>
              <a:ext uri="{FF2B5EF4-FFF2-40B4-BE49-F238E27FC236}">
                <a16:creationId xmlns:a16="http://schemas.microsoft.com/office/drawing/2014/main" id="{7DF4DAA5-AABA-4323-9BC9-E914F6F85A8F}"/>
              </a:ext>
            </a:extLst>
          </p:cNvPr>
          <p:cNvPicPr>
            <a:picLocks noChangeAspect="1"/>
          </p:cNvPicPr>
          <p:nvPr/>
        </p:nvPicPr>
        <p:blipFill>
          <a:blip r:embed="rId2"/>
          <a:stretch>
            <a:fillRect/>
          </a:stretch>
        </p:blipFill>
        <p:spPr>
          <a:xfrm>
            <a:off x="5939501" y="1943341"/>
            <a:ext cx="5753100" cy="1790700"/>
          </a:xfrm>
          <a:prstGeom prst="rect">
            <a:avLst/>
          </a:prstGeom>
        </p:spPr>
      </p:pic>
      <p:sp>
        <p:nvSpPr>
          <p:cNvPr id="10" name="TextBox 9">
            <a:extLst>
              <a:ext uri="{FF2B5EF4-FFF2-40B4-BE49-F238E27FC236}">
                <a16:creationId xmlns:a16="http://schemas.microsoft.com/office/drawing/2014/main" id="{25774FD0-64E3-4258-A3C2-D38053C4A8F0}"/>
              </a:ext>
            </a:extLst>
          </p:cNvPr>
          <p:cNvSpPr txBox="1"/>
          <p:nvPr/>
        </p:nvSpPr>
        <p:spPr>
          <a:xfrm>
            <a:off x="1397794" y="1061869"/>
            <a:ext cx="4457701" cy="4585871"/>
          </a:xfrm>
          <a:prstGeom prst="rect">
            <a:avLst/>
          </a:prstGeom>
          <a:noFill/>
        </p:spPr>
        <p:txBody>
          <a:bodyPr wrap="square" rtlCol="0">
            <a:spAutoFit/>
          </a:bodyPr>
          <a:lstStyle/>
          <a:p>
            <a:r>
              <a:rPr lang="en-US" altLang="ko-KR" sz="2800" dirty="0">
                <a:latin typeface="배달의민족 주아" panose="02020603020101020101" pitchFamily="18" charset="-127"/>
                <a:ea typeface="배달의민족 주아" panose="02020603020101020101" pitchFamily="18" charset="-127"/>
              </a:rPr>
              <a:t>UI </a:t>
            </a:r>
            <a:r>
              <a:rPr lang="ko-KR" altLang="en-US" sz="2800" dirty="0" err="1">
                <a:latin typeface="배달의민족 주아" panose="02020603020101020101" pitchFamily="18" charset="-127"/>
                <a:ea typeface="배달의민족 주아" panose="02020603020101020101" pitchFamily="18" charset="-127"/>
              </a:rPr>
              <a:t>리팩토링</a:t>
            </a:r>
            <a:r>
              <a:rPr lang="ko-KR" altLang="en-US" sz="2800" dirty="0">
                <a:latin typeface="배달의민족 주아" panose="02020603020101020101" pitchFamily="18" charset="-127"/>
                <a:ea typeface="배달의민족 주아" panose="02020603020101020101" pitchFamily="18" charset="-127"/>
              </a:rPr>
              <a:t> </a:t>
            </a:r>
            <a:r>
              <a:rPr lang="en-US" altLang="ko-KR" sz="2800" dirty="0">
                <a:latin typeface="배달의민족 주아" panose="02020603020101020101" pitchFamily="18" charset="-127"/>
                <a:ea typeface="배달의민족 주아" panose="02020603020101020101" pitchFamily="18" charset="-127"/>
              </a:rPr>
              <a:t>&amp; </a:t>
            </a:r>
            <a:r>
              <a:rPr lang="ko-KR" altLang="en-US" sz="2800" dirty="0">
                <a:latin typeface="배달의민족 주아" panose="02020603020101020101" pitchFamily="18" charset="-127"/>
                <a:ea typeface="배달의민족 주아" panose="02020603020101020101" pitchFamily="18" charset="-127"/>
              </a:rPr>
              <a:t>추가기능</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DB related class refactoring &amp; bug fix</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Simple dialog version change.</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Set home button click event and refresh fragment.</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Replace from habit description to habit due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No input error handling</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Animation</a:t>
            </a: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2585238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2" name="그림 1">
            <a:extLst>
              <a:ext uri="{FF2B5EF4-FFF2-40B4-BE49-F238E27FC236}">
                <a16:creationId xmlns:a16="http://schemas.microsoft.com/office/drawing/2014/main" id="{211A3623-BB84-4687-ACE2-9B846D622D07}"/>
              </a:ext>
            </a:extLst>
          </p:cNvPr>
          <p:cNvPicPr>
            <a:picLocks noChangeAspect="1"/>
          </p:cNvPicPr>
          <p:nvPr/>
        </p:nvPicPr>
        <p:blipFill>
          <a:blip r:embed="rId2"/>
          <a:stretch>
            <a:fillRect/>
          </a:stretch>
        </p:blipFill>
        <p:spPr>
          <a:xfrm>
            <a:off x="7156650" y="790575"/>
            <a:ext cx="2968228" cy="5276850"/>
          </a:xfrm>
          <a:prstGeom prst="rect">
            <a:avLst/>
          </a:prstGeom>
        </p:spPr>
      </p:pic>
      <p:sp>
        <p:nvSpPr>
          <p:cNvPr id="12" name="TextBox 11">
            <a:extLst>
              <a:ext uri="{FF2B5EF4-FFF2-40B4-BE49-F238E27FC236}">
                <a16:creationId xmlns:a16="http://schemas.microsoft.com/office/drawing/2014/main" id="{47814F0B-7B8C-4AA0-8A04-FEFAE3CF228F}"/>
              </a:ext>
            </a:extLst>
          </p:cNvPr>
          <p:cNvSpPr txBox="1"/>
          <p:nvPr/>
        </p:nvSpPr>
        <p:spPr>
          <a:xfrm>
            <a:off x="1397794" y="1061869"/>
            <a:ext cx="4457701" cy="4585871"/>
          </a:xfrm>
          <a:prstGeom prst="rect">
            <a:avLst/>
          </a:prstGeom>
          <a:noFill/>
        </p:spPr>
        <p:txBody>
          <a:bodyPr wrap="square" rtlCol="0">
            <a:spAutoFit/>
          </a:bodyPr>
          <a:lstStyle/>
          <a:p>
            <a:r>
              <a:rPr lang="en-US" altLang="ko-KR" sz="2800" dirty="0">
                <a:latin typeface="배달의민족 주아" panose="02020603020101020101" pitchFamily="18" charset="-127"/>
                <a:ea typeface="배달의민족 주아" panose="02020603020101020101" pitchFamily="18" charset="-127"/>
              </a:rPr>
              <a:t>UI </a:t>
            </a:r>
            <a:r>
              <a:rPr lang="ko-KR" altLang="en-US" sz="2800" dirty="0" err="1">
                <a:latin typeface="배달의민족 주아" panose="02020603020101020101" pitchFamily="18" charset="-127"/>
                <a:ea typeface="배달의민족 주아" panose="02020603020101020101" pitchFamily="18" charset="-127"/>
              </a:rPr>
              <a:t>리팩토링</a:t>
            </a:r>
            <a:r>
              <a:rPr lang="ko-KR" altLang="en-US" sz="2800" dirty="0">
                <a:latin typeface="배달의민족 주아" panose="02020603020101020101" pitchFamily="18" charset="-127"/>
                <a:ea typeface="배달의민족 주아" panose="02020603020101020101" pitchFamily="18" charset="-127"/>
              </a:rPr>
              <a:t> </a:t>
            </a:r>
            <a:r>
              <a:rPr lang="en-US" altLang="ko-KR" sz="2800" dirty="0">
                <a:latin typeface="배달의민족 주아" panose="02020603020101020101" pitchFamily="18" charset="-127"/>
                <a:ea typeface="배달의민족 주아" panose="02020603020101020101" pitchFamily="18" charset="-127"/>
              </a:rPr>
              <a:t>&amp; </a:t>
            </a:r>
            <a:r>
              <a:rPr lang="ko-KR" altLang="en-US" sz="2800" dirty="0">
                <a:latin typeface="배달의민족 주아" panose="02020603020101020101" pitchFamily="18" charset="-127"/>
                <a:ea typeface="배달의민족 주아" panose="02020603020101020101" pitchFamily="18" charset="-127"/>
              </a:rPr>
              <a:t>추가기능</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DB related class refactoring &amp; bug fix</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Simple dialog version change.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Set home button click event and refresh fragment.</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Replace from habit description to habit due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No input error handling</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Animation</a:t>
            </a: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3715556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2" name="그림 1">
            <a:extLst>
              <a:ext uri="{FF2B5EF4-FFF2-40B4-BE49-F238E27FC236}">
                <a16:creationId xmlns:a16="http://schemas.microsoft.com/office/drawing/2014/main" id="{8C758F58-5AA6-42F4-B764-73DB3759CB2E}"/>
              </a:ext>
            </a:extLst>
          </p:cNvPr>
          <p:cNvPicPr>
            <a:picLocks noChangeAspect="1"/>
          </p:cNvPicPr>
          <p:nvPr/>
        </p:nvPicPr>
        <p:blipFill>
          <a:blip r:embed="rId2"/>
          <a:stretch>
            <a:fillRect/>
          </a:stretch>
        </p:blipFill>
        <p:spPr>
          <a:xfrm>
            <a:off x="6844498" y="1940869"/>
            <a:ext cx="2819400" cy="638175"/>
          </a:xfrm>
          <a:prstGeom prst="rect">
            <a:avLst/>
          </a:prstGeom>
        </p:spPr>
      </p:pic>
      <p:pic>
        <p:nvPicPr>
          <p:cNvPr id="3" name="그림 2">
            <a:extLst>
              <a:ext uri="{FF2B5EF4-FFF2-40B4-BE49-F238E27FC236}">
                <a16:creationId xmlns:a16="http://schemas.microsoft.com/office/drawing/2014/main" id="{4F546856-4C53-4971-84DD-5B8988E51802}"/>
              </a:ext>
            </a:extLst>
          </p:cNvPr>
          <p:cNvPicPr>
            <a:picLocks noChangeAspect="1"/>
          </p:cNvPicPr>
          <p:nvPr/>
        </p:nvPicPr>
        <p:blipFill rotWithShape="1">
          <a:blip r:embed="rId3"/>
          <a:srcRect l="2661"/>
          <a:stretch/>
        </p:blipFill>
        <p:spPr>
          <a:xfrm>
            <a:off x="6844498" y="2668567"/>
            <a:ext cx="4607922" cy="809625"/>
          </a:xfrm>
          <a:prstGeom prst="rect">
            <a:avLst/>
          </a:prstGeom>
        </p:spPr>
      </p:pic>
      <p:pic>
        <p:nvPicPr>
          <p:cNvPr id="4" name="그림 3">
            <a:extLst>
              <a:ext uri="{FF2B5EF4-FFF2-40B4-BE49-F238E27FC236}">
                <a16:creationId xmlns:a16="http://schemas.microsoft.com/office/drawing/2014/main" id="{E94AA732-46D9-4BBC-9A70-CA510AE7CEC2}"/>
              </a:ext>
            </a:extLst>
          </p:cNvPr>
          <p:cNvPicPr>
            <a:picLocks noChangeAspect="1"/>
          </p:cNvPicPr>
          <p:nvPr/>
        </p:nvPicPr>
        <p:blipFill rotWithShape="1">
          <a:blip r:embed="rId4"/>
          <a:srcRect l="3281"/>
          <a:stretch/>
        </p:blipFill>
        <p:spPr>
          <a:xfrm>
            <a:off x="6844498" y="3554573"/>
            <a:ext cx="3933720" cy="762000"/>
          </a:xfrm>
          <a:prstGeom prst="rect">
            <a:avLst/>
          </a:prstGeom>
        </p:spPr>
      </p:pic>
      <p:sp>
        <p:nvSpPr>
          <p:cNvPr id="12" name="TextBox 11">
            <a:extLst>
              <a:ext uri="{FF2B5EF4-FFF2-40B4-BE49-F238E27FC236}">
                <a16:creationId xmlns:a16="http://schemas.microsoft.com/office/drawing/2014/main" id="{21A1F89D-45DC-4E1B-A47A-834C6FB30F35}"/>
              </a:ext>
            </a:extLst>
          </p:cNvPr>
          <p:cNvSpPr txBox="1"/>
          <p:nvPr/>
        </p:nvSpPr>
        <p:spPr>
          <a:xfrm>
            <a:off x="1397794" y="1061869"/>
            <a:ext cx="4457701" cy="4585871"/>
          </a:xfrm>
          <a:prstGeom prst="rect">
            <a:avLst/>
          </a:prstGeom>
          <a:noFill/>
        </p:spPr>
        <p:txBody>
          <a:bodyPr wrap="square" rtlCol="0">
            <a:spAutoFit/>
          </a:bodyPr>
          <a:lstStyle/>
          <a:p>
            <a:r>
              <a:rPr lang="en-US" altLang="ko-KR" sz="2800" dirty="0">
                <a:latin typeface="배달의민족 주아" panose="02020603020101020101" pitchFamily="18" charset="-127"/>
                <a:ea typeface="배달의민족 주아" panose="02020603020101020101" pitchFamily="18" charset="-127"/>
              </a:rPr>
              <a:t>UI </a:t>
            </a:r>
            <a:r>
              <a:rPr lang="ko-KR" altLang="en-US" sz="2800" dirty="0" err="1">
                <a:latin typeface="배달의민족 주아" panose="02020603020101020101" pitchFamily="18" charset="-127"/>
                <a:ea typeface="배달의민족 주아" panose="02020603020101020101" pitchFamily="18" charset="-127"/>
              </a:rPr>
              <a:t>리팩토링</a:t>
            </a:r>
            <a:r>
              <a:rPr lang="ko-KR" altLang="en-US" sz="2800" dirty="0">
                <a:latin typeface="배달의민족 주아" panose="02020603020101020101" pitchFamily="18" charset="-127"/>
                <a:ea typeface="배달의민족 주아" panose="02020603020101020101" pitchFamily="18" charset="-127"/>
              </a:rPr>
              <a:t> </a:t>
            </a:r>
            <a:r>
              <a:rPr lang="en-US" altLang="ko-KR" sz="2800" dirty="0">
                <a:latin typeface="배달의민족 주아" panose="02020603020101020101" pitchFamily="18" charset="-127"/>
                <a:ea typeface="배달의민족 주아" panose="02020603020101020101" pitchFamily="18" charset="-127"/>
              </a:rPr>
              <a:t>&amp; </a:t>
            </a:r>
            <a:r>
              <a:rPr lang="ko-KR" altLang="en-US" sz="2800" dirty="0">
                <a:latin typeface="배달의민족 주아" panose="02020603020101020101" pitchFamily="18" charset="-127"/>
                <a:ea typeface="배달의민족 주아" panose="02020603020101020101" pitchFamily="18" charset="-127"/>
              </a:rPr>
              <a:t>추가기능</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DB related class refactoring &amp; bug fix</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Simple dialog version change.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Set home button click event and refresh fragment.</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Replace from habit description to habit due</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No input error handling</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Animation</a:t>
            </a: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1871526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3" name="그림 2" descr="스크린샷이(가) 표시된 사진&#10;&#10;자동 생성된 설명">
            <a:extLst>
              <a:ext uri="{FF2B5EF4-FFF2-40B4-BE49-F238E27FC236}">
                <a16:creationId xmlns:a16="http://schemas.microsoft.com/office/drawing/2014/main" id="{4BAD37BD-DED3-4685-958A-8881DB9D8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316" y="1143000"/>
            <a:ext cx="2571750" cy="4572000"/>
          </a:xfrm>
          <a:prstGeom prst="rect">
            <a:avLst/>
          </a:prstGeom>
        </p:spPr>
      </p:pic>
      <p:sp>
        <p:nvSpPr>
          <p:cNvPr id="12" name="TextBox 11">
            <a:extLst>
              <a:ext uri="{FF2B5EF4-FFF2-40B4-BE49-F238E27FC236}">
                <a16:creationId xmlns:a16="http://schemas.microsoft.com/office/drawing/2014/main" id="{85A8474D-A0C1-4210-AD68-639D261D6F8F}"/>
              </a:ext>
            </a:extLst>
          </p:cNvPr>
          <p:cNvSpPr txBox="1"/>
          <p:nvPr/>
        </p:nvSpPr>
        <p:spPr>
          <a:xfrm>
            <a:off x="1397794" y="1061869"/>
            <a:ext cx="4457701" cy="4585871"/>
          </a:xfrm>
          <a:prstGeom prst="rect">
            <a:avLst/>
          </a:prstGeom>
          <a:noFill/>
        </p:spPr>
        <p:txBody>
          <a:bodyPr wrap="square" rtlCol="0">
            <a:spAutoFit/>
          </a:bodyPr>
          <a:lstStyle/>
          <a:p>
            <a:r>
              <a:rPr lang="en-US" altLang="ko-KR" sz="2800" dirty="0">
                <a:latin typeface="배달의민족 주아" panose="02020603020101020101" pitchFamily="18" charset="-127"/>
                <a:ea typeface="배달의민족 주아" panose="02020603020101020101" pitchFamily="18" charset="-127"/>
              </a:rPr>
              <a:t>UI </a:t>
            </a:r>
            <a:r>
              <a:rPr lang="ko-KR" altLang="en-US" sz="2800" dirty="0" err="1">
                <a:latin typeface="배달의민족 주아" panose="02020603020101020101" pitchFamily="18" charset="-127"/>
                <a:ea typeface="배달의민족 주아" panose="02020603020101020101" pitchFamily="18" charset="-127"/>
              </a:rPr>
              <a:t>리팩토링</a:t>
            </a:r>
            <a:r>
              <a:rPr lang="ko-KR" altLang="en-US" sz="2800" dirty="0">
                <a:latin typeface="배달의민족 주아" panose="02020603020101020101" pitchFamily="18" charset="-127"/>
                <a:ea typeface="배달의민족 주아" panose="02020603020101020101" pitchFamily="18" charset="-127"/>
              </a:rPr>
              <a:t> </a:t>
            </a:r>
            <a:r>
              <a:rPr lang="en-US" altLang="ko-KR" sz="2800" dirty="0">
                <a:latin typeface="배달의민족 주아" panose="02020603020101020101" pitchFamily="18" charset="-127"/>
                <a:ea typeface="배달의민족 주아" panose="02020603020101020101" pitchFamily="18" charset="-127"/>
              </a:rPr>
              <a:t>&amp; </a:t>
            </a:r>
            <a:r>
              <a:rPr lang="ko-KR" altLang="en-US" sz="2800" dirty="0">
                <a:latin typeface="배달의민족 주아" panose="02020603020101020101" pitchFamily="18" charset="-127"/>
                <a:ea typeface="배달의민족 주아" panose="02020603020101020101" pitchFamily="18" charset="-127"/>
              </a:rPr>
              <a:t>추가기능</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DB related class refactoring &amp; bug fix</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Simple dialog version change.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Set home button click event and refresh fragment.</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Replace from habit description to habit due</a:t>
            </a:r>
          </a:p>
          <a:p>
            <a:pPr marL="457200" indent="-457200">
              <a:buAutoNum type="arabicPeriod"/>
            </a:pPr>
            <a:r>
              <a:rPr lang="en-US" altLang="ko-KR" sz="2400" dirty="0">
                <a:solidFill>
                  <a:schemeClr val="bg2">
                    <a:lumMod val="75000"/>
                  </a:schemeClr>
                </a:solidFill>
                <a:latin typeface="배달의민족 주아" panose="02020603020101020101" pitchFamily="18" charset="-127"/>
                <a:ea typeface="배달의민족 주아" panose="02020603020101020101" pitchFamily="18" charset="-127"/>
              </a:rPr>
              <a:t>No input error handling</a:t>
            </a:r>
          </a:p>
          <a:p>
            <a:pPr marL="457200" indent="-457200">
              <a:buAutoNum type="arabicPeriod"/>
            </a:pPr>
            <a:r>
              <a:rPr lang="en-US" altLang="ko-KR" sz="2400" dirty="0">
                <a:latin typeface="배달의민족 주아" panose="02020603020101020101" pitchFamily="18" charset="-127"/>
                <a:ea typeface="배달의민족 주아" panose="02020603020101020101" pitchFamily="18" charset="-127"/>
              </a:rPr>
              <a:t>Animation</a:t>
            </a: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41051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BD98E5-7D72-48AB-B5BD-13A1DEC62844}"/>
              </a:ext>
            </a:extLst>
          </p:cNvPr>
          <p:cNvSpPr txBox="1">
            <a:spLocks noChangeArrowheads="1"/>
          </p:cNvSpPr>
          <p:nvPr/>
        </p:nvSpPr>
        <p:spPr bwMode="auto">
          <a:xfrm>
            <a:off x="3786188" y="2847975"/>
            <a:ext cx="4654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sz="6000">
                <a:latin typeface="배달의민족 주아" panose="02020603020101020101" pitchFamily="18" charset="-127"/>
                <a:ea typeface="배달의민족 주아" panose="02020603020101020101" pitchFamily="18" charset="-127"/>
              </a:rPr>
              <a:t>1. Feed Back</a:t>
            </a:r>
            <a:endParaRPr kumimoji="0" lang="ko-KR" altLang="en-US" sz="6000">
              <a:latin typeface="배달의민족 주아" panose="02020603020101020101" pitchFamily="18" charset="-127"/>
              <a:ea typeface="배달의민족 주아" panose="02020603020101020101" pitchFamily="18" charset="-127"/>
            </a:endParaRPr>
          </a:p>
        </p:txBody>
      </p:sp>
      <p:sp>
        <p:nvSpPr>
          <p:cNvPr id="4099" name="TextBox 5">
            <a:extLst>
              <a:ext uri="{FF2B5EF4-FFF2-40B4-BE49-F238E27FC236}">
                <a16:creationId xmlns:a16="http://schemas.microsoft.com/office/drawing/2014/main" id="{15A2F21E-B4E2-47F1-ADD5-E87082C69520}"/>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96750C13-91AC-434C-9F6C-15C94BEA70DB}"/>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73263A42-38FA-4E7D-9FD6-31145A897946}"/>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4102" name="제목 1">
            <a:extLst>
              <a:ext uri="{FF2B5EF4-FFF2-40B4-BE49-F238E27FC236}">
                <a16:creationId xmlns:a16="http://schemas.microsoft.com/office/drawing/2014/main" id="{B110A191-A594-43ED-81D6-772EBD7EBF6D}"/>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8B13396B-894A-471E-A6A3-E9E51839B10D}"/>
              </a:ext>
            </a:extLst>
          </p:cNvPr>
          <p:cNvSpPr txBox="1">
            <a:spLocks noChangeArrowheads="1"/>
          </p:cNvSpPr>
          <p:nvPr/>
        </p:nvSpPr>
        <p:spPr bwMode="auto">
          <a:xfrm>
            <a:off x="2039937" y="1638738"/>
            <a:ext cx="811212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이승찬</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rPr>
              <a:t>UI</a:t>
            </a:r>
          </a:p>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이정원</a:t>
            </a:r>
            <a:endParaRPr kumimoji="0" lang="en-US" altLang="ko-KR" sz="3200" dirty="0">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ko-KR" altLang="en-US" sz="3200" dirty="0">
                <a:latin typeface="배달의민족 주아" panose="02020603020101020101" pitchFamily="18" charset="-127"/>
                <a:ea typeface="배달의민족 주아" panose="02020603020101020101" pitchFamily="18" charset="-127"/>
              </a:rPr>
              <a:t>서비스 주기 구체화</a:t>
            </a: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이정민</a:t>
            </a:r>
          </a:p>
          <a:p>
            <a:pPr marL="914400" lvl="1" indent="-457200" eaLnBrk="1" hangingPunct="1">
              <a:buFont typeface="Arial" panose="020B0604020202020204" pitchFamily="34" charset="0"/>
              <a:buChar char="•"/>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비선형 회귀 분석</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그래프 시각화</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rPr>
              <a:t>UI </a:t>
            </a: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프로젝트</a:t>
            </a:r>
            <a:r>
              <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rPr>
              <a:t> </a:t>
            </a: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서비스 이식</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3724540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9" name="그림 8">
            <a:extLst>
              <a:ext uri="{FF2B5EF4-FFF2-40B4-BE49-F238E27FC236}">
                <a16:creationId xmlns:a16="http://schemas.microsoft.com/office/drawing/2014/main" id="{DCD4CD5B-8BA4-4578-A3B2-A0789128A28F}"/>
              </a:ext>
            </a:extLst>
          </p:cNvPr>
          <p:cNvPicPr>
            <a:picLocks noChangeAspect="1"/>
          </p:cNvPicPr>
          <p:nvPr/>
        </p:nvPicPr>
        <p:blipFill>
          <a:blip r:embed="rId2"/>
          <a:stretch>
            <a:fillRect/>
          </a:stretch>
        </p:blipFill>
        <p:spPr>
          <a:xfrm>
            <a:off x="735460" y="1842413"/>
            <a:ext cx="10721080" cy="3173174"/>
          </a:xfrm>
          <a:prstGeom prst="rect">
            <a:avLst/>
          </a:prstGeom>
        </p:spPr>
      </p:pic>
      <p:sp>
        <p:nvSpPr>
          <p:cNvPr id="12" name="직사각형 11">
            <a:extLst>
              <a:ext uri="{FF2B5EF4-FFF2-40B4-BE49-F238E27FC236}">
                <a16:creationId xmlns:a16="http://schemas.microsoft.com/office/drawing/2014/main" id="{E3508E07-9930-47BC-BDB3-20C7DE6B389F}"/>
              </a:ext>
            </a:extLst>
          </p:cNvPr>
          <p:cNvSpPr/>
          <p:nvPr/>
        </p:nvSpPr>
        <p:spPr>
          <a:xfrm>
            <a:off x="8140822" y="2068497"/>
            <a:ext cx="328476" cy="294709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47472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cxnSp>
        <p:nvCxnSpPr>
          <p:cNvPr id="17" name="직선 연결선 16">
            <a:extLst>
              <a:ext uri="{FF2B5EF4-FFF2-40B4-BE49-F238E27FC236}">
                <a16:creationId xmlns:a16="http://schemas.microsoft.com/office/drawing/2014/main" id="{0265EE85-79A1-4A36-AA9E-9231FDB454D3}"/>
              </a:ext>
            </a:extLst>
          </p:cNvPr>
          <p:cNvCxnSpPr/>
          <p:nvPr/>
        </p:nvCxnSpPr>
        <p:spPr>
          <a:xfrm>
            <a:off x="2546008" y="4082993"/>
            <a:ext cx="1232171"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EA51547A-A594-40EC-82B5-17974588E34E}"/>
              </a:ext>
            </a:extLst>
          </p:cNvPr>
          <p:cNvCxnSpPr/>
          <p:nvPr/>
        </p:nvCxnSpPr>
        <p:spPr>
          <a:xfrm>
            <a:off x="2546008"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D44D9701-5C23-4B17-9E6C-95937140D67C}"/>
              </a:ext>
            </a:extLst>
          </p:cNvPr>
          <p:cNvCxnSpPr/>
          <p:nvPr/>
        </p:nvCxnSpPr>
        <p:spPr>
          <a:xfrm>
            <a:off x="3778179"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4EC42712-45AE-4C2D-BE6F-EC14687B5452}"/>
              </a:ext>
            </a:extLst>
          </p:cNvPr>
          <p:cNvCxnSpPr/>
          <p:nvPr/>
        </p:nvCxnSpPr>
        <p:spPr>
          <a:xfrm>
            <a:off x="6124406"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A9649575-AB03-440D-B005-F070D5045594}"/>
              </a:ext>
            </a:extLst>
          </p:cNvPr>
          <p:cNvCxnSpPr/>
          <p:nvPr/>
        </p:nvCxnSpPr>
        <p:spPr>
          <a:xfrm>
            <a:off x="6124406" y="4082993"/>
            <a:ext cx="3578398"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D8E8EF1-02BD-4CEF-A095-D54ED123164E}"/>
              </a:ext>
            </a:extLst>
          </p:cNvPr>
          <p:cNvSpPr txBox="1"/>
          <p:nvPr/>
        </p:nvSpPr>
        <p:spPr>
          <a:xfrm>
            <a:off x="2085975" y="4696154"/>
            <a:ext cx="920066" cy="338554"/>
          </a:xfrm>
          <a:prstGeom prst="rect">
            <a:avLst/>
          </a:prstGeom>
          <a:noFill/>
        </p:spPr>
        <p:txBody>
          <a:bodyPr wrap="square" rtlCol="0">
            <a:spAutoFit/>
          </a:bodyPr>
          <a:lstStyle/>
          <a:p>
            <a:r>
              <a:rPr lang="ko-KR" altLang="en-US" sz="1600">
                <a:latin typeface="배달의민족 주아" panose="020B0600000101010101" charset="-127"/>
                <a:ea typeface="배달의민족 주아" panose="020B0600000101010101" charset="-127"/>
              </a:rPr>
              <a:t>이른아침</a:t>
            </a:r>
            <a:endParaRPr lang="ko-KR" altLang="en-US" sz="1600" dirty="0">
              <a:latin typeface="배달의민족 주아" panose="020B0600000101010101" charset="-127"/>
              <a:ea typeface="배달의민족 주아" panose="020B0600000101010101" charset="-127"/>
            </a:endParaRPr>
          </a:p>
        </p:txBody>
      </p:sp>
      <p:sp>
        <p:nvSpPr>
          <p:cNvPr id="26" name="TextBox 25">
            <a:extLst>
              <a:ext uri="{FF2B5EF4-FFF2-40B4-BE49-F238E27FC236}">
                <a16:creationId xmlns:a16="http://schemas.microsoft.com/office/drawing/2014/main" id="{E665CE55-159B-4C5A-94FC-DE30485391B2}"/>
              </a:ext>
            </a:extLst>
          </p:cNvPr>
          <p:cNvSpPr txBox="1"/>
          <p:nvPr/>
        </p:nvSpPr>
        <p:spPr>
          <a:xfrm>
            <a:off x="3193548" y="4696154"/>
            <a:ext cx="1141659" cy="338554"/>
          </a:xfrm>
          <a:prstGeom prst="rect">
            <a:avLst/>
          </a:prstGeom>
          <a:noFill/>
        </p:spPr>
        <p:txBody>
          <a:bodyPr wrap="none" rtlCol="0">
            <a:spAutoFit/>
          </a:bodyPr>
          <a:lstStyle/>
          <a:p>
            <a:r>
              <a:rPr lang="ko-KR" altLang="en-US" sz="1600" dirty="0">
                <a:latin typeface="배달의민족 주아" panose="020B0600000101010101" charset="-127"/>
                <a:ea typeface="배달의민족 주아" panose="020B0600000101010101" charset="-127"/>
              </a:rPr>
              <a:t>집에서 출발</a:t>
            </a:r>
          </a:p>
        </p:txBody>
      </p:sp>
      <p:sp>
        <p:nvSpPr>
          <p:cNvPr id="27" name="TextBox 26">
            <a:extLst>
              <a:ext uri="{FF2B5EF4-FFF2-40B4-BE49-F238E27FC236}">
                <a16:creationId xmlns:a16="http://schemas.microsoft.com/office/drawing/2014/main" id="{B4A60428-A124-4FC9-B7B9-F07B101DF768}"/>
              </a:ext>
            </a:extLst>
          </p:cNvPr>
          <p:cNvSpPr txBox="1"/>
          <p:nvPr/>
        </p:nvSpPr>
        <p:spPr>
          <a:xfrm>
            <a:off x="5517768" y="4696154"/>
            <a:ext cx="1183337" cy="338554"/>
          </a:xfrm>
          <a:prstGeom prst="rect">
            <a:avLst/>
          </a:prstGeom>
          <a:noFill/>
        </p:spPr>
        <p:txBody>
          <a:bodyPr wrap="none" rtlCol="0">
            <a:spAutoFit/>
          </a:bodyPr>
          <a:lstStyle/>
          <a:p>
            <a:r>
              <a:rPr lang="ko-KR" altLang="en-US" sz="1600" dirty="0">
                <a:latin typeface="배달의민족 주아" panose="020B0600000101010101" charset="-127"/>
                <a:ea typeface="배달의민족 주아" panose="020B0600000101010101" charset="-127"/>
              </a:rPr>
              <a:t>학교에 도착</a:t>
            </a:r>
          </a:p>
        </p:txBody>
      </p:sp>
      <p:sp>
        <p:nvSpPr>
          <p:cNvPr id="28" name="오른쪽 중괄호 27">
            <a:extLst>
              <a:ext uri="{FF2B5EF4-FFF2-40B4-BE49-F238E27FC236}">
                <a16:creationId xmlns:a16="http://schemas.microsoft.com/office/drawing/2014/main" id="{4BDB0BB5-4BD2-49ED-A1DE-08D689CB3B7D}"/>
              </a:ext>
            </a:extLst>
          </p:cNvPr>
          <p:cNvSpPr/>
          <p:nvPr/>
        </p:nvSpPr>
        <p:spPr>
          <a:xfrm rot="16200000">
            <a:off x="2978964" y="2706718"/>
            <a:ext cx="422381" cy="103732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DEB5460D-0DB6-47A6-A1FD-2BFE16BB91FB}"/>
              </a:ext>
            </a:extLst>
          </p:cNvPr>
          <p:cNvSpPr txBox="1"/>
          <p:nvPr/>
        </p:nvSpPr>
        <p:spPr>
          <a:xfrm>
            <a:off x="2465436" y="2522943"/>
            <a:ext cx="1449436" cy="323165"/>
          </a:xfrm>
          <a:prstGeom prst="rect">
            <a:avLst/>
          </a:prstGeom>
          <a:noFill/>
        </p:spPr>
        <p:txBody>
          <a:bodyPr wrap="none" rtlCol="0">
            <a:spAutoFit/>
          </a:bodyPr>
          <a:lstStyle/>
          <a:p>
            <a:r>
              <a:rPr lang="ko-KR" altLang="en-US" sz="1500" dirty="0">
                <a:latin typeface="배달의민족 주아" panose="020B0600000101010101" charset="-127"/>
                <a:ea typeface="배달의민족 주아" panose="020B0600000101010101" charset="-127"/>
              </a:rPr>
              <a:t> 주기적 위치 수집</a:t>
            </a:r>
          </a:p>
        </p:txBody>
      </p:sp>
      <p:sp>
        <p:nvSpPr>
          <p:cNvPr id="31" name="오른쪽 중괄호 30">
            <a:extLst>
              <a:ext uri="{FF2B5EF4-FFF2-40B4-BE49-F238E27FC236}">
                <a16:creationId xmlns:a16="http://schemas.microsoft.com/office/drawing/2014/main" id="{07355D65-C2C3-4363-9829-8B4CD1707BC4}"/>
              </a:ext>
            </a:extLst>
          </p:cNvPr>
          <p:cNvSpPr/>
          <p:nvPr/>
        </p:nvSpPr>
        <p:spPr>
          <a:xfrm rot="16200000">
            <a:off x="4775873" y="2214089"/>
            <a:ext cx="422381" cy="207854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3FFF012E-D5C5-487E-A060-9D1B5EE299F3}"/>
              </a:ext>
            </a:extLst>
          </p:cNvPr>
          <p:cNvSpPr txBox="1"/>
          <p:nvPr/>
        </p:nvSpPr>
        <p:spPr>
          <a:xfrm>
            <a:off x="4157570" y="2521761"/>
            <a:ext cx="1794081" cy="323165"/>
          </a:xfrm>
          <a:prstGeom prst="rect">
            <a:avLst/>
          </a:prstGeom>
          <a:noFill/>
        </p:spPr>
        <p:txBody>
          <a:bodyPr wrap="none" rtlCol="0">
            <a:spAutoFit/>
          </a:bodyPr>
          <a:lstStyle/>
          <a:p>
            <a:r>
              <a:rPr lang="ko-KR" altLang="en-US" sz="1500" dirty="0">
                <a:latin typeface="배달의민족 주아" panose="020B0600000101010101" charset="-127"/>
                <a:ea typeface="배달의민족 주아" panose="020B0600000101010101" charset="-127"/>
              </a:rPr>
              <a:t>위치 수집 </a:t>
            </a:r>
            <a:r>
              <a:rPr lang="en-US" altLang="ko-KR" sz="1500" dirty="0">
                <a:latin typeface="배달의민족 주아" panose="020B0600000101010101" charset="-127"/>
                <a:ea typeface="배달의민족 주아" panose="020B0600000101010101" charset="-127"/>
              </a:rPr>
              <a:t>+ </a:t>
            </a:r>
            <a:r>
              <a:rPr lang="ko-KR" altLang="en-US" sz="1500" dirty="0">
                <a:latin typeface="배달의민족 주아" panose="020B0600000101010101" charset="-127"/>
                <a:ea typeface="배달의민족 주아" panose="020B0600000101010101" charset="-127"/>
              </a:rPr>
              <a:t>행동 판단</a:t>
            </a:r>
          </a:p>
        </p:txBody>
      </p:sp>
      <p:cxnSp>
        <p:nvCxnSpPr>
          <p:cNvPr id="33" name="직선 연결선 32">
            <a:extLst>
              <a:ext uri="{FF2B5EF4-FFF2-40B4-BE49-F238E27FC236}">
                <a16:creationId xmlns:a16="http://schemas.microsoft.com/office/drawing/2014/main" id="{FF0D08AB-447A-408C-8D61-6B4521C861DF}"/>
              </a:ext>
            </a:extLst>
          </p:cNvPr>
          <p:cNvCxnSpPr/>
          <p:nvPr/>
        </p:nvCxnSpPr>
        <p:spPr>
          <a:xfrm>
            <a:off x="1960286" y="4082992"/>
            <a:ext cx="626391"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AE74F5FE-AF0E-4827-A444-69D52688211B}"/>
              </a:ext>
            </a:extLst>
          </p:cNvPr>
          <p:cNvCxnSpPr/>
          <p:nvPr/>
        </p:nvCxnSpPr>
        <p:spPr>
          <a:xfrm>
            <a:off x="3822439" y="4082992"/>
            <a:ext cx="2301967"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오른쪽 중괄호 34">
            <a:extLst>
              <a:ext uri="{FF2B5EF4-FFF2-40B4-BE49-F238E27FC236}">
                <a16:creationId xmlns:a16="http://schemas.microsoft.com/office/drawing/2014/main" id="{47BD826F-7254-4502-A744-8AC641C6D1C2}"/>
              </a:ext>
            </a:extLst>
          </p:cNvPr>
          <p:cNvSpPr/>
          <p:nvPr/>
        </p:nvSpPr>
        <p:spPr>
          <a:xfrm rot="16200000">
            <a:off x="7772867" y="1534612"/>
            <a:ext cx="422381" cy="343749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117D8E91-5CD7-405F-8544-874BE1655BCA}"/>
              </a:ext>
            </a:extLst>
          </p:cNvPr>
          <p:cNvSpPr txBox="1"/>
          <p:nvPr/>
        </p:nvSpPr>
        <p:spPr>
          <a:xfrm>
            <a:off x="6328162" y="2517195"/>
            <a:ext cx="3374642" cy="323165"/>
          </a:xfrm>
          <a:prstGeom prst="rect">
            <a:avLst/>
          </a:prstGeom>
          <a:noFill/>
        </p:spPr>
        <p:txBody>
          <a:bodyPr wrap="none" rtlCol="0">
            <a:spAutoFit/>
          </a:bodyPr>
          <a:lstStyle/>
          <a:p>
            <a:r>
              <a:rPr lang="ko-KR" altLang="en-US" sz="1500" dirty="0">
                <a:latin typeface="배달의민족 주아" panose="020B0600000101010101" charset="-127"/>
                <a:ea typeface="배달의민족 주아" panose="020B0600000101010101" charset="-127"/>
              </a:rPr>
              <a:t>대부분의 서비스 지원 </a:t>
            </a:r>
            <a:r>
              <a:rPr lang="en-US" altLang="ko-KR" sz="1500" dirty="0">
                <a:latin typeface="배달의민족 주아" panose="020B0600000101010101" charset="-127"/>
                <a:ea typeface="배달의민족 주아" panose="020B0600000101010101" charset="-127"/>
              </a:rPr>
              <a:t>x (</a:t>
            </a:r>
            <a:r>
              <a:rPr lang="ko-KR" altLang="en-US" sz="1500" dirty="0">
                <a:latin typeface="배달의민족 주아" panose="020B0600000101010101" charset="-127"/>
                <a:ea typeface="배달의민족 주아" panose="020B0600000101010101" charset="-127"/>
              </a:rPr>
              <a:t>간헐적 위치 수집</a:t>
            </a:r>
            <a:r>
              <a:rPr lang="en-US" altLang="ko-KR" sz="1500" dirty="0">
                <a:latin typeface="배달의민족 주아" panose="020B0600000101010101" charset="-127"/>
                <a:ea typeface="배달의민족 주아" panose="020B0600000101010101" charset="-127"/>
              </a:rPr>
              <a:t>)</a:t>
            </a:r>
            <a:endParaRPr lang="ko-KR" altLang="en-US" sz="1500" dirty="0">
              <a:latin typeface="배달의민족 주아" panose="020B0600000101010101" charset="-127"/>
              <a:ea typeface="배달의민족 주아" panose="020B0600000101010101" charset="-127"/>
            </a:endParaRPr>
          </a:p>
        </p:txBody>
      </p:sp>
      <p:cxnSp>
        <p:nvCxnSpPr>
          <p:cNvPr id="37" name="직선 연결선 36">
            <a:extLst>
              <a:ext uri="{FF2B5EF4-FFF2-40B4-BE49-F238E27FC236}">
                <a16:creationId xmlns:a16="http://schemas.microsoft.com/office/drawing/2014/main" id="{04C0B46D-1F29-4368-856E-969FBE5D445D}"/>
              </a:ext>
            </a:extLst>
          </p:cNvPr>
          <p:cNvCxnSpPr/>
          <p:nvPr/>
        </p:nvCxnSpPr>
        <p:spPr>
          <a:xfrm>
            <a:off x="9914656" y="4082992"/>
            <a:ext cx="448544" cy="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D3A3EFAE-037E-4195-9C82-DB9BC6413967}"/>
              </a:ext>
            </a:extLst>
          </p:cNvPr>
          <p:cNvCxnSpPr/>
          <p:nvPr/>
        </p:nvCxnSpPr>
        <p:spPr>
          <a:xfrm>
            <a:off x="10363200" y="4096581"/>
            <a:ext cx="0" cy="1341181"/>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9464C502-A906-4D9F-99BD-A21FEC8DC95C}"/>
              </a:ext>
            </a:extLst>
          </p:cNvPr>
          <p:cNvCxnSpPr/>
          <p:nvPr/>
        </p:nvCxnSpPr>
        <p:spPr>
          <a:xfrm>
            <a:off x="1362075" y="5437762"/>
            <a:ext cx="9001125" cy="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8113B986-C16D-46B9-8EDD-9980C48D2A6A}"/>
              </a:ext>
            </a:extLst>
          </p:cNvPr>
          <p:cNvCxnSpPr/>
          <p:nvPr/>
        </p:nvCxnSpPr>
        <p:spPr>
          <a:xfrm>
            <a:off x="1362075" y="4082992"/>
            <a:ext cx="0" cy="1341181"/>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82C58CF8-B26A-43CD-A29D-2164E3F2F797}"/>
              </a:ext>
            </a:extLst>
          </p:cNvPr>
          <p:cNvCxnSpPr/>
          <p:nvPr/>
        </p:nvCxnSpPr>
        <p:spPr>
          <a:xfrm>
            <a:off x="1362075" y="4082992"/>
            <a:ext cx="42781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C6B3A3E-727E-41E4-AB26-4FA3093902CD}"/>
              </a:ext>
            </a:extLst>
          </p:cNvPr>
          <p:cNvSpPr txBox="1"/>
          <p:nvPr/>
        </p:nvSpPr>
        <p:spPr>
          <a:xfrm>
            <a:off x="1362075" y="1253343"/>
            <a:ext cx="8421096" cy="892552"/>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서비스 주기 구체화</a:t>
            </a:r>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3647367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cxnSp>
        <p:nvCxnSpPr>
          <p:cNvPr id="17" name="직선 연결선 16">
            <a:extLst>
              <a:ext uri="{FF2B5EF4-FFF2-40B4-BE49-F238E27FC236}">
                <a16:creationId xmlns:a16="http://schemas.microsoft.com/office/drawing/2014/main" id="{0265EE85-79A1-4A36-AA9E-9231FDB454D3}"/>
              </a:ext>
            </a:extLst>
          </p:cNvPr>
          <p:cNvCxnSpPr/>
          <p:nvPr/>
        </p:nvCxnSpPr>
        <p:spPr>
          <a:xfrm>
            <a:off x="2546008" y="4082993"/>
            <a:ext cx="1232171"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EA51547A-A594-40EC-82B5-17974588E34E}"/>
              </a:ext>
            </a:extLst>
          </p:cNvPr>
          <p:cNvCxnSpPr/>
          <p:nvPr/>
        </p:nvCxnSpPr>
        <p:spPr>
          <a:xfrm>
            <a:off x="2546008"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D44D9701-5C23-4B17-9E6C-95937140D67C}"/>
              </a:ext>
            </a:extLst>
          </p:cNvPr>
          <p:cNvCxnSpPr/>
          <p:nvPr/>
        </p:nvCxnSpPr>
        <p:spPr>
          <a:xfrm>
            <a:off x="3778179"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4EC42712-45AE-4C2D-BE6F-EC14687B5452}"/>
              </a:ext>
            </a:extLst>
          </p:cNvPr>
          <p:cNvCxnSpPr/>
          <p:nvPr/>
        </p:nvCxnSpPr>
        <p:spPr>
          <a:xfrm>
            <a:off x="6124406"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A9649575-AB03-440D-B005-F070D5045594}"/>
              </a:ext>
            </a:extLst>
          </p:cNvPr>
          <p:cNvCxnSpPr/>
          <p:nvPr/>
        </p:nvCxnSpPr>
        <p:spPr>
          <a:xfrm>
            <a:off x="6124406" y="4082993"/>
            <a:ext cx="3578398"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D8E8EF1-02BD-4CEF-A095-D54ED123164E}"/>
              </a:ext>
            </a:extLst>
          </p:cNvPr>
          <p:cNvSpPr txBox="1"/>
          <p:nvPr/>
        </p:nvSpPr>
        <p:spPr>
          <a:xfrm>
            <a:off x="2085975" y="4696154"/>
            <a:ext cx="920066" cy="338554"/>
          </a:xfrm>
          <a:prstGeom prst="rect">
            <a:avLst/>
          </a:prstGeom>
          <a:noFill/>
        </p:spPr>
        <p:txBody>
          <a:bodyPr wrap="square" rtlCol="0">
            <a:spAutoFit/>
          </a:bodyPr>
          <a:lstStyle/>
          <a:p>
            <a:r>
              <a:rPr lang="ko-KR" altLang="en-US" sz="1600">
                <a:latin typeface="배달의민족 주아" panose="020B0600000101010101" charset="-127"/>
                <a:ea typeface="배달의민족 주아" panose="020B0600000101010101" charset="-127"/>
              </a:rPr>
              <a:t>이른아침</a:t>
            </a:r>
            <a:endParaRPr lang="ko-KR" altLang="en-US" sz="1600" dirty="0">
              <a:latin typeface="배달의민족 주아" panose="020B0600000101010101" charset="-127"/>
              <a:ea typeface="배달의민족 주아" panose="020B0600000101010101" charset="-127"/>
            </a:endParaRPr>
          </a:p>
        </p:txBody>
      </p:sp>
      <p:sp>
        <p:nvSpPr>
          <p:cNvPr id="26" name="TextBox 25">
            <a:extLst>
              <a:ext uri="{FF2B5EF4-FFF2-40B4-BE49-F238E27FC236}">
                <a16:creationId xmlns:a16="http://schemas.microsoft.com/office/drawing/2014/main" id="{E665CE55-159B-4C5A-94FC-DE30485391B2}"/>
              </a:ext>
            </a:extLst>
          </p:cNvPr>
          <p:cNvSpPr txBox="1"/>
          <p:nvPr/>
        </p:nvSpPr>
        <p:spPr>
          <a:xfrm>
            <a:off x="3193548" y="4696154"/>
            <a:ext cx="1141659" cy="338554"/>
          </a:xfrm>
          <a:prstGeom prst="rect">
            <a:avLst/>
          </a:prstGeom>
          <a:noFill/>
        </p:spPr>
        <p:txBody>
          <a:bodyPr wrap="none" rtlCol="0">
            <a:spAutoFit/>
          </a:bodyPr>
          <a:lstStyle/>
          <a:p>
            <a:r>
              <a:rPr lang="ko-KR" altLang="en-US" sz="1600" dirty="0">
                <a:latin typeface="배달의민족 주아" panose="020B0600000101010101" charset="-127"/>
                <a:ea typeface="배달의민족 주아" panose="020B0600000101010101" charset="-127"/>
              </a:rPr>
              <a:t>집에서 출발</a:t>
            </a:r>
          </a:p>
        </p:txBody>
      </p:sp>
      <p:sp>
        <p:nvSpPr>
          <p:cNvPr id="27" name="TextBox 26">
            <a:extLst>
              <a:ext uri="{FF2B5EF4-FFF2-40B4-BE49-F238E27FC236}">
                <a16:creationId xmlns:a16="http://schemas.microsoft.com/office/drawing/2014/main" id="{B4A60428-A124-4FC9-B7B9-F07B101DF768}"/>
              </a:ext>
            </a:extLst>
          </p:cNvPr>
          <p:cNvSpPr txBox="1"/>
          <p:nvPr/>
        </p:nvSpPr>
        <p:spPr>
          <a:xfrm>
            <a:off x="5517768" y="4696154"/>
            <a:ext cx="1183337" cy="338554"/>
          </a:xfrm>
          <a:prstGeom prst="rect">
            <a:avLst/>
          </a:prstGeom>
          <a:noFill/>
        </p:spPr>
        <p:txBody>
          <a:bodyPr wrap="none" rtlCol="0">
            <a:spAutoFit/>
          </a:bodyPr>
          <a:lstStyle/>
          <a:p>
            <a:r>
              <a:rPr lang="ko-KR" altLang="en-US" sz="1600" dirty="0">
                <a:latin typeface="배달의민족 주아" panose="020B0600000101010101" charset="-127"/>
                <a:ea typeface="배달의민족 주아" panose="020B0600000101010101" charset="-127"/>
              </a:rPr>
              <a:t>학교에 도착</a:t>
            </a:r>
          </a:p>
        </p:txBody>
      </p:sp>
      <p:sp>
        <p:nvSpPr>
          <p:cNvPr id="28" name="오른쪽 중괄호 27">
            <a:extLst>
              <a:ext uri="{FF2B5EF4-FFF2-40B4-BE49-F238E27FC236}">
                <a16:creationId xmlns:a16="http://schemas.microsoft.com/office/drawing/2014/main" id="{4BDB0BB5-4BD2-49ED-A1DE-08D689CB3B7D}"/>
              </a:ext>
            </a:extLst>
          </p:cNvPr>
          <p:cNvSpPr/>
          <p:nvPr/>
        </p:nvSpPr>
        <p:spPr>
          <a:xfrm rot="16200000">
            <a:off x="2978964" y="2706718"/>
            <a:ext cx="422381" cy="1037322"/>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rgbClr val="7030A0"/>
              </a:solidFill>
            </a:endParaRPr>
          </a:p>
        </p:txBody>
      </p:sp>
      <p:sp>
        <p:nvSpPr>
          <p:cNvPr id="30" name="TextBox 29">
            <a:extLst>
              <a:ext uri="{FF2B5EF4-FFF2-40B4-BE49-F238E27FC236}">
                <a16:creationId xmlns:a16="http://schemas.microsoft.com/office/drawing/2014/main" id="{DEB5460D-0DB6-47A6-A1FD-2BFE16BB91FB}"/>
              </a:ext>
            </a:extLst>
          </p:cNvPr>
          <p:cNvSpPr txBox="1"/>
          <p:nvPr/>
        </p:nvSpPr>
        <p:spPr>
          <a:xfrm>
            <a:off x="2465436" y="2522943"/>
            <a:ext cx="1449436" cy="323165"/>
          </a:xfrm>
          <a:prstGeom prst="rect">
            <a:avLst/>
          </a:prstGeom>
          <a:noFill/>
        </p:spPr>
        <p:txBody>
          <a:bodyPr wrap="none" rtlCol="0">
            <a:spAutoFit/>
          </a:bodyPr>
          <a:lstStyle/>
          <a:p>
            <a:r>
              <a:rPr lang="ko-KR" altLang="en-US" sz="1500" dirty="0">
                <a:solidFill>
                  <a:srgbClr val="7030A0"/>
                </a:solidFill>
                <a:latin typeface="배달의민족 주아" panose="020B0600000101010101" charset="-127"/>
                <a:ea typeface="배달의민족 주아" panose="020B0600000101010101" charset="-127"/>
              </a:rPr>
              <a:t> 주기적 위치 수집</a:t>
            </a:r>
          </a:p>
        </p:txBody>
      </p:sp>
      <p:sp>
        <p:nvSpPr>
          <p:cNvPr id="31" name="오른쪽 중괄호 30">
            <a:extLst>
              <a:ext uri="{FF2B5EF4-FFF2-40B4-BE49-F238E27FC236}">
                <a16:creationId xmlns:a16="http://schemas.microsoft.com/office/drawing/2014/main" id="{07355D65-C2C3-4363-9829-8B4CD1707BC4}"/>
              </a:ext>
            </a:extLst>
          </p:cNvPr>
          <p:cNvSpPr/>
          <p:nvPr/>
        </p:nvSpPr>
        <p:spPr>
          <a:xfrm rot="16200000">
            <a:off x="4775873" y="2214089"/>
            <a:ext cx="422381" cy="207854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3FFF012E-D5C5-487E-A060-9D1B5EE299F3}"/>
              </a:ext>
            </a:extLst>
          </p:cNvPr>
          <p:cNvSpPr txBox="1"/>
          <p:nvPr/>
        </p:nvSpPr>
        <p:spPr>
          <a:xfrm>
            <a:off x="4157570" y="2521761"/>
            <a:ext cx="1794081" cy="323165"/>
          </a:xfrm>
          <a:prstGeom prst="rect">
            <a:avLst/>
          </a:prstGeom>
          <a:noFill/>
        </p:spPr>
        <p:txBody>
          <a:bodyPr wrap="none" rtlCol="0">
            <a:spAutoFit/>
          </a:bodyPr>
          <a:lstStyle/>
          <a:p>
            <a:r>
              <a:rPr lang="ko-KR" altLang="en-US" sz="1500" dirty="0">
                <a:latin typeface="배달의민족 주아" panose="020B0600000101010101" charset="-127"/>
                <a:ea typeface="배달의민족 주아" panose="020B0600000101010101" charset="-127"/>
              </a:rPr>
              <a:t>위치 수집 </a:t>
            </a:r>
            <a:r>
              <a:rPr lang="en-US" altLang="ko-KR" sz="1500" dirty="0">
                <a:latin typeface="배달의민족 주아" panose="020B0600000101010101" charset="-127"/>
                <a:ea typeface="배달의민족 주아" panose="020B0600000101010101" charset="-127"/>
              </a:rPr>
              <a:t>+ </a:t>
            </a:r>
            <a:r>
              <a:rPr lang="ko-KR" altLang="en-US" sz="1500" dirty="0">
                <a:latin typeface="배달의민족 주아" panose="020B0600000101010101" charset="-127"/>
                <a:ea typeface="배달의민족 주아" panose="020B0600000101010101" charset="-127"/>
              </a:rPr>
              <a:t>행동 판단</a:t>
            </a:r>
          </a:p>
        </p:txBody>
      </p:sp>
      <p:cxnSp>
        <p:nvCxnSpPr>
          <p:cNvPr id="33" name="직선 연결선 32">
            <a:extLst>
              <a:ext uri="{FF2B5EF4-FFF2-40B4-BE49-F238E27FC236}">
                <a16:creationId xmlns:a16="http://schemas.microsoft.com/office/drawing/2014/main" id="{FF0D08AB-447A-408C-8D61-6B4521C861DF}"/>
              </a:ext>
            </a:extLst>
          </p:cNvPr>
          <p:cNvCxnSpPr/>
          <p:nvPr/>
        </p:nvCxnSpPr>
        <p:spPr>
          <a:xfrm>
            <a:off x="1960286" y="4082992"/>
            <a:ext cx="626391"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AE74F5FE-AF0E-4827-A444-69D52688211B}"/>
              </a:ext>
            </a:extLst>
          </p:cNvPr>
          <p:cNvCxnSpPr/>
          <p:nvPr/>
        </p:nvCxnSpPr>
        <p:spPr>
          <a:xfrm>
            <a:off x="3822439" y="4082992"/>
            <a:ext cx="2301967"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오른쪽 중괄호 34">
            <a:extLst>
              <a:ext uri="{FF2B5EF4-FFF2-40B4-BE49-F238E27FC236}">
                <a16:creationId xmlns:a16="http://schemas.microsoft.com/office/drawing/2014/main" id="{47BD826F-7254-4502-A744-8AC641C6D1C2}"/>
              </a:ext>
            </a:extLst>
          </p:cNvPr>
          <p:cNvSpPr/>
          <p:nvPr/>
        </p:nvSpPr>
        <p:spPr>
          <a:xfrm rot="16200000">
            <a:off x="7772867" y="1534612"/>
            <a:ext cx="422381" cy="343749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117D8E91-5CD7-405F-8544-874BE1655BCA}"/>
              </a:ext>
            </a:extLst>
          </p:cNvPr>
          <p:cNvSpPr txBox="1"/>
          <p:nvPr/>
        </p:nvSpPr>
        <p:spPr>
          <a:xfrm>
            <a:off x="6328162" y="2517195"/>
            <a:ext cx="3374642" cy="323165"/>
          </a:xfrm>
          <a:prstGeom prst="rect">
            <a:avLst/>
          </a:prstGeom>
          <a:noFill/>
        </p:spPr>
        <p:txBody>
          <a:bodyPr wrap="none" rtlCol="0">
            <a:spAutoFit/>
          </a:bodyPr>
          <a:lstStyle/>
          <a:p>
            <a:r>
              <a:rPr lang="ko-KR" altLang="en-US" sz="1500" dirty="0">
                <a:latin typeface="배달의민족 주아" panose="020B0600000101010101" charset="-127"/>
                <a:ea typeface="배달의민족 주아" panose="020B0600000101010101" charset="-127"/>
              </a:rPr>
              <a:t>대부분의 서비스 지원 </a:t>
            </a:r>
            <a:r>
              <a:rPr lang="en-US" altLang="ko-KR" sz="1500" dirty="0">
                <a:latin typeface="배달의민족 주아" panose="020B0600000101010101" charset="-127"/>
                <a:ea typeface="배달의민족 주아" panose="020B0600000101010101" charset="-127"/>
              </a:rPr>
              <a:t>x (</a:t>
            </a:r>
            <a:r>
              <a:rPr lang="ko-KR" altLang="en-US" sz="1500" dirty="0">
                <a:latin typeface="배달의민족 주아" panose="020B0600000101010101" charset="-127"/>
                <a:ea typeface="배달의민족 주아" panose="020B0600000101010101" charset="-127"/>
              </a:rPr>
              <a:t>간헐적 위치 수집</a:t>
            </a:r>
            <a:r>
              <a:rPr lang="en-US" altLang="ko-KR" sz="1500" dirty="0">
                <a:latin typeface="배달의민족 주아" panose="020B0600000101010101" charset="-127"/>
                <a:ea typeface="배달의민족 주아" panose="020B0600000101010101" charset="-127"/>
              </a:rPr>
              <a:t>)</a:t>
            </a:r>
            <a:endParaRPr lang="ko-KR" altLang="en-US" sz="1500" dirty="0">
              <a:latin typeface="배달의민족 주아" panose="020B0600000101010101" charset="-127"/>
              <a:ea typeface="배달의민족 주아" panose="020B0600000101010101" charset="-127"/>
            </a:endParaRPr>
          </a:p>
        </p:txBody>
      </p:sp>
      <p:cxnSp>
        <p:nvCxnSpPr>
          <p:cNvPr id="37" name="직선 연결선 36">
            <a:extLst>
              <a:ext uri="{FF2B5EF4-FFF2-40B4-BE49-F238E27FC236}">
                <a16:creationId xmlns:a16="http://schemas.microsoft.com/office/drawing/2014/main" id="{04C0B46D-1F29-4368-856E-969FBE5D445D}"/>
              </a:ext>
            </a:extLst>
          </p:cNvPr>
          <p:cNvCxnSpPr/>
          <p:nvPr/>
        </p:nvCxnSpPr>
        <p:spPr>
          <a:xfrm>
            <a:off x="9914656" y="4082992"/>
            <a:ext cx="448544" cy="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D3A3EFAE-037E-4195-9C82-DB9BC6413967}"/>
              </a:ext>
            </a:extLst>
          </p:cNvPr>
          <p:cNvCxnSpPr/>
          <p:nvPr/>
        </p:nvCxnSpPr>
        <p:spPr>
          <a:xfrm>
            <a:off x="10363200" y="4096581"/>
            <a:ext cx="0" cy="1341181"/>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9464C502-A906-4D9F-99BD-A21FEC8DC95C}"/>
              </a:ext>
            </a:extLst>
          </p:cNvPr>
          <p:cNvCxnSpPr/>
          <p:nvPr/>
        </p:nvCxnSpPr>
        <p:spPr>
          <a:xfrm>
            <a:off x="1362075" y="5437762"/>
            <a:ext cx="9001125" cy="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8113B986-C16D-46B9-8EDD-9980C48D2A6A}"/>
              </a:ext>
            </a:extLst>
          </p:cNvPr>
          <p:cNvCxnSpPr/>
          <p:nvPr/>
        </p:nvCxnSpPr>
        <p:spPr>
          <a:xfrm>
            <a:off x="1362075" y="4082992"/>
            <a:ext cx="0" cy="1341181"/>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82C58CF8-B26A-43CD-A29D-2164E3F2F797}"/>
              </a:ext>
            </a:extLst>
          </p:cNvPr>
          <p:cNvCxnSpPr/>
          <p:nvPr/>
        </p:nvCxnSpPr>
        <p:spPr>
          <a:xfrm>
            <a:off x="1362075" y="4082992"/>
            <a:ext cx="42781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072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1631216"/>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서비스 주기 구체화</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이른 아침 </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집에서 출발</a:t>
            </a:r>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pic>
        <p:nvPicPr>
          <p:cNvPr id="4" name="그림 3">
            <a:extLst>
              <a:ext uri="{FF2B5EF4-FFF2-40B4-BE49-F238E27FC236}">
                <a16:creationId xmlns:a16="http://schemas.microsoft.com/office/drawing/2014/main" id="{FBFCC324-D597-474B-941C-83759AC9CFB5}"/>
              </a:ext>
            </a:extLst>
          </p:cNvPr>
          <p:cNvPicPr>
            <a:picLocks noChangeAspect="1"/>
          </p:cNvPicPr>
          <p:nvPr/>
        </p:nvPicPr>
        <p:blipFill>
          <a:blip r:embed="rId3"/>
          <a:stretch>
            <a:fillRect/>
          </a:stretch>
        </p:blipFill>
        <p:spPr>
          <a:xfrm>
            <a:off x="6318815" y="884012"/>
            <a:ext cx="4586516" cy="1608259"/>
          </a:xfrm>
          <a:prstGeom prst="rect">
            <a:avLst/>
          </a:prstGeom>
        </p:spPr>
      </p:pic>
      <p:pic>
        <p:nvPicPr>
          <p:cNvPr id="6" name="그림 5">
            <a:extLst>
              <a:ext uri="{FF2B5EF4-FFF2-40B4-BE49-F238E27FC236}">
                <a16:creationId xmlns:a16="http://schemas.microsoft.com/office/drawing/2014/main" id="{90F7E879-5CBA-4D76-B587-38821F6A0015}"/>
              </a:ext>
            </a:extLst>
          </p:cNvPr>
          <p:cNvPicPr>
            <a:picLocks noChangeAspect="1"/>
          </p:cNvPicPr>
          <p:nvPr/>
        </p:nvPicPr>
        <p:blipFill>
          <a:blip r:embed="rId4"/>
          <a:stretch>
            <a:fillRect/>
          </a:stretch>
        </p:blipFill>
        <p:spPr>
          <a:xfrm>
            <a:off x="239915" y="2609583"/>
            <a:ext cx="5947739" cy="3766333"/>
          </a:xfrm>
          <a:prstGeom prst="rect">
            <a:avLst/>
          </a:prstGeom>
        </p:spPr>
      </p:pic>
      <p:pic>
        <p:nvPicPr>
          <p:cNvPr id="18" name="그림 17">
            <a:extLst>
              <a:ext uri="{FF2B5EF4-FFF2-40B4-BE49-F238E27FC236}">
                <a16:creationId xmlns:a16="http://schemas.microsoft.com/office/drawing/2014/main" id="{5B012B45-AC8D-4533-BBBC-EAEE840AE63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498706" y="3687838"/>
            <a:ext cx="2325057" cy="1307845"/>
          </a:xfrm>
          <a:prstGeom prst="rect">
            <a:avLst/>
          </a:prstGeom>
        </p:spPr>
      </p:pic>
      <p:pic>
        <p:nvPicPr>
          <p:cNvPr id="14" name="그래픽 13" descr="스마트폰">
            <a:extLst>
              <a:ext uri="{FF2B5EF4-FFF2-40B4-BE49-F238E27FC236}">
                <a16:creationId xmlns:a16="http://schemas.microsoft.com/office/drawing/2014/main" id="{8751D949-C79B-4E82-92EA-BB4655388AC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70730" y="3884560"/>
            <a:ext cx="914400" cy="914400"/>
          </a:xfrm>
          <a:prstGeom prst="rect">
            <a:avLst/>
          </a:prstGeom>
        </p:spPr>
      </p:pic>
      <p:cxnSp>
        <p:nvCxnSpPr>
          <p:cNvPr id="16" name="직선 화살표 연결선 15">
            <a:extLst>
              <a:ext uri="{FF2B5EF4-FFF2-40B4-BE49-F238E27FC236}">
                <a16:creationId xmlns:a16="http://schemas.microsoft.com/office/drawing/2014/main" id="{FA114B85-8C4F-47CC-B209-AD43D1B9AADD}"/>
              </a:ext>
            </a:extLst>
          </p:cNvPr>
          <p:cNvCxnSpPr>
            <a:stCxn id="18" idx="3"/>
            <a:endCxn id="14" idx="1"/>
          </p:cNvCxnSpPr>
          <p:nvPr/>
        </p:nvCxnSpPr>
        <p:spPr>
          <a:xfrm flipV="1">
            <a:off x="8823763" y="4341760"/>
            <a:ext cx="11469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53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1631216"/>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서비스 주기 구체화</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이른 아침 </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집에서 출발</a:t>
            </a:r>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pic>
        <p:nvPicPr>
          <p:cNvPr id="3" name="그래픽 2" descr="데이터베이스">
            <a:extLst>
              <a:ext uri="{FF2B5EF4-FFF2-40B4-BE49-F238E27FC236}">
                <a16:creationId xmlns:a16="http://schemas.microsoft.com/office/drawing/2014/main" id="{8395A106-5AA5-4FDE-AA2B-654573F2CBB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6988" y="4031120"/>
            <a:ext cx="914400" cy="914400"/>
          </a:xfrm>
          <a:prstGeom prst="rect">
            <a:avLst/>
          </a:prstGeom>
        </p:spPr>
      </p:pic>
      <p:pic>
        <p:nvPicPr>
          <p:cNvPr id="4" name="그림 3">
            <a:extLst>
              <a:ext uri="{FF2B5EF4-FFF2-40B4-BE49-F238E27FC236}">
                <a16:creationId xmlns:a16="http://schemas.microsoft.com/office/drawing/2014/main" id="{FBFCC324-D597-474B-941C-83759AC9CFB5}"/>
              </a:ext>
            </a:extLst>
          </p:cNvPr>
          <p:cNvPicPr>
            <a:picLocks noChangeAspect="1"/>
          </p:cNvPicPr>
          <p:nvPr/>
        </p:nvPicPr>
        <p:blipFill>
          <a:blip r:embed="rId5"/>
          <a:stretch>
            <a:fillRect/>
          </a:stretch>
        </p:blipFill>
        <p:spPr>
          <a:xfrm>
            <a:off x="6318815" y="884012"/>
            <a:ext cx="4586516" cy="1608259"/>
          </a:xfrm>
          <a:prstGeom prst="rect">
            <a:avLst/>
          </a:prstGeom>
        </p:spPr>
      </p:pic>
      <p:pic>
        <p:nvPicPr>
          <p:cNvPr id="6" name="그림 5">
            <a:extLst>
              <a:ext uri="{FF2B5EF4-FFF2-40B4-BE49-F238E27FC236}">
                <a16:creationId xmlns:a16="http://schemas.microsoft.com/office/drawing/2014/main" id="{90F7E879-5CBA-4D76-B587-38821F6A0015}"/>
              </a:ext>
            </a:extLst>
          </p:cNvPr>
          <p:cNvPicPr>
            <a:picLocks noChangeAspect="1"/>
          </p:cNvPicPr>
          <p:nvPr/>
        </p:nvPicPr>
        <p:blipFill>
          <a:blip r:embed="rId6"/>
          <a:stretch>
            <a:fillRect/>
          </a:stretch>
        </p:blipFill>
        <p:spPr>
          <a:xfrm>
            <a:off x="239915" y="2609583"/>
            <a:ext cx="5947739" cy="3766333"/>
          </a:xfrm>
          <a:prstGeom prst="rect">
            <a:avLst/>
          </a:prstGeom>
        </p:spPr>
      </p:pic>
      <p:cxnSp>
        <p:nvCxnSpPr>
          <p:cNvPr id="12" name="직선 화살표 연결선 11">
            <a:extLst>
              <a:ext uri="{FF2B5EF4-FFF2-40B4-BE49-F238E27FC236}">
                <a16:creationId xmlns:a16="http://schemas.microsoft.com/office/drawing/2014/main" id="{C67D5076-57BC-4B62-A6FD-7E0D58D9A6C2}"/>
              </a:ext>
            </a:extLst>
          </p:cNvPr>
          <p:cNvCxnSpPr>
            <a:cxnSpLocks/>
          </p:cNvCxnSpPr>
          <p:nvPr/>
        </p:nvCxnSpPr>
        <p:spPr>
          <a:xfrm>
            <a:off x="8816224" y="4445565"/>
            <a:ext cx="91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free monday icon에 대한 이미지 검색결과">
            <a:extLst>
              <a:ext uri="{FF2B5EF4-FFF2-40B4-BE49-F238E27FC236}">
                <a16:creationId xmlns:a16="http://schemas.microsoft.com/office/drawing/2014/main" id="{FB236407-F5E3-4560-83B9-B9E0F958D503}"/>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9752295" y="3973442"/>
            <a:ext cx="1221809" cy="944246"/>
          </a:xfrm>
          <a:prstGeom prst="rect">
            <a:avLst/>
          </a:prstGeom>
          <a:noFill/>
          <a:extLst>
            <a:ext uri="{909E8E84-426E-40DD-AFC4-6F175D3DCCD1}">
              <a14:hiddenFill xmlns:a14="http://schemas.microsoft.com/office/drawing/2010/main">
                <a:solidFill>
                  <a:srgbClr val="FFFFFF"/>
                </a:solidFill>
              </a14:hiddenFill>
            </a:ext>
          </a:extLst>
        </p:spPr>
      </p:pic>
      <p:pic>
        <p:nvPicPr>
          <p:cNvPr id="15" name="그래픽 14" descr="스마트폰">
            <a:extLst>
              <a:ext uri="{FF2B5EF4-FFF2-40B4-BE49-F238E27FC236}">
                <a16:creationId xmlns:a16="http://schemas.microsoft.com/office/drawing/2014/main" id="{5A17B309-6EB7-4201-A703-854AEA3AEB4E}"/>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16034" y="4031120"/>
            <a:ext cx="914400" cy="914400"/>
          </a:xfrm>
          <a:prstGeom prst="rect">
            <a:avLst/>
          </a:prstGeom>
        </p:spPr>
      </p:pic>
      <p:cxnSp>
        <p:nvCxnSpPr>
          <p:cNvPr id="16" name="직선 화살표 연결선 15">
            <a:extLst>
              <a:ext uri="{FF2B5EF4-FFF2-40B4-BE49-F238E27FC236}">
                <a16:creationId xmlns:a16="http://schemas.microsoft.com/office/drawing/2014/main" id="{62466E49-DDF8-4678-92D9-B56B189E1BF4}"/>
              </a:ext>
            </a:extLst>
          </p:cNvPr>
          <p:cNvCxnSpPr>
            <a:cxnSpLocks/>
          </p:cNvCxnSpPr>
          <p:nvPr/>
        </p:nvCxnSpPr>
        <p:spPr>
          <a:xfrm>
            <a:off x="7204485" y="4445565"/>
            <a:ext cx="91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482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1631216"/>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서비스 주기 구체화</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이른 아침 </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집에서 출발</a:t>
            </a:r>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pic>
        <p:nvPicPr>
          <p:cNvPr id="3" name="그래픽 2" descr="데이터베이스">
            <a:extLst>
              <a:ext uri="{FF2B5EF4-FFF2-40B4-BE49-F238E27FC236}">
                <a16:creationId xmlns:a16="http://schemas.microsoft.com/office/drawing/2014/main" id="{8395A106-5AA5-4FDE-AA2B-654573F2CBB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39751" y="3973442"/>
            <a:ext cx="914400" cy="914400"/>
          </a:xfrm>
          <a:prstGeom prst="rect">
            <a:avLst/>
          </a:prstGeom>
        </p:spPr>
      </p:pic>
      <p:pic>
        <p:nvPicPr>
          <p:cNvPr id="4" name="그림 3">
            <a:extLst>
              <a:ext uri="{FF2B5EF4-FFF2-40B4-BE49-F238E27FC236}">
                <a16:creationId xmlns:a16="http://schemas.microsoft.com/office/drawing/2014/main" id="{FBFCC324-D597-474B-941C-83759AC9CFB5}"/>
              </a:ext>
            </a:extLst>
          </p:cNvPr>
          <p:cNvPicPr>
            <a:picLocks noChangeAspect="1"/>
          </p:cNvPicPr>
          <p:nvPr/>
        </p:nvPicPr>
        <p:blipFill>
          <a:blip r:embed="rId5"/>
          <a:stretch>
            <a:fillRect/>
          </a:stretch>
        </p:blipFill>
        <p:spPr>
          <a:xfrm>
            <a:off x="6318815" y="884012"/>
            <a:ext cx="4586516" cy="1608259"/>
          </a:xfrm>
          <a:prstGeom prst="rect">
            <a:avLst/>
          </a:prstGeom>
        </p:spPr>
      </p:pic>
      <p:pic>
        <p:nvPicPr>
          <p:cNvPr id="6" name="그림 5">
            <a:extLst>
              <a:ext uri="{FF2B5EF4-FFF2-40B4-BE49-F238E27FC236}">
                <a16:creationId xmlns:a16="http://schemas.microsoft.com/office/drawing/2014/main" id="{90F7E879-5CBA-4D76-B587-38821F6A0015}"/>
              </a:ext>
            </a:extLst>
          </p:cNvPr>
          <p:cNvPicPr>
            <a:picLocks noChangeAspect="1"/>
          </p:cNvPicPr>
          <p:nvPr/>
        </p:nvPicPr>
        <p:blipFill>
          <a:blip r:embed="rId6"/>
          <a:stretch>
            <a:fillRect/>
          </a:stretch>
        </p:blipFill>
        <p:spPr>
          <a:xfrm>
            <a:off x="239915" y="2609583"/>
            <a:ext cx="5947739" cy="3766333"/>
          </a:xfrm>
          <a:prstGeom prst="rect">
            <a:avLst/>
          </a:prstGeom>
        </p:spPr>
      </p:pic>
      <p:pic>
        <p:nvPicPr>
          <p:cNvPr id="5122" name="Picture 2" descr="free map icon에 대한 이미지 검색결과">
            <a:extLst>
              <a:ext uri="{FF2B5EF4-FFF2-40B4-BE49-F238E27FC236}">
                <a16:creationId xmlns:a16="http://schemas.microsoft.com/office/drawing/2014/main" id="{01B760DF-AEC8-4D03-B904-0746FC14A090}"/>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9510160" y="3348244"/>
            <a:ext cx="1017606" cy="1017606"/>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화살표 연결선 14">
            <a:extLst>
              <a:ext uri="{FF2B5EF4-FFF2-40B4-BE49-F238E27FC236}">
                <a16:creationId xmlns:a16="http://schemas.microsoft.com/office/drawing/2014/main" id="{26D74CA1-B31E-4FC1-A74F-A7BC240B227E}"/>
              </a:ext>
            </a:extLst>
          </p:cNvPr>
          <p:cNvCxnSpPr>
            <a:cxnSpLocks/>
            <a:endCxn id="5122" idx="1"/>
          </p:cNvCxnSpPr>
          <p:nvPr/>
        </p:nvCxnSpPr>
        <p:spPr>
          <a:xfrm flipV="1">
            <a:off x="8388398" y="3857047"/>
            <a:ext cx="1121762" cy="574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4" descr="free monday icon에 대한 이미지 검색결과">
            <a:extLst>
              <a:ext uri="{FF2B5EF4-FFF2-40B4-BE49-F238E27FC236}">
                <a16:creationId xmlns:a16="http://schemas.microsoft.com/office/drawing/2014/main" id="{3CA82EFC-79B0-4EB0-9B00-5D2D75752A58}"/>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8168051" y="2609583"/>
            <a:ext cx="1221809" cy="94424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직선 화살표 연결선 4">
            <a:extLst>
              <a:ext uri="{FF2B5EF4-FFF2-40B4-BE49-F238E27FC236}">
                <a16:creationId xmlns:a16="http://schemas.microsoft.com/office/drawing/2014/main" id="{BA2402BC-706B-4952-AA02-CBAEE5754E8D}"/>
              </a:ext>
            </a:extLst>
          </p:cNvPr>
          <p:cNvCxnSpPr>
            <a:stCxn id="16" idx="2"/>
          </p:cNvCxnSpPr>
          <p:nvPr/>
        </p:nvCxnSpPr>
        <p:spPr>
          <a:xfrm flipH="1">
            <a:off x="8778955" y="3553829"/>
            <a:ext cx="1" cy="530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6" name="Picture 6" descr="free todo icon에 대한 이미지 검색결과">
            <a:extLst>
              <a:ext uri="{FF2B5EF4-FFF2-40B4-BE49-F238E27FC236}">
                <a16:creationId xmlns:a16="http://schemas.microsoft.com/office/drawing/2014/main" id="{765D4EEC-382F-4811-9DD9-E00A79F94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10160" y="4635123"/>
            <a:ext cx="987913" cy="98791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직선 화살표 연결선 21">
            <a:extLst>
              <a:ext uri="{FF2B5EF4-FFF2-40B4-BE49-F238E27FC236}">
                <a16:creationId xmlns:a16="http://schemas.microsoft.com/office/drawing/2014/main" id="{45443A17-B6BF-40CC-B947-9E6F54A38CB3}"/>
              </a:ext>
            </a:extLst>
          </p:cNvPr>
          <p:cNvCxnSpPr>
            <a:cxnSpLocks/>
          </p:cNvCxnSpPr>
          <p:nvPr/>
        </p:nvCxnSpPr>
        <p:spPr>
          <a:xfrm>
            <a:off x="8350996" y="4477474"/>
            <a:ext cx="1055252" cy="644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475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cxnSp>
        <p:nvCxnSpPr>
          <p:cNvPr id="17" name="직선 연결선 16">
            <a:extLst>
              <a:ext uri="{FF2B5EF4-FFF2-40B4-BE49-F238E27FC236}">
                <a16:creationId xmlns:a16="http://schemas.microsoft.com/office/drawing/2014/main" id="{0265EE85-79A1-4A36-AA9E-9231FDB454D3}"/>
              </a:ext>
            </a:extLst>
          </p:cNvPr>
          <p:cNvCxnSpPr/>
          <p:nvPr/>
        </p:nvCxnSpPr>
        <p:spPr>
          <a:xfrm>
            <a:off x="2546008" y="4082993"/>
            <a:ext cx="1232171"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EA51547A-A594-40EC-82B5-17974588E34E}"/>
              </a:ext>
            </a:extLst>
          </p:cNvPr>
          <p:cNvCxnSpPr/>
          <p:nvPr/>
        </p:nvCxnSpPr>
        <p:spPr>
          <a:xfrm>
            <a:off x="2546008"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D44D9701-5C23-4B17-9E6C-95937140D67C}"/>
              </a:ext>
            </a:extLst>
          </p:cNvPr>
          <p:cNvCxnSpPr/>
          <p:nvPr/>
        </p:nvCxnSpPr>
        <p:spPr>
          <a:xfrm>
            <a:off x="3778179"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4EC42712-45AE-4C2D-BE6F-EC14687B5452}"/>
              </a:ext>
            </a:extLst>
          </p:cNvPr>
          <p:cNvCxnSpPr/>
          <p:nvPr/>
        </p:nvCxnSpPr>
        <p:spPr>
          <a:xfrm>
            <a:off x="6124406"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A9649575-AB03-440D-B005-F070D5045594}"/>
              </a:ext>
            </a:extLst>
          </p:cNvPr>
          <p:cNvCxnSpPr/>
          <p:nvPr/>
        </p:nvCxnSpPr>
        <p:spPr>
          <a:xfrm>
            <a:off x="6124406" y="4082993"/>
            <a:ext cx="3578398"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D8E8EF1-02BD-4CEF-A095-D54ED123164E}"/>
              </a:ext>
            </a:extLst>
          </p:cNvPr>
          <p:cNvSpPr txBox="1"/>
          <p:nvPr/>
        </p:nvSpPr>
        <p:spPr>
          <a:xfrm>
            <a:off x="2085975" y="4696154"/>
            <a:ext cx="920066" cy="338554"/>
          </a:xfrm>
          <a:prstGeom prst="rect">
            <a:avLst/>
          </a:prstGeom>
          <a:noFill/>
        </p:spPr>
        <p:txBody>
          <a:bodyPr wrap="square" rtlCol="0">
            <a:spAutoFit/>
          </a:bodyPr>
          <a:lstStyle/>
          <a:p>
            <a:r>
              <a:rPr lang="ko-KR" altLang="en-US" sz="1600">
                <a:latin typeface="배달의민족 주아" panose="020B0600000101010101" charset="-127"/>
                <a:ea typeface="배달의민족 주아" panose="020B0600000101010101" charset="-127"/>
              </a:rPr>
              <a:t>이른아침</a:t>
            </a:r>
            <a:endParaRPr lang="ko-KR" altLang="en-US" sz="1600" dirty="0">
              <a:latin typeface="배달의민족 주아" panose="020B0600000101010101" charset="-127"/>
              <a:ea typeface="배달의민족 주아" panose="020B0600000101010101" charset="-127"/>
            </a:endParaRPr>
          </a:p>
        </p:txBody>
      </p:sp>
      <p:sp>
        <p:nvSpPr>
          <p:cNvPr id="26" name="TextBox 25">
            <a:extLst>
              <a:ext uri="{FF2B5EF4-FFF2-40B4-BE49-F238E27FC236}">
                <a16:creationId xmlns:a16="http://schemas.microsoft.com/office/drawing/2014/main" id="{E665CE55-159B-4C5A-94FC-DE30485391B2}"/>
              </a:ext>
            </a:extLst>
          </p:cNvPr>
          <p:cNvSpPr txBox="1"/>
          <p:nvPr/>
        </p:nvSpPr>
        <p:spPr>
          <a:xfrm>
            <a:off x="3193548" y="4696154"/>
            <a:ext cx="1141659" cy="338554"/>
          </a:xfrm>
          <a:prstGeom prst="rect">
            <a:avLst/>
          </a:prstGeom>
          <a:noFill/>
        </p:spPr>
        <p:txBody>
          <a:bodyPr wrap="none" rtlCol="0">
            <a:spAutoFit/>
          </a:bodyPr>
          <a:lstStyle/>
          <a:p>
            <a:r>
              <a:rPr lang="ko-KR" altLang="en-US" sz="1600" dirty="0">
                <a:latin typeface="배달의민족 주아" panose="020B0600000101010101" charset="-127"/>
                <a:ea typeface="배달의민족 주아" panose="020B0600000101010101" charset="-127"/>
              </a:rPr>
              <a:t>집에서 출발</a:t>
            </a:r>
          </a:p>
        </p:txBody>
      </p:sp>
      <p:sp>
        <p:nvSpPr>
          <p:cNvPr id="27" name="TextBox 26">
            <a:extLst>
              <a:ext uri="{FF2B5EF4-FFF2-40B4-BE49-F238E27FC236}">
                <a16:creationId xmlns:a16="http://schemas.microsoft.com/office/drawing/2014/main" id="{B4A60428-A124-4FC9-B7B9-F07B101DF768}"/>
              </a:ext>
            </a:extLst>
          </p:cNvPr>
          <p:cNvSpPr txBox="1"/>
          <p:nvPr/>
        </p:nvSpPr>
        <p:spPr>
          <a:xfrm>
            <a:off x="5517768" y="4696154"/>
            <a:ext cx="1183337" cy="338554"/>
          </a:xfrm>
          <a:prstGeom prst="rect">
            <a:avLst/>
          </a:prstGeom>
          <a:noFill/>
        </p:spPr>
        <p:txBody>
          <a:bodyPr wrap="none" rtlCol="0">
            <a:spAutoFit/>
          </a:bodyPr>
          <a:lstStyle/>
          <a:p>
            <a:r>
              <a:rPr lang="ko-KR" altLang="en-US" sz="1600" dirty="0">
                <a:latin typeface="배달의민족 주아" panose="020B0600000101010101" charset="-127"/>
                <a:ea typeface="배달의민족 주아" panose="020B0600000101010101" charset="-127"/>
              </a:rPr>
              <a:t>학교에 도착</a:t>
            </a:r>
          </a:p>
        </p:txBody>
      </p:sp>
      <p:sp>
        <p:nvSpPr>
          <p:cNvPr id="28" name="오른쪽 중괄호 27">
            <a:extLst>
              <a:ext uri="{FF2B5EF4-FFF2-40B4-BE49-F238E27FC236}">
                <a16:creationId xmlns:a16="http://schemas.microsoft.com/office/drawing/2014/main" id="{4BDB0BB5-4BD2-49ED-A1DE-08D689CB3B7D}"/>
              </a:ext>
            </a:extLst>
          </p:cNvPr>
          <p:cNvSpPr/>
          <p:nvPr/>
        </p:nvSpPr>
        <p:spPr>
          <a:xfrm rot="16200000">
            <a:off x="2978964" y="2706718"/>
            <a:ext cx="422381" cy="103732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DEB5460D-0DB6-47A6-A1FD-2BFE16BB91FB}"/>
              </a:ext>
            </a:extLst>
          </p:cNvPr>
          <p:cNvSpPr txBox="1"/>
          <p:nvPr/>
        </p:nvSpPr>
        <p:spPr>
          <a:xfrm>
            <a:off x="2465436" y="2522943"/>
            <a:ext cx="1449436" cy="323165"/>
          </a:xfrm>
          <a:prstGeom prst="rect">
            <a:avLst/>
          </a:prstGeom>
          <a:noFill/>
        </p:spPr>
        <p:txBody>
          <a:bodyPr wrap="none" rtlCol="0">
            <a:spAutoFit/>
          </a:bodyPr>
          <a:lstStyle/>
          <a:p>
            <a:r>
              <a:rPr lang="ko-KR" altLang="en-US" sz="1500" dirty="0">
                <a:latin typeface="배달의민족 주아" panose="020B0600000101010101" charset="-127"/>
                <a:ea typeface="배달의민족 주아" panose="020B0600000101010101" charset="-127"/>
              </a:rPr>
              <a:t> 주기적 위치 수집</a:t>
            </a:r>
          </a:p>
        </p:txBody>
      </p:sp>
      <p:sp>
        <p:nvSpPr>
          <p:cNvPr id="31" name="오른쪽 중괄호 30">
            <a:extLst>
              <a:ext uri="{FF2B5EF4-FFF2-40B4-BE49-F238E27FC236}">
                <a16:creationId xmlns:a16="http://schemas.microsoft.com/office/drawing/2014/main" id="{07355D65-C2C3-4363-9829-8B4CD1707BC4}"/>
              </a:ext>
            </a:extLst>
          </p:cNvPr>
          <p:cNvSpPr/>
          <p:nvPr/>
        </p:nvSpPr>
        <p:spPr>
          <a:xfrm rot="16200000">
            <a:off x="4775873" y="2214089"/>
            <a:ext cx="422381" cy="2078541"/>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3FFF012E-D5C5-487E-A060-9D1B5EE299F3}"/>
              </a:ext>
            </a:extLst>
          </p:cNvPr>
          <p:cNvSpPr txBox="1"/>
          <p:nvPr/>
        </p:nvSpPr>
        <p:spPr>
          <a:xfrm>
            <a:off x="4157570" y="2521761"/>
            <a:ext cx="1794081" cy="323165"/>
          </a:xfrm>
          <a:prstGeom prst="rect">
            <a:avLst/>
          </a:prstGeom>
          <a:noFill/>
        </p:spPr>
        <p:txBody>
          <a:bodyPr wrap="none" rtlCol="0">
            <a:spAutoFit/>
          </a:bodyPr>
          <a:lstStyle/>
          <a:p>
            <a:r>
              <a:rPr lang="ko-KR" altLang="en-US" sz="1500" dirty="0">
                <a:solidFill>
                  <a:srgbClr val="7030A0"/>
                </a:solidFill>
                <a:latin typeface="배달의민족 주아" panose="020B0600000101010101" charset="-127"/>
                <a:ea typeface="배달의민족 주아" panose="020B0600000101010101" charset="-127"/>
              </a:rPr>
              <a:t>위치 수집 </a:t>
            </a:r>
            <a:r>
              <a:rPr lang="en-US" altLang="ko-KR" sz="1500" dirty="0">
                <a:solidFill>
                  <a:srgbClr val="7030A0"/>
                </a:solidFill>
                <a:latin typeface="배달의민족 주아" panose="020B0600000101010101" charset="-127"/>
                <a:ea typeface="배달의민족 주아" panose="020B0600000101010101" charset="-127"/>
              </a:rPr>
              <a:t>+ </a:t>
            </a:r>
            <a:r>
              <a:rPr lang="ko-KR" altLang="en-US" sz="1500" dirty="0">
                <a:solidFill>
                  <a:srgbClr val="7030A0"/>
                </a:solidFill>
                <a:latin typeface="배달의민족 주아" panose="020B0600000101010101" charset="-127"/>
                <a:ea typeface="배달의민족 주아" panose="020B0600000101010101" charset="-127"/>
              </a:rPr>
              <a:t>행동 판단</a:t>
            </a:r>
          </a:p>
        </p:txBody>
      </p:sp>
      <p:cxnSp>
        <p:nvCxnSpPr>
          <p:cNvPr id="33" name="직선 연결선 32">
            <a:extLst>
              <a:ext uri="{FF2B5EF4-FFF2-40B4-BE49-F238E27FC236}">
                <a16:creationId xmlns:a16="http://schemas.microsoft.com/office/drawing/2014/main" id="{FF0D08AB-447A-408C-8D61-6B4521C861DF}"/>
              </a:ext>
            </a:extLst>
          </p:cNvPr>
          <p:cNvCxnSpPr/>
          <p:nvPr/>
        </p:nvCxnSpPr>
        <p:spPr>
          <a:xfrm>
            <a:off x="1960286" y="4082992"/>
            <a:ext cx="626391"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AE74F5FE-AF0E-4827-A444-69D52688211B}"/>
              </a:ext>
            </a:extLst>
          </p:cNvPr>
          <p:cNvCxnSpPr/>
          <p:nvPr/>
        </p:nvCxnSpPr>
        <p:spPr>
          <a:xfrm>
            <a:off x="3822439" y="4082992"/>
            <a:ext cx="2301967"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오른쪽 중괄호 34">
            <a:extLst>
              <a:ext uri="{FF2B5EF4-FFF2-40B4-BE49-F238E27FC236}">
                <a16:creationId xmlns:a16="http://schemas.microsoft.com/office/drawing/2014/main" id="{47BD826F-7254-4502-A744-8AC641C6D1C2}"/>
              </a:ext>
            </a:extLst>
          </p:cNvPr>
          <p:cNvSpPr/>
          <p:nvPr/>
        </p:nvSpPr>
        <p:spPr>
          <a:xfrm rot="16200000">
            <a:off x="7772867" y="1534612"/>
            <a:ext cx="422381" cy="343749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117D8E91-5CD7-405F-8544-874BE1655BCA}"/>
              </a:ext>
            </a:extLst>
          </p:cNvPr>
          <p:cNvSpPr txBox="1"/>
          <p:nvPr/>
        </p:nvSpPr>
        <p:spPr>
          <a:xfrm>
            <a:off x="6328162" y="2517195"/>
            <a:ext cx="3374642" cy="323165"/>
          </a:xfrm>
          <a:prstGeom prst="rect">
            <a:avLst/>
          </a:prstGeom>
          <a:noFill/>
        </p:spPr>
        <p:txBody>
          <a:bodyPr wrap="none" rtlCol="0">
            <a:spAutoFit/>
          </a:bodyPr>
          <a:lstStyle/>
          <a:p>
            <a:r>
              <a:rPr lang="ko-KR" altLang="en-US" sz="1500" dirty="0">
                <a:latin typeface="배달의민족 주아" panose="020B0600000101010101" charset="-127"/>
                <a:ea typeface="배달의민족 주아" panose="020B0600000101010101" charset="-127"/>
              </a:rPr>
              <a:t>대부분의 서비스 지원 </a:t>
            </a:r>
            <a:r>
              <a:rPr lang="en-US" altLang="ko-KR" sz="1500" dirty="0">
                <a:latin typeface="배달의민족 주아" panose="020B0600000101010101" charset="-127"/>
                <a:ea typeface="배달의민족 주아" panose="020B0600000101010101" charset="-127"/>
              </a:rPr>
              <a:t>x (</a:t>
            </a:r>
            <a:r>
              <a:rPr lang="ko-KR" altLang="en-US" sz="1500" dirty="0">
                <a:latin typeface="배달의민족 주아" panose="020B0600000101010101" charset="-127"/>
                <a:ea typeface="배달의민족 주아" panose="020B0600000101010101" charset="-127"/>
              </a:rPr>
              <a:t>간헐적 위치 수집</a:t>
            </a:r>
            <a:r>
              <a:rPr lang="en-US" altLang="ko-KR" sz="1500" dirty="0">
                <a:latin typeface="배달의민족 주아" panose="020B0600000101010101" charset="-127"/>
                <a:ea typeface="배달의민족 주아" panose="020B0600000101010101" charset="-127"/>
              </a:rPr>
              <a:t>)</a:t>
            </a:r>
            <a:endParaRPr lang="ko-KR" altLang="en-US" sz="1500" dirty="0">
              <a:latin typeface="배달의민족 주아" panose="020B0600000101010101" charset="-127"/>
              <a:ea typeface="배달의민족 주아" panose="020B0600000101010101" charset="-127"/>
            </a:endParaRPr>
          </a:p>
        </p:txBody>
      </p:sp>
      <p:cxnSp>
        <p:nvCxnSpPr>
          <p:cNvPr id="37" name="직선 연결선 36">
            <a:extLst>
              <a:ext uri="{FF2B5EF4-FFF2-40B4-BE49-F238E27FC236}">
                <a16:creationId xmlns:a16="http://schemas.microsoft.com/office/drawing/2014/main" id="{04C0B46D-1F29-4368-856E-969FBE5D445D}"/>
              </a:ext>
            </a:extLst>
          </p:cNvPr>
          <p:cNvCxnSpPr/>
          <p:nvPr/>
        </p:nvCxnSpPr>
        <p:spPr>
          <a:xfrm>
            <a:off x="9914656" y="4082992"/>
            <a:ext cx="448544" cy="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D3A3EFAE-037E-4195-9C82-DB9BC6413967}"/>
              </a:ext>
            </a:extLst>
          </p:cNvPr>
          <p:cNvCxnSpPr/>
          <p:nvPr/>
        </p:nvCxnSpPr>
        <p:spPr>
          <a:xfrm>
            <a:off x="10363200" y="4096581"/>
            <a:ext cx="0" cy="1341181"/>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9464C502-A906-4D9F-99BD-A21FEC8DC95C}"/>
              </a:ext>
            </a:extLst>
          </p:cNvPr>
          <p:cNvCxnSpPr/>
          <p:nvPr/>
        </p:nvCxnSpPr>
        <p:spPr>
          <a:xfrm>
            <a:off x="1362075" y="5437762"/>
            <a:ext cx="9001125" cy="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8113B986-C16D-46B9-8EDD-9980C48D2A6A}"/>
              </a:ext>
            </a:extLst>
          </p:cNvPr>
          <p:cNvCxnSpPr/>
          <p:nvPr/>
        </p:nvCxnSpPr>
        <p:spPr>
          <a:xfrm>
            <a:off x="1362075" y="4082992"/>
            <a:ext cx="0" cy="1341181"/>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82C58CF8-B26A-43CD-A29D-2164E3F2F797}"/>
              </a:ext>
            </a:extLst>
          </p:cNvPr>
          <p:cNvCxnSpPr/>
          <p:nvPr/>
        </p:nvCxnSpPr>
        <p:spPr>
          <a:xfrm>
            <a:off x="1362075" y="4082992"/>
            <a:ext cx="42781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754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1631216"/>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서비스 주기 구체화</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집에서 출발 </a:t>
            </a:r>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학교 도착</a:t>
            </a:r>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pic>
        <p:nvPicPr>
          <p:cNvPr id="2" name="그림 1">
            <a:extLst>
              <a:ext uri="{FF2B5EF4-FFF2-40B4-BE49-F238E27FC236}">
                <a16:creationId xmlns:a16="http://schemas.microsoft.com/office/drawing/2014/main" id="{D78A146F-F2DD-4CC2-8960-04F34365F1DA}"/>
              </a:ext>
            </a:extLst>
          </p:cNvPr>
          <p:cNvPicPr>
            <a:picLocks noChangeAspect="1"/>
          </p:cNvPicPr>
          <p:nvPr/>
        </p:nvPicPr>
        <p:blipFill>
          <a:blip r:embed="rId3"/>
          <a:stretch>
            <a:fillRect/>
          </a:stretch>
        </p:blipFill>
        <p:spPr>
          <a:xfrm>
            <a:off x="6631619" y="985058"/>
            <a:ext cx="4273712" cy="1530942"/>
          </a:xfrm>
          <a:prstGeom prst="rect">
            <a:avLst/>
          </a:prstGeom>
        </p:spPr>
      </p:pic>
      <p:pic>
        <p:nvPicPr>
          <p:cNvPr id="6" name="그래픽 5" descr="사람">
            <a:extLst>
              <a:ext uri="{FF2B5EF4-FFF2-40B4-BE49-F238E27FC236}">
                <a16:creationId xmlns:a16="http://schemas.microsoft.com/office/drawing/2014/main" id="{7A379BCE-2AFA-4A1E-82FD-1E91E0CBCDA0}"/>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21894" y="3586781"/>
            <a:ext cx="914400" cy="914400"/>
          </a:xfrm>
          <a:prstGeom prst="rect">
            <a:avLst/>
          </a:prstGeom>
        </p:spPr>
      </p:pic>
      <p:pic>
        <p:nvPicPr>
          <p:cNvPr id="12" name="그래픽 11" descr="걷기">
            <a:extLst>
              <a:ext uri="{FF2B5EF4-FFF2-40B4-BE49-F238E27FC236}">
                <a16:creationId xmlns:a16="http://schemas.microsoft.com/office/drawing/2014/main" id="{4B40DCB2-864F-4041-AB78-C0ECA2B36EAF}"/>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94443" y="5064365"/>
            <a:ext cx="914400" cy="914400"/>
          </a:xfrm>
          <a:prstGeom prst="rect">
            <a:avLst/>
          </a:prstGeom>
        </p:spPr>
      </p:pic>
      <p:pic>
        <p:nvPicPr>
          <p:cNvPr id="14" name="그래픽 13" descr="버스">
            <a:extLst>
              <a:ext uri="{FF2B5EF4-FFF2-40B4-BE49-F238E27FC236}">
                <a16:creationId xmlns:a16="http://schemas.microsoft.com/office/drawing/2014/main" id="{00DB8EBD-CA0E-49B6-BB8F-C07C9FC2E7A5}"/>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40472" y="5072664"/>
            <a:ext cx="914400" cy="914400"/>
          </a:xfrm>
          <a:prstGeom prst="rect">
            <a:avLst/>
          </a:prstGeom>
        </p:spPr>
      </p:pic>
      <p:pic>
        <p:nvPicPr>
          <p:cNvPr id="18" name="그래픽 17" descr="걷기">
            <a:extLst>
              <a:ext uri="{FF2B5EF4-FFF2-40B4-BE49-F238E27FC236}">
                <a16:creationId xmlns:a16="http://schemas.microsoft.com/office/drawing/2014/main" id="{84A7222B-B822-4798-B83A-3007DE061103}"/>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94443" y="3586781"/>
            <a:ext cx="914400" cy="914400"/>
          </a:xfrm>
          <a:prstGeom prst="rect">
            <a:avLst/>
          </a:prstGeom>
        </p:spPr>
      </p:pic>
      <p:cxnSp>
        <p:nvCxnSpPr>
          <p:cNvPr id="16" name="직선 연결선 15">
            <a:extLst>
              <a:ext uri="{FF2B5EF4-FFF2-40B4-BE49-F238E27FC236}">
                <a16:creationId xmlns:a16="http://schemas.microsoft.com/office/drawing/2014/main" id="{8567415C-3AF3-466D-BCB3-4B55C6D1B959}"/>
              </a:ext>
            </a:extLst>
          </p:cNvPr>
          <p:cNvCxnSpPr/>
          <p:nvPr/>
        </p:nvCxnSpPr>
        <p:spPr>
          <a:xfrm>
            <a:off x="5572623" y="2698812"/>
            <a:ext cx="0" cy="386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2B883378-B070-419D-9E8F-34FEAD211B0C}"/>
              </a:ext>
            </a:extLst>
          </p:cNvPr>
          <p:cNvCxnSpPr>
            <a:stCxn id="12" idx="3"/>
            <a:endCxn id="14" idx="1"/>
          </p:cNvCxnSpPr>
          <p:nvPr/>
        </p:nvCxnSpPr>
        <p:spPr>
          <a:xfrm>
            <a:off x="7608843" y="5521565"/>
            <a:ext cx="1431629" cy="8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58F221CF-0DF7-443B-8E0E-A8F7E30E2AA5}"/>
              </a:ext>
            </a:extLst>
          </p:cNvPr>
          <p:cNvCxnSpPr>
            <a:stCxn id="18" idx="3"/>
            <a:endCxn id="6" idx="1"/>
          </p:cNvCxnSpPr>
          <p:nvPr/>
        </p:nvCxnSpPr>
        <p:spPr>
          <a:xfrm>
            <a:off x="7608843" y="4043981"/>
            <a:ext cx="1513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그래픽 26" descr="모래시계">
            <a:extLst>
              <a:ext uri="{FF2B5EF4-FFF2-40B4-BE49-F238E27FC236}">
                <a16:creationId xmlns:a16="http://schemas.microsoft.com/office/drawing/2014/main" id="{5130B9D9-B33C-4773-A12D-9297F687CB19}"/>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58163" y="3130980"/>
            <a:ext cx="701678" cy="701678"/>
          </a:xfrm>
          <a:prstGeom prst="rect">
            <a:avLst/>
          </a:prstGeom>
        </p:spPr>
      </p:pic>
      <p:cxnSp>
        <p:nvCxnSpPr>
          <p:cNvPr id="31" name="연결선: 구부러짐 30">
            <a:extLst>
              <a:ext uri="{FF2B5EF4-FFF2-40B4-BE49-F238E27FC236}">
                <a16:creationId xmlns:a16="http://schemas.microsoft.com/office/drawing/2014/main" id="{43E085F7-E5E4-4ADC-82B6-1A4EF8C86529}"/>
              </a:ext>
            </a:extLst>
          </p:cNvPr>
          <p:cNvCxnSpPr>
            <a:stCxn id="27" idx="0"/>
            <a:endCxn id="27" idx="3"/>
          </p:cNvCxnSpPr>
          <p:nvPr/>
        </p:nvCxnSpPr>
        <p:spPr>
          <a:xfrm rot="16200000" flipH="1">
            <a:off x="10109001" y="3130980"/>
            <a:ext cx="350839" cy="350839"/>
          </a:xfrm>
          <a:prstGeom prst="curvedConnector4">
            <a:avLst>
              <a:gd name="adj1" fmla="val -65158"/>
              <a:gd name="adj2" fmla="val 165158"/>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그림 37">
            <a:extLst>
              <a:ext uri="{FF2B5EF4-FFF2-40B4-BE49-F238E27FC236}">
                <a16:creationId xmlns:a16="http://schemas.microsoft.com/office/drawing/2014/main" id="{0C2B383E-89AB-4C6C-AAEF-18D4A2B5C0C2}"/>
              </a:ext>
            </a:extLst>
          </p:cNvPr>
          <p:cNvPicPr>
            <a:picLocks noChangeAspect="1"/>
          </p:cNvPicPr>
          <p:nvPr/>
        </p:nvPicPr>
        <p:blipFill>
          <a:blip r:embed="rId12"/>
          <a:stretch>
            <a:fillRect/>
          </a:stretch>
        </p:blipFill>
        <p:spPr>
          <a:xfrm>
            <a:off x="347520" y="3240199"/>
            <a:ext cx="5049684" cy="2521963"/>
          </a:xfrm>
          <a:prstGeom prst="rect">
            <a:avLst/>
          </a:prstGeom>
        </p:spPr>
      </p:pic>
    </p:spTree>
    <p:extLst>
      <p:ext uri="{BB962C8B-B14F-4D97-AF65-F5344CB8AC3E}">
        <p14:creationId xmlns:p14="http://schemas.microsoft.com/office/powerpoint/2010/main" val="159585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cxnSp>
        <p:nvCxnSpPr>
          <p:cNvPr id="17" name="직선 연결선 16">
            <a:extLst>
              <a:ext uri="{FF2B5EF4-FFF2-40B4-BE49-F238E27FC236}">
                <a16:creationId xmlns:a16="http://schemas.microsoft.com/office/drawing/2014/main" id="{0265EE85-79A1-4A36-AA9E-9231FDB454D3}"/>
              </a:ext>
            </a:extLst>
          </p:cNvPr>
          <p:cNvCxnSpPr/>
          <p:nvPr/>
        </p:nvCxnSpPr>
        <p:spPr>
          <a:xfrm>
            <a:off x="2546008" y="4082993"/>
            <a:ext cx="1232171"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EA51547A-A594-40EC-82B5-17974588E34E}"/>
              </a:ext>
            </a:extLst>
          </p:cNvPr>
          <p:cNvCxnSpPr/>
          <p:nvPr/>
        </p:nvCxnSpPr>
        <p:spPr>
          <a:xfrm>
            <a:off x="2546008"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D44D9701-5C23-4B17-9E6C-95937140D67C}"/>
              </a:ext>
            </a:extLst>
          </p:cNvPr>
          <p:cNvCxnSpPr/>
          <p:nvPr/>
        </p:nvCxnSpPr>
        <p:spPr>
          <a:xfrm>
            <a:off x="3778179"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4EC42712-45AE-4C2D-BE6F-EC14687B5452}"/>
              </a:ext>
            </a:extLst>
          </p:cNvPr>
          <p:cNvCxnSpPr/>
          <p:nvPr/>
        </p:nvCxnSpPr>
        <p:spPr>
          <a:xfrm>
            <a:off x="6124406" y="3591746"/>
            <a:ext cx="0" cy="98249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A9649575-AB03-440D-B005-F070D5045594}"/>
              </a:ext>
            </a:extLst>
          </p:cNvPr>
          <p:cNvCxnSpPr/>
          <p:nvPr/>
        </p:nvCxnSpPr>
        <p:spPr>
          <a:xfrm>
            <a:off x="6124406" y="4082993"/>
            <a:ext cx="3578398"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D8E8EF1-02BD-4CEF-A095-D54ED123164E}"/>
              </a:ext>
            </a:extLst>
          </p:cNvPr>
          <p:cNvSpPr txBox="1"/>
          <p:nvPr/>
        </p:nvSpPr>
        <p:spPr>
          <a:xfrm>
            <a:off x="2085975" y="4696154"/>
            <a:ext cx="920066" cy="338554"/>
          </a:xfrm>
          <a:prstGeom prst="rect">
            <a:avLst/>
          </a:prstGeom>
          <a:noFill/>
        </p:spPr>
        <p:txBody>
          <a:bodyPr wrap="square" rtlCol="0">
            <a:spAutoFit/>
          </a:bodyPr>
          <a:lstStyle/>
          <a:p>
            <a:r>
              <a:rPr lang="ko-KR" altLang="en-US" sz="1600">
                <a:latin typeface="배달의민족 주아" panose="020B0600000101010101" charset="-127"/>
                <a:ea typeface="배달의민족 주아" panose="020B0600000101010101" charset="-127"/>
              </a:rPr>
              <a:t>이른아침</a:t>
            </a:r>
            <a:endParaRPr lang="ko-KR" altLang="en-US" sz="1600" dirty="0">
              <a:latin typeface="배달의민족 주아" panose="020B0600000101010101" charset="-127"/>
              <a:ea typeface="배달의민족 주아" panose="020B0600000101010101" charset="-127"/>
            </a:endParaRPr>
          </a:p>
        </p:txBody>
      </p:sp>
      <p:sp>
        <p:nvSpPr>
          <p:cNvPr id="26" name="TextBox 25">
            <a:extLst>
              <a:ext uri="{FF2B5EF4-FFF2-40B4-BE49-F238E27FC236}">
                <a16:creationId xmlns:a16="http://schemas.microsoft.com/office/drawing/2014/main" id="{E665CE55-159B-4C5A-94FC-DE30485391B2}"/>
              </a:ext>
            </a:extLst>
          </p:cNvPr>
          <p:cNvSpPr txBox="1"/>
          <p:nvPr/>
        </p:nvSpPr>
        <p:spPr>
          <a:xfrm>
            <a:off x="3193548" y="4696154"/>
            <a:ext cx="1141659" cy="338554"/>
          </a:xfrm>
          <a:prstGeom prst="rect">
            <a:avLst/>
          </a:prstGeom>
          <a:noFill/>
        </p:spPr>
        <p:txBody>
          <a:bodyPr wrap="none" rtlCol="0">
            <a:spAutoFit/>
          </a:bodyPr>
          <a:lstStyle/>
          <a:p>
            <a:r>
              <a:rPr lang="ko-KR" altLang="en-US" sz="1600" dirty="0">
                <a:latin typeface="배달의민족 주아" panose="020B0600000101010101" charset="-127"/>
                <a:ea typeface="배달의민족 주아" panose="020B0600000101010101" charset="-127"/>
              </a:rPr>
              <a:t>집에서 출발</a:t>
            </a:r>
          </a:p>
        </p:txBody>
      </p:sp>
      <p:sp>
        <p:nvSpPr>
          <p:cNvPr id="27" name="TextBox 26">
            <a:extLst>
              <a:ext uri="{FF2B5EF4-FFF2-40B4-BE49-F238E27FC236}">
                <a16:creationId xmlns:a16="http://schemas.microsoft.com/office/drawing/2014/main" id="{B4A60428-A124-4FC9-B7B9-F07B101DF768}"/>
              </a:ext>
            </a:extLst>
          </p:cNvPr>
          <p:cNvSpPr txBox="1"/>
          <p:nvPr/>
        </p:nvSpPr>
        <p:spPr>
          <a:xfrm>
            <a:off x="5517768" y="4696154"/>
            <a:ext cx="1183337" cy="338554"/>
          </a:xfrm>
          <a:prstGeom prst="rect">
            <a:avLst/>
          </a:prstGeom>
          <a:noFill/>
        </p:spPr>
        <p:txBody>
          <a:bodyPr wrap="none" rtlCol="0">
            <a:spAutoFit/>
          </a:bodyPr>
          <a:lstStyle/>
          <a:p>
            <a:r>
              <a:rPr lang="ko-KR" altLang="en-US" sz="1600" dirty="0">
                <a:latin typeface="배달의민족 주아" panose="020B0600000101010101" charset="-127"/>
                <a:ea typeface="배달의민족 주아" panose="020B0600000101010101" charset="-127"/>
              </a:rPr>
              <a:t>학교에 도착</a:t>
            </a:r>
          </a:p>
        </p:txBody>
      </p:sp>
      <p:sp>
        <p:nvSpPr>
          <p:cNvPr id="28" name="오른쪽 중괄호 27">
            <a:extLst>
              <a:ext uri="{FF2B5EF4-FFF2-40B4-BE49-F238E27FC236}">
                <a16:creationId xmlns:a16="http://schemas.microsoft.com/office/drawing/2014/main" id="{4BDB0BB5-4BD2-49ED-A1DE-08D689CB3B7D}"/>
              </a:ext>
            </a:extLst>
          </p:cNvPr>
          <p:cNvSpPr/>
          <p:nvPr/>
        </p:nvSpPr>
        <p:spPr>
          <a:xfrm rot="16200000">
            <a:off x="2978964" y="2706718"/>
            <a:ext cx="422381" cy="103732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DEB5460D-0DB6-47A6-A1FD-2BFE16BB91FB}"/>
              </a:ext>
            </a:extLst>
          </p:cNvPr>
          <p:cNvSpPr txBox="1"/>
          <p:nvPr/>
        </p:nvSpPr>
        <p:spPr>
          <a:xfrm>
            <a:off x="2465436" y="2522943"/>
            <a:ext cx="1449436" cy="323165"/>
          </a:xfrm>
          <a:prstGeom prst="rect">
            <a:avLst/>
          </a:prstGeom>
          <a:noFill/>
        </p:spPr>
        <p:txBody>
          <a:bodyPr wrap="none" rtlCol="0">
            <a:spAutoFit/>
          </a:bodyPr>
          <a:lstStyle/>
          <a:p>
            <a:r>
              <a:rPr lang="ko-KR" altLang="en-US" sz="1500" dirty="0">
                <a:latin typeface="배달의민족 주아" panose="020B0600000101010101" charset="-127"/>
                <a:ea typeface="배달의민족 주아" panose="020B0600000101010101" charset="-127"/>
              </a:rPr>
              <a:t> 주기적 위치 수집</a:t>
            </a:r>
          </a:p>
        </p:txBody>
      </p:sp>
      <p:sp>
        <p:nvSpPr>
          <p:cNvPr id="31" name="오른쪽 중괄호 30">
            <a:extLst>
              <a:ext uri="{FF2B5EF4-FFF2-40B4-BE49-F238E27FC236}">
                <a16:creationId xmlns:a16="http://schemas.microsoft.com/office/drawing/2014/main" id="{07355D65-C2C3-4363-9829-8B4CD1707BC4}"/>
              </a:ext>
            </a:extLst>
          </p:cNvPr>
          <p:cNvSpPr/>
          <p:nvPr/>
        </p:nvSpPr>
        <p:spPr>
          <a:xfrm rot="16200000">
            <a:off x="4775873" y="2214089"/>
            <a:ext cx="422381" cy="207854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3FFF012E-D5C5-487E-A060-9D1B5EE299F3}"/>
              </a:ext>
            </a:extLst>
          </p:cNvPr>
          <p:cNvSpPr txBox="1"/>
          <p:nvPr/>
        </p:nvSpPr>
        <p:spPr>
          <a:xfrm>
            <a:off x="4157570" y="2521761"/>
            <a:ext cx="1794081" cy="323165"/>
          </a:xfrm>
          <a:prstGeom prst="rect">
            <a:avLst/>
          </a:prstGeom>
          <a:noFill/>
        </p:spPr>
        <p:txBody>
          <a:bodyPr wrap="none" rtlCol="0">
            <a:spAutoFit/>
          </a:bodyPr>
          <a:lstStyle/>
          <a:p>
            <a:r>
              <a:rPr lang="ko-KR" altLang="en-US" sz="1500" dirty="0">
                <a:latin typeface="배달의민족 주아" panose="020B0600000101010101" charset="-127"/>
                <a:ea typeface="배달의민족 주아" panose="020B0600000101010101" charset="-127"/>
              </a:rPr>
              <a:t>위치 수집 </a:t>
            </a:r>
            <a:r>
              <a:rPr lang="en-US" altLang="ko-KR" sz="1500" dirty="0">
                <a:latin typeface="배달의민족 주아" panose="020B0600000101010101" charset="-127"/>
                <a:ea typeface="배달의민족 주아" panose="020B0600000101010101" charset="-127"/>
              </a:rPr>
              <a:t>+ </a:t>
            </a:r>
            <a:r>
              <a:rPr lang="ko-KR" altLang="en-US" sz="1500" dirty="0">
                <a:latin typeface="배달의민족 주아" panose="020B0600000101010101" charset="-127"/>
                <a:ea typeface="배달의민족 주아" panose="020B0600000101010101" charset="-127"/>
              </a:rPr>
              <a:t>행동 판단</a:t>
            </a:r>
          </a:p>
        </p:txBody>
      </p:sp>
      <p:cxnSp>
        <p:nvCxnSpPr>
          <p:cNvPr id="33" name="직선 연결선 32">
            <a:extLst>
              <a:ext uri="{FF2B5EF4-FFF2-40B4-BE49-F238E27FC236}">
                <a16:creationId xmlns:a16="http://schemas.microsoft.com/office/drawing/2014/main" id="{FF0D08AB-447A-408C-8D61-6B4521C861DF}"/>
              </a:ext>
            </a:extLst>
          </p:cNvPr>
          <p:cNvCxnSpPr/>
          <p:nvPr/>
        </p:nvCxnSpPr>
        <p:spPr>
          <a:xfrm>
            <a:off x="1960286" y="4082992"/>
            <a:ext cx="626391"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AE74F5FE-AF0E-4827-A444-69D52688211B}"/>
              </a:ext>
            </a:extLst>
          </p:cNvPr>
          <p:cNvCxnSpPr/>
          <p:nvPr/>
        </p:nvCxnSpPr>
        <p:spPr>
          <a:xfrm>
            <a:off x="3822439" y="4082992"/>
            <a:ext cx="2301967"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오른쪽 중괄호 34">
            <a:extLst>
              <a:ext uri="{FF2B5EF4-FFF2-40B4-BE49-F238E27FC236}">
                <a16:creationId xmlns:a16="http://schemas.microsoft.com/office/drawing/2014/main" id="{47BD826F-7254-4502-A744-8AC641C6D1C2}"/>
              </a:ext>
            </a:extLst>
          </p:cNvPr>
          <p:cNvSpPr/>
          <p:nvPr/>
        </p:nvSpPr>
        <p:spPr>
          <a:xfrm rot="16200000">
            <a:off x="7772867" y="1534612"/>
            <a:ext cx="422381" cy="3437493"/>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117D8E91-5CD7-405F-8544-874BE1655BCA}"/>
              </a:ext>
            </a:extLst>
          </p:cNvPr>
          <p:cNvSpPr txBox="1"/>
          <p:nvPr/>
        </p:nvSpPr>
        <p:spPr>
          <a:xfrm>
            <a:off x="6328162" y="2517195"/>
            <a:ext cx="3187091" cy="323165"/>
          </a:xfrm>
          <a:prstGeom prst="rect">
            <a:avLst/>
          </a:prstGeom>
          <a:noFill/>
        </p:spPr>
        <p:txBody>
          <a:bodyPr wrap="none" rtlCol="0">
            <a:spAutoFit/>
          </a:bodyPr>
          <a:lstStyle/>
          <a:p>
            <a:r>
              <a:rPr lang="ko-KR" altLang="en-US" sz="1500" dirty="0">
                <a:solidFill>
                  <a:srgbClr val="7030A0"/>
                </a:solidFill>
                <a:latin typeface="배달의민족 주아" panose="020B0600000101010101" charset="-127"/>
                <a:ea typeface="배달의민족 주아" panose="020B0600000101010101" charset="-127"/>
              </a:rPr>
              <a:t>대부분의 서비스 지원 </a:t>
            </a:r>
            <a:r>
              <a:rPr lang="en-US" altLang="ko-KR" sz="1500" dirty="0">
                <a:solidFill>
                  <a:srgbClr val="7030A0"/>
                </a:solidFill>
                <a:latin typeface="배달의민족 주아" panose="020B0600000101010101" charset="-127"/>
                <a:ea typeface="배달의민족 주아" panose="020B0600000101010101" charset="-127"/>
              </a:rPr>
              <a:t>x (</a:t>
            </a:r>
            <a:r>
              <a:rPr lang="ko-KR" altLang="en-US" sz="1500" dirty="0">
                <a:solidFill>
                  <a:srgbClr val="7030A0"/>
                </a:solidFill>
                <a:latin typeface="배달의민족 주아" panose="020B0600000101010101" charset="-127"/>
                <a:ea typeface="배달의민족 주아" panose="020B0600000101010101" charset="-127"/>
              </a:rPr>
              <a:t>간헐적 위치 수집</a:t>
            </a:r>
            <a:r>
              <a:rPr lang="en-US" altLang="ko-KR" sz="1500" dirty="0">
                <a:solidFill>
                  <a:srgbClr val="7030A0"/>
                </a:solidFill>
                <a:latin typeface="배달의민족 주아" panose="020B0600000101010101" charset="-127"/>
                <a:ea typeface="배달의민족 주아" panose="020B0600000101010101" charset="-127"/>
              </a:rPr>
              <a:t>)</a:t>
            </a:r>
            <a:endParaRPr lang="ko-KR" altLang="en-US" sz="1500" dirty="0">
              <a:solidFill>
                <a:srgbClr val="7030A0"/>
              </a:solidFill>
              <a:latin typeface="배달의민족 주아" panose="020B0600000101010101" charset="-127"/>
              <a:ea typeface="배달의민족 주아" panose="020B0600000101010101" charset="-127"/>
            </a:endParaRPr>
          </a:p>
        </p:txBody>
      </p:sp>
      <p:cxnSp>
        <p:nvCxnSpPr>
          <p:cNvPr id="37" name="직선 연결선 36">
            <a:extLst>
              <a:ext uri="{FF2B5EF4-FFF2-40B4-BE49-F238E27FC236}">
                <a16:creationId xmlns:a16="http://schemas.microsoft.com/office/drawing/2014/main" id="{04C0B46D-1F29-4368-856E-969FBE5D445D}"/>
              </a:ext>
            </a:extLst>
          </p:cNvPr>
          <p:cNvCxnSpPr/>
          <p:nvPr/>
        </p:nvCxnSpPr>
        <p:spPr>
          <a:xfrm>
            <a:off x="9914656" y="4082992"/>
            <a:ext cx="448544" cy="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D3A3EFAE-037E-4195-9C82-DB9BC6413967}"/>
              </a:ext>
            </a:extLst>
          </p:cNvPr>
          <p:cNvCxnSpPr/>
          <p:nvPr/>
        </p:nvCxnSpPr>
        <p:spPr>
          <a:xfrm>
            <a:off x="10363200" y="4096581"/>
            <a:ext cx="0" cy="1341181"/>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9464C502-A906-4D9F-99BD-A21FEC8DC95C}"/>
              </a:ext>
            </a:extLst>
          </p:cNvPr>
          <p:cNvCxnSpPr/>
          <p:nvPr/>
        </p:nvCxnSpPr>
        <p:spPr>
          <a:xfrm>
            <a:off x="1362075" y="5437762"/>
            <a:ext cx="9001125" cy="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8113B986-C16D-46B9-8EDD-9980C48D2A6A}"/>
              </a:ext>
            </a:extLst>
          </p:cNvPr>
          <p:cNvCxnSpPr/>
          <p:nvPr/>
        </p:nvCxnSpPr>
        <p:spPr>
          <a:xfrm>
            <a:off x="1362075" y="4082992"/>
            <a:ext cx="0" cy="1341181"/>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82C58CF8-B26A-43CD-A29D-2164E3F2F797}"/>
              </a:ext>
            </a:extLst>
          </p:cNvPr>
          <p:cNvCxnSpPr/>
          <p:nvPr/>
        </p:nvCxnSpPr>
        <p:spPr>
          <a:xfrm>
            <a:off x="1362075" y="4082992"/>
            <a:ext cx="42781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99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6D384F56-8460-458F-9354-784B3FBAC06D}"/>
              </a:ext>
            </a:extLst>
          </p:cNvPr>
          <p:cNvSpPr txBox="1">
            <a:spLocks noChangeArrowheads="1"/>
          </p:cNvSpPr>
          <p:nvPr/>
        </p:nvSpPr>
        <p:spPr bwMode="auto">
          <a:xfrm>
            <a:off x="3368058" y="2049890"/>
            <a:ext cx="836822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심리학적 요소에 대한 설명이 필요하다</a:t>
            </a:r>
            <a:r>
              <a:rPr kumimoji="0" lang="en-US" altLang="ko-KR" sz="3200" dirty="0">
                <a:latin typeface="배달의민족 주아" panose="02020603020101020101" pitchFamily="18" charset="-127"/>
                <a:ea typeface="배달의민족 주아" panose="02020603020101020101" pitchFamily="18" charset="-127"/>
              </a:rPr>
              <a:t>.</a:t>
            </a:r>
          </a:p>
          <a:p>
            <a:pPr eaLnBrk="1" hangingPunct="1">
              <a:buAutoNum type="arabicPeriod"/>
            </a:pP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r>
              <a:rPr kumimoji="0" lang="en-US" altLang="ko-KR" sz="3200" dirty="0">
                <a:latin typeface="배달의민족 주아" panose="02020603020101020101" pitchFamily="18" charset="-127"/>
                <a:ea typeface="배달의민족 주아" panose="02020603020101020101" pitchFamily="18" charset="-127"/>
              </a:rPr>
              <a:t>SRBAI </a:t>
            </a:r>
            <a:r>
              <a:rPr kumimoji="0" lang="ko-KR" altLang="en-US" sz="3200" dirty="0">
                <a:latin typeface="배달의민족 주아" panose="02020603020101020101" pitchFamily="18" charset="-127"/>
                <a:ea typeface="배달의민족 주아" panose="02020603020101020101" pitchFamily="18" charset="-127"/>
              </a:rPr>
              <a:t>분석 결과가 서비스에 반영되는 것이 좋겠다</a:t>
            </a:r>
            <a:r>
              <a:rPr kumimoji="0" lang="en-US" altLang="ko-KR" sz="3200" dirty="0">
                <a:latin typeface="배달의민족 주아" panose="02020603020101020101" pitchFamily="18" charset="-127"/>
                <a:ea typeface="배달의민족 주아" panose="02020603020101020101" pitchFamily="18" charset="-127"/>
              </a:rPr>
              <a:t>.</a:t>
            </a:r>
          </a:p>
          <a:p>
            <a:pPr eaLnBrk="1" hangingPunct="1">
              <a:buAutoNum type="arabicPeriod"/>
            </a:pPr>
            <a:endParaRPr kumimoji="0" lang="ko-KR" altLang="en-US" sz="3200" dirty="0">
              <a:latin typeface="배달의민족 주아" panose="02020603020101020101" pitchFamily="18" charset="-127"/>
              <a:ea typeface="배달의민족 주아" panose="02020603020101020101" pitchFamily="18" charset="-127"/>
            </a:endParaRPr>
          </a:p>
        </p:txBody>
      </p:sp>
      <p:pic>
        <p:nvPicPr>
          <p:cNvPr id="5" name="그래픽 4" descr="혼란스러운 사람">
            <a:extLst>
              <a:ext uri="{FF2B5EF4-FFF2-40B4-BE49-F238E27FC236}">
                <a16:creationId xmlns:a16="http://schemas.microsoft.com/office/drawing/2014/main" id="{F00DAD2D-9AEF-48A9-A66A-C63B6149B2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175" y="3450273"/>
            <a:ext cx="2191702" cy="219170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1631216"/>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서비스 주기 구체화</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학교에 도착</a:t>
            </a:r>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endParaRPr lang="en-US" altLang="ko-KR" sz="2400" dirty="0">
              <a:latin typeface="배달의민족 주아" panose="02020603020101020101" pitchFamily="18" charset="-127"/>
              <a:ea typeface="배달의민족 주아" panose="02020603020101020101" pitchFamily="18" charset="-127"/>
            </a:endParaRPr>
          </a:p>
        </p:txBody>
      </p:sp>
      <p:pic>
        <p:nvPicPr>
          <p:cNvPr id="2" name="그림 1">
            <a:extLst>
              <a:ext uri="{FF2B5EF4-FFF2-40B4-BE49-F238E27FC236}">
                <a16:creationId xmlns:a16="http://schemas.microsoft.com/office/drawing/2014/main" id="{0CBC0C3C-6EB0-4A67-8A0B-929D8F6AD9DF}"/>
              </a:ext>
            </a:extLst>
          </p:cNvPr>
          <p:cNvPicPr>
            <a:picLocks noChangeAspect="1"/>
          </p:cNvPicPr>
          <p:nvPr/>
        </p:nvPicPr>
        <p:blipFill>
          <a:blip r:embed="rId3"/>
          <a:stretch>
            <a:fillRect/>
          </a:stretch>
        </p:blipFill>
        <p:spPr>
          <a:xfrm>
            <a:off x="6343025" y="992820"/>
            <a:ext cx="4613105" cy="1609121"/>
          </a:xfrm>
          <a:prstGeom prst="rect">
            <a:avLst/>
          </a:prstGeom>
        </p:spPr>
      </p:pic>
      <p:pic>
        <p:nvPicPr>
          <p:cNvPr id="6" name="그래픽 5" descr="학교">
            <a:extLst>
              <a:ext uri="{FF2B5EF4-FFF2-40B4-BE49-F238E27FC236}">
                <a16:creationId xmlns:a16="http://schemas.microsoft.com/office/drawing/2014/main" id="{85DAB852-E09E-432B-9428-2AAB92A213A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50689" y="4024655"/>
            <a:ext cx="914400" cy="914400"/>
          </a:xfrm>
          <a:prstGeom prst="rect">
            <a:avLst/>
          </a:prstGeom>
        </p:spPr>
      </p:pic>
      <p:cxnSp>
        <p:nvCxnSpPr>
          <p:cNvPr id="21" name="직선 연결선 20">
            <a:extLst>
              <a:ext uri="{FF2B5EF4-FFF2-40B4-BE49-F238E27FC236}">
                <a16:creationId xmlns:a16="http://schemas.microsoft.com/office/drawing/2014/main" id="{528787AB-703D-4151-83CE-A31ABA6E9244}"/>
              </a:ext>
            </a:extLst>
          </p:cNvPr>
          <p:cNvCxnSpPr/>
          <p:nvPr/>
        </p:nvCxnSpPr>
        <p:spPr>
          <a:xfrm>
            <a:off x="5750176" y="2698812"/>
            <a:ext cx="0" cy="386177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그림 13">
            <a:extLst>
              <a:ext uri="{FF2B5EF4-FFF2-40B4-BE49-F238E27FC236}">
                <a16:creationId xmlns:a16="http://schemas.microsoft.com/office/drawing/2014/main" id="{F3262EEE-76D0-40E6-BD36-F628D9426B91}"/>
              </a:ext>
            </a:extLst>
          </p:cNvPr>
          <p:cNvPicPr>
            <a:picLocks noChangeAspect="1"/>
          </p:cNvPicPr>
          <p:nvPr/>
        </p:nvPicPr>
        <p:blipFill>
          <a:blip r:embed="rId6"/>
          <a:stretch>
            <a:fillRect/>
          </a:stretch>
        </p:blipFill>
        <p:spPr>
          <a:xfrm>
            <a:off x="79777" y="3803650"/>
            <a:ext cx="5530907" cy="1367120"/>
          </a:xfrm>
          <a:prstGeom prst="rect">
            <a:avLst/>
          </a:prstGeom>
        </p:spPr>
      </p:pic>
      <p:pic>
        <p:nvPicPr>
          <p:cNvPr id="25" name="그래픽 24" descr="걷기">
            <a:extLst>
              <a:ext uri="{FF2B5EF4-FFF2-40B4-BE49-F238E27FC236}">
                <a16:creationId xmlns:a16="http://schemas.microsoft.com/office/drawing/2014/main" id="{A8BED009-D25C-415F-AD6C-FEB513A2E07F}"/>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71833" y="4030010"/>
            <a:ext cx="914400" cy="914400"/>
          </a:xfrm>
          <a:prstGeom prst="rect">
            <a:avLst/>
          </a:prstGeom>
        </p:spPr>
      </p:pic>
      <p:pic>
        <p:nvPicPr>
          <p:cNvPr id="6146" name="Picture 2" descr="free late icon에 대한 이미지 검색결과">
            <a:extLst>
              <a:ext uri="{FF2B5EF4-FFF2-40B4-BE49-F238E27FC236}">
                <a16:creationId xmlns:a16="http://schemas.microsoft.com/office/drawing/2014/main" id="{B0557AD3-5AB2-4074-A4F6-606AE62ABF84}"/>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8940502" y="2785135"/>
            <a:ext cx="1257348" cy="125734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직선 화살표 연결선 22">
            <a:extLst>
              <a:ext uri="{FF2B5EF4-FFF2-40B4-BE49-F238E27FC236}">
                <a16:creationId xmlns:a16="http://schemas.microsoft.com/office/drawing/2014/main" id="{7443AD7C-F91B-4B00-B725-A6B651A979ED}"/>
              </a:ext>
            </a:extLst>
          </p:cNvPr>
          <p:cNvCxnSpPr>
            <a:stCxn id="6" idx="3"/>
          </p:cNvCxnSpPr>
          <p:nvPr/>
        </p:nvCxnSpPr>
        <p:spPr>
          <a:xfrm flipV="1">
            <a:off x="7565089" y="3429000"/>
            <a:ext cx="1250437" cy="105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124E88E-5CC6-4389-994E-6E0D3C1F84E7}"/>
              </a:ext>
            </a:extLst>
          </p:cNvPr>
          <p:cNvSpPr txBox="1"/>
          <p:nvPr/>
        </p:nvSpPr>
        <p:spPr>
          <a:xfrm>
            <a:off x="7736888" y="3429000"/>
            <a:ext cx="577046" cy="369332"/>
          </a:xfrm>
          <a:prstGeom prst="rect">
            <a:avLst/>
          </a:prstGeom>
          <a:noFill/>
        </p:spPr>
        <p:txBody>
          <a:bodyPr wrap="square" rtlCol="0">
            <a:spAutoFit/>
          </a:bodyPr>
          <a:lstStyle/>
          <a:p>
            <a:r>
              <a:rPr lang="ko-KR" altLang="en-US" dirty="0">
                <a:latin typeface="배달의민족 주아" panose="02020603020101020101" pitchFamily="18" charset="-127"/>
                <a:ea typeface="배달의민족 주아" panose="02020603020101020101" pitchFamily="18" charset="-127"/>
              </a:rPr>
              <a:t>지각</a:t>
            </a:r>
          </a:p>
        </p:txBody>
      </p:sp>
      <p:cxnSp>
        <p:nvCxnSpPr>
          <p:cNvPr id="30" name="직선 화살표 연결선 29">
            <a:extLst>
              <a:ext uri="{FF2B5EF4-FFF2-40B4-BE49-F238E27FC236}">
                <a16:creationId xmlns:a16="http://schemas.microsoft.com/office/drawing/2014/main" id="{93649832-4B8B-441F-A667-FB2062FCE9C1}"/>
              </a:ext>
            </a:extLst>
          </p:cNvPr>
          <p:cNvCxnSpPr>
            <a:cxnSpLocks/>
          </p:cNvCxnSpPr>
          <p:nvPr/>
        </p:nvCxnSpPr>
        <p:spPr>
          <a:xfrm>
            <a:off x="7565089" y="4629697"/>
            <a:ext cx="1250437" cy="99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39AED6F-4728-40FE-A3C5-357869593CE5}"/>
              </a:ext>
            </a:extLst>
          </p:cNvPr>
          <p:cNvSpPr txBox="1"/>
          <p:nvPr/>
        </p:nvSpPr>
        <p:spPr>
          <a:xfrm>
            <a:off x="7628672" y="5084250"/>
            <a:ext cx="577046" cy="646331"/>
          </a:xfrm>
          <a:prstGeom prst="rect">
            <a:avLst/>
          </a:prstGeom>
          <a:noFill/>
        </p:spPr>
        <p:txBody>
          <a:bodyPr wrap="square" rtlCol="0">
            <a:spAutoFit/>
          </a:bodyPr>
          <a:lstStyle/>
          <a:p>
            <a:r>
              <a:rPr lang="ko-KR" altLang="en-US" dirty="0">
                <a:latin typeface="배달의민족 주아" panose="02020603020101020101" pitchFamily="18" charset="-127"/>
                <a:ea typeface="배달의민족 주아" panose="02020603020101020101" pitchFamily="18" charset="-127"/>
              </a:rPr>
              <a:t>지각 </a:t>
            </a:r>
            <a:endParaRPr lang="en-US" altLang="ko-KR" dirty="0">
              <a:latin typeface="배달의민족 주아" panose="02020603020101020101" pitchFamily="18" charset="-127"/>
              <a:ea typeface="배달의민족 주아" panose="02020603020101020101" pitchFamily="18" charset="-127"/>
            </a:endParaRPr>
          </a:p>
          <a:p>
            <a:r>
              <a:rPr lang="en-US" altLang="ko-KR" dirty="0">
                <a:latin typeface="배달의민족 주아" panose="02020603020101020101" pitchFamily="18" charset="-127"/>
                <a:ea typeface="배달의민족 주아" panose="02020603020101020101" pitchFamily="18" charset="-127"/>
              </a:rPr>
              <a:t>X</a:t>
            </a:r>
            <a:endParaRPr lang="ko-KR" altLang="en-US" dirty="0">
              <a:latin typeface="배달의민족 주아" panose="02020603020101020101" pitchFamily="18" charset="-127"/>
              <a:ea typeface="배달의민족 주아" panose="02020603020101020101" pitchFamily="18" charset="-127"/>
            </a:endParaRPr>
          </a:p>
        </p:txBody>
      </p:sp>
      <p:pic>
        <p:nvPicPr>
          <p:cNvPr id="6148" name="Picture 4" descr="free survey icon에 대한 이미지 검색결과">
            <a:extLst>
              <a:ext uri="{FF2B5EF4-FFF2-40B4-BE49-F238E27FC236}">
                <a16:creationId xmlns:a16="http://schemas.microsoft.com/office/drawing/2014/main" id="{C1CB7835-2944-4E6D-8277-AFF8A4E67D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04177" y="5120805"/>
            <a:ext cx="1185863" cy="1185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096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8B13396B-894A-471E-A6A3-E9E51839B10D}"/>
              </a:ext>
            </a:extLst>
          </p:cNvPr>
          <p:cNvSpPr txBox="1">
            <a:spLocks noChangeArrowheads="1"/>
          </p:cNvSpPr>
          <p:nvPr/>
        </p:nvSpPr>
        <p:spPr bwMode="auto">
          <a:xfrm>
            <a:off x="2039937" y="1638738"/>
            <a:ext cx="811212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이승찬</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rPr>
              <a:t>UI</a:t>
            </a:r>
          </a:p>
          <a:p>
            <a:pPr eaLnBrk="1" hangingPunct="1">
              <a:buAutoNum type="arabicPeriod"/>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이정원</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서비스 주기 구체화</a:t>
            </a:r>
            <a:endPar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endParaRPr>
          </a:p>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이정민</a:t>
            </a:r>
          </a:p>
          <a:p>
            <a:pPr marL="914400" lvl="1" indent="-457200" eaLnBrk="1" hangingPunct="1">
              <a:buFont typeface="Arial" panose="020B0604020202020204" pitchFamily="34" charset="0"/>
              <a:buChar char="•"/>
            </a:pPr>
            <a:r>
              <a:rPr kumimoji="0" lang="ko-KR" altLang="en-US" sz="3200" dirty="0">
                <a:latin typeface="배달의민족 주아" panose="02020603020101020101" pitchFamily="18" charset="-127"/>
                <a:ea typeface="배달의민족 주아" panose="02020603020101020101" pitchFamily="18" charset="-127"/>
              </a:rPr>
              <a:t>비선형 회귀 분석</a:t>
            </a:r>
            <a:endParaRPr kumimoji="0" lang="en-US" altLang="ko-KR" sz="3200" dirty="0">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ko-KR" altLang="en-US" sz="3200" dirty="0">
                <a:latin typeface="배달의민족 주아" panose="02020603020101020101" pitchFamily="18" charset="-127"/>
                <a:ea typeface="배달의민족 주아" panose="02020603020101020101" pitchFamily="18" charset="-127"/>
              </a:rPr>
              <a:t>그래프 시각화</a:t>
            </a:r>
            <a:endParaRPr kumimoji="0" lang="en-US" altLang="ko-KR" sz="3200" dirty="0">
              <a:latin typeface="배달의민족 주아" panose="02020603020101020101" pitchFamily="18" charset="-127"/>
              <a:ea typeface="배달의민족 주아" panose="02020603020101020101" pitchFamily="18" charset="-127"/>
            </a:endParaRPr>
          </a:p>
          <a:p>
            <a:pPr marL="914400" lvl="1" indent="-457200" eaLnBrk="1" hangingPunct="1">
              <a:buFont typeface="Arial" panose="020B0604020202020204" pitchFamily="34" charset="0"/>
              <a:buChar char="•"/>
            </a:pPr>
            <a:r>
              <a:rPr kumimoji="0" lang="en-US" altLang="ko-KR" sz="3200" dirty="0">
                <a:latin typeface="배달의민족 주아" panose="02020603020101020101" pitchFamily="18" charset="-127"/>
                <a:ea typeface="배달의민족 주아" panose="02020603020101020101" pitchFamily="18" charset="-127"/>
              </a:rPr>
              <a:t>UI</a:t>
            </a:r>
            <a:r>
              <a:rPr kumimoji="0" lang="ko-KR" altLang="en-US" sz="3200" dirty="0">
                <a:latin typeface="배달의민족 주아" panose="02020603020101020101" pitchFamily="18" charset="-127"/>
                <a:ea typeface="배달의민족 주아" panose="02020603020101020101" pitchFamily="18" charset="-127"/>
              </a:rPr>
              <a:t> 프로젝트 서비스 이식</a:t>
            </a:r>
            <a:endParaRPr kumimoji="0" lang="en-US" altLang="ko-KR" sz="32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2847035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2" name="그림 1">
            <a:extLst>
              <a:ext uri="{FF2B5EF4-FFF2-40B4-BE49-F238E27FC236}">
                <a16:creationId xmlns:a16="http://schemas.microsoft.com/office/drawing/2014/main" id="{A9B9C8AF-FE2C-49C4-A75D-40AC84929F32}"/>
              </a:ext>
            </a:extLst>
          </p:cNvPr>
          <p:cNvPicPr>
            <a:picLocks noChangeAspect="1"/>
          </p:cNvPicPr>
          <p:nvPr/>
        </p:nvPicPr>
        <p:blipFill>
          <a:blip r:embed="rId2"/>
          <a:stretch>
            <a:fillRect/>
          </a:stretch>
        </p:blipFill>
        <p:spPr>
          <a:xfrm>
            <a:off x="782714" y="1801012"/>
            <a:ext cx="10626571" cy="3255975"/>
          </a:xfrm>
          <a:prstGeom prst="rect">
            <a:avLst/>
          </a:prstGeom>
        </p:spPr>
      </p:pic>
      <p:sp>
        <p:nvSpPr>
          <p:cNvPr id="12" name="직사각형 11">
            <a:extLst>
              <a:ext uri="{FF2B5EF4-FFF2-40B4-BE49-F238E27FC236}">
                <a16:creationId xmlns:a16="http://schemas.microsoft.com/office/drawing/2014/main" id="{559C06DB-3E10-42E6-90D1-B07E65CD8665}"/>
              </a:ext>
            </a:extLst>
          </p:cNvPr>
          <p:cNvSpPr/>
          <p:nvPr/>
        </p:nvSpPr>
        <p:spPr>
          <a:xfrm>
            <a:off x="8247353" y="2024109"/>
            <a:ext cx="355108" cy="296484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36463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10" name="TextBox 9">
            <a:extLst>
              <a:ext uri="{FF2B5EF4-FFF2-40B4-BE49-F238E27FC236}">
                <a16:creationId xmlns:a16="http://schemas.microsoft.com/office/drawing/2014/main" id="{32FBC6BD-1F7C-444D-890C-0063A35FD907}"/>
              </a:ext>
            </a:extLst>
          </p:cNvPr>
          <p:cNvSpPr txBox="1"/>
          <p:nvPr/>
        </p:nvSpPr>
        <p:spPr>
          <a:xfrm>
            <a:off x="1413784" y="1344447"/>
            <a:ext cx="8421096" cy="1261884"/>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비선형 회귀 분석</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r>
              <a:rPr lang="en-US" altLang="ko-KR" sz="2400" dirty="0">
                <a:latin typeface="배달의민족 주아" panose="02020603020101020101" pitchFamily="18" charset="-127"/>
                <a:ea typeface="배달의민족 주아" panose="02020603020101020101" pitchFamily="18" charset="-127"/>
              </a:rPr>
              <a:t>- </a:t>
            </a:r>
            <a:r>
              <a:rPr lang="ko-KR" altLang="en-US" sz="2400" dirty="0">
                <a:latin typeface="배달의민족 주아" panose="02020603020101020101" pitchFamily="18" charset="-127"/>
                <a:ea typeface="배달의민족 주아" panose="02020603020101020101" pitchFamily="18" charset="-127"/>
              </a:rPr>
              <a:t>목표 기간과 관련한 메서드 작성</a:t>
            </a:r>
            <a:endParaRPr lang="en-US" altLang="ko-KR" sz="2400"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413784" y="2798058"/>
            <a:ext cx="8421096" cy="1261884"/>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그래프 시각화</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r>
              <a:rPr lang="en-US" altLang="ko-KR" sz="2400" dirty="0">
                <a:latin typeface="배달의민족 주아" panose="02020603020101020101" pitchFamily="18" charset="-127"/>
                <a:ea typeface="배달의민족 주아" panose="02020603020101020101" pitchFamily="18" charset="-127"/>
              </a:rPr>
              <a:t>- </a:t>
            </a:r>
            <a:r>
              <a:rPr lang="en-US" altLang="ko-KR" sz="2400" dirty="0" err="1">
                <a:latin typeface="배달의민족 주아" panose="02020603020101020101" pitchFamily="18" charset="-127"/>
                <a:ea typeface="배달의민족 주아" panose="02020603020101020101" pitchFamily="18" charset="-127"/>
              </a:rPr>
              <a:t>MPAndoirdChart</a:t>
            </a:r>
            <a:endParaRPr lang="en-US" altLang="ko-KR" sz="2400" dirty="0">
              <a:latin typeface="배달의민족 주아" panose="02020603020101020101" pitchFamily="18" charset="-127"/>
              <a:ea typeface="배달의민족 주아" panose="02020603020101020101" pitchFamily="18" charset="-127"/>
            </a:endParaRPr>
          </a:p>
        </p:txBody>
      </p:sp>
      <p:sp>
        <p:nvSpPr>
          <p:cNvPr id="12" name="TextBox 11">
            <a:extLst>
              <a:ext uri="{FF2B5EF4-FFF2-40B4-BE49-F238E27FC236}">
                <a16:creationId xmlns:a16="http://schemas.microsoft.com/office/drawing/2014/main" id="{CA0E1CE0-06AB-46D9-9195-0408C0C75A2C}"/>
              </a:ext>
            </a:extLst>
          </p:cNvPr>
          <p:cNvSpPr txBox="1"/>
          <p:nvPr/>
        </p:nvSpPr>
        <p:spPr>
          <a:xfrm>
            <a:off x="1413784" y="4251669"/>
            <a:ext cx="8421096" cy="1631216"/>
          </a:xfrm>
          <a:prstGeom prst="rect">
            <a:avLst/>
          </a:prstGeom>
          <a:noFill/>
        </p:spPr>
        <p:txBody>
          <a:bodyPr wrap="square" rtlCol="0">
            <a:spAutoFit/>
          </a:bodyPr>
          <a:lstStyle/>
          <a:p>
            <a:r>
              <a:rPr lang="en-US" altLang="ko-KR" sz="2800" dirty="0">
                <a:latin typeface="배달의민족 주아" panose="02020603020101020101" pitchFamily="18" charset="-127"/>
                <a:ea typeface="배달의민족 주아" panose="02020603020101020101" pitchFamily="18" charset="-127"/>
              </a:rPr>
              <a:t>UI </a:t>
            </a:r>
            <a:r>
              <a:rPr lang="ko-KR" altLang="en-US" sz="2800" dirty="0">
                <a:latin typeface="배달의민족 주아" panose="02020603020101020101" pitchFamily="18" charset="-127"/>
                <a:ea typeface="배달의민족 주아" panose="02020603020101020101" pitchFamily="18" charset="-127"/>
              </a:rPr>
              <a:t>프로젝트 서비스 이식</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pPr marL="342900" indent="-342900">
              <a:buFontTx/>
              <a:buChar char="-"/>
            </a:pPr>
            <a:r>
              <a:rPr lang="en-US" altLang="ko-KR" sz="2400" dirty="0">
                <a:latin typeface="배달의민족 주아" panose="02020603020101020101" pitchFamily="18" charset="-127"/>
                <a:ea typeface="배달의민족 주아" panose="02020603020101020101" pitchFamily="18" charset="-127"/>
              </a:rPr>
              <a:t>Activity Recognition</a:t>
            </a:r>
          </a:p>
          <a:p>
            <a:pPr marL="342900" indent="-342900">
              <a:buFontTx/>
              <a:buChar char="-"/>
            </a:pPr>
            <a:r>
              <a:rPr lang="en-US" altLang="ko-KR" sz="2400" dirty="0">
                <a:latin typeface="배달의민족 주아" panose="02020603020101020101" pitchFamily="18" charset="-127"/>
                <a:ea typeface="배달의민족 주아" panose="02020603020101020101" pitchFamily="18" charset="-127"/>
              </a:rPr>
              <a:t>Work Manager </a:t>
            </a:r>
          </a:p>
        </p:txBody>
      </p:sp>
    </p:spTree>
    <p:extLst>
      <p:ext uri="{BB962C8B-B14F-4D97-AF65-F5344CB8AC3E}">
        <p14:creationId xmlns:p14="http://schemas.microsoft.com/office/powerpoint/2010/main" val="1740298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1261884"/>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비선형 회귀 분석</a:t>
            </a:r>
            <a:endParaRPr lang="en-US" altLang="ko-KR" sz="2800" dirty="0">
              <a:latin typeface="배달의민족 주아" panose="02020603020101020101" pitchFamily="18" charset="-127"/>
              <a:ea typeface="배달의민족 주아" panose="02020603020101020101" pitchFamily="18" charset="-127"/>
            </a:endParaRPr>
          </a:p>
          <a:p>
            <a:endParaRPr lang="en-US" altLang="ko-KR" sz="2400" dirty="0">
              <a:latin typeface="배달의민족 주아" panose="02020603020101020101" pitchFamily="18" charset="-127"/>
              <a:ea typeface="배달의민족 주아" panose="02020603020101020101" pitchFamily="18" charset="-127"/>
            </a:endParaRPr>
          </a:p>
          <a:p>
            <a:pPr marL="457200" indent="-457200">
              <a:buAutoNum type="arabicPeriod"/>
            </a:pPr>
            <a:r>
              <a:rPr lang="ko-KR" altLang="en-US" sz="2400" dirty="0">
                <a:latin typeface="배달의민족 주아" panose="02020603020101020101" pitchFamily="18" charset="-127"/>
                <a:ea typeface="배달의민족 주아" panose="02020603020101020101" pitchFamily="18" charset="-127"/>
              </a:rPr>
              <a:t>목표 기간과 관련한 메서드 작성</a:t>
            </a:r>
            <a:endParaRPr lang="en-US" altLang="ko-KR" sz="2400" dirty="0">
              <a:latin typeface="배달의민족 주아" panose="02020603020101020101" pitchFamily="18" charset="-127"/>
              <a:ea typeface="배달의민족 주아" panose="02020603020101020101" pitchFamily="18" charset="-127"/>
            </a:endParaRPr>
          </a:p>
        </p:txBody>
      </p:sp>
      <p:pic>
        <p:nvPicPr>
          <p:cNvPr id="2" name="그림 1">
            <a:extLst>
              <a:ext uri="{FF2B5EF4-FFF2-40B4-BE49-F238E27FC236}">
                <a16:creationId xmlns:a16="http://schemas.microsoft.com/office/drawing/2014/main" id="{71D6F47D-1641-4434-9F2E-77066B3EBDCA}"/>
              </a:ext>
            </a:extLst>
          </p:cNvPr>
          <p:cNvPicPr>
            <a:picLocks noChangeAspect="1"/>
          </p:cNvPicPr>
          <p:nvPr/>
        </p:nvPicPr>
        <p:blipFill>
          <a:blip r:embed="rId3"/>
          <a:stretch>
            <a:fillRect/>
          </a:stretch>
        </p:blipFill>
        <p:spPr>
          <a:xfrm>
            <a:off x="5732772" y="2958944"/>
            <a:ext cx="5719648" cy="2120570"/>
          </a:xfrm>
          <a:prstGeom prst="rect">
            <a:avLst/>
          </a:prstGeom>
        </p:spPr>
      </p:pic>
      <p:pic>
        <p:nvPicPr>
          <p:cNvPr id="14" name="그림 13">
            <a:extLst>
              <a:ext uri="{FF2B5EF4-FFF2-40B4-BE49-F238E27FC236}">
                <a16:creationId xmlns:a16="http://schemas.microsoft.com/office/drawing/2014/main" id="{46872DB1-ADAD-42F2-A2DC-D777ABCD4A3A}"/>
              </a:ext>
            </a:extLst>
          </p:cNvPr>
          <p:cNvPicPr>
            <a:picLocks noChangeAspect="1"/>
          </p:cNvPicPr>
          <p:nvPr/>
        </p:nvPicPr>
        <p:blipFill rotWithShape="1">
          <a:blip r:embed="rId4"/>
          <a:srcRect l="16693" t="1772"/>
          <a:stretch/>
        </p:blipFill>
        <p:spPr>
          <a:xfrm>
            <a:off x="1694356" y="3214140"/>
            <a:ext cx="3397316" cy="1610177"/>
          </a:xfrm>
          <a:prstGeom prst="rect">
            <a:avLst/>
          </a:prstGeom>
        </p:spPr>
      </p:pic>
    </p:spTree>
    <p:extLst>
      <p:ext uri="{BB962C8B-B14F-4D97-AF65-F5344CB8AC3E}">
        <p14:creationId xmlns:p14="http://schemas.microsoft.com/office/powerpoint/2010/main" val="1031922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1446550"/>
          </a:xfrm>
          <a:prstGeom prst="rect">
            <a:avLst/>
          </a:prstGeom>
          <a:noFill/>
        </p:spPr>
        <p:txBody>
          <a:bodyPr wrap="square" rtlCol="0">
            <a:spAutoFit/>
          </a:bodyPr>
          <a:lstStyle/>
          <a:p>
            <a:r>
              <a:rPr lang="ko-KR" altLang="en-US" sz="3200" dirty="0">
                <a:latin typeface="배달의민족 주아" panose="02020603020101020101" pitchFamily="18" charset="-127"/>
                <a:ea typeface="배달의민족 주아" panose="02020603020101020101" pitchFamily="18" charset="-127"/>
              </a:rPr>
              <a:t>그래프 시각화</a:t>
            </a:r>
            <a:endParaRPr lang="en-US" altLang="ko-KR" sz="3200" dirty="0">
              <a:latin typeface="배달의민족 주아" panose="02020603020101020101" pitchFamily="18" charset="-127"/>
              <a:ea typeface="배달의민족 주아" panose="02020603020101020101" pitchFamily="18" charset="-127"/>
            </a:endParaRPr>
          </a:p>
          <a:p>
            <a:endParaRPr lang="en-US" altLang="ko-KR" sz="2800" dirty="0">
              <a:latin typeface="배달의민족 주아" panose="02020603020101020101" pitchFamily="18" charset="-127"/>
              <a:ea typeface="배달의민족 주아" panose="02020603020101020101" pitchFamily="18" charset="-127"/>
            </a:endParaRPr>
          </a:p>
          <a:p>
            <a:pPr marL="457200" indent="-457200">
              <a:buAutoNum type="arabicPeriod"/>
            </a:pPr>
            <a:r>
              <a:rPr lang="en-US" altLang="ko-KR" sz="2800" dirty="0" err="1">
                <a:latin typeface="배달의민족 주아" panose="02020603020101020101" pitchFamily="18" charset="-127"/>
                <a:ea typeface="배달의민족 주아" panose="02020603020101020101" pitchFamily="18" charset="-127"/>
              </a:rPr>
              <a:t>MPAndoirdChart</a:t>
            </a:r>
            <a:endParaRPr lang="en-US" altLang="ko-KR" sz="2800"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3389044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523220"/>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그래프 시각화</a:t>
            </a:r>
            <a:endParaRPr lang="en-US" altLang="ko-KR" sz="2800" dirty="0">
              <a:latin typeface="배달의민족 주아" panose="02020603020101020101" pitchFamily="18" charset="-127"/>
              <a:ea typeface="배달의민족 주아" panose="02020603020101020101" pitchFamily="18" charset="-127"/>
            </a:endParaRPr>
          </a:p>
        </p:txBody>
      </p:sp>
      <p:pic>
        <p:nvPicPr>
          <p:cNvPr id="1026" name="Picture 2" descr="banner">
            <a:extLst>
              <a:ext uri="{FF2B5EF4-FFF2-40B4-BE49-F238E27FC236}">
                <a16:creationId xmlns:a16="http://schemas.microsoft.com/office/drawing/2014/main" id="{379A358E-C5FF-41BF-A5BC-332D6D80D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80" y="2786380"/>
            <a:ext cx="5140960" cy="1285240"/>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a:extLst>
              <a:ext uri="{FF2B5EF4-FFF2-40B4-BE49-F238E27FC236}">
                <a16:creationId xmlns:a16="http://schemas.microsoft.com/office/drawing/2014/main" id="{2F92005A-8BC9-4478-8A65-7B5B3B95D212}"/>
              </a:ext>
            </a:extLst>
          </p:cNvPr>
          <p:cNvPicPr>
            <a:picLocks noChangeAspect="1"/>
          </p:cNvPicPr>
          <p:nvPr/>
        </p:nvPicPr>
        <p:blipFill>
          <a:blip r:embed="rId4"/>
          <a:stretch>
            <a:fillRect/>
          </a:stretch>
        </p:blipFill>
        <p:spPr>
          <a:xfrm>
            <a:off x="5984240" y="1345660"/>
            <a:ext cx="5221274" cy="4166680"/>
          </a:xfrm>
          <a:prstGeom prst="rect">
            <a:avLst/>
          </a:prstGeom>
        </p:spPr>
      </p:pic>
    </p:spTree>
    <p:extLst>
      <p:ext uri="{BB962C8B-B14F-4D97-AF65-F5344CB8AC3E}">
        <p14:creationId xmlns:p14="http://schemas.microsoft.com/office/powerpoint/2010/main" val="1264837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523220"/>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그래프 시각화</a:t>
            </a:r>
            <a:endParaRPr lang="en-US" altLang="ko-KR" sz="2800" dirty="0">
              <a:latin typeface="배달의민족 주아" panose="02020603020101020101" pitchFamily="18" charset="-127"/>
              <a:ea typeface="배달의민족 주아" panose="02020603020101020101" pitchFamily="18" charset="-127"/>
            </a:endParaRPr>
          </a:p>
        </p:txBody>
      </p:sp>
      <p:pic>
        <p:nvPicPr>
          <p:cNvPr id="3" name="그림 2">
            <a:extLst>
              <a:ext uri="{FF2B5EF4-FFF2-40B4-BE49-F238E27FC236}">
                <a16:creationId xmlns:a16="http://schemas.microsoft.com/office/drawing/2014/main" id="{50EAF188-264D-43CE-83D0-4EBA56069C1F}"/>
              </a:ext>
            </a:extLst>
          </p:cNvPr>
          <p:cNvPicPr>
            <a:picLocks noChangeAspect="1"/>
          </p:cNvPicPr>
          <p:nvPr/>
        </p:nvPicPr>
        <p:blipFill>
          <a:blip r:embed="rId3"/>
          <a:stretch>
            <a:fillRect/>
          </a:stretch>
        </p:blipFill>
        <p:spPr>
          <a:xfrm>
            <a:off x="1362075" y="2158998"/>
            <a:ext cx="4418836" cy="3480683"/>
          </a:xfrm>
          <a:prstGeom prst="rect">
            <a:avLst/>
          </a:prstGeom>
        </p:spPr>
      </p:pic>
      <p:pic>
        <p:nvPicPr>
          <p:cNvPr id="5" name="그림 4">
            <a:extLst>
              <a:ext uri="{FF2B5EF4-FFF2-40B4-BE49-F238E27FC236}">
                <a16:creationId xmlns:a16="http://schemas.microsoft.com/office/drawing/2014/main" id="{89531E69-E508-48F0-83BA-ABB69622E440}"/>
              </a:ext>
            </a:extLst>
          </p:cNvPr>
          <p:cNvPicPr>
            <a:picLocks noChangeAspect="1"/>
          </p:cNvPicPr>
          <p:nvPr/>
        </p:nvPicPr>
        <p:blipFill>
          <a:blip r:embed="rId4"/>
          <a:stretch>
            <a:fillRect/>
          </a:stretch>
        </p:blipFill>
        <p:spPr>
          <a:xfrm>
            <a:off x="6016864" y="3334477"/>
            <a:ext cx="5214693" cy="1129726"/>
          </a:xfrm>
          <a:prstGeom prst="rect">
            <a:avLst/>
          </a:prstGeom>
        </p:spPr>
      </p:pic>
    </p:spTree>
    <p:extLst>
      <p:ext uri="{BB962C8B-B14F-4D97-AF65-F5344CB8AC3E}">
        <p14:creationId xmlns:p14="http://schemas.microsoft.com/office/powerpoint/2010/main" val="3795741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523220"/>
          </a:xfrm>
          <a:prstGeom prst="rect">
            <a:avLst/>
          </a:prstGeom>
          <a:noFill/>
        </p:spPr>
        <p:txBody>
          <a:bodyPr wrap="square" rtlCol="0">
            <a:spAutoFit/>
          </a:bodyPr>
          <a:lstStyle/>
          <a:p>
            <a:r>
              <a:rPr lang="ko-KR" altLang="en-US" sz="2800" dirty="0">
                <a:latin typeface="배달의민족 주아" panose="02020603020101020101" pitchFamily="18" charset="-127"/>
                <a:ea typeface="배달의민족 주아" panose="02020603020101020101" pitchFamily="18" charset="-127"/>
              </a:rPr>
              <a:t>그래프 시각화</a:t>
            </a:r>
            <a:endParaRPr lang="en-US" altLang="ko-KR" sz="2800" dirty="0">
              <a:latin typeface="배달의민족 주아" panose="02020603020101020101" pitchFamily="18" charset="-127"/>
              <a:ea typeface="배달의민족 주아" panose="02020603020101020101" pitchFamily="18" charset="-127"/>
            </a:endParaRPr>
          </a:p>
        </p:txBody>
      </p:sp>
      <p:pic>
        <p:nvPicPr>
          <p:cNvPr id="4" name="그림 3">
            <a:extLst>
              <a:ext uri="{FF2B5EF4-FFF2-40B4-BE49-F238E27FC236}">
                <a16:creationId xmlns:a16="http://schemas.microsoft.com/office/drawing/2014/main" id="{F37C71B9-F69C-4546-BA3A-A901E0CD62C6}"/>
              </a:ext>
            </a:extLst>
          </p:cNvPr>
          <p:cNvPicPr>
            <a:picLocks noChangeAspect="1"/>
          </p:cNvPicPr>
          <p:nvPr/>
        </p:nvPicPr>
        <p:blipFill>
          <a:blip r:embed="rId3"/>
          <a:stretch>
            <a:fillRect/>
          </a:stretch>
        </p:blipFill>
        <p:spPr>
          <a:xfrm>
            <a:off x="4553610" y="1776563"/>
            <a:ext cx="2038026" cy="4189277"/>
          </a:xfrm>
          <a:prstGeom prst="rect">
            <a:avLst/>
          </a:prstGeom>
        </p:spPr>
      </p:pic>
    </p:spTree>
    <p:extLst>
      <p:ext uri="{BB962C8B-B14F-4D97-AF65-F5344CB8AC3E}">
        <p14:creationId xmlns:p14="http://schemas.microsoft.com/office/powerpoint/2010/main" val="599321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1631216"/>
          </a:xfrm>
          <a:prstGeom prst="rect">
            <a:avLst/>
          </a:prstGeom>
          <a:noFill/>
        </p:spPr>
        <p:txBody>
          <a:bodyPr wrap="square" rtlCol="0">
            <a:spAutoFit/>
          </a:bodyPr>
          <a:lstStyle/>
          <a:p>
            <a:r>
              <a:rPr lang="en-US" altLang="ko-KR" sz="3600" dirty="0">
                <a:latin typeface="배달의민족 주아" panose="02020603020101020101" pitchFamily="18" charset="-127"/>
                <a:ea typeface="배달의민족 주아" panose="02020603020101020101" pitchFamily="18" charset="-127"/>
              </a:rPr>
              <a:t>UI </a:t>
            </a:r>
            <a:r>
              <a:rPr lang="ko-KR" altLang="en-US" sz="3600" dirty="0">
                <a:latin typeface="배달의민족 주아" panose="02020603020101020101" pitchFamily="18" charset="-127"/>
                <a:ea typeface="배달의민족 주아" panose="02020603020101020101" pitchFamily="18" charset="-127"/>
              </a:rPr>
              <a:t>프로젝트 서비스 이식</a:t>
            </a:r>
            <a:endParaRPr lang="en-US" altLang="ko-KR" sz="3200" dirty="0">
              <a:latin typeface="배달의민족 주아" panose="02020603020101020101" pitchFamily="18" charset="-127"/>
              <a:ea typeface="배달의민족 주아" panose="02020603020101020101" pitchFamily="18" charset="-127"/>
            </a:endParaRPr>
          </a:p>
          <a:p>
            <a:pPr marL="342900" indent="-342900">
              <a:buFontTx/>
              <a:buChar char="-"/>
            </a:pPr>
            <a:r>
              <a:rPr lang="en-US" altLang="ko-KR" sz="3200" dirty="0">
                <a:latin typeface="배달의민족 주아" panose="02020603020101020101" pitchFamily="18" charset="-127"/>
                <a:ea typeface="배달의민족 주아" panose="02020603020101020101" pitchFamily="18" charset="-127"/>
              </a:rPr>
              <a:t>Activity Recognition</a:t>
            </a:r>
          </a:p>
          <a:p>
            <a:pPr marL="342900" indent="-342900">
              <a:buFontTx/>
              <a:buChar char="-"/>
            </a:pPr>
            <a:r>
              <a:rPr lang="en-US" altLang="ko-KR" sz="3200" dirty="0">
                <a:latin typeface="배달의민족 주아" panose="02020603020101020101" pitchFamily="18" charset="-127"/>
                <a:ea typeface="배달의민족 주아" panose="02020603020101020101" pitchFamily="18" charset="-127"/>
              </a:rPr>
              <a:t>Work Manager </a:t>
            </a:r>
          </a:p>
        </p:txBody>
      </p:sp>
    </p:spTree>
    <p:extLst>
      <p:ext uri="{BB962C8B-B14F-4D97-AF65-F5344CB8AC3E}">
        <p14:creationId xmlns:p14="http://schemas.microsoft.com/office/powerpoint/2010/main" val="27776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6D384F56-8460-458F-9354-784B3FBAC06D}"/>
              </a:ext>
            </a:extLst>
          </p:cNvPr>
          <p:cNvSpPr txBox="1">
            <a:spLocks noChangeArrowheads="1"/>
          </p:cNvSpPr>
          <p:nvPr/>
        </p:nvSpPr>
        <p:spPr bwMode="auto">
          <a:xfrm>
            <a:off x="3368058" y="2049890"/>
            <a:ext cx="836822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심리학적 요소에 대한 설명이 필요하다</a:t>
            </a:r>
            <a:r>
              <a:rPr kumimoji="0" lang="en-US" altLang="ko-KR" sz="3200" dirty="0">
                <a:latin typeface="배달의민족 주아" panose="02020603020101020101" pitchFamily="18" charset="-127"/>
                <a:ea typeface="배달의민족 주아" panose="02020603020101020101" pitchFamily="18" charset="-127"/>
              </a:rPr>
              <a:t>.</a:t>
            </a:r>
          </a:p>
          <a:p>
            <a:pPr eaLnBrk="1" hangingPunct="1">
              <a:buAutoNum type="arabicPeriod"/>
            </a:pP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r>
              <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rPr>
              <a:t>SRBAI </a:t>
            </a:r>
            <a:r>
              <a:rPr kumimoji="0" lang="ko-KR" altLang="en-US" sz="3200" dirty="0">
                <a:solidFill>
                  <a:schemeClr val="bg2">
                    <a:lumMod val="75000"/>
                  </a:schemeClr>
                </a:solidFill>
                <a:latin typeface="배달의민족 주아" panose="02020603020101020101" pitchFamily="18" charset="-127"/>
                <a:ea typeface="배달의민족 주아" panose="02020603020101020101" pitchFamily="18" charset="-127"/>
              </a:rPr>
              <a:t>분석 결과가 서비스에 반영되는 것이 좋겠다</a:t>
            </a:r>
            <a:r>
              <a:rPr kumimoji="0"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rPr>
              <a:t>.</a:t>
            </a:r>
          </a:p>
          <a:p>
            <a:pPr eaLnBrk="1" hangingPunct="1">
              <a:buAutoNum type="arabicPeriod"/>
            </a:pPr>
            <a:endParaRPr kumimoji="0" lang="ko-KR" altLang="en-US" sz="3200" dirty="0">
              <a:latin typeface="배달의민족 주아" panose="02020603020101020101" pitchFamily="18" charset="-127"/>
              <a:ea typeface="배달의민족 주아" panose="02020603020101020101" pitchFamily="18" charset="-127"/>
            </a:endParaRPr>
          </a:p>
        </p:txBody>
      </p:sp>
      <p:pic>
        <p:nvPicPr>
          <p:cNvPr id="5" name="그래픽 4" descr="혼란스러운 사람">
            <a:extLst>
              <a:ext uri="{FF2B5EF4-FFF2-40B4-BE49-F238E27FC236}">
                <a16:creationId xmlns:a16="http://schemas.microsoft.com/office/drawing/2014/main" id="{F00DAD2D-9AEF-48A9-A66A-C63B6149B2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175" y="3450273"/>
            <a:ext cx="2191702" cy="2191702"/>
          </a:xfrm>
          <a:prstGeom prst="rect">
            <a:avLst/>
          </a:prstGeom>
        </p:spPr>
      </p:pic>
    </p:spTree>
    <p:extLst>
      <p:ext uri="{BB962C8B-B14F-4D97-AF65-F5344CB8AC3E}">
        <p14:creationId xmlns:p14="http://schemas.microsoft.com/office/powerpoint/2010/main" val="2561242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1E5D64B9-FF43-4B36-953D-046C505B3BB8}"/>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8B281FF-9544-42C5-A794-6E604E923644}"/>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4665846-EA47-4E0D-A078-ADD7BA0C38F1}"/>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제목 1">
            <a:extLst>
              <a:ext uri="{FF2B5EF4-FFF2-40B4-BE49-F238E27FC236}">
                <a16:creationId xmlns:a16="http://schemas.microsoft.com/office/drawing/2014/main" id="{8AC5DEBB-0B80-4B2A-9228-462EDF267878}"/>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B1570CAA-870F-45E2-954A-19497F7D3B33}"/>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TextBox 9">
            <a:extLst>
              <a:ext uri="{FF2B5EF4-FFF2-40B4-BE49-F238E27FC236}">
                <a16:creationId xmlns:a16="http://schemas.microsoft.com/office/drawing/2014/main" id="{CEC4EC68-746E-44CA-978A-83679DD731A7}"/>
              </a:ext>
            </a:extLst>
          </p:cNvPr>
          <p:cNvSpPr txBox="1">
            <a:spLocks noChangeArrowheads="1"/>
          </p:cNvSpPr>
          <p:nvPr/>
        </p:nvSpPr>
        <p:spPr bwMode="auto">
          <a:xfrm>
            <a:off x="10459841" y="4349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ko-KR" altLang="en-US">
                <a:latin typeface="배달의민족 주아" panose="02020603020101020101" pitchFamily="18" charset="-127"/>
                <a:ea typeface="배달의민족 주아" panose="02020603020101020101" pitchFamily="18" charset="-127"/>
              </a:rPr>
              <a:t>금주 활동</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9" name="TextBox 8">
            <a:extLst>
              <a:ext uri="{FF2B5EF4-FFF2-40B4-BE49-F238E27FC236}">
                <a16:creationId xmlns:a16="http://schemas.microsoft.com/office/drawing/2014/main" id="{9C937E81-2D05-4DA9-BAEF-30DCA9A789B5}"/>
              </a:ext>
            </a:extLst>
          </p:cNvPr>
          <p:cNvSpPr txBox="1"/>
          <p:nvPr/>
        </p:nvSpPr>
        <p:spPr>
          <a:xfrm>
            <a:off x="1362075" y="1253343"/>
            <a:ext cx="8421096" cy="1631216"/>
          </a:xfrm>
          <a:prstGeom prst="rect">
            <a:avLst/>
          </a:prstGeom>
          <a:noFill/>
        </p:spPr>
        <p:txBody>
          <a:bodyPr wrap="square" rtlCol="0">
            <a:spAutoFit/>
          </a:bodyPr>
          <a:lstStyle/>
          <a:p>
            <a:r>
              <a:rPr lang="en-US" altLang="ko-KR" sz="3600" dirty="0">
                <a:latin typeface="배달의민족 주아" panose="02020603020101020101" pitchFamily="18" charset="-127"/>
                <a:ea typeface="배달의민족 주아" panose="02020603020101020101" pitchFamily="18" charset="-127"/>
              </a:rPr>
              <a:t>UI </a:t>
            </a:r>
            <a:r>
              <a:rPr lang="ko-KR" altLang="en-US" sz="3600" dirty="0">
                <a:latin typeface="배달의민족 주아" panose="02020603020101020101" pitchFamily="18" charset="-127"/>
                <a:ea typeface="배달의민족 주아" panose="02020603020101020101" pitchFamily="18" charset="-127"/>
              </a:rPr>
              <a:t>프로젝트 서비스 이식</a:t>
            </a:r>
            <a:endParaRPr lang="en-US" altLang="ko-KR" sz="3200" dirty="0">
              <a:latin typeface="배달의민족 주아" panose="02020603020101020101" pitchFamily="18" charset="-127"/>
              <a:ea typeface="배달의민족 주아" panose="02020603020101020101" pitchFamily="18" charset="-127"/>
            </a:endParaRPr>
          </a:p>
          <a:p>
            <a:pPr marL="342900" indent="-342900">
              <a:buFontTx/>
              <a:buChar char="-"/>
            </a:pPr>
            <a:r>
              <a:rPr lang="en-US" altLang="ko-KR" sz="3200" dirty="0">
                <a:solidFill>
                  <a:schemeClr val="bg2">
                    <a:lumMod val="75000"/>
                  </a:schemeClr>
                </a:solidFill>
                <a:latin typeface="배달의민족 주아" panose="02020603020101020101" pitchFamily="18" charset="-127"/>
                <a:ea typeface="배달의민족 주아" panose="02020603020101020101" pitchFamily="18" charset="-127"/>
              </a:rPr>
              <a:t>Activity Recognition</a:t>
            </a:r>
          </a:p>
          <a:p>
            <a:pPr marL="342900" indent="-342900">
              <a:buFontTx/>
              <a:buChar char="-"/>
            </a:pPr>
            <a:r>
              <a:rPr lang="en-US" altLang="ko-KR" sz="3200" dirty="0">
                <a:latin typeface="배달의민족 주아" panose="02020603020101020101" pitchFamily="18" charset="-127"/>
                <a:ea typeface="배달의민족 주아" panose="02020603020101020101" pitchFamily="18" charset="-127"/>
              </a:rPr>
              <a:t>Work Manager </a:t>
            </a:r>
          </a:p>
        </p:txBody>
      </p:sp>
      <p:pic>
        <p:nvPicPr>
          <p:cNvPr id="4" name="그림 3">
            <a:extLst>
              <a:ext uri="{FF2B5EF4-FFF2-40B4-BE49-F238E27FC236}">
                <a16:creationId xmlns:a16="http://schemas.microsoft.com/office/drawing/2014/main" id="{97DB1BD5-4A68-4B41-8E83-62F4D0EDD693}"/>
              </a:ext>
            </a:extLst>
          </p:cNvPr>
          <p:cNvPicPr>
            <a:picLocks noChangeAspect="1"/>
          </p:cNvPicPr>
          <p:nvPr/>
        </p:nvPicPr>
        <p:blipFill>
          <a:blip r:embed="rId3"/>
          <a:stretch>
            <a:fillRect/>
          </a:stretch>
        </p:blipFill>
        <p:spPr>
          <a:xfrm>
            <a:off x="5891048" y="3006000"/>
            <a:ext cx="5886311" cy="2779840"/>
          </a:xfrm>
          <a:prstGeom prst="rect">
            <a:avLst/>
          </a:prstGeom>
        </p:spPr>
      </p:pic>
      <p:pic>
        <p:nvPicPr>
          <p:cNvPr id="5" name="그림 4">
            <a:extLst>
              <a:ext uri="{FF2B5EF4-FFF2-40B4-BE49-F238E27FC236}">
                <a16:creationId xmlns:a16="http://schemas.microsoft.com/office/drawing/2014/main" id="{F942E245-D416-4980-B660-9D7F6E26085F}"/>
              </a:ext>
            </a:extLst>
          </p:cNvPr>
          <p:cNvPicPr>
            <a:picLocks noChangeAspect="1"/>
          </p:cNvPicPr>
          <p:nvPr/>
        </p:nvPicPr>
        <p:blipFill>
          <a:blip r:embed="rId4"/>
          <a:stretch>
            <a:fillRect/>
          </a:stretch>
        </p:blipFill>
        <p:spPr>
          <a:xfrm>
            <a:off x="402804" y="3187184"/>
            <a:ext cx="5267827" cy="2417473"/>
          </a:xfrm>
          <a:prstGeom prst="rect">
            <a:avLst/>
          </a:prstGeom>
        </p:spPr>
      </p:pic>
    </p:spTree>
    <p:extLst>
      <p:ext uri="{BB962C8B-B14F-4D97-AF65-F5344CB8AC3E}">
        <p14:creationId xmlns:p14="http://schemas.microsoft.com/office/powerpoint/2010/main" val="4199349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그림 1">
            <a:extLst>
              <a:ext uri="{FF2B5EF4-FFF2-40B4-BE49-F238E27FC236}">
                <a16:creationId xmlns:a16="http://schemas.microsoft.com/office/drawing/2014/main" id="{32DE819D-79A8-494B-9CBA-B93902D7D5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1881188"/>
            <a:ext cx="489585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Box 5">
            <a:extLst>
              <a:ext uri="{FF2B5EF4-FFF2-40B4-BE49-F238E27FC236}">
                <a16:creationId xmlns:a16="http://schemas.microsoft.com/office/drawing/2014/main" id="{71AF7D27-6988-473E-A18B-458F49AE6A7C}"/>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1E295969-DDC6-4A84-966F-486EC5C70CE0}"/>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9CB5B94-85D2-4703-9729-9271DF830ECD}"/>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6630" name="제목 1">
            <a:extLst>
              <a:ext uri="{FF2B5EF4-FFF2-40B4-BE49-F238E27FC236}">
                <a16:creationId xmlns:a16="http://schemas.microsoft.com/office/drawing/2014/main" id="{4BC463CD-B244-4FA9-B147-E02E02026F2B}"/>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sp>
        <p:nvSpPr>
          <p:cNvPr id="26631" name="TextBox 2">
            <a:extLst>
              <a:ext uri="{FF2B5EF4-FFF2-40B4-BE49-F238E27FC236}">
                <a16:creationId xmlns:a16="http://schemas.microsoft.com/office/drawing/2014/main" id="{315FDEA0-4226-4E50-A8A0-9F9763A8703B}"/>
              </a:ext>
            </a:extLst>
          </p:cNvPr>
          <p:cNvSpPr txBox="1">
            <a:spLocks noChangeArrowheads="1"/>
          </p:cNvSpPr>
          <p:nvPr/>
        </p:nvSpPr>
        <p:spPr bwMode="auto">
          <a:xfrm>
            <a:off x="4302125" y="1411288"/>
            <a:ext cx="59832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sz="9000">
                <a:latin typeface="배달의민족 주아" panose="02020603020101020101" pitchFamily="18" charset="-127"/>
                <a:ea typeface="배달의민족 주아" panose="02020603020101020101" pitchFamily="18" charset="-127"/>
              </a:rPr>
              <a:t>Q &amp; A</a:t>
            </a:r>
            <a:endParaRPr kumimoji="0" lang="ko-KR" altLang="en-US" sz="9000">
              <a:latin typeface="배달의민족 주아" panose="02020603020101020101" pitchFamily="18" charset="-127"/>
              <a:ea typeface="배달의민족 주아" panose="02020603020101020101" pitchFamily="18"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2" name="직사각형 1">
            <a:extLst>
              <a:ext uri="{FF2B5EF4-FFF2-40B4-BE49-F238E27FC236}">
                <a16:creationId xmlns:a16="http://schemas.microsoft.com/office/drawing/2014/main" id="{CD55572B-33E4-438E-9978-EFD821999B06}"/>
              </a:ext>
            </a:extLst>
          </p:cNvPr>
          <p:cNvSpPr/>
          <p:nvPr/>
        </p:nvSpPr>
        <p:spPr>
          <a:xfrm>
            <a:off x="757561" y="2146610"/>
            <a:ext cx="4640062" cy="3944157"/>
          </a:xfrm>
          <a:prstGeom prst="rect">
            <a:avLst/>
          </a:prstGeom>
        </p:spPr>
        <p:txBody>
          <a:bodyPr wrap="square">
            <a:spAutoFit/>
          </a:bodyPr>
          <a:lstStyle/>
          <a:p>
            <a:pPr lvl="0" algn="just" latinLnBrk="0">
              <a:lnSpc>
                <a:spcPct val="107000"/>
              </a:lnSpc>
              <a:spcBef>
                <a:spcPts val="1200"/>
              </a:spcBef>
              <a:spcAft>
                <a:spcPts val="1200"/>
              </a:spcAft>
              <a:tabLst>
                <a:tab pos="457200" algn="l"/>
              </a:tabLst>
            </a:pPr>
            <a:r>
              <a:rPr lang="en-US" altLang="ko-KR" kern="0" dirty="0">
                <a:solidFill>
                  <a:srgbClr val="000000"/>
                </a:solidFill>
                <a:highlight>
                  <a:srgbClr val="FFFF00"/>
                </a:highlight>
                <a:latin typeface="맑은 고딕" panose="020B0503020000020004" pitchFamily="50" charset="-127"/>
                <a:ea typeface="맑은 고딕" panose="020B0503020000020004" pitchFamily="50" charset="-127"/>
                <a:cs typeface="굴림" panose="020B0600000101010101" pitchFamily="50" charset="-127"/>
              </a:rPr>
              <a:t>As a consequence of automatic initiation</a:t>
            </a:r>
            <a:r>
              <a:rPr lang="en-US" altLang="ko-KR" kern="0" dirty="0">
                <a:solidFill>
                  <a:srgbClr val="000000"/>
                </a:solidFill>
                <a:latin typeface="맑은 고딕" panose="020B0503020000020004" pitchFamily="50" charset="-127"/>
                <a:ea typeface="맑은 고딕" panose="020B0503020000020004" pitchFamily="50" charset="-127"/>
                <a:cs typeface="굴림" panose="020B0600000101010101" pitchFamily="50" charset="-127"/>
              </a:rPr>
              <a:t>, habit is </a:t>
            </a:r>
            <a:r>
              <a:rPr lang="en-US" altLang="ko-KR" kern="0" dirty="0" err="1">
                <a:solidFill>
                  <a:srgbClr val="000000"/>
                </a:solidFill>
                <a:latin typeface="맑은 고딕" panose="020B0503020000020004" pitchFamily="50" charset="-127"/>
                <a:ea typeface="맑은 고딕" panose="020B0503020000020004" pitchFamily="50" charset="-127"/>
                <a:cs typeface="굴림" panose="020B0600000101010101" pitchFamily="50" charset="-127"/>
              </a:rPr>
              <a:t>hypothesised</a:t>
            </a:r>
            <a:r>
              <a:rPr lang="en-US" altLang="ko-KR" kern="0" dirty="0">
                <a:solidFill>
                  <a:srgbClr val="000000"/>
                </a:solidFill>
                <a:latin typeface="맑은 고딕" panose="020B0503020000020004" pitchFamily="50" charset="-127"/>
                <a:ea typeface="맑은 고딕" panose="020B0503020000020004" pitchFamily="50" charset="-127"/>
                <a:cs typeface="굴림" panose="020B0600000101010101" pitchFamily="50" charset="-127"/>
              </a:rPr>
              <a:t> to have two interrelated effects on </a:t>
            </a:r>
            <a:r>
              <a:rPr lang="en-US" altLang="ko-KR" kern="0" dirty="0" err="1">
                <a:solidFill>
                  <a:srgbClr val="000000"/>
                </a:solidFill>
                <a:latin typeface="맑은 고딕" panose="020B0503020000020004" pitchFamily="50" charset="-127"/>
                <a:ea typeface="맑은 고딕" panose="020B0503020000020004" pitchFamily="50" charset="-127"/>
                <a:cs typeface="굴림" panose="020B0600000101010101" pitchFamily="50" charset="-127"/>
              </a:rPr>
              <a:t>behaviour</a:t>
            </a:r>
            <a:r>
              <a:rPr lang="en-US" altLang="ko-KR" kern="0" dirty="0">
                <a:solidFill>
                  <a:srgbClr val="000000"/>
                </a:solidFill>
                <a:latin typeface="맑은 고딕" panose="020B0503020000020004" pitchFamily="50" charset="-127"/>
                <a:ea typeface="맑은 고딕" panose="020B0503020000020004" pitchFamily="50" charset="-127"/>
                <a:cs typeface="굴림" panose="020B0600000101010101" pitchFamily="50" charset="-127"/>
              </a:rPr>
              <a:t>: firstly, at least </a:t>
            </a:r>
            <a:r>
              <a:rPr lang="en-US" altLang="ko-KR" kern="0" dirty="0">
                <a:solidFill>
                  <a:srgbClr val="000000"/>
                </a:solidFill>
                <a:highlight>
                  <a:srgbClr val="FFFF00"/>
                </a:highlight>
                <a:latin typeface="맑은 고딕" panose="020B0503020000020004" pitchFamily="50" charset="-127"/>
                <a:ea typeface="맑은 고딕" panose="020B0503020000020004" pitchFamily="50" charset="-127"/>
                <a:cs typeface="굴림" panose="020B0600000101010101" pitchFamily="50" charset="-127"/>
              </a:rPr>
              <a:t>where associated with commonly encountered cues</a:t>
            </a:r>
            <a:r>
              <a:rPr lang="en-US" altLang="ko-KR" kern="0" dirty="0">
                <a:solidFill>
                  <a:srgbClr val="000000"/>
                </a:solidFill>
                <a:latin typeface="맑은 고딕" panose="020B0503020000020004" pitchFamily="50" charset="-127"/>
                <a:ea typeface="맑은 고딕" panose="020B0503020000020004" pitchFamily="50" charset="-127"/>
                <a:cs typeface="굴림" panose="020B0600000101010101" pitchFamily="50" charset="-127"/>
              </a:rPr>
              <a:t>, habit prompts frequent performance; and secondly, </a:t>
            </a:r>
            <a:r>
              <a:rPr lang="en-US" altLang="ko-KR" kern="0" dirty="0">
                <a:solidFill>
                  <a:srgbClr val="000000"/>
                </a:solidFill>
                <a:highlight>
                  <a:srgbClr val="FFFF00"/>
                </a:highlight>
                <a:latin typeface="맑은 고딕" panose="020B0503020000020004" pitchFamily="50" charset="-127"/>
                <a:ea typeface="맑은 고딕" panose="020B0503020000020004" pitchFamily="50" charset="-127"/>
                <a:cs typeface="굴림" panose="020B0600000101010101" pitchFamily="50" charset="-127"/>
              </a:rPr>
              <a:t>in the presence of these cues, habits may dominate over intentions in regulating action</a:t>
            </a:r>
          </a:p>
          <a:p>
            <a:pPr lvl="0" algn="just" latinLnBrk="0">
              <a:lnSpc>
                <a:spcPct val="107000"/>
              </a:lnSpc>
              <a:spcBef>
                <a:spcPts val="1200"/>
              </a:spcBef>
              <a:spcAft>
                <a:spcPts val="1200"/>
              </a:spcAft>
              <a:tabLst>
                <a:tab pos="457200" algn="l"/>
              </a:tabLst>
            </a:pPr>
            <a:r>
              <a:rPr lang="en-US" altLang="ko-KR" kern="0" dirty="0">
                <a:solidFill>
                  <a:srgbClr val="000000"/>
                </a:solidFill>
                <a:latin typeface="맑은 고딕" panose="020B0503020000020004" pitchFamily="50" charset="-127"/>
                <a:ea typeface="맑은 고딕" panose="020B0503020000020004" pitchFamily="50" charset="-127"/>
                <a:cs typeface="굴림" panose="020B0600000101010101" pitchFamily="50" charset="-127"/>
              </a:rPr>
              <a:t>- “Temporal self-regulation theory”</a:t>
            </a:r>
          </a:p>
          <a:p>
            <a:pPr lvl="0" algn="just" latinLnBrk="0">
              <a:lnSpc>
                <a:spcPct val="107000"/>
              </a:lnSpc>
              <a:spcBef>
                <a:spcPts val="1200"/>
              </a:spcBef>
              <a:spcAft>
                <a:spcPts val="1200"/>
              </a:spcAft>
              <a:tabLst>
                <a:tab pos="457200" algn="l"/>
              </a:tabLst>
            </a:pPr>
            <a:r>
              <a:rPr lang="en-US" altLang="ko-KR" kern="0" dirty="0">
                <a:solidFill>
                  <a:srgbClr val="000000"/>
                </a:solidFill>
                <a:latin typeface="맑은 고딕" panose="020B0503020000020004" pitchFamily="50" charset="-127"/>
                <a:ea typeface="맑은 고딕" panose="020B0503020000020004" pitchFamily="50" charset="-127"/>
                <a:cs typeface="굴림" panose="020B0600000101010101" pitchFamily="50" charset="-127"/>
              </a:rPr>
              <a:t>-Hall &amp; Fong, 2007; </a:t>
            </a:r>
            <a:r>
              <a:rPr lang="en-US" altLang="ko-KR" kern="0" dirty="0" err="1">
                <a:solidFill>
                  <a:srgbClr val="000000"/>
                </a:solidFill>
                <a:latin typeface="맑은 고딕" panose="020B0503020000020004" pitchFamily="50" charset="-127"/>
                <a:ea typeface="맑은 고딕" panose="020B0503020000020004" pitchFamily="50" charset="-127"/>
                <a:cs typeface="굴림" panose="020B0600000101010101" pitchFamily="50" charset="-127"/>
              </a:rPr>
              <a:t>Triandis</a:t>
            </a:r>
            <a:r>
              <a:rPr lang="en-US" altLang="ko-KR" kern="0" dirty="0">
                <a:solidFill>
                  <a:srgbClr val="000000"/>
                </a:solidFill>
                <a:latin typeface="맑은 고딕" panose="020B0503020000020004" pitchFamily="50" charset="-127"/>
                <a:ea typeface="맑은 고딕" panose="020B0503020000020004" pitchFamily="50" charset="-127"/>
                <a:cs typeface="굴림" panose="020B0600000101010101" pitchFamily="50" charset="-127"/>
              </a:rPr>
              <a:t>, 1977</a:t>
            </a:r>
            <a:endParaRPr lang="ko-KR" altLang="ko-KR" sz="1200" kern="100" dirty="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직사각형 3">
            <a:extLst>
              <a:ext uri="{FF2B5EF4-FFF2-40B4-BE49-F238E27FC236}">
                <a16:creationId xmlns:a16="http://schemas.microsoft.com/office/drawing/2014/main" id="{9D096D08-14C1-487D-ABEC-6C924486629A}"/>
              </a:ext>
            </a:extLst>
          </p:cNvPr>
          <p:cNvSpPr/>
          <p:nvPr/>
        </p:nvSpPr>
        <p:spPr>
          <a:xfrm>
            <a:off x="6096000" y="2933748"/>
            <a:ext cx="5339718" cy="2369880"/>
          </a:xfrm>
          <a:prstGeom prst="rect">
            <a:avLst/>
          </a:prstGeom>
        </p:spPr>
        <p:txBody>
          <a:bodyPr wrap="square">
            <a:spAutoFit/>
          </a:bodyPr>
          <a:lstStyle/>
          <a:p>
            <a:pPr algn="just">
              <a:spcBef>
                <a:spcPts val="1200"/>
              </a:spcBef>
              <a:spcAft>
                <a:spcPts val="1200"/>
              </a:spcAft>
            </a:pPr>
            <a:r>
              <a:rPr lang="en-US" altLang="ko-KR" dirty="0">
                <a:solidFill>
                  <a:srgbClr val="000000"/>
                </a:solidFill>
                <a:latin typeface="Malgun Gothic" panose="020B0503020000020004" pitchFamily="50" charset="-127"/>
                <a:ea typeface="Malgun Gothic" panose="020B0503020000020004" pitchFamily="50" charset="-127"/>
              </a:rPr>
              <a:t>Recent studies have shown habit strength to increase following </a:t>
            </a:r>
            <a:r>
              <a:rPr lang="en-US" altLang="ko-KR" dirty="0">
                <a:solidFill>
                  <a:srgbClr val="000000"/>
                </a:solidFill>
                <a:highlight>
                  <a:srgbClr val="FFFF00"/>
                </a:highlight>
                <a:latin typeface="Malgun Gothic" panose="020B0503020000020004" pitchFamily="50" charset="-127"/>
                <a:ea typeface="Malgun Gothic" panose="020B0503020000020004" pitchFamily="50" charset="-127"/>
              </a:rPr>
              <a:t>repetition of a </a:t>
            </a:r>
            <a:r>
              <a:rPr lang="en-US" altLang="ko-KR" dirty="0" err="1">
                <a:solidFill>
                  <a:srgbClr val="000000"/>
                </a:solidFill>
                <a:highlight>
                  <a:srgbClr val="FFFF00"/>
                </a:highlight>
                <a:latin typeface="Malgun Gothic" panose="020B0503020000020004" pitchFamily="50" charset="-127"/>
                <a:ea typeface="Malgun Gothic" panose="020B0503020000020004" pitchFamily="50" charset="-127"/>
              </a:rPr>
              <a:t>behaviour</a:t>
            </a:r>
            <a:r>
              <a:rPr lang="en-US" altLang="ko-KR" dirty="0">
                <a:solidFill>
                  <a:srgbClr val="000000"/>
                </a:solidFill>
                <a:highlight>
                  <a:srgbClr val="FFFF00"/>
                </a:highlight>
                <a:latin typeface="Malgun Gothic" panose="020B0503020000020004" pitchFamily="50" charset="-127"/>
                <a:ea typeface="Malgun Gothic" panose="020B0503020000020004" pitchFamily="50" charset="-127"/>
              </a:rPr>
              <a:t> in a consistent context </a:t>
            </a:r>
          </a:p>
          <a:p>
            <a:pPr algn="just">
              <a:spcBef>
                <a:spcPts val="1200"/>
              </a:spcBef>
              <a:spcAft>
                <a:spcPts val="1200"/>
              </a:spcAft>
            </a:pPr>
            <a:r>
              <a:rPr lang="en-US" altLang="ko-KR" dirty="0">
                <a:solidFill>
                  <a:srgbClr val="000000"/>
                </a:solidFill>
                <a:latin typeface="Malgun Gothic" panose="020B0503020000020004" pitchFamily="50" charset="-127"/>
                <a:ea typeface="Malgun Gothic" panose="020B0503020000020004" pitchFamily="50" charset="-127"/>
              </a:rPr>
              <a:t>- “How are habits formed: Modelling habit formation in the real world”</a:t>
            </a:r>
          </a:p>
          <a:p>
            <a:pPr algn="just">
              <a:spcBef>
                <a:spcPts val="1200"/>
              </a:spcBef>
              <a:spcAft>
                <a:spcPts val="1200"/>
              </a:spcAft>
            </a:pPr>
            <a:r>
              <a:rPr lang="en-US" altLang="ko-KR" dirty="0">
                <a:solidFill>
                  <a:srgbClr val="000000"/>
                </a:solidFill>
                <a:latin typeface="Malgun Gothic" panose="020B0503020000020004" pitchFamily="50" charset="-127"/>
                <a:ea typeface="Malgun Gothic" panose="020B0503020000020004" pitchFamily="50" charset="-127"/>
              </a:rPr>
              <a:t>-</a:t>
            </a:r>
            <a:r>
              <a:rPr lang="en-US" altLang="ko-KR" dirty="0" err="1">
                <a:solidFill>
                  <a:srgbClr val="000000"/>
                </a:solidFill>
                <a:latin typeface="Malgun Gothic" panose="020B0503020000020004" pitchFamily="50" charset="-127"/>
                <a:ea typeface="Malgun Gothic" panose="020B0503020000020004" pitchFamily="50" charset="-127"/>
              </a:rPr>
              <a:t>Lally</a:t>
            </a:r>
            <a:r>
              <a:rPr lang="en-US" altLang="ko-KR" dirty="0">
                <a:solidFill>
                  <a:srgbClr val="000000"/>
                </a:solidFill>
                <a:latin typeface="Malgun Gothic" panose="020B0503020000020004" pitchFamily="50" charset="-127"/>
                <a:ea typeface="Malgun Gothic" panose="020B0503020000020004" pitchFamily="50" charset="-127"/>
              </a:rPr>
              <a:t>, Wardle, &amp; Gardner, 2011</a:t>
            </a:r>
            <a:endParaRPr lang="en-US" altLang="ko-KR" sz="1800" b="0" i="0" u="none" strike="noStrike" dirty="0">
              <a:solidFill>
                <a:srgbClr val="000000"/>
              </a:solidFill>
              <a:effectLst/>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34568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sp>
        <p:nvSpPr>
          <p:cNvPr id="10" name="TextBox 9">
            <a:extLst>
              <a:ext uri="{FF2B5EF4-FFF2-40B4-BE49-F238E27FC236}">
                <a16:creationId xmlns:a16="http://schemas.microsoft.com/office/drawing/2014/main" id="{0885CE8A-456B-4330-AF4D-CBDE264921B8}"/>
              </a:ext>
            </a:extLst>
          </p:cNvPr>
          <p:cNvSpPr txBox="1">
            <a:spLocks noChangeArrowheads="1"/>
          </p:cNvSpPr>
          <p:nvPr/>
        </p:nvSpPr>
        <p:spPr bwMode="auto">
          <a:xfrm>
            <a:off x="1898072" y="2644170"/>
            <a:ext cx="87622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습관은 특정 환경 등의 자극에 대한 자동적인 반응</a:t>
            </a: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endParaRPr kumimoji="0" lang="en-US" altLang="ko-KR" sz="3200" dirty="0">
              <a:latin typeface="배달의민족 주아" panose="02020603020101020101" pitchFamily="18" charset="-127"/>
              <a:ea typeface="배달의민족 주아" panose="02020603020101020101" pitchFamily="18" charset="-127"/>
            </a:endParaRPr>
          </a:p>
          <a:p>
            <a:pPr eaLnBrk="1" hangingPunct="1">
              <a:buAutoNum type="arabicPeriod"/>
            </a:pPr>
            <a:r>
              <a:rPr kumimoji="0" lang="ko-KR" altLang="en-US" sz="3200" dirty="0">
                <a:latin typeface="배달의민족 주아" panose="02020603020101020101" pitchFamily="18" charset="-127"/>
                <a:ea typeface="배달의민족 주아" panose="02020603020101020101" pitchFamily="18" charset="-127"/>
              </a:rPr>
              <a:t>특정 환경에 대한 행위의 반복으로 습관의 강도가 증가</a:t>
            </a:r>
          </a:p>
        </p:txBody>
      </p:sp>
    </p:spTree>
    <p:extLst>
      <p:ext uri="{BB962C8B-B14F-4D97-AF65-F5344CB8AC3E}">
        <p14:creationId xmlns:p14="http://schemas.microsoft.com/office/powerpoint/2010/main" val="86343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2" name="그림 1">
            <a:extLst>
              <a:ext uri="{FF2B5EF4-FFF2-40B4-BE49-F238E27FC236}">
                <a16:creationId xmlns:a16="http://schemas.microsoft.com/office/drawing/2014/main" id="{14904C6C-33A5-4F30-B114-B83793997192}"/>
              </a:ext>
            </a:extLst>
          </p:cNvPr>
          <p:cNvPicPr>
            <a:picLocks noChangeAspect="1"/>
          </p:cNvPicPr>
          <p:nvPr/>
        </p:nvPicPr>
        <p:blipFill>
          <a:blip r:embed="rId2"/>
          <a:stretch>
            <a:fillRect/>
          </a:stretch>
        </p:blipFill>
        <p:spPr>
          <a:xfrm>
            <a:off x="1253084" y="1971040"/>
            <a:ext cx="4568913" cy="3578860"/>
          </a:xfrm>
          <a:prstGeom prst="rect">
            <a:avLst/>
          </a:prstGeom>
        </p:spPr>
      </p:pic>
      <p:pic>
        <p:nvPicPr>
          <p:cNvPr id="4" name="그림 3">
            <a:extLst>
              <a:ext uri="{FF2B5EF4-FFF2-40B4-BE49-F238E27FC236}">
                <a16:creationId xmlns:a16="http://schemas.microsoft.com/office/drawing/2014/main" id="{1AA95698-9471-494F-BA3E-ABF954F9192A}"/>
              </a:ext>
            </a:extLst>
          </p:cNvPr>
          <p:cNvPicPr>
            <a:picLocks noChangeAspect="1"/>
          </p:cNvPicPr>
          <p:nvPr/>
        </p:nvPicPr>
        <p:blipFill>
          <a:blip r:embed="rId3"/>
          <a:stretch>
            <a:fillRect/>
          </a:stretch>
        </p:blipFill>
        <p:spPr>
          <a:xfrm>
            <a:off x="5821997" y="2172216"/>
            <a:ext cx="5829300" cy="3562350"/>
          </a:xfrm>
          <a:prstGeom prst="rect">
            <a:avLst/>
          </a:prstGeom>
        </p:spPr>
      </p:pic>
    </p:spTree>
    <p:extLst>
      <p:ext uri="{BB962C8B-B14F-4D97-AF65-F5344CB8AC3E}">
        <p14:creationId xmlns:p14="http://schemas.microsoft.com/office/powerpoint/2010/main" val="140404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a:extLst>
              <a:ext uri="{FF2B5EF4-FFF2-40B4-BE49-F238E27FC236}">
                <a16:creationId xmlns:a16="http://schemas.microsoft.com/office/drawing/2014/main" id="{D392BCE2-519E-48E7-94DA-292DDA61A84B}"/>
              </a:ext>
            </a:extLst>
          </p:cNvPr>
          <p:cNvSpPr txBox="1">
            <a:spLocks noChangeArrowheads="1"/>
          </p:cNvSpPr>
          <p:nvPr/>
        </p:nvSpPr>
        <p:spPr bwMode="auto">
          <a:xfrm>
            <a:off x="10363200" y="6191250"/>
            <a:ext cx="1213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13</a:t>
            </a:r>
            <a:r>
              <a:rPr kumimoji="0" lang="ko-KR" altLang="en-US" dirty="0">
                <a:latin typeface="배달의민족 주아" panose="02020603020101020101" pitchFamily="18" charset="-127"/>
                <a:ea typeface="배달의민족 주아" panose="02020603020101020101" pitchFamily="18" charset="-127"/>
              </a:rPr>
              <a:t>주차 발표</a:t>
            </a:r>
          </a:p>
        </p:txBody>
      </p:sp>
      <p:cxnSp>
        <p:nvCxnSpPr>
          <p:cNvPr id="7" name="직선 연결선 6">
            <a:extLst>
              <a:ext uri="{FF2B5EF4-FFF2-40B4-BE49-F238E27FC236}">
                <a16:creationId xmlns:a16="http://schemas.microsoft.com/office/drawing/2014/main" id="{7A6F6315-10F1-4AD0-A38C-C995889B42C7}"/>
              </a:ext>
            </a:extLst>
          </p:cNvPr>
          <p:cNvCxnSpPr/>
          <p:nvPr/>
        </p:nvCxnSpPr>
        <p:spPr>
          <a:xfrm>
            <a:off x="638175" y="809625"/>
            <a:ext cx="14478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233249A8-70A0-468D-8A83-10A96B27D28A}"/>
              </a:ext>
            </a:extLst>
          </p:cNvPr>
          <p:cNvCxnSpPr/>
          <p:nvPr/>
        </p:nvCxnSpPr>
        <p:spPr>
          <a:xfrm>
            <a:off x="10363200" y="6191250"/>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5" name="제목 1">
            <a:extLst>
              <a:ext uri="{FF2B5EF4-FFF2-40B4-BE49-F238E27FC236}">
                <a16:creationId xmlns:a16="http://schemas.microsoft.com/office/drawing/2014/main" id="{37EFEAA1-5BEF-430B-9325-869C06CC04E3}"/>
              </a:ext>
            </a:extLst>
          </p:cNvPr>
          <p:cNvSpPr txBox="1">
            <a:spLocks/>
          </p:cNvSpPr>
          <p:nvPr/>
        </p:nvSpPr>
        <p:spPr bwMode="auto">
          <a:xfrm>
            <a:off x="374650" y="434975"/>
            <a:ext cx="20462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lnSpc>
                <a:spcPct val="90000"/>
              </a:lnSpc>
            </a:pPr>
            <a:r>
              <a:rPr kumimoji="0" lang="ko-KR" altLang="en-US" sz="2000">
                <a:latin typeface="배달의민족 주아" panose="02020603020101020101" pitchFamily="18" charset="-127"/>
                <a:ea typeface="배달의민족 주아" panose="02020603020101020101" pitchFamily="18" charset="-127"/>
              </a:rPr>
              <a:t>캡스톤 디자인</a:t>
            </a:r>
          </a:p>
        </p:txBody>
      </p:sp>
      <p:cxnSp>
        <p:nvCxnSpPr>
          <p:cNvPr id="11" name="직선 연결선 10">
            <a:extLst>
              <a:ext uri="{FF2B5EF4-FFF2-40B4-BE49-F238E27FC236}">
                <a16:creationId xmlns:a16="http://schemas.microsoft.com/office/drawing/2014/main" id="{93B19B5D-9E00-4FA7-83BF-B6DAA7648DB2}"/>
              </a:ext>
            </a:extLst>
          </p:cNvPr>
          <p:cNvCxnSpPr/>
          <p:nvPr/>
        </p:nvCxnSpPr>
        <p:spPr>
          <a:xfrm>
            <a:off x="10312400" y="809625"/>
            <a:ext cx="118586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27" name="TextBox 11">
            <a:extLst>
              <a:ext uri="{FF2B5EF4-FFF2-40B4-BE49-F238E27FC236}">
                <a16:creationId xmlns:a16="http://schemas.microsoft.com/office/drawing/2014/main" id="{0BED1538-4024-4809-A820-C0C671CEE75A}"/>
              </a:ext>
            </a:extLst>
          </p:cNvPr>
          <p:cNvSpPr txBox="1">
            <a:spLocks noChangeArrowheads="1"/>
          </p:cNvSpPr>
          <p:nvPr/>
        </p:nvSpPr>
        <p:spPr bwMode="auto">
          <a:xfrm>
            <a:off x="10387013" y="434975"/>
            <a:ext cx="1166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dirty="0">
                <a:latin typeface="배달의민족 주아" panose="02020603020101020101" pitchFamily="18" charset="-127"/>
                <a:ea typeface="배달의민족 주아" panose="02020603020101020101" pitchFamily="18" charset="-127"/>
              </a:rPr>
              <a:t>Feed Back</a:t>
            </a:r>
            <a:endParaRPr kumimoji="0" lang="ko-KR" altLang="en-US" dirty="0">
              <a:latin typeface="배달의민족 주아" panose="02020603020101020101" pitchFamily="18" charset="-127"/>
              <a:ea typeface="배달의민족 주아" panose="02020603020101020101" pitchFamily="18" charset="-127"/>
            </a:endParaRPr>
          </a:p>
        </p:txBody>
      </p:sp>
      <p:pic>
        <p:nvPicPr>
          <p:cNvPr id="3" name="그래픽 2" descr="집">
            <a:extLst>
              <a:ext uri="{FF2B5EF4-FFF2-40B4-BE49-F238E27FC236}">
                <a16:creationId xmlns:a16="http://schemas.microsoft.com/office/drawing/2014/main" id="{BA919922-10F5-46E7-B791-345DB8E4247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8775" y="2971800"/>
            <a:ext cx="914400" cy="914400"/>
          </a:xfrm>
          <a:prstGeom prst="rect">
            <a:avLst/>
          </a:prstGeom>
        </p:spPr>
      </p:pic>
      <p:pic>
        <p:nvPicPr>
          <p:cNvPr id="12" name="그래픽 11" descr="학교">
            <a:extLst>
              <a:ext uri="{FF2B5EF4-FFF2-40B4-BE49-F238E27FC236}">
                <a16:creationId xmlns:a16="http://schemas.microsoft.com/office/drawing/2014/main" id="{79113833-9979-4B97-8E54-3BEFAC2C353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92214" y="2057400"/>
            <a:ext cx="914400" cy="914400"/>
          </a:xfrm>
          <a:prstGeom prst="rect">
            <a:avLst/>
          </a:prstGeom>
        </p:spPr>
      </p:pic>
      <p:pic>
        <p:nvPicPr>
          <p:cNvPr id="14" name="그래픽 13" descr="도시">
            <a:extLst>
              <a:ext uri="{FF2B5EF4-FFF2-40B4-BE49-F238E27FC236}">
                <a16:creationId xmlns:a16="http://schemas.microsoft.com/office/drawing/2014/main" id="{D0640A2E-2046-4806-AA82-20627D0EBC2C}"/>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92213" y="3886200"/>
            <a:ext cx="914400" cy="914400"/>
          </a:xfrm>
          <a:prstGeom prst="rect">
            <a:avLst/>
          </a:prstGeom>
        </p:spPr>
      </p:pic>
      <p:cxnSp>
        <p:nvCxnSpPr>
          <p:cNvPr id="24" name="직선 화살표 연결선 23">
            <a:extLst>
              <a:ext uri="{FF2B5EF4-FFF2-40B4-BE49-F238E27FC236}">
                <a16:creationId xmlns:a16="http://schemas.microsoft.com/office/drawing/2014/main" id="{6A2C4313-41D7-4114-BE0E-A7ED12B6BA0B}"/>
              </a:ext>
            </a:extLst>
          </p:cNvPr>
          <p:cNvCxnSpPr>
            <a:cxnSpLocks/>
          </p:cNvCxnSpPr>
          <p:nvPr/>
        </p:nvCxnSpPr>
        <p:spPr>
          <a:xfrm>
            <a:off x="2417976" y="1748901"/>
            <a:ext cx="6674237" cy="0"/>
          </a:xfrm>
          <a:prstGeom prst="straightConnector1">
            <a:avLst/>
          </a:prstGeom>
          <a:ln w="762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그림 10">
            <a:extLst>
              <a:ext uri="{FF2B5EF4-FFF2-40B4-BE49-F238E27FC236}">
                <a16:creationId xmlns:a16="http://schemas.microsoft.com/office/drawing/2014/main" id="{9EBC3D42-7E21-4FE4-9D3D-FFCDCCD4B79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93794" y="241015"/>
            <a:ext cx="1447800" cy="14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그래픽 32" descr="사람">
            <a:extLst>
              <a:ext uri="{FF2B5EF4-FFF2-40B4-BE49-F238E27FC236}">
                <a16:creationId xmlns:a16="http://schemas.microsoft.com/office/drawing/2014/main" id="{1F98ECFA-4425-4045-8B11-D1DF71247013}"/>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59758" y="2890320"/>
            <a:ext cx="914400" cy="914400"/>
          </a:xfrm>
          <a:prstGeom prst="rect">
            <a:avLst/>
          </a:prstGeom>
        </p:spPr>
      </p:pic>
      <p:pic>
        <p:nvPicPr>
          <p:cNvPr id="34" name="그래픽 33" descr="걷기">
            <a:extLst>
              <a:ext uri="{FF2B5EF4-FFF2-40B4-BE49-F238E27FC236}">
                <a16:creationId xmlns:a16="http://schemas.microsoft.com/office/drawing/2014/main" id="{D0713D48-A891-492C-89F3-2A9C1A7188A4}"/>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32307" y="4367904"/>
            <a:ext cx="914400" cy="914400"/>
          </a:xfrm>
          <a:prstGeom prst="rect">
            <a:avLst/>
          </a:prstGeom>
        </p:spPr>
      </p:pic>
      <p:pic>
        <p:nvPicPr>
          <p:cNvPr id="35" name="그래픽 34" descr="버스">
            <a:extLst>
              <a:ext uri="{FF2B5EF4-FFF2-40B4-BE49-F238E27FC236}">
                <a16:creationId xmlns:a16="http://schemas.microsoft.com/office/drawing/2014/main" id="{DADF8F11-AED0-4403-8404-D324A047D374}"/>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78336" y="4376203"/>
            <a:ext cx="914400" cy="914400"/>
          </a:xfrm>
          <a:prstGeom prst="rect">
            <a:avLst/>
          </a:prstGeom>
        </p:spPr>
      </p:pic>
      <p:pic>
        <p:nvPicPr>
          <p:cNvPr id="36" name="그래픽 35" descr="걷기">
            <a:extLst>
              <a:ext uri="{FF2B5EF4-FFF2-40B4-BE49-F238E27FC236}">
                <a16:creationId xmlns:a16="http://schemas.microsoft.com/office/drawing/2014/main" id="{9594E74A-F256-49F0-A90C-86F27F86CBB2}"/>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32307" y="2890320"/>
            <a:ext cx="914400" cy="914400"/>
          </a:xfrm>
          <a:prstGeom prst="rect">
            <a:avLst/>
          </a:prstGeom>
        </p:spPr>
      </p:pic>
      <p:cxnSp>
        <p:nvCxnSpPr>
          <p:cNvPr id="37" name="직선 화살표 연결선 36">
            <a:extLst>
              <a:ext uri="{FF2B5EF4-FFF2-40B4-BE49-F238E27FC236}">
                <a16:creationId xmlns:a16="http://schemas.microsoft.com/office/drawing/2014/main" id="{5CFA90CE-3CDC-48CA-9EF1-119634A36E8D}"/>
              </a:ext>
            </a:extLst>
          </p:cNvPr>
          <p:cNvCxnSpPr>
            <a:stCxn id="34" idx="3"/>
            <a:endCxn id="35" idx="1"/>
          </p:cNvCxnSpPr>
          <p:nvPr/>
        </p:nvCxnSpPr>
        <p:spPr>
          <a:xfrm>
            <a:off x="4746707" y="4825104"/>
            <a:ext cx="1431629" cy="8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BA1D6BFC-8FC0-4AF3-8E19-8F9BD8DC1F9B}"/>
              </a:ext>
            </a:extLst>
          </p:cNvPr>
          <p:cNvCxnSpPr>
            <a:stCxn id="36" idx="3"/>
            <a:endCxn id="33" idx="1"/>
          </p:cNvCxnSpPr>
          <p:nvPr/>
        </p:nvCxnSpPr>
        <p:spPr>
          <a:xfrm>
            <a:off x="4746707" y="3347520"/>
            <a:ext cx="1513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그래픽 38" descr="모래시계">
            <a:extLst>
              <a:ext uri="{FF2B5EF4-FFF2-40B4-BE49-F238E27FC236}">
                <a16:creationId xmlns:a16="http://schemas.microsoft.com/office/drawing/2014/main" id="{F4CC8E1D-B399-4682-92DF-8912A870F398}"/>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896027" y="2434519"/>
            <a:ext cx="701678" cy="701678"/>
          </a:xfrm>
          <a:prstGeom prst="rect">
            <a:avLst/>
          </a:prstGeom>
        </p:spPr>
      </p:pic>
      <p:cxnSp>
        <p:nvCxnSpPr>
          <p:cNvPr id="40" name="연결선: 구부러짐 39">
            <a:extLst>
              <a:ext uri="{FF2B5EF4-FFF2-40B4-BE49-F238E27FC236}">
                <a16:creationId xmlns:a16="http://schemas.microsoft.com/office/drawing/2014/main" id="{9CA85BE2-FFF7-40BE-985C-CFB2C7511BCE}"/>
              </a:ext>
            </a:extLst>
          </p:cNvPr>
          <p:cNvCxnSpPr>
            <a:stCxn id="39" idx="0"/>
            <a:endCxn id="39" idx="3"/>
          </p:cNvCxnSpPr>
          <p:nvPr/>
        </p:nvCxnSpPr>
        <p:spPr>
          <a:xfrm rot="16200000" flipH="1">
            <a:off x="7246865" y="2434519"/>
            <a:ext cx="350839" cy="350839"/>
          </a:xfrm>
          <a:prstGeom prst="curvedConnector4">
            <a:avLst>
              <a:gd name="adj1" fmla="val -65158"/>
              <a:gd name="adj2" fmla="val 165158"/>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E065E031-3437-4A5B-BC87-37D71F8D5689}"/>
              </a:ext>
            </a:extLst>
          </p:cNvPr>
          <p:cNvSpPr/>
          <p:nvPr/>
        </p:nvSpPr>
        <p:spPr>
          <a:xfrm>
            <a:off x="3513482" y="2135719"/>
            <a:ext cx="4483224" cy="353331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A1D7097F-6824-489C-A89D-A040BE997AB5}"/>
              </a:ext>
            </a:extLst>
          </p:cNvPr>
          <p:cNvSpPr txBox="1"/>
          <p:nvPr/>
        </p:nvSpPr>
        <p:spPr>
          <a:xfrm>
            <a:off x="6701818" y="992752"/>
            <a:ext cx="1327754" cy="369332"/>
          </a:xfrm>
          <a:prstGeom prst="rect">
            <a:avLst/>
          </a:prstGeom>
          <a:noFill/>
        </p:spPr>
        <p:txBody>
          <a:bodyPr wrap="square" rtlCol="0">
            <a:spAutoFit/>
          </a:bodyPr>
          <a:lstStyle/>
          <a:p>
            <a:r>
              <a:rPr lang="en-US" altLang="ko-KR" dirty="0">
                <a:solidFill>
                  <a:srgbClr val="7030A0"/>
                </a:solidFill>
                <a:latin typeface="배달의민족 주아" panose="02020603020101020101" pitchFamily="18" charset="-127"/>
                <a:ea typeface="배달의민족 주아" panose="02020603020101020101" pitchFamily="18" charset="-127"/>
              </a:rPr>
              <a:t>Context</a:t>
            </a:r>
            <a:endParaRPr lang="ko-KR" altLang="en-US" dirty="0">
              <a:solidFill>
                <a:srgbClr val="7030A0"/>
              </a:solidFill>
              <a:latin typeface="배달의민족 주아" panose="02020603020101020101" pitchFamily="18" charset="-127"/>
              <a:ea typeface="배달의민족 주아" panose="02020603020101020101" pitchFamily="18" charset="-127"/>
            </a:endParaRPr>
          </a:p>
        </p:txBody>
      </p:sp>
      <p:sp>
        <p:nvSpPr>
          <p:cNvPr id="15" name="TextBox 14">
            <a:extLst>
              <a:ext uri="{FF2B5EF4-FFF2-40B4-BE49-F238E27FC236}">
                <a16:creationId xmlns:a16="http://schemas.microsoft.com/office/drawing/2014/main" id="{1ED39CCF-0FAE-4B0C-9C72-FDA5DC358157}"/>
              </a:ext>
            </a:extLst>
          </p:cNvPr>
          <p:cNvSpPr txBox="1"/>
          <p:nvPr/>
        </p:nvSpPr>
        <p:spPr>
          <a:xfrm>
            <a:off x="5578367" y="5840833"/>
            <a:ext cx="1926454" cy="646331"/>
          </a:xfrm>
          <a:prstGeom prst="rect">
            <a:avLst/>
          </a:prstGeom>
          <a:noFill/>
        </p:spPr>
        <p:txBody>
          <a:bodyPr wrap="square" rtlCol="0">
            <a:spAutoFit/>
          </a:bodyPr>
          <a:lstStyle/>
          <a:p>
            <a:r>
              <a:rPr lang="en-US" altLang="ko-KR" dirty="0">
                <a:solidFill>
                  <a:srgbClr val="FF0000"/>
                </a:solidFill>
                <a:latin typeface="배달의민족 주아" panose="02020603020101020101" pitchFamily="18" charset="-127"/>
                <a:ea typeface="배달의민족 주아" panose="02020603020101020101" pitchFamily="18" charset="-127"/>
              </a:rPr>
              <a:t>Cue</a:t>
            </a:r>
            <a:endParaRPr lang="ko-KR" altLang="en-US" dirty="0">
              <a:solidFill>
                <a:srgbClr val="FF0000"/>
              </a:solidFill>
              <a:latin typeface="배달의민족 주아" panose="02020603020101020101" pitchFamily="18" charset="-127"/>
              <a:ea typeface="배달의민족 주아" panose="02020603020101020101" pitchFamily="18" charset="-127"/>
            </a:endParaRPr>
          </a:p>
          <a:p>
            <a:endParaRPr lang="ko-KR" altLang="en-US" dirty="0"/>
          </a:p>
        </p:txBody>
      </p:sp>
    </p:spTree>
    <p:extLst>
      <p:ext uri="{BB962C8B-B14F-4D97-AF65-F5344CB8AC3E}">
        <p14:creationId xmlns:p14="http://schemas.microsoft.com/office/powerpoint/2010/main" val="201298075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E20C75A0551D344198C75D099805C5F3" ma:contentTypeVersion="7" ma:contentTypeDescription="새 문서를 만듭니다." ma:contentTypeScope="" ma:versionID="5ef94dafeeeaf2864ec7686a663704b9">
  <xsd:schema xmlns:xsd="http://www.w3.org/2001/XMLSchema" xmlns:xs="http://www.w3.org/2001/XMLSchema" xmlns:p="http://schemas.microsoft.com/office/2006/metadata/properties" xmlns:ns3="395b5641-4fa7-4a10-832a-383589469a69" targetNamespace="http://schemas.microsoft.com/office/2006/metadata/properties" ma:root="true" ma:fieldsID="e8e0b5f86d165bbd87d7fa653105a19f" ns3:_="">
    <xsd:import namespace="395b5641-4fa7-4a10-832a-383589469a6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b5641-4fa7-4a10-832a-383589469a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D96114-4E25-4CCC-874A-0A079FDB1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5b5641-4fa7-4a10-832a-383589469a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D16D2B-77F7-4E77-BD9F-2A2CACBA53C1}">
  <ds:schemaRefs>
    <ds:schemaRef ds:uri="http://schemas.microsoft.com/sharepoint/v3/contenttype/forms"/>
  </ds:schemaRefs>
</ds:datastoreItem>
</file>

<file path=customXml/itemProps3.xml><?xml version="1.0" encoding="utf-8"?>
<ds:datastoreItem xmlns:ds="http://schemas.openxmlformats.org/officeDocument/2006/customXml" ds:itemID="{DE609E0A-B006-4B11-B38B-5F0F88CBD2E0}">
  <ds:schemaRefs>
    <ds:schemaRef ds:uri="http://purl.org/dc/dcmitype/"/>
    <ds:schemaRef ds:uri="http://schemas.openxmlformats.org/package/2006/metadata/core-properties"/>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395b5641-4fa7-4a10-832a-383589469a6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1498</TotalTime>
  <Words>1875</Words>
  <Application>Microsoft Office PowerPoint</Application>
  <PresentationFormat>와이드스크린</PresentationFormat>
  <Paragraphs>411</Paragraphs>
  <Slides>51</Slides>
  <Notes>24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51</vt:i4>
      </vt:variant>
    </vt:vector>
  </HeadingPairs>
  <TitlesOfParts>
    <vt:vector size="57" baseType="lpstr">
      <vt:lpstr>배달의민족 주아</vt:lpstr>
      <vt:lpstr>맑은 고딕</vt:lpstr>
      <vt:lpstr>Arial</vt:lpstr>
      <vt:lpstr>맑은 고딕</vt:lpstr>
      <vt:lpstr>굴림</vt:lpstr>
      <vt:lpstr>Office 테마</vt:lpstr>
      <vt:lpstr>캡스톤 디자인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캡스톤 디자인</dc:title>
  <dc:creator>LEE JEONGWON</dc:creator>
  <cp:lastModifiedBy>이 승찬</cp:lastModifiedBy>
  <cp:revision>53</cp:revision>
  <dcterms:created xsi:type="dcterms:W3CDTF">2019-10-04T07:21:54Z</dcterms:created>
  <dcterms:modified xsi:type="dcterms:W3CDTF">2019-11-25T17:15:28Z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0x010100E20C75A0551D344198C75D099805C5F3</vt:lpwstr>
  </property>
</Properties>
</file>