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324" r:id="rId3"/>
    <p:sldId id="322" r:id="rId4"/>
    <p:sldId id="323" r:id="rId5"/>
    <p:sldId id="308" r:id="rId6"/>
    <p:sldId id="293" r:id="rId7"/>
    <p:sldId id="325" r:id="rId8"/>
    <p:sldId id="326" r:id="rId9"/>
    <p:sldId id="329" r:id="rId10"/>
    <p:sldId id="327" r:id="rId11"/>
    <p:sldId id="331" r:id="rId12"/>
    <p:sldId id="330" r:id="rId13"/>
    <p:sldId id="334" r:id="rId14"/>
    <p:sldId id="332" r:id="rId15"/>
    <p:sldId id="317" r:id="rId16"/>
    <p:sldId id="335" r:id="rId17"/>
    <p:sldId id="336" r:id="rId18"/>
    <p:sldId id="318" r:id="rId19"/>
    <p:sldId id="320" r:id="rId20"/>
    <p:sldId id="337" r:id="rId21"/>
    <p:sldId id="338" r:id="rId22"/>
    <p:sldId id="339" r:id="rId23"/>
    <p:sldId id="340" r:id="rId24"/>
    <p:sldId id="341" r:id="rId25"/>
    <p:sldId id="342" r:id="rId26"/>
    <p:sldId id="344" r:id="rId27"/>
    <p:sldId id="345" r:id="rId28"/>
    <p:sldId id="346" r:id="rId29"/>
    <p:sldId id="347" r:id="rId30"/>
    <p:sldId id="348" r:id="rId31"/>
    <p:sldId id="349" r:id="rId32"/>
    <p:sldId id="351" r:id="rId33"/>
    <p:sldId id="352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배달의민족 주아" panose="0202060302010102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66FF"/>
    <a:srgbClr val="FF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00DDF-2833-47FE-A429-F886956C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17F61-BAFE-4B4B-B9CA-171F04E6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11E90-EBD8-4B28-92DE-E27B9D31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D50FE-6566-497E-A22E-E982A52E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8C47A-96D5-4528-AB42-E9FF1440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6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93568-02DC-4B51-BF6C-FEB3BA44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21133-3B22-4994-923E-AA744A52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0B52F-5FF5-467E-8976-D3A5A745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FFD5C-80B2-4D97-B5E3-BFD6F3C3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A24C-69C7-4F4F-9428-4E681A63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0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820CD4-8257-4AC6-AA1E-40EC1284B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CF319-D338-4CB8-88E3-9DD0A598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4AF54-F7C0-4D51-B1FE-36C22863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9087A-7E0A-4908-9817-50EE75A6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8B4F8-0B59-4326-B566-5E0BCBAB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F0C2F-81AB-44C9-8270-1F7F015B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A3E09-73EA-49F4-BF7B-BF5639E3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6947F-C47B-478C-880C-35CA958F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3C608-8D4B-45FB-9DEF-6D22E195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D4B39-7DEA-47A1-90A9-3E034768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5D928-D0E7-4959-8135-65FCCAC9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0EB80-FDC2-4578-9C81-9FC21D9B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FD29E-F4BF-4842-BDE4-4B4FBDFA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E615C-0A3A-4F54-92D9-9689E0E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832A-2B30-4953-BFD1-BBD04216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D2EA-051D-49FF-813E-B7C8696C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85AF3-6C91-4B58-AB73-30215D650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BDBC4-0AD3-4650-8361-9EA17280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A1C4-2496-4D54-81A3-4334C137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4118D-6FA2-449E-86D7-43B49DC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74C73-EE4C-4052-A226-C093DCA0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BEEB3-1CD2-465B-9324-4E1C0BA4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3D34E-7819-43E4-86D6-36C7EE82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FD7E0-4BDD-4A4B-9711-2C9C78E4B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593F62-E307-450F-9E69-74B712530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E17616-13F7-40AD-8BB6-64E59606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BC3E86-2EF9-458A-97F5-CC736237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49187-C8B6-4482-9994-0C1BB8D0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E2FBDE-DCF7-4FD6-A6DD-2A4DB8B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6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EAC83-2F4F-477F-A9CC-928FFC9A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0D943-E6DD-4DC7-99A9-6114DB27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3440B5-702F-43F0-8027-6FF041EA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45D86-E127-4C78-B52F-213BAC44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9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439FE-250F-4112-BAD1-EE874665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04C97-D93E-44EE-B7E6-EE475F74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33980-84AF-4573-BDF0-8113A4A0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3654E-B36D-4A73-AC9C-BF4BE3C4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B9F0B-169A-4B6C-B54D-0F20D5B1D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36F36-7608-4343-AFA6-6199C6C1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04DA32-A208-4852-B93E-B1A41455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7E0AA-4593-481A-90D5-3D4922B8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FDC98-E829-4EB2-8134-84F5431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F6BC5-1096-480E-94F8-2125A105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96154-C94E-4086-A4E1-945FA12E7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71992-62AA-4DC4-AA8D-4B211D0C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06FEB-5D32-4C5F-836B-B9BDB7EE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020DB-ECD8-40F7-8D18-687E73A3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FDB69-3F1C-40B6-BE47-88DDBE0F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2E813E-8A87-4B80-9DE4-7AF9A9C1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71188-6222-46CF-B99A-43354DB3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FA2C1-2222-46DE-BAC3-431E983E9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FA0D-9095-4C29-A026-1503DAA9399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D711C-9231-4AEF-A166-06DDE9D19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9AD18-C714-4AE3-860F-4B3A5098E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9A64-1CBF-4237-BA9B-C11F46E5E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8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618760F-2CB1-4584-A976-FFEE87E9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514475"/>
            <a:ext cx="3867150" cy="3829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63200" y="619179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제안서 발표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363200" y="6191795"/>
            <a:ext cx="118654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48704" y="809897"/>
            <a:ext cx="5294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3760" y="534352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  <p:extLst>
      <p:ext uri="{BB962C8B-B14F-4D97-AF65-F5344CB8AC3E}">
        <p14:creationId xmlns:p14="http://schemas.microsoft.com/office/powerpoint/2010/main" val="325223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4116" y="2228671"/>
            <a:ext cx="8403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15000" dirty="0">
                <a:solidFill>
                  <a:srgbClr val="FF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5000" dirty="0">
                <a:solidFill>
                  <a:srgbClr val="FF00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15000" dirty="0">
              <a:solidFill>
                <a:srgbClr val="FF00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6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0107C-A0A2-46BE-9BB5-D962C0FEBFBA}"/>
              </a:ext>
            </a:extLst>
          </p:cNvPr>
          <p:cNvSpPr txBox="1"/>
          <p:nvPr/>
        </p:nvSpPr>
        <p:spPr>
          <a:xfrm>
            <a:off x="2895924" y="2613392"/>
            <a:ext cx="640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Why</a:t>
            </a:r>
            <a:r>
              <a:rPr lang="ko-KR" altLang="en-US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000" dirty="0" err="1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통학러</a:t>
            </a:r>
            <a:r>
              <a:rPr lang="en-US" altLang="ko-KR" sz="10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10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24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>
            <a:extLst>
              <a:ext uri="{FF2B5EF4-FFF2-40B4-BE49-F238E27FC236}">
                <a16:creationId xmlns:a16="http://schemas.microsoft.com/office/drawing/2014/main" id="{45319073-1092-4180-B8FA-AEAD9CADA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83" y="3018699"/>
            <a:ext cx="1651907" cy="2064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AF2F3C-33D5-49E2-A4D1-6CB1D8570D58}"/>
              </a:ext>
            </a:extLst>
          </p:cNvPr>
          <p:cNvSpPr txBox="1"/>
          <p:nvPr/>
        </p:nvSpPr>
        <p:spPr>
          <a:xfrm>
            <a:off x="4528457" y="1613899"/>
            <a:ext cx="3614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통학러</a:t>
            </a:r>
            <a:r>
              <a:rPr lang="ko-KR" altLang="en-US" sz="5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삶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0B1A3071-482E-4D65-9CD4-A8403C27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308" y="2862216"/>
            <a:ext cx="1902279" cy="2377849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F7A6CB72-771B-4FCD-BBD1-143CCA608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6006" y="2898049"/>
            <a:ext cx="1748427" cy="21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2177 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22813 -0.0009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래픽 26">
            <a:extLst>
              <a:ext uri="{FF2B5EF4-FFF2-40B4-BE49-F238E27FC236}">
                <a16:creationId xmlns:a16="http://schemas.microsoft.com/office/drawing/2014/main" id="{76CE699D-ED3D-460F-9337-FB3E7D8E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0458" y="2410165"/>
            <a:ext cx="1630136" cy="2037670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9CD885B4-2908-46C9-BE5B-515178392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5293" y="2246880"/>
            <a:ext cx="1891392" cy="23642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E5E3F0-F5D6-40D6-9CD4-22D1F1A6256E}"/>
              </a:ext>
            </a:extLst>
          </p:cNvPr>
          <p:cNvSpPr txBox="1"/>
          <p:nvPr/>
        </p:nvSpPr>
        <p:spPr>
          <a:xfrm>
            <a:off x="4709434" y="2755109"/>
            <a:ext cx="37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endParaRPr lang="ko-KR" altLang="en-US" sz="7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8B15DF-62D1-40FE-B3BE-1D3EBA3E0DA2}"/>
              </a:ext>
            </a:extLst>
          </p:cNvPr>
          <p:cNvSpPr txBox="1"/>
          <p:nvPr/>
        </p:nvSpPr>
        <p:spPr>
          <a:xfrm>
            <a:off x="6810865" y="2755108"/>
            <a:ext cx="37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endParaRPr lang="ko-KR" altLang="en-US" sz="7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71C585A2-A785-4A67-9038-F90E9773A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9642" y="2410165"/>
            <a:ext cx="1757065" cy="22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0107C-A0A2-46BE-9BB5-D962C0FEBFBA}"/>
              </a:ext>
            </a:extLst>
          </p:cNvPr>
          <p:cNvSpPr txBox="1"/>
          <p:nvPr/>
        </p:nvSpPr>
        <p:spPr>
          <a:xfrm>
            <a:off x="2895924" y="2613392"/>
            <a:ext cx="640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then</a:t>
            </a:r>
            <a:r>
              <a:rPr lang="ko-KR" altLang="en-US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HOW?</a:t>
            </a:r>
            <a:endParaRPr lang="ko-KR" altLang="en-US" sz="10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2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AFAEA76-4F22-4513-BD67-94F8169C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3483" y="2406000"/>
            <a:ext cx="1825078" cy="228134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C88F7E8-42AC-4FC5-A9D9-4CF99F0A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677" y="2431400"/>
            <a:ext cx="1825078" cy="228134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BB1DB9B-322A-49EC-83C2-6EE2A125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9197" y="2400984"/>
            <a:ext cx="1825077" cy="231176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C81B99-5631-4BE6-A86F-F42F700ECD83}"/>
              </a:ext>
            </a:extLst>
          </p:cNvPr>
          <p:cNvCxnSpPr>
            <a:cxnSpLocks/>
          </p:cNvCxnSpPr>
          <p:nvPr/>
        </p:nvCxnSpPr>
        <p:spPr>
          <a:xfrm>
            <a:off x="3222804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396D43-D14A-4E09-9CF3-5CE3964EF890}"/>
              </a:ext>
            </a:extLst>
          </p:cNvPr>
          <p:cNvCxnSpPr>
            <a:cxnSpLocks/>
          </p:cNvCxnSpPr>
          <p:nvPr/>
        </p:nvCxnSpPr>
        <p:spPr>
          <a:xfrm flipH="1">
            <a:off x="3090724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16E738-476C-4385-8400-3E33E66230DC}"/>
              </a:ext>
            </a:extLst>
          </p:cNvPr>
          <p:cNvCxnSpPr>
            <a:cxnSpLocks/>
          </p:cNvCxnSpPr>
          <p:nvPr/>
        </p:nvCxnSpPr>
        <p:spPr>
          <a:xfrm>
            <a:off x="5691684" y="3607673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C5E8FB-3FF8-497D-B1D7-2F7AA40549DB}"/>
              </a:ext>
            </a:extLst>
          </p:cNvPr>
          <p:cNvCxnSpPr>
            <a:cxnSpLocks/>
          </p:cNvCxnSpPr>
          <p:nvPr/>
        </p:nvCxnSpPr>
        <p:spPr>
          <a:xfrm flipH="1">
            <a:off x="5559604" y="3607672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A0372B-C1C6-46CA-BF15-1FB52AB1A791}"/>
              </a:ext>
            </a:extLst>
          </p:cNvPr>
          <p:cNvCxnSpPr>
            <a:cxnSpLocks/>
          </p:cNvCxnSpPr>
          <p:nvPr/>
        </p:nvCxnSpPr>
        <p:spPr>
          <a:xfrm>
            <a:off x="8227730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677D5F-AF0B-4057-9D7E-BBC0B36C7484}"/>
              </a:ext>
            </a:extLst>
          </p:cNvPr>
          <p:cNvCxnSpPr>
            <a:cxnSpLocks/>
          </p:cNvCxnSpPr>
          <p:nvPr/>
        </p:nvCxnSpPr>
        <p:spPr>
          <a:xfrm flipH="1">
            <a:off x="8095650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1EDC87-2DBE-4BDD-98AA-32E4419E552D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AC9AB4-AE26-4D34-A93D-3009131E5371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D6E29F-54DE-456B-AEBD-4CECA180EAB3}"/>
              </a:ext>
            </a:extLst>
          </p:cNvPr>
          <p:cNvSpPr/>
          <p:nvPr/>
        </p:nvSpPr>
        <p:spPr>
          <a:xfrm>
            <a:off x="1256683" y="1503621"/>
            <a:ext cx="10566917" cy="381768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29A5D-64BB-49D5-87F9-76D779FB3DAC}"/>
              </a:ext>
            </a:extLst>
          </p:cNvPr>
          <p:cNvSpPr txBox="1"/>
          <p:nvPr/>
        </p:nvSpPr>
        <p:spPr>
          <a:xfrm>
            <a:off x="4621930" y="2368428"/>
            <a:ext cx="38409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HOME</a:t>
            </a:r>
            <a:endParaRPr lang="ko-KR" altLang="en-US" sz="10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6AA6E-2BF6-4478-A5C7-AD59AD7D1C77}"/>
              </a:ext>
            </a:extLst>
          </p:cNvPr>
          <p:cNvSpPr txBox="1"/>
          <p:nvPr/>
        </p:nvSpPr>
        <p:spPr>
          <a:xfrm>
            <a:off x="4991873" y="3670645"/>
            <a:ext cx="2910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Before leaving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E2DFA8B-7507-4B06-8FC0-124DF6F73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016" y="2289947"/>
            <a:ext cx="2010763" cy="25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  <p:bldP spid="3" grpId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AFAEA76-4F22-4513-BD67-94F8169C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3483" y="2406000"/>
            <a:ext cx="1825078" cy="228134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C88F7E8-42AC-4FC5-A9D9-4CF99F0A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677" y="2431400"/>
            <a:ext cx="1825078" cy="228134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BB1DB9B-322A-49EC-83C2-6EE2A125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9197" y="2400984"/>
            <a:ext cx="1825077" cy="231176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C81B99-5631-4BE6-A86F-F42F700ECD83}"/>
              </a:ext>
            </a:extLst>
          </p:cNvPr>
          <p:cNvCxnSpPr>
            <a:cxnSpLocks/>
          </p:cNvCxnSpPr>
          <p:nvPr/>
        </p:nvCxnSpPr>
        <p:spPr>
          <a:xfrm>
            <a:off x="3222804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396D43-D14A-4E09-9CF3-5CE3964EF890}"/>
              </a:ext>
            </a:extLst>
          </p:cNvPr>
          <p:cNvCxnSpPr>
            <a:cxnSpLocks/>
          </p:cNvCxnSpPr>
          <p:nvPr/>
        </p:nvCxnSpPr>
        <p:spPr>
          <a:xfrm flipH="1">
            <a:off x="3090724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16E738-476C-4385-8400-3E33E66230DC}"/>
              </a:ext>
            </a:extLst>
          </p:cNvPr>
          <p:cNvCxnSpPr>
            <a:cxnSpLocks/>
          </p:cNvCxnSpPr>
          <p:nvPr/>
        </p:nvCxnSpPr>
        <p:spPr>
          <a:xfrm>
            <a:off x="5691684" y="3607673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C5E8FB-3FF8-497D-B1D7-2F7AA40549DB}"/>
              </a:ext>
            </a:extLst>
          </p:cNvPr>
          <p:cNvCxnSpPr>
            <a:cxnSpLocks/>
          </p:cNvCxnSpPr>
          <p:nvPr/>
        </p:nvCxnSpPr>
        <p:spPr>
          <a:xfrm flipH="1">
            <a:off x="5559604" y="3607672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A0372B-C1C6-46CA-BF15-1FB52AB1A791}"/>
              </a:ext>
            </a:extLst>
          </p:cNvPr>
          <p:cNvCxnSpPr>
            <a:cxnSpLocks/>
          </p:cNvCxnSpPr>
          <p:nvPr/>
        </p:nvCxnSpPr>
        <p:spPr>
          <a:xfrm>
            <a:off x="8227730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677D5F-AF0B-4057-9D7E-BBC0B36C7484}"/>
              </a:ext>
            </a:extLst>
          </p:cNvPr>
          <p:cNvCxnSpPr>
            <a:cxnSpLocks/>
          </p:cNvCxnSpPr>
          <p:nvPr/>
        </p:nvCxnSpPr>
        <p:spPr>
          <a:xfrm flipH="1">
            <a:off x="8095650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1EDC87-2DBE-4BDD-98AA-32E4419E552D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AC9AB4-AE26-4D34-A93D-3009131E5371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D6E29F-54DE-456B-AEBD-4CECA180EAB3}"/>
              </a:ext>
            </a:extLst>
          </p:cNvPr>
          <p:cNvSpPr/>
          <p:nvPr/>
        </p:nvSpPr>
        <p:spPr>
          <a:xfrm>
            <a:off x="1256683" y="1503621"/>
            <a:ext cx="10566917" cy="381768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63A5D-502F-46A1-A990-79B2DF2D9F17}"/>
              </a:ext>
            </a:extLst>
          </p:cNvPr>
          <p:cNvSpPr txBox="1"/>
          <p:nvPr/>
        </p:nvSpPr>
        <p:spPr>
          <a:xfrm>
            <a:off x="3773483" y="1950739"/>
            <a:ext cx="420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</a:t>
            </a:r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endParaRPr lang="en-US" altLang="ko-KR" sz="3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교시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 제한 </a:t>
            </a:r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0AC38-8391-4CDA-B7FE-B59B57CA3935}"/>
              </a:ext>
            </a:extLst>
          </p:cNvPr>
          <p:cNvSpPr txBox="1"/>
          <p:nvPr/>
        </p:nvSpPr>
        <p:spPr>
          <a:xfrm>
            <a:off x="3785120" y="2996962"/>
            <a:ext cx="364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GPS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주기 결정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0D18E-EA4C-42F5-AC45-2E58B553CA6C}"/>
              </a:ext>
            </a:extLst>
          </p:cNvPr>
          <p:cNvSpPr txBox="1"/>
          <p:nvPr/>
        </p:nvSpPr>
        <p:spPr>
          <a:xfrm>
            <a:off x="3773483" y="3827959"/>
            <a:ext cx="4627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GPS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 출발 여부 판단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BE3A8C5-11FD-4249-BFF3-771E30301BEF}"/>
              </a:ext>
            </a:extLst>
          </p:cNvPr>
          <p:cNvSpPr/>
          <p:nvPr/>
        </p:nvSpPr>
        <p:spPr>
          <a:xfrm>
            <a:off x="5257800" y="2996962"/>
            <a:ext cx="432924" cy="25336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4A83FBA1-1DDB-4CBF-84AD-097892FF7ACD}"/>
              </a:ext>
            </a:extLst>
          </p:cNvPr>
          <p:cNvSpPr/>
          <p:nvPr/>
        </p:nvSpPr>
        <p:spPr>
          <a:xfrm>
            <a:off x="5257800" y="3843085"/>
            <a:ext cx="432924" cy="25336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F0E214-9569-4F57-824D-077C232BFF37}"/>
              </a:ext>
            </a:extLst>
          </p:cNvPr>
          <p:cNvSpPr/>
          <p:nvPr/>
        </p:nvSpPr>
        <p:spPr>
          <a:xfrm>
            <a:off x="7566679" y="2576033"/>
            <a:ext cx="625924" cy="187121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5083A-7631-4342-BD43-9B0787393BB4}"/>
              </a:ext>
            </a:extLst>
          </p:cNvPr>
          <p:cNvSpPr txBox="1"/>
          <p:nvPr/>
        </p:nvSpPr>
        <p:spPr>
          <a:xfrm>
            <a:off x="8391751" y="2463613"/>
            <a:ext cx="2692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 준비물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알림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요일 서비스 이용 여부 확인</a:t>
            </a:r>
          </a:p>
        </p:txBody>
      </p:sp>
      <p:pic>
        <p:nvPicPr>
          <p:cNvPr id="30" name="그래픽 29">
            <a:extLst>
              <a:ext uri="{FF2B5EF4-FFF2-40B4-BE49-F238E27FC236}">
                <a16:creationId xmlns:a16="http://schemas.microsoft.com/office/drawing/2014/main" id="{201614BF-ABC8-4D62-897B-B7FA81D4A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071" y="2448001"/>
            <a:ext cx="2010763" cy="25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3" grpId="0"/>
      <p:bldP spid="9" grpId="0" animBg="1"/>
      <p:bldP spid="25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래픽 29">
            <a:extLst>
              <a:ext uri="{FF2B5EF4-FFF2-40B4-BE49-F238E27FC236}">
                <a16:creationId xmlns:a16="http://schemas.microsoft.com/office/drawing/2014/main" id="{5CA84595-E07F-4D48-A86B-7ED353F6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841" y="2350945"/>
            <a:ext cx="2010763" cy="25134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BB1DB9B-322A-49EC-83C2-6EE2A125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9197" y="2400984"/>
            <a:ext cx="1825077" cy="2311764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A0372B-C1C6-46CA-BF15-1FB52AB1A791}"/>
              </a:ext>
            </a:extLst>
          </p:cNvPr>
          <p:cNvCxnSpPr>
            <a:cxnSpLocks/>
          </p:cNvCxnSpPr>
          <p:nvPr/>
        </p:nvCxnSpPr>
        <p:spPr>
          <a:xfrm>
            <a:off x="8227730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677D5F-AF0B-4057-9D7E-BBC0B36C7484}"/>
              </a:ext>
            </a:extLst>
          </p:cNvPr>
          <p:cNvCxnSpPr>
            <a:cxnSpLocks/>
          </p:cNvCxnSpPr>
          <p:nvPr/>
        </p:nvCxnSpPr>
        <p:spPr>
          <a:xfrm flipH="1">
            <a:off x="8095650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1EDC87-2DBE-4BDD-98AA-32E4419E552D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AC9AB4-AE26-4D34-A93D-3009131E5371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D6E29F-54DE-456B-AEBD-4CECA180EAB3}"/>
              </a:ext>
            </a:extLst>
          </p:cNvPr>
          <p:cNvSpPr/>
          <p:nvPr/>
        </p:nvSpPr>
        <p:spPr>
          <a:xfrm>
            <a:off x="638175" y="1915002"/>
            <a:ext cx="10566917" cy="381768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AFAEA76-4F22-4513-BD67-94F8169C8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3483" y="2406000"/>
            <a:ext cx="1825078" cy="22813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C81B99-5631-4BE6-A86F-F42F700ECD83}"/>
              </a:ext>
            </a:extLst>
          </p:cNvPr>
          <p:cNvCxnSpPr>
            <a:cxnSpLocks/>
          </p:cNvCxnSpPr>
          <p:nvPr/>
        </p:nvCxnSpPr>
        <p:spPr>
          <a:xfrm>
            <a:off x="3222804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396D43-D14A-4E09-9CF3-5CE3964EF890}"/>
              </a:ext>
            </a:extLst>
          </p:cNvPr>
          <p:cNvCxnSpPr>
            <a:cxnSpLocks/>
          </p:cNvCxnSpPr>
          <p:nvPr/>
        </p:nvCxnSpPr>
        <p:spPr>
          <a:xfrm flipH="1">
            <a:off x="3090724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30962FD-A0AB-4E97-8470-863ABDEB8B2D}"/>
              </a:ext>
            </a:extLst>
          </p:cNvPr>
          <p:cNvSpPr txBox="1"/>
          <p:nvPr/>
        </p:nvSpPr>
        <p:spPr>
          <a:xfrm>
            <a:off x="3813349" y="2366932"/>
            <a:ext cx="51373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Station</a:t>
            </a:r>
            <a:endParaRPr lang="ko-KR" altLang="en-US" sz="10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141A65-B018-4753-9639-3F6AB2E55936}"/>
              </a:ext>
            </a:extLst>
          </p:cNvPr>
          <p:cNvSpPr txBox="1"/>
          <p:nvPr/>
        </p:nvSpPr>
        <p:spPr>
          <a:xfrm>
            <a:off x="4517073" y="3702127"/>
            <a:ext cx="3496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Home to station</a:t>
            </a: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Station to Station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3DACA10-B597-4D4F-A4C6-88FDBCDED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677" y="2431400"/>
            <a:ext cx="1825078" cy="228134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7821D8-604A-468A-9534-16ABAF738181}"/>
              </a:ext>
            </a:extLst>
          </p:cNvPr>
          <p:cNvCxnSpPr>
            <a:cxnSpLocks/>
          </p:cNvCxnSpPr>
          <p:nvPr/>
        </p:nvCxnSpPr>
        <p:spPr>
          <a:xfrm flipH="1">
            <a:off x="5559604" y="3607672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FBA7D2-5903-4447-B79E-8F8371F96EDE}"/>
              </a:ext>
            </a:extLst>
          </p:cNvPr>
          <p:cNvCxnSpPr>
            <a:cxnSpLocks/>
          </p:cNvCxnSpPr>
          <p:nvPr/>
        </p:nvCxnSpPr>
        <p:spPr>
          <a:xfrm>
            <a:off x="5691684" y="3607673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4427 0.006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-0.14974 0.006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219 3.7037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2073 -3.33333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21511 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1.11111E-6 L 0.21419 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래픽 50">
            <a:extLst>
              <a:ext uri="{FF2B5EF4-FFF2-40B4-BE49-F238E27FC236}">
                <a16:creationId xmlns:a16="http://schemas.microsoft.com/office/drawing/2014/main" id="{2A750E02-5363-4BDC-8666-9777BE82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15" y="2289946"/>
            <a:ext cx="2010763" cy="25134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>
            <a:extLst>
              <a:ext uri="{FF2B5EF4-FFF2-40B4-BE49-F238E27FC236}">
                <a16:creationId xmlns:a16="http://schemas.microsoft.com/office/drawing/2014/main" id="{6C88F7E8-42AC-4FC5-A9D9-4CF99F0A2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677" y="2431400"/>
            <a:ext cx="1825078" cy="228134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BB1DB9B-322A-49EC-83C2-6EE2A1254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9197" y="2400984"/>
            <a:ext cx="1825077" cy="2311764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16E738-476C-4385-8400-3E33E66230DC}"/>
              </a:ext>
            </a:extLst>
          </p:cNvPr>
          <p:cNvCxnSpPr>
            <a:cxnSpLocks/>
          </p:cNvCxnSpPr>
          <p:nvPr/>
        </p:nvCxnSpPr>
        <p:spPr>
          <a:xfrm>
            <a:off x="5691684" y="3607673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C5E8FB-3FF8-497D-B1D7-2F7AA40549DB}"/>
              </a:ext>
            </a:extLst>
          </p:cNvPr>
          <p:cNvCxnSpPr>
            <a:cxnSpLocks/>
          </p:cNvCxnSpPr>
          <p:nvPr/>
        </p:nvCxnSpPr>
        <p:spPr>
          <a:xfrm flipH="1">
            <a:off x="5559604" y="3607672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A0372B-C1C6-46CA-BF15-1FB52AB1A791}"/>
              </a:ext>
            </a:extLst>
          </p:cNvPr>
          <p:cNvCxnSpPr>
            <a:cxnSpLocks/>
          </p:cNvCxnSpPr>
          <p:nvPr/>
        </p:nvCxnSpPr>
        <p:spPr>
          <a:xfrm>
            <a:off x="8227730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677D5F-AF0B-4057-9D7E-BBC0B36C7484}"/>
              </a:ext>
            </a:extLst>
          </p:cNvPr>
          <p:cNvCxnSpPr>
            <a:cxnSpLocks/>
          </p:cNvCxnSpPr>
          <p:nvPr/>
        </p:nvCxnSpPr>
        <p:spPr>
          <a:xfrm flipH="1">
            <a:off x="8095650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1EDC87-2DBE-4BDD-98AA-32E4419E552D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AC9AB4-AE26-4D34-A93D-3009131E5371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D6E29F-54DE-456B-AEBD-4CECA180EAB3}"/>
              </a:ext>
            </a:extLst>
          </p:cNvPr>
          <p:cNvSpPr/>
          <p:nvPr/>
        </p:nvSpPr>
        <p:spPr>
          <a:xfrm>
            <a:off x="640050" y="2119583"/>
            <a:ext cx="10566917" cy="381768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AFAEA76-4F22-4513-BD67-94F8169C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7575" y="2474590"/>
            <a:ext cx="1825078" cy="22813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7ABC66-120C-4F01-AF21-1D8A8111E671}"/>
              </a:ext>
            </a:extLst>
          </p:cNvPr>
          <p:cNvSpPr txBox="1"/>
          <p:nvPr/>
        </p:nvSpPr>
        <p:spPr>
          <a:xfrm>
            <a:off x="4247664" y="2690336"/>
            <a:ext cx="1646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서서 대기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</a:t>
            </a:r>
          </a:p>
          <a:p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바로 탐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74CDCD3-558E-4E31-ACDA-ED3689F56362}"/>
              </a:ext>
            </a:extLst>
          </p:cNvPr>
          <p:cNvSpPr/>
          <p:nvPr/>
        </p:nvSpPr>
        <p:spPr>
          <a:xfrm>
            <a:off x="6289212" y="2829577"/>
            <a:ext cx="548176" cy="11988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0F22F7-16DB-40E9-A81F-6C93A63259DC}"/>
              </a:ext>
            </a:extLst>
          </p:cNvPr>
          <p:cNvSpPr txBox="1"/>
          <p:nvPr/>
        </p:nvSpPr>
        <p:spPr>
          <a:xfrm>
            <a:off x="7127420" y="2690336"/>
            <a:ext cx="3926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Google Awareness API</a:t>
            </a: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GPS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7952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래픽 24">
            <a:extLst>
              <a:ext uri="{FF2B5EF4-FFF2-40B4-BE49-F238E27FC236}">
                <a16:creationId xmlns:a16="http://schemas.microsoft.com/office/drawing/2014/main" id="{05E20C03-214A-440A-9760-3C173DD8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15" y="2289946"/>
            <a:ext cx="2010763" cy="25134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AFAEA76-4F22-4513-BD67-94F8169C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3483" y="2406000"/>
            <a:ext cx="1825078" cy="228134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C88F7E8-42AC-4FC5-A9D9-4CF99F0A2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677" y="2431400"/>
            <a:ext cx="1825078" cy="22813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C81B99-5631-4BE6-A86F-F42F700ECD83}"/>
              </a:ext>
            </a:extLst>
          </p:cNvPr>
          <p:cNvCxnSpPr>
            <a:cxnSpLocks/>
          </p:cNvCxnSpPr>
          <p:nvPr/>
        </p:nvCxnSpPr>
        <p:spPr>
          <a:xfrm>
            <a:off x="3222804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396D43-D14A-4E09-9CF3-5CE3964EF890}"/>
              </a:ext>
            </a:extLst>
          </p:cNvPr>
          <p:cNvCxnSpPr>
            <a:cxnSpLocks/>
          </p:cNvCxnSpPr>
          <p:nvPr/>
        </p:nvCxnSpPr>
        <p:spPr>
          <a:xfrm flipH="1">
            <a:off x="3090724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16E738-476C-4385-8400-3E33E66230DC}"/>
              </a:ext>
            </a:extLst>
          </p:cNvPr>
          <p:cNvCxnSpPr>
            <a:cxnSpLocks/>
          </p:cNvCxnSpPr>
          <p:nvPr/>
        </p:nvCxnSpPr>
        <p:spPr>
          <a:xfrm>
            <a:off x="5691684" y="3607673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C5E8FB-3FF8-497D-B1D7-2F7AA40549DB}"/>
              </a:ext>
            </a:extLst>
          </p:cNvPr>
          <p:cNvCxnSpPr>
            <a:cxnSpLocks/>
          </p:cNvCxnSpPr>
          <p:nvPr/>
        </p:nvCxnSpPr>
        <p:spPr>
          <a:xfrm flipH="1">
            <a:off x="5559604" y="3607672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1EDC87-2DBE-4BDD-98AA-32E4419E552D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AC9AB4-AE26-4D34-A93D-3009131E5371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D6E29F-54DE-456B-AEBD-4CECA180EAB3}"/>
              </a:ext>
            </a:extLst>
          </p:cNvPr>
          <p:cNvSpPr/>
          <p:nvPr/>
        </p:nvSpPr>
        <p:spPr>
          <a:xfrm>
            <a:off x="872546" y="1821845"/>
            <a:ext cx="10566917" cy="381768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BB1DB9B-322A-49EC-83C2-6EE2A1254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9197" y="2400984"/>
            <a:ext cx="1825077" cy="23117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F6346A-B8DF-482A-93F8-51D11DE6068A}"/>
              </a:ext>
            </a:extLst>
          </p:cNvPr>
          <p:cNvSpPr txBox="1"/>
          <p:nvPr/>
        </p:nvSpPr>
        <p:spPr>
          <a:xfrm>
            <a:off x="1513580" y="2228863"/>
            <a:ext cx="7118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Destination</a:t>
            </a:r>
            <a:endParaRPr lang="ko-KR" altLang="en-US" sz="10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56E343-6D63-4F73-94C2-42A003365FB4}"/>
              </a:ext>
            </a:extLst>
          </p:cNvPr>
          <p:cNvSpPr txBox="1"/>
          <p:nvPr/>
        </p:nvSpPr>
        <p:spPr>
          <a:xfrm>
            <a:off x="2929613" y="3730685"/>
            <a:ext cx="4395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Station to destination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A0372B-C1C6-46CA-BF15-1FB52AB1A791}"/>
              </a:ext>
            </a:extLst>
          </p:cNvPr>
          <p:cNvCxnSpPr>
            <a:cxnSpLocks/>
          </p:cNvCxnSpPr>
          <p:nvPr/>
        </p:nvCxnSpPr>
        <p:spPr>
          <a:xfrm>
            <a:off x="8227730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677D5F-AF0B-4057-9D7E-BBC0B36C7484}"/>
              </a:ext>
            </a:extLst>
          </p:cNvPr>
          <p:cNvCxnSpPr>
            <a:cxnSpLocks/>
          </p:cNvCxnSpPr>
          <p:nvPr/>
        </p:nvCxnSpPr>
        <p:spPr>
          <a:xfrm flipH="1">
            <a:off x="8095650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6429" y="2305109"/>
            <a:ext cx="113755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Introduction</a:t>
            </a:r>
            <a:endParaRPr lang="ko-KR" altLang="en-US" sz="1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래픽 24">
            <a:extLst>
              <a:ext uri="{FF2B5EF4-FFF2-40B4-BE49-F238E27FC236}">
                <a16:creationId xmlns:a16="http://schemas.microsoft.com/office/drawing/2014/main" id="{92F5FEF7-9F47-4650-B7DB-B000B80F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15" y="2289946"/>
            <a:ext cx="2010763" cy="25134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>
            <a:extLst>
              <a:ext uri="{FF2B5EF4-FFF2-40B4-BE49-F238E27FC236}">
                <a16:creationId xmlns:a16="http://schemas.microsoft.com/office/drawing/2014/main" id="{4AFAEA76-4F22-4513-BD67-94F8169C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3483" y="2406000"/>
            <a:ext cx="1825078" cy="228134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C88F7E8-42AC-4FC5-A9D9-4CF99F0A2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677" y="2431400"/>
            <a:ext cx="1825078" cy="228134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C81B99-5631-4BE6-A86F-F42F700ECD83}"/>
              </a:ext>
            </a:extLst>
          </p:cNvPr>
          <p:cNvCxnSpPr>
            <a:cxnSpLocks/>
          </p:cNvCxnSpPr>
          <p:nvPr/>
        </p:nvCxnSpPr>
        <p:spPr>
          <a:xfrm>
            <a:off x="3222804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396D43-D14A-4E09-9CF3-5CE3964EF890}"/>
              </a:ext>
            </a:extLst>
          </p:cNvPr>
          <p:cNvCxnSpPr>
            <a:cxnSpLocks/>
          </p:cNvCxnSpPr>
          <p:nvPr/>
        </p:nvCxnSpPr>
        <p:spPr>
          <a:xfrm flipH="1">
            <a:off x="3090724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16E738-476C-4385-8400-3E33E66230DC}"/>
              </a:ext>
            </a:extLst>
          </p:cNvPr>
          <p:cNvCxnSpPr>
            <a:cxnSpLocks/>
          </p:cNvCxnSpPr>
          <p:nvPr/>
        </p:nvCxnSpPr>
        <p:spPr>
          <a:xfrm>
            <a:off x="5691684" y="3607673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C5E8FB-3FF8-497D-B1D7-2F7AA40549DB}"/>
              </a:ext>
            </a:extLst>
          </p:cNvPr>
          <p:cNvCxnSpPr>
            <a:cxnSpLocks/>
          </p:cNvCxnSpPr>
          <p:nvPr/>
        </p:nvCxnSpPr>
        <p:spPr>
          <a:xfrm flipH="1">
            <a:off x="5559604" y="3607672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1EDC87-2DBE-4BDD-98AA-32E4419E552D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AC9AB4-AE26-4D34-A93D-3009131E5371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D6E29F-54DE-456B-AEBD-4CECA180EAB3}"/>
              </a:ext>
            </a:extLst>
          </p:cNvPr>
          <p:cNvSpPr/>
          <p:nvPr/>
        </p:nvSpPr>
        <p:spPr>
          <a:xfrm>
            <a:off x="812541" y="1634592"/>
            <a:ext cx="10566917" cy="381768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BB1DB9B-322A-49EC-83C2-6EE2A1254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9197" y="2400984"/>
            <a:ext cx="1825077" cy="2311764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A0372B-C1C6-46CA-BF15-1FB52AB1A791}"/>
              </a:ext>
            </a:extLst>
          </p:cNvPr>
          <p:cNvCxnSpPr>
            <a:cxnSpLocks/>
          </p:cNvCxnSpPr>
          <p:nvPr/>
        </p:nvCxnSpPr>
        <p:spPr>
          <a:xfrm>
            <a:off x="8227730" y="3612734"/>
            <a:ext cx="662145" cy="5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677D5F-AF0B-4057-9D7E-BBC0B36C7484}"/>
              </a:ext>
            </a:extLst>
          </p:cNvPr>
          <p:cNvCxnSpPr>
            <a:cxnSpLocks/>
          </p:cNvCxnSpPr>
          <p:nvPr/>
        </p:nvCxnSpPr>
        <p:spPr>
          <a:xfrm flipH="1">
            <a:off x="8095650" y="3612733"/>
            <a:ext cx="5363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2F4E7-8C74-42B6-9409-B445CA3C80E5}"/>
              </a:ext>
            </a:extLst>
          </p:cNvPr>
          <p:cNvSpPr txBox="1"/>
          <p:nvPr/>
        </p:nvSpPr>
        <p:spPr>
          <a:xfrm>
            <a:off x="2805334" y="2400984"/>
            <a:ext cx="3920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도착 후 알람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reward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401A61F-27ED-47E9-B45B-B520D5DE5D78}"/>
              </a:ext>
            </a:extLst>
          </p:cNvPr>
          <p:cNvSpPr/>
          <p:nvPr/>
        </p:nvSpPr>
        <p:spPr>
          <a:xfrm>
            <a:off x="4020496" y="3159154"/>
            <a:ext cx="1402080" cy="48758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CE3FB-6C10-458C-8D82-2EAB76131D8D}"/>
              </a:ext>
            </a:extLst>
          </p:cNvPr>
          <p:cNvSpPr txBox="1"/>
          <p:nvPr/>
        </p:nvSpPr>
        <p:spPr>
          <a:xfrm>
            <a:off x="1820668" y="3993485"/>
            <a:ext cx="5889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센서와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GPS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</a:t>
            </a:r>
            <a:r>
              <a:rPr lang="ko-KR" altLang="en-US" sz="3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점검 여부 자체 결정</a:t>
            </a:r>
          </a:p>
        </p:txBody>
      </p:sp>
    </p:spTree>
    <p:extLst>
      <p:ext uri="{BB962C8B-B14F-4D97-AF65-F5344CB8AC3E}">
        <p14:creationId xmlns:p14="http://schemas.microsoft.com/office/powerpoint/2010/main" val="13765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0107C-A0A2-46BE-9BB5-D962C0FEBFBA}"/>
              </a:ext>
            </a:extLst>
          </p:cNvPr>
          <p:cNvSpPr txBox="1"/>
          <p:nvPr/>
        </p:nvSpPr>
        <p:spPr>
          <a:xfrm>
            <a:off x="3817701" y="2613392"/>
            <a:ext cx="45565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Problem</a:t>
            </a:r>
            <a:endParaRPr lang="ko-KR" altLang="en-US" sz="10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53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9E1F7A-8E9B-4884-B958-ADA95AB45973}"/>
              </a:ext>
            </a:extLst>
          </p:cNvPr>
          <p:cNvSpPr txBox="1"/>
          <p:nvPr/>
        </p:nvSpPr>
        <p:spPr>
          <a:xfrm>
            <a:off x="638175" y="6273076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Problem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5518C7-8910-4519-B563-65CBD5D7157C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91747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80EE57-459C-4AB6-BB83-56F68822EE62}"/>
              </a:ext>
            </a:extLst>
          </p:cNvPr>
          <p:cNvSpPr txBox="1"/>
          <p:nvPr/>
        </p:nvSpPr>
        <p:spPr>
          <a:xfrm>
            <a:off x="4902200" y="2613392"/>
            <a:ext cx="238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의지</a:t>
            </a:r>
          </a:p>
        </p:txBody>
      </p:sp>
    </p:spTree>
    <p:extLst>
      <p:ext uri="{BB962C8B-B14F-4D97-AF65-F5344CB8AC3E}">
        <p14:creationId xmlns:p14="http://schemas.microsoft.com/office/powerpoint/2010/main" val="187715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9E1F7A-8E9B-4884-B958-ADA95AB45973}"/>
              </a:ext>
            </a:extLst>
          </p:cNvPr>
          <p:cNvSpPr txBox="1"/>
          <p:nvPr/>
        </p:nvSpPr>
        <p:spPr>
          <a:xfrm>
            <a:off x="638175" y="6273076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Problem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5518C7-8910-4519-B563-65CBD5D7157C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91747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BE2EAA-F02D-4BA8-8EAA-5DDEEAD9FF43}"/>
              </a:ext>
            </a:extLst>
          </p:cNvPr>
          <p:cNvSpPr txBox="1"/>
          <p:nvPr/>
        </p:nvSpPr>
        <p:spPr>
          <a:xfrm>
            <a:off x="3806859" y="2100164"/>
            <a:ext cx="7142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자극 상황에 인접한 알림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Positive Reinforcement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동기 부여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B460-DBED-42ED-B69D-623024C0961F}"/>
              </a:ext>
            </a:extLst>
          </p:cNvPr>
          <p:cNvSpPr txBox="1"/>
          <p:nvPr/>
        </p:nvSpPr>
        <p:spPr>
          <a:xfrm>
            <a:off x="4245641" y="4651423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SRBAI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8B21D-7806-4729-9568-4286747DEAAE}"/>
              </a:ext>
            </a:extLst>
          </p:cNvPr>
          <p:cNvSpPr txBox="1"/>
          <p:nvPr/>
        </p:nvSpPr>
        <p:spPr>
          <a:xfrm>
            <a:off x="4245641" y="3604506"/>
            <a:ext cx="240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칭찬의 글</a:t>
            </a:r>
            <a:r>
              <a:rPr lang="en-US" altLang="ko-KR" dirty="0"/>
              <a:t>, </a:t>
            </a:r>
            <a:r>
              <a:rPr lang="ko-KR" altLang="en-US" dirty="0"/>
              <a:t>위로의 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36288-0D8B-4C8B-8C4D-0D572227E83F}"/>
              </a:ext>
            </a:extLst>
          </p:cNvPr>
          <p:cNvSpPr txBox="1"/>
          <p:nvPr/>
        </p:nvSpPr>
        <p:spPr>
          <a:xfrm>
            <a:off x="4245642" y="2667669"/>
            <a:ext cx="240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GPS, </a:t>
            </a:r>
            <a:r>
              <a:rPr lang="ko-KR" altLang="en-US" dirty="0"/>
              <a:t>센서 활용</a:t>
            </a:r>
          </a:p>
        </p:txBody>
      </p:sp>
    </p:spTree>
    <p:extLst>
      <p:ext uri="{BB962C8B-B14F-4D97-AF65-F5344CB8AC3E}">
        <p14:creationId xmlns:p14="http://schemas.microsoft.com/office/powerpoint/2010/main" val="143059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0107C-A0A2-46BE-9BB5-D962C0FEBFBA}"/>
              </a:ext>
            </a:extLst>
          </p:cNvPr>
          <p:cNvSpPr txBox="1"/>
          <p:nvPr/>
        </p:nvSpPr>
        <p:spPr>
          <a:xfrm>
            <a:off x="2995970" y="2613392"/>
            <a:ext cx="6200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Difference</a:t>
            </a:r>
            <a:endParaRPr lang="ko-KR" altLang="en-US" sz="10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11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9E1F7A-8E9B-4884-B958-ADA95AB45973}"/>
              </a:ext>
            </a:extLst>
          </p:cNvPr>
          <p:cNvSpPr txBox="1"/>
          <p:nvPr/>
        </p:nvSpPr>
        <p:spPr>
          <a:xfrm>
            <a:off x="638175" y="6273076"/>
            <a:ext cx="12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Difference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5518C7-8910-4519-B563-65CBD5D7157C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103141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561A7-0351-419A-B62F-DB115366313C}"/>
              </a:ext>
            </a:extLst>
          </p:cNvPr>
          <p:cNvSpPr txBox="1"/>
          <p:nvPr/>
        </p:nvSpPr>
        <p:spPr>
          <a:xfrm>
            <a:off x="4649877" y="2270594"/>
            <a:ext cx="3535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유동적이다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5308B-1E0D-46D6-AD0A-545A07ED6D38}"/>
              </a:ext>
            </a:extLst>
          </p:cNvPr>
          <p:cNvSpPr txBox="1"/>
          <p:nvPr/>
        </p:nvSpPr>
        <p:spPr>
          <a:xfrm>
            <a:off x="3810000" y="3429000"/>
            <a:ext cx="657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한번 설정 영원히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하마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축적되는 데이터를 바탕으로 </a:t>
            </a:r>
            <a:r>
              <a:rPr lang="ko-KR" altLang="en-US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주기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변화</a:t>
            </a:r>
          </a:p>
        </p:txBody>
      </p:sp>
    </p:spTree>
    <p:extLst>
      <p:ext uri="{BB962C8B-B14F-4D97-AF65-F5344CB8AC3E}">
        <p14:creationId xmlns:p14="http://schemas.microsoft.com/office/powerpoint/2010/main" val="3225605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796B03-BE4F-4884-894A-3AB6E2565E73}"/>
              </a:ext>
            </a:extLst>
          </p:cNvPr>
          <p:cNvSpPr txBox="1"/>
          <p:nvPr/>
        </p:nvSpPr>
        <p:spPr>
          <a:xfrm>
            <a:off x="4328160" y="2567226"/>
            <a:ext cx="3535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심리학 접목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721D1-0572-4197-9248-A499A2C00970}"/>
              </a:ext>
            </a:extLst>
          </p:cNvPr>
          <p:cNvSpPr txBox="1"/>
          <p:nvPr/>
        </p:nvSpPr>
        <p:spPr>
          <a:xfrm>
            <a:off x="2238182" y="3688837"/>
            <a:ext cx="835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범용성을 위해 실제 습관 형성에 도움이 별로 안되는 기능 제공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하마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통학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통근이라는 특정 상황을 전제로 서비스하여 실제 습관 형성에 도움을 줄 수 있음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6D2FD-6EA2-4FF3-99D8-8216F29792C8}"/>
              </a:ext>
            </a:extLst>
          </p:cNvPr>
          <p:cNvSpPr txBox="1"/>
          <p:nvPr/>
        </p:nvSpPr>
        <p:spPr>
          <a:xfrm>
            <a:off x="638175" y="6273076"/>
            <a:ext cx="12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Difference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090505-D06A-413F-82E3-76C458EC2025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103141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0107C-A0A2-46BE-9BB5-D962C0FEBFBA}"/>
              </a:ext>
            </a:extLst>
          </p:cNvPr>
          <p:cNvSpPr txBox="1"/>
          <p:nvPr/>
        </p:nvSpPr>
        <p:spPr>
          <a:xfrm>
            <a:off x="2995970" y="1843950"/>
            <a:ext cx="62000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Mento</a:t>
            </a:r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Feed Back</a:t>
            </a:r>
            <a:endParaRPr lang="ko-KR" altLang="en-US" sz="10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27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06D2FD-6EA2-4FF3-99D8-8216F29792C8}"/>
              </a:ext>
            </a:extLst>
          </p:cNvPr>
          <p:cNvSpPr txBox="1"/>
          <p:nvPr/>
        </p:nvSpPr>
        <p:spPr>
          <a:xfrm>
            <a:off x="638175" y="6273076"/>
            <a:ext cx="18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Mento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Feed Back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090505-D06A-413F-82E3-76C458EC2025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1620694" cy="2031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D5FCF7-4109-41C3-8A60-E032E392E371}"/>
              </a:ext>
            </a:extLst>
          </p:cNvPr>
          <p:cNvSpPr txBox="1"/>
          <p:nvPr/>
        </p:nvSpPr>
        <p:spPr>
          <a:xfrm>
            <a:off x="2420983" y="2690336"/>
            <a:ext cx="423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정확한 요구분석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세밀한 기능 분해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치밀한 역할 분담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3D296CD-2320-4B65-BEFE-417D3815D373}"/>
              </a:ext>
            </a:extLst>
          </p:cNvPr>
          <p:cNvSpPr/>
          <p:nvPr/>
        </p:nvSpPr>
        <p:spPr>
          <a:xfrm>
            <a:off x="5740400" y="2885440"/>
            <a:ext cx="1249680" cy="10871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567C1-59A1-4FE9-8F0D-E0B734FAEE8C}"/>
              </a:ext>
            </a:extLst>
          </p:cNvPr>
          <p:cNvSpPr txBox="1"/>
          <p:nvPr/>
        </p:nvSpPr>
        <p:spPr>
          <a:xfrm>
            <a:off x="7294880" y="2767280"/>
            <a:ext cx="23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WBS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7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06D2FD-6EA2-4FF3-99D8-8216F29792C8}"/>
              </a:ext>
            </a:extLst>
          </p:cNvPr>
          <p:cNvSpPr txBox="1"/>
          <p:nvPr/>
        </p:nvSpPr>
        <p:spPr>
          <a:xfrm>
            <a:off x="638175" y="6273076"/>
            <a:ext cx="18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Mento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Feed Back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090505-D06A-413F-82E3-76C458EC2025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1620694" cy="2031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4.googleusercontent.com/oNZoYc2XIfEjh5yBYIKJELg1WDuSywZnBnmilYUf-9yclKcXQ1YMCl0wFCioOkMosTBTsqo1v2PW5EartgGTmeQe79mT4thuKwGQNyV9FWCPTsp351rTr6S63iZyIxBLWg9Rgt3W">
            <a:extLst>
              <a:ext uri="{FF2B5EF4-FFF2-40B4-BE49-F238E27FC236}">
                <a16:creationId xmlns:a16="http://schemas.microsoft.com/office/drawing/2014/main" id="{1D9F0FC7-E9AB-499B-A2DE-D0D71581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76350"/>
            <a:ext cx="5905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7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5722" y="2613392"/>
            <a:ext cx="2260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</a:t>
            </a:r>
            <a:endParaRPr lang="ko-KR" altLang="en-US" sz="10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1F9F3-4016-4DE5-AFCD-09262DB9AA07}"/>
              </a:ext>
            </a:extLst>
          </p:cNvPr>
          <p:cNvSpPr txBox="1"/>
          <p:nvPr/>
        </p:nvSpPr>
        <p:spPr>
          <a:xfrm>
            <a:off x="4129360" y="2844224"/>
            <a:ext cx="5540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이리 만들기 어려울까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1C3DC-7152-4819-A2B8-A1E56F285606}"/>
              </a:ext>
            </a:extLst>
          </p:cNvPr>
          <p:cNvSpPr txBox="1"/>
          <p:nvPr/>
        </p:nvSpPr>
        <p:spPr>
          <a:xfrm>
            <a:off x="10116369" y="506758"/>
            <a:ext cx="1575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Introduction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8B72DF-929F-423F-85DE-2B58A26034AC}"/>
              </a:ext>
            </a:extLst>
          </p:cNvPr>
          <p:cNvCxnSpPr>
            <a:cxnSpLocks/>
          </p:cNvCxnSpPr>
          <p:nvPr/>
        </p:nvCxnSpPr>
        <p:spPr>
          <a:xfrm>
            <a:off x="10234569" y="960029"/>
            <a:ext cx="1369602" cy="1057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3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0107C-A0A2-46BE-9BB5-D962C0FEBFBA}"/>
              </a:ext>
            </a:extLst>
          </p:cNvPr>
          <p:cNvSpPr txBox="1"/>
          <p:nvPr/>
        </p:nvSpPr>
        <p:spPr>
          <a:xfrm>
            <a:off x="4733945" y="2613392"/>
            <a:ext cx="2724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Plan</a:t>
            </a:r>
            <a:endParaRPr lang="ko-KR" altLang="en-US" sz="10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657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06D2FD-6EA2-4FF3-99D8-8216F29792C8}"/>
              </a:ext>
            </a:extLst>
          </p:cNvPr>
          <p:cNvSpPr txBox="1"/>
          <p:nvPr/>
        </p:nvSpPr>
        <p:spPr>
          <a:xfrm>
            <a:off x="638175" y="627307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Plan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090505-D06A-413F-82E3-76C458EC2025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41165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lh4.googleusercontent.com/4ScqhamH4-za-5TOqHJHIj7cvahbzDDUN5UZ27ryybznC_c3lB5vhHkOuhgrZ81POO5zQnCsgibJNmE7Z3vcNdZbMS-3fO-q3fPaB4SGPbViuqv9YfvaPNV7OcpJJ3aAJoMias1s">
            <a:extLst>
              <a:ext uri="{FF2B5EF4-FFF2-40B4-BE49-F238E27FC236}">
                <a16:creationId xmlns:a16="http://schemas.microsoft.com/office/drawing/2014/main" id="{B9F7A1D0-F380-44DD-B201-A23AC715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47" y="1231991"/>
            <a:ext cx="6605905" cy="43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227399-F0DC-4C0D-BB0E-B673E1A1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2759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46D5AE7-2AE7-4035-AB21-3FCD000E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343" y="1844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2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CD7CBE6-961D-49F8-A910-9C8A1F72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85" y="1717674"/>
            <a:ext cx="3867150" cy="382905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017384CF-99CC-481D-8DFA-9F0B4B94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73" y="2144077"/>
            <a:ext cx="2380996" cy="2976245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4B6198-FC68-482F-8E8A-F5BEC6F4F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1735" y="2580640"/>
            <a:ext cx="1947547" cy="24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2.70833E-6 0.143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16B9D8-F166-4607-B272-AA668009AB62}"/>
              </a:ext>
            </a:extLst>
          </p:cNvPr>
          <p:cNvSpPr txBox="1"/>
          <p:nvPr/>
        </p:nvSpPr>
        <p:spPr>
          <a:xfrm>
            <a:off x="10264582" y="52182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출발</a:t>
            </a:r>
            <a:r>
              <a:rPr lang="ko-KR" altLang="en-US" sz="2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HaMa</a:t>
            </a:r>
            <a:endParaRPr lang="ko-KR" altLang="en-US" sz="2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06E15C-54D9-4E5E-AF4D-7278386A3E65}"/>
              </a:ext>
            </a:extLst>
          </p:cNvPr>
          <p:cNvCxnSpPr>
            <a:cxnSpLocks/>
          </p:cNvCxnSpPr>
          <p:nvPr/>
        </p:nvCxnSpPr>
        <p:spPr>
          <a:xfrm>
            <a:off x="10383520" y="986665"/>
            <a:ext cx="10535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0107C-A0A2-46BE-9BB5-D962C0FEBFBA}"/>
              </a:ext>
            </a:extLst>
          </p:cNvPr>
          <p:cNvSpPr txBox="1"/>
          <p:nvPr/>
        </p:nvSpPr>
        <p:spPr>
          <a:xfrm>
            <a:off x="4733945" y="2613392"/>
            <a:ext cx="2724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endParaRPr lang="ko-KR" altLang="en-US" sz="10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84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5C59E4-F73F-475C-B22A-8D351AF5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75" y="809897"/>
            <a:ext cx="3867150" cy="3829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57474" y="4605187"/>
            <a:ext cx="2783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7E3C3-3721-4F64-9729-7626AEFBEF6E}"/>
              </a:ext>
            </a:extLst>
          </p:cNvPr>
          <p:cNvSpPr txBox="1"/>
          <p:nvPr/>
        </p:nvSpPr>
        <p:spPr>
          <a:xfrm>
            <a:off x="2650945" y="2410778"/>
            <a:ext cx="1519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1CAE4-595C-4433-8156-7ECD80888BF6}"/>
              </a:ext>
            </a:extLst>
          </p:cNvPr>
          <p:cNvSpPr txBox="1"/>
          <p:nvPr/>
        </p:nvSpPr>
        <p:spPr>
          <a:xfrm>
            <a:off x="3923893" y="2564666"/>
            <a:ext cx="1411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9F821-26ED-4249-A376-420CF7C56715}"/>
              </a:ext>
            </a:extLst>
          </p:cNvPr>
          <p:cNvSpPr txBox="1"/>
          <p:nvPr/>
        </p:nvSpPr>
        <p:spPr>
          <a:xfrm>
            <a:off x="5476195" y="2410778"/>
            <a:ext cx="1519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EB901-C616-48C3-A5D1-03990A71D23A}"/>
              </a:ext>
            </a:extLst>
          </p:cNvPr>
          <p:cNvSpPr txBox="1"/>
          <p:nvPr/>
        </p:nvSpPr>
        <p:spPr>
          <a:xfrm>
            <a:off x="6749143" y="2564666"/>
            <a:ext cx="28751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err="1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nager</a:t>
            </a:r>
            <a:endParaRPr lang="en-US" altLang="ko-KR" sz="7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7E4B2-D1C2-4B30-889C-B9A7E096D057}"/>
              </a:ext>
            </a:extLst>
          </p:cNvPr>
          <p:cNvSpPr txBox="1"/>
          <p:nvPr/>
        </p:nvSpPr>
        <p:spPr>
          <a:xfrm>
            <a:off x="10116369" y="506758"/>
            <a:ext cx="1575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Introduction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D390FA-0687-4E5C-886C-9CA80C1DE2B5}"/>
              </a:ext>
            </a:extLst>
          </p:cNvPr>
          <p:cNvCxnSpPr>
            <a:cxnSpLocks/>
          </p:cNvCxnSpPr>
          <p:nvPr/>
        </p:nvCxnSpPr>
        <p:spPr>
          <a:xfrm>
            <a:off x="10234569" y="960029"/>
            <a:ext cx="1369602" cy="1057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04935 0.2916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14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05299 0.2916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1380" y="2644170"/>
            <a:ext cx="9869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Tracking Progress</a:t>
            </a:r>
            <a:endParaRPr lang="ko-KR" altLang="en-US"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48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4116" y="2437961"/>
            <a:ext cx="8403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 </a:t>
            </a:r>
            <a:endParaRPr lang="ko-KR" altLang="en-US" sz="1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5843" y="466149"/>
            <a:ext cx="220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Tracking Progress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928716" y="957667"/>
            <a:ext cx="1951250" cy="150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65843" y="466149"/>
            <a:ext cx="220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Tracking Progress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928716" y="957667"/>
            <a:ext cx="1951250" cy="150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365291-AAC8-4DCF-8514-5F0B926C93BA}"/>
              </a:ext>
            </a:extLst>
          </p:cNvPr>
          <p:cNvSpPr txBox="1"/>
          <p:nvPr/>
        </p:nvSpPr>
        <p:spPr>
          <a:xfrm>
            <a:off x="638175" y="6273076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B654EB-0775-4B3B-98E3-DAA698687F3D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91747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E3B792-A07E-4C2F-BBD2-8AA5CD714698}"/>
              </a:ext>
            </a:extLst>
          </p:cNvPr>
          <p:cNvSpPr txBox="1"/>
          <p:nvPr/>
        </p:nvSpPr>
        <p:spPr>
          <a:xfrm>
            <a:off x="4965722" y="2613392"/>
            <a:ext cx="2260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</a:t>
            </a:r>
            <a:endParaRPr lang="ko-KR" altLang="en-US" sz="10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4C7A8-3497-4F85-A4B5-28CCCE9CDC36}"/>
              </a:ext>
            </a:extLst>
          </p:cNvPr>
          <p:cNvSpPr txBox="1"/>
          <p:nvPr/>
        </p:nvSpPr>
        <p:spPr>
          <a:xfrm>
            <a:off x="4551172" y="2228671"/>
            <a:ext cx="58882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너무나도 다양한 </a:t>
            </a:r>
            <a:r>
              <a:rPr lang="ko-KR" altLang="en-US" sz="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</a:t>
            </a:r>
            <a:endParaRPr lang="en-US" altLang="ko-KR" sz="5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 구현 방법의 미비</a:t>
            </a:r>
          </a:p>
        </p:txBody>
      </p:sp>
    </p:spTree>
    <p:extLst>
      <p:ext uri="{BB962C8B-B14F-4D97-AF65-F5344CB8AC3E}">
        <p14:creationId xmlns:p14="http://schemas.microsoft.com/office/powerpoint/2010/main" val="6316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6225" y="1865361"/>
            <a:ext cx="51395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심리학적 논거 보충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65843" y="466149"/>
            <a:ext cx="220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Tracking Progress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928716" y="957667"/>
            <a:ext cx="1951250" cy="150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88D14B-8F51-4E73-8157-8B2248C63D69}"/>
              </a:ext>
            </a:extLst>
          </p:cNvPr>
          <p:cNvSpPr txBox="1"/>
          <p:nvPr/>
        </p:nvSpPr>
        <p:spPr>
          <a:xfrm>
            <a:off x="638175" y="6273076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4AFAB05-76BC-4526-949F-B514A7B29583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91747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1F6060-D5F8-49CE-B609-D1582534C006}"/>
              </a:ext>
            </a:extLst>
          </p:cNvPr>
          <p:cNvSpPr txBox="1"/>
          <p:nvPr/>
        </p:nvSpPr>
        <p:spPr>
          <a:xfrm>
            <a:off x="1969709" y="3726237"/>
            <a:ext cx="8252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상황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기반한 서비스 제공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3730B-FB18-41BD-A7A2-2467AECABE08}"/>
              </a:ext>
            </a:extLst>
          </p:cNvPr>
          <p:cNvSpPr txBox="1"/>
          <p:nvPr/>
        </p:nvSpPr>
        <p:spPr>
          <a:xfrm>
            <a:off x="3179239" y="2909952"/>
            <a:ext cx="65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습관의 정의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습관의 형성 과정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습관의 강도 측정 방법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(SRBAI)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B6C17-3EA3-4943-BBAD-2E4559392BD7}"/>
              </a:ext>
            </a:extLst>
          </p:cNvPr>
          <p:cNvSpPr txBox="1"/>
          <p:nvPr/>
        </p:nvSpPr>
        <p:spPr>
          <a:xfrm>
            <a:off x="4773690" y="4710639"/>
            <a:ext cx="264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GPS,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 센서</a:t>
            </a:r>
          </a:p>
        </p:txBody>
      </p:sp>
    </p:spTree>
    <p:extLst>
      <p:ext uri="{BB962C8B-B14F-4D97-AF65-F5344CB8AC3E}">
        <p14:creationId xmlns:p14="http://schemas.microsoft.com/office/powerpoint/2010/main" val="35025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469" y="435429"/>
            <a:ext cx="2046514" cy="37446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38175" y="809897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65843" y="466149"/>
            <a:ext cx="220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Tracking Progress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928716" y="957667"/>
            <a:ext cx="1951250" cy="150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F7D88-2873-4720-9AD8-9934A518B458}"/>
              </a:ext>
            </a:extLst>
          </p:cNvPr>
          <p:cNvSpPr txBox="1"/>
          <p:nvPr/>
        </p:nvSpPr>
        <p:spPr>
          <a:xfrm>
            <a:off x="9929669" y="6293395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 검토 및 진행현황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A89A10-6922-459B-9122-45EC66A4F34F}"/>
              </a:ext>
            </a:extLst>
          </p:cNvPr>
          <p:cNvCxnSpPr>
            <a:cxnSpLocks/>
          </p:cNvCxnSpPr>
          <p:nvPr/>
        </p:nvCxnSpPr>
        <p:spPr>
          <a:xfrm>
            <a:off x="10017760" y="6191795"/>
            <a:ext cx="183896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F15DC-C864-4B5C-AF57-AAE4DCA62DF8}"/>
              </a:ext>
            </a:extLst>
          </p:cNvPr>
          <p:cNvSpPr txBox="1"/>
          <p:nvPr/>
        </p:nvSpPr>
        <p:spPr>
          <a:xfrm>
            <a:off x="3793671" y="2793554"/>
            <a:ext cx="46046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통학</a:t>
            </a:r>
            <a:r>
              <a:rPr lang="en-US" altLang="ko-KR" sz="10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000" dirty="0">
                <a:solidFill>
                  <a:srgbClr val="CC66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통근</a:t>
            </a:r>
            <a:endParaRPr lang="en-US" altLang="ko-KR" sz="10000" dirty="0">
              <a:solidFill>
                <a:srgbClr val="CC66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541C-1F13-4992-80FB-73109F150BB7}"/>
              </a:ext>
            </a:extLst>
          </p:cNvPr>
          <p:cNvSpPr txBox="1"/>
          <p:nvPr/>
        </p:nvSpPr>
        <p:spPr>
          <a:xfrm>
            <a:off x="1034143" y="3429000"/>
            <a:ext cx="10367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</a:t>
            </a:r>
            <a:r>
              <a:rPr lang="ko-KR" altLang="en-US" sz="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등교</a:t>
            </a:r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출근</a:t>
            </a:r>
            <a:r>
              <a:rPr lang="en-US" altLang="ko-KR" sz="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대중교통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이용한 </a:t>
            </a:r>
            <a:r>
              <a:rPr lang="ko-KR" altLang="en-US" sz="5000" dirty="0">
                <a:solidFill>
                  <a:srgbClr val="9900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장시간 이동</a:t>
            </a:r>
            <a:endParaRPr lang="en-US" altLang="ko-KR" sz="5000" dirty="0">
              <a:solidFill>
                <a:srgbClr val="9900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r>
              <a:rPr lang="en-US" altLang="ko-KR" sz="5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실질적으로 서비스 제공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9B814-C63E-4FCD-8297-ABAB210E33DE}"/>
              </a:ext>
            </a:extLst>
          </p:cNvPr>
          <p:cNvSpPr txBox="1"/>
          <p:nvPr/>
        </p:nvSpPr>
        <p:spPr>
          <a:xfrm>
            <a:off x="638175" y="6273076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CECB9A-C429-4D9B-91B3-50CFBB5C40B3}"/>
              </a:ext>
            </a:extLst>
          </p:cNvPr>
          <p:cNvCxnSpPr>
            <a:cxnSpLocks/>
          </p:cNvCxnSpPr>
          <p:nvPr/>
        </p:nvCxnSpPr>
        <p:spPr>
          <a:xfrm>
            <a:off x="726266" y="6171476"/>
            <a:ext cx="91747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139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512</Words>
  <Application>Microsoft Office PowerPoint</Application>
  <PresentationFormat>와이드스크린</PresentationFormat>
  <Paragraphs>188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배달의민족 주아</vt:lpstr>
      <vt:lpstr>맑은 고딕</vt:lpstr>
      <vt:lpstr>Arial</vt:lpstr>
      <vt:lpstr>Office 테마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  <vt:lpstr>캡스톤 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이 승찬</dc:creator>
  <cp:lastModifiedBy>이 승찬</cp:lastModifiedBy>
  <cp:revision>28</cp:revision>
  <dcterms:created xsi:type="dcterms:W3CDTF">2019-09-30T15:40:34Z</dcterms:created>
  <dcterms:modified xsi:type="dcterms:W3CDTF">2019-09-30T19:57:15Z</dcterms:modified>
</cp:coreProperties>
</file>