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59" r:id="rId6"/>
    <p:sldId id="277" r:id="rId7"/>
    <p:sldId id="275" r:id="rId8"/>
    <p:sldId id="276" r:id="rId9"/>
    <p:sldId id="260" r:id="rId10"/>
    <p:sldId id="261" r:id="rId11"/>
    <p:sldId id="274" r:id="rId12"/>
    <p:sldId id="278" r:id="rId13"/>
    <p:sldId id="271" r:id="rId14"/>
    <p:sldId id="272" r:id="rId15"/>
    <p:sldId id="262" r:id="rId16"/>
    <p:sldId id="279" r:id="rId17"/>
    <p:sldId id="265" r:id="rId18"/>
    <p:sldId id="281" r:id="rId19"/>
    <p:sldId id="273" r:id="rId20"/>
    <p:sldId id="282" r:id="rId21"/>
    <p:sldId id="283" r:id="rId22"/>
    <p:sldId id="269" r:id="rId23"/>
    <p:sldId id="268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9D8"/>
    <a:srgbClr val="C8A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16964-116D-41D7-92BF-2BF511DBA1F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71A5-9DF0-4DC9-86D9-429673BB0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9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5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0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7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249A-71A8-4222-9ED2-753549871BE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82F2-2FF5-4FF4-B23F-AF5540808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618760F-2CB1-4584-A976-FFEE87E9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514475"/>
            <a:ext cx="3867150" cy="382905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48704" y="809897"/>
            <a:ext cx="5294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3760" y="534352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  <p:extLst>
      <p:ext uri="{BB962C8B-B14F-4D97-AF65-F5344CB8AC3E}">
        <p14:creationId xmlns:p14="http://schemas.microsoft.com/office/powerpoint/2010/main" val="26911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89" y="1184364"/>
            <a:ext cx="2283862" cy="4691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49" y="1184364"/>
            <a:ext cx="2455879" cy="46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9" y="1659466"/>
            <a:ext cx="4525714" cy="4120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61" y="938257"/>
            <a:ext cx="3336223" cy="556260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6685280" y="2778760"/>
            <a:ext cx="2677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85280" y="2931160"/>
            <a:ext cx="2677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685280" y="3088640"/>
            <a:ext cx="2677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54034" y="1659466"/>
            <a:ext cx="4249299" cy="4120182"/>
          </a:xfrm>
          <a:prstGeom prst="rect">
            <a:avLst/>
          </a:prstGeom>
          <a:noFill/>
          <a:ln w="28575">
            <a:solidFill>
              <a:srgbClr val="E199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13863" y="871069"/>
            <a:ext cx="3442122" cy="5538440"/>
          </a:xfrm>
          <a:prstGeom prst="rect">
            <a:avLst/>
          </a:prstGeom>
          <a:noFill/>
          <a:ln w="28575">
            <a:solidFill>
              <a:srgbClr val="E199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40" y="2088315"/>
            <a:ext cx="3333750" cy="32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70" y="1079863"/>
            <a:ext cx="3085594" cy="477691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0743" y="1079862"/>
            <a:ext cx="3019322" cy="4776911"/>
          </a:xfrm>
          <a:prstGeom prst="rect">
            <a:avLst/>
          </a:prstGeom>
          <a:noFill/>
          <a:ln w="28575">
            <a:solidFill>
              <a:srgbClr val="E199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5" y="1901636"/>
            <a:ext cx="6477561" cy="22709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0983" y="4531024"/>
            <a:ext cx="721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Modelling habit formation in the real world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586955"/>
            <a:ext cx="5776461" cy="4206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96" y="1586955"/>
            <a:ext cx="3661398" cy="2442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96" y="4286471"/>
            <a:ext cx="2475244" cy="20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4947" y="16894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4325" y="16894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43704" y="168946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384" y="37708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4276" y="3437317"/>
            <a:ext cx="1645920" cy="10363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57694" y="2476585"/>
            <a:ext cx="1239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SRBAI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68" y="3030583"/>
            <a:ext cx="3048000" cy="2619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40777" y="3267331"/>
            <a:ext cx="539931" cy="296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39543" y="5205821"/>
            <a:ext cx="539931" cy="296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09852" y="33108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알람주기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34174" y="52058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습관형성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4878" y="303058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달성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274423" y="1558834"/>
            <a:ext cx="0" cy="4484915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937863" y="1528353"/>
            <a:ext cx="0" cy="4484915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78260" y="2661251"/>
            <a:ext cx="1882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습관화 판단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3879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4" grpId="0"/>
      <p:bldP spid="12" grpId="0" animBg="1"/>
      <p:bldP spid="13" grpId="0"/>
      <p:bldP spid="20" grpId="0" animBg="1"/>
      <p:bldP spid="22" grpId="0"/>
      <p:bldP spid="23" grpId="0"/>
      <p:bldP spid="2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951196" y="809897"/>
            <a:ext cx="20105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481" y="435429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17" y="1382486"/>
            <a:ext cx="4282440" cy="428244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543697" y="1816826"/>
            <a:ext cx="3413760" cy="3413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465320" y="1777637"/>
            <a:ext cx="3492137" cy="34921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769" y="440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진행사항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0158" y="313413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산출물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13" y="630470"/>
            <a:ext cx="4386867" cy="57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769" y="440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진행사항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672516"/>
            <a:ext cx="7711169" cy="4224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4846" y="114953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산출물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0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9783" y="2903193"/>
            <a:ext cx="383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769" y="440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진행사항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1477256"/>
            <a:ext cx="4098471" cy="4714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1298" y="110792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 산출물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5" y="1301296"/>
            <a:ext cx="2621279" cy="47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769" y="440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진행사항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153" y="1211406"/>
            <a:ext cx="27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연동 산출물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9" y="1877744"/>
            <a:ext cx="4809581" cy="40508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05" y="1396072"/>
            <a:ext cx="4938170" cy="47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53769" y="4405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진행사항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68" y="1613623"/>
            <a:ext cx="8572636" cy="39239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76800" y="1613623"/>
            <a:ext cx="452846" cy="3923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367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67" y="1881050"/>
            <a:ext cx="4896793" cy="5203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33" y="1410789"/>
            <a:ext cx="5982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9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87244" y="43542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Scenario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1602376"/>
            <a:ext cx="2504374" cy="4132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93" y="1602376"/>
            <a:ext cx="2447543" cy="4132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54" y="1602376"/>
            <a:ext cx="2615184" cy="4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87244" y="43542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Scenario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2" y="1471746"/>
            <a:ext cx="2504373" cy="41322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51" y="1471746"/>
            <a:ext cx="2504373" cy="4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87244" y="43542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Scenario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59" y="1506580"/>
            <a:ext cx="2734493" cy="45574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37" y="1506580"/>
            <a:ext cx="2834207" cy="45458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506581"/>
            <a:ext cx="2806337" cy="45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25071" y="444138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3" y="2239523"/>
            <a:ext cx="2322970" cy="2676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38" y="2230814"/>
            <a:ext cx="3311541" cy="2525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0039" y="1676816"/>
            <a:ext cx="884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2356" y="1676816"/>
            <a:ext cx="1378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Sensor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26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090057"/>
            <a:ext cx="4700940" cy="3758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63" y="2090057"/>
            <a:ext cx="4835435" cy="3865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8035" y="2917373"/>
            <a:ext cx="6415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 Awareness API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5071" y="444138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00013 -0.25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764983"/>
            <a:ext cx="6858000" cy="341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25071" y="444138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0" y="61917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74469" y="435429"/>
            <a:ext cx="2046514" cy="374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11904" y="809897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73994" y="43542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7" y="2384054"/>
            <a:ext cx="2145737" cy="2145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02" y="2151942"/>
            <a:ext cx="2377849" cy="2377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4297" y="4789714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 제조기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981" y="4789714"/>
            <a:ext cx="11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Dot Habit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39" y="2240579"/>
            <a:ext cx="2200574" cy="22005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5942" y="479842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 골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트래커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56" y="2281661"/>
            <a:ext cx="2159492" cy="21594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7227" y="479842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우주 습관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7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200</Words>
  <Application>Microsoft Office PowerPoint</Application>
  <PresentationFormat>와이드스크린</PresentationFormat>
  <Paragraphs>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배달의민족 주아</vt:lpstr>
      <vt:lpstr>맑은 고딕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LEE JEONGWON</cp:lastModifiedBy>
  <cp:revision>43</cp:revision>
  <dcterms:created xsi:type="dcterms:W3CDTF">2019-10-04T07:21:54Z</dcterms:created>
  <dcterms:modified xsi:type="dcterms:W3CDTF">2019-10-07T15:15:41Z</dcterms:modified>
</cp:coreProperties>
</file>