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88" r:id="rId6"/>
    <p:sldId id="257" r:id="rId7"/>
    <p:sldId id="258" r:id="rId8"/>
    <p:sldId id="293" r:id="rId9"/>
    <p:sldId id="298" r:id="rId10"/>
    <p:sldId id="306" r:id="rId11"/>
    <p:sldId id="296" r:id="rId12"/>
    <p:sldId id="262" r:id="rId13"/>
    <p:sldId id="304" r:id="rId14"/>
    <p:sldId id="297" r:id="rId15"/>
    <p:sldId id="299" r:id="rId16"/>
    <p:sldId id="305" r:id="rId17"/>
    <p:sldId id="324" r:id="rId18"/>
    <p:sldId id="325" r:id="rId19"/>
    <p:sldId id="328" r:id="rId20"/>
    <p:sldId id="329" r:id="rId21"/>
    <p:sldId id="300" r:id="rId22"/>
    <p:sldId id="272" r:id="rId23"/>
    <p:sldId id="301" r:id="rId24"/>
    <p:sldId id="309" r:id="rId25"/>
    <p:sldId id="319" r:id="rId26"/>
    <p:sldId id="314" r:id="rId27"/>
    <p:sldId id="310" r:id="rId28"/>
    <p:sldId id="316" r:id="rId29"/>
    <p:sldId id="320" r:id="rId30"/>
    <p:sldId id="312" r:id="rId31"/>
    <p:sldId id="317" r:id="rId32"/>
    <p:sldId id="321" r:id="rId33"/>
    <p:sldId id="311" r:id="rId34"/>
    <p:sldId id="318" r:id="rId35"/>
    <p:sldId id="322" r:id="rId36"/>
    <p:sldId id="284" r:id="rId37"/>
    <p:sldId id="283" r:id="rId38"/>
    <p:sldId id="302" r:id="rId39"/>
    <p:sldId id="303" r:id="rId40"/>
    <p:sldId id="323" r:id="rId41"/>
    <p:sldId id="268" r:id="rId4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B33F5-F1B7-4DA6-8F9D-8B467AA35D1C}" v="7" dt="2019-10-14T13:37:4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민 " userId="f52646e9-191f-4898-90ba-76dc32710490" providerId="ADAL" clId="{16DB33F5-F1B7-4DA6-8F9D-8B467AA35D1C}"/>
    <pc:docChg chg="undo custSel addSld delSld modSld sldOrd">
      <pc:chgData name="이정민 " userId="f52646e9-191f-4898-90ba-76dc32710490" providerId="ADAL" clId="{16DB33F5-F1B7-4DA6-8F9D-8B467AA35D1C}" dt="2019-10-14T13:43:54.940" v="81" actId="1076"/>
      <pc:docMkLst>
        <pc:docMk/>
      </pc:docMkLst>
      <pc:sldChg chg="addSp delSp modSp add">
        <pc:chgData name="이정민 " userId="f52646e9-191f-4898-90ba-76dc32710490" providerId="ADAL" clId="{16DB33F5-F1B7-4DA6-8F9D-8B467AA35D1C}" dt="2019-10-14T13:39:51.319" v="41" actId="478"/>
        <pc:sldMkLst>
          <pc:docMk/>
          <pc:sldMk cId="1527174832" sldId="324"/>
        </pc:sldMkLst>
        <pc:picChg chg="add mod">
          <ac:chgData name="이정민 " userId="f52646e9-191f-4898-90ba-76dc32710490" providerId="ADAL" clId="{16DB33F5-F1B7-4DA6-8F9D-8B467AA35D1C}" dt="2019-10-14T13:34:55.576" v="12" actId="1076"/>
          <ac:picMkLst>
            <pc:docMk/>
            <pc:sldMk cId="1527174832" sldId="324"/>
            <ac:picMk id="3" creationId="{C844BB7D-E337-4C26-AF0D-6B2761424A58}"/>
          </ac:picMkLst>
        </pc:picChg>
        <pc:picChg chg="del">
          <ac:chgData name="이정민 " userId="f52646e9-191f-4898-90ba-76dc32710490" providerId="ADAL" clId="{16DB33F5-F1B7-4DA6-8F9D-8B467AA35D1C}" dt="2019-10-14T13:33:49.801" v="4" actId="478"/>
          <ac:picMkLst>
            <pc:docMk/>
            <pc:sldMk cId="1527174832" sldId="324"/>
            <ac:picMk id="4" creationId="{BADE1067-9E26-4EF7-A47B-DB10373E9A4E}"/>
          </ac:picMkLst>
        </pc:picChg>
        <pc:picChg chg="add mod">
          <ac:chgData name="이정민 " userId="f52646e9-191f-4898-90ba-76dc32710490" providerId="ADAL" clId="{16DB33F5-F1B7-4DA6-8F9D-8B467AA35D1C}" dt="2019-10-14T13:34:53.357" v="11" actId="1076"/>
          <ac:picMkLst>
            <pc:docMk/>
            <pc:sldMk cId="1527174832" sldId="324"/>
            <ac:picMk id="6" creationId="{85B0B1FF-597B-4D67-AD3D-BB361C187276}"/>
          </ac:picMkLst>
        </pc:picChg>
        <pc:picChg chg="add del mod">
          <ac:chgData name="이정민 " userId="f52646e9-191f-4898-90ba-76dc32710490" providerId="ADAL" clId="{16DB33F5-F1B7-4DA6-8F9D-8B467AA35D1C}" dt="2019-10-14T13:39:51.319" v="41" actId="478"/>
          <ac:picMkLst>
            <pc:docMk/>
            <pc:sldMk cId="1527174832" sldId="324"/>
            <ac:picMk id="10" creationId="{FB726295-E649-45A4-BEA9-2BC67FB5E3A8}"/>
          </ac:picMkLst>
        </pc:picChg>
        <pc:picChg chg="add del mod">
          <ac:chgData name="이정민 " userId="f52646e9-191f-4898-90ba-76dc32710490" providerId="ADAL" clId="{16DB33F5-F1B7-4DA6-8F9D-8B467AA35D1C}" dt="2019-10-14T13:39:51.319" v="41" actId="478"/>
          <ac:picMkLst>
            <pc:docMk/>
            <pc:sldMk cId="1527174832" sldId="324"/>
            <ac:picMk id="13" creationId="{AC5D1F25-4039-4129-8F1C-39ACCBB9C709}"/>
          </ac:picMkLst>
        </pc:picChg>
        <pc:picChg chg="add del mod">
          <ac:chgData name="이정민 " userId="f52646e9-191f-4898-90ba-76dc32710490" providerId="ADAL" clId="{16DB33F5-F1B7-4DA6-8F9D-8B467AA35D1C}" dt="2019-10-14T13:39:51.319" v="41" actId="478"/>
          <ac:picMkLst>
            <pc:docMk/>
            <pc:sldMk cId="1527174832" sldId="324"/>
            <ac:picMk id="19" creationId="{57937B49-1E13-469B-B01C-68EC0754BAB1}"/>
          </ac:picMkLst>
        </pc:picChg>
        <pc:picChg chg="add del mod">
          <ac:chgData name="이정민 " userId="f52646e9-191f-4898-90ba-76dc32710490" providerId="ADAL" clId="{16DB33F5-F1B7-4DA6-8F9D-8B467AA35D1C}" dt="2019-10-14T13:39:51.319" v="41" actId="478"/>
          <ac:picMkLst>
            <pc:docMk/>
            <pc:sldMk cId="1527174832" sldId="324"/>
            <ac:picMk id="21" creationId="{4B507B6F-6A49-4F29-B87A-56F3AB999F61}"/>
          </ac:picMkLst>
        </pc:picChg>
        <pc:picChg chg="add del mod">
          <ac:chgData name="이정민 " userId="f52646e9-191f-4898-90ba-76dc32710490" providerId="ADAL" clId="{16DB33F5-F1B7-4DA6-8F9D-8B467AA35D1C}" dt="2019-10-14T13:39:51.319" v="41" actId="478"/>
          <ac:picMkLst>
            <pc:docMk/>
            <pc:sldMk cId="1527174832" sldId="324"/>
            <ac:picMk id="23" creationId="{5D67BF93-B83D-4BB1-9902-0604F68CA4FD}"/>
          </ac:picMkLst>
        </pc:picChg>
        <pc:picChg chg="del">
          <ac:chgData name="이정민 " userId="f52646e9-191f-4898-90ba-76dc32710490" providerId="ADAL" clId="{16DB33F5-F1B7-4DA6-8F9D-8B467AA35D1C}" dt="2019-10-14T13:33:46.052" v="1" actId="478"/>
          <ac:picMkLst>
            <pc:docMk/>
            <pc:sldMk cId="1527174832" sldId="324"/>
            <ac:picMk id="25" creationId="{F737AE64-97E9-4D03-9E31-0AE9A62A5A30}"/>
          </ac:picMkLst>
        </pc:picChg>
        <pc:picChg chg="del">
          <ac:chgData name="이정민 " userId="f52646e9-191f-4898-90ba-76dc32710490" providerId="ADAL" clId="{16DB33F5-F1B7-4DA6-8F9D-8B467AA35D1C}" dt="2019-10-14T13:33:48.480" v="2" actId="478"/>
          <ac:picMkLst>
            <pc:docMk/>
            <pc:sldMk cId="1527174832" sldId="324"/>
            <ac:picMk id="26" creationId="{786C67AD-E239-47F0-A7AB-E6B507D74DC9}"/>
          </ac:picMkLst>
        </pc:picChg>
        <pc:picChg chg="add del mod">
          <ac:chgData name="이정민 " userId="f52646e9-191f-4898-90ba-76dc32710490" providerId="ADAL" clId="{16DB33F5-F1B7-4DA6-8F9D-8B467AA35D1C}" dt="2019-10-14T13:39:51.319" v="41" actId="478"/>
          <ac:picMkLst>
            <pc:docMk/>
            <pc:sldMk cId="1527174832" sldId="324"/>
            <ac:picMk id="27" creationId="{96F76062-B075-46AA-BC59-6D034E7F452F}"/>
          </ac:picMkLst>
        </pc:picChg>
        <pc:picChg chg="del">
          <ac:chgData name="이정민 " userId="f52646e9-191f-4898-90ba-76dc32710490" providerId="ADAL" clId="{16DB33F5-F1B7-4DA6-8F9D-8B467AA35D1C}" dt="2019-10-14T13:33:49.410" v="3" actId="478"/>
          <ac:picMkLst>
            <pc:docMk/>
            <pc:sldMk cId="1527174832" sldId="324"/>
            <ac:picMk id="32" creationId="{2CFC357F-09D2-48BA-9056-3C814AB43904}"/>
          </ac:picMkLst>
        </pc:picChg>
        <pc:cxnChg chg="add mod">
          <ac:chgData name="이정민 " userId="f52646e9-191f-4898-90ba-76dc32710490" providerId="ADAL" clId="{16DB33F5-F1B7-4DA6-8F9D-8B467AA35D1C}" dt="2019-10-14T13:37:25.067" v="23" actId="1076"/>
          <ac:cxnSpMkLst>
            <pc:docMk/>
            <pc:sldMk cId="1527174832" sldId="324"/>
            <ac:cxnSpMk id="15" creationId="{332524AA-6F1A-4365-8C57-1A75C8B440B0}"/>
          </ac:cxnSpMkLst>
        </pc:cxnChg>
        <pc:cxnChg chg="add del mod">
          <ac:chgData name="이정민 " userId="f52646e9-191f-4898-90ba-76dc32710490" providerId="ADAL" clId="{16DB33F5-F1B7-4DA6-8F9D-8B467AA35D1C}" dt="2019-10-14T13:37:41.707" v="26" actId="11529"/>
          <ac:cxnSpMkLst>
            <pc:docMk/>
            <pc:sldMk cId="1527174832" sldId="324"/>
            <ac:cxnSpMk id="17" creationId="{243DBAF2-6508-4BDC-92DB-C461C18182C8}"/>
          </ac:cxnSpMkLst>
        </pc:cxnChg>
      </pc:sldChg>
      <pc:sldChg chg="add">
        <pc:chgData name="이정민 " userId="f52646e9-191f-4898-90ba-76dc32710490" providerId="ADAL" clId="{16DB33F5-F1B7-4DA6-8F9D-8B467AA35D1C}" dt="2019-10-14T13:39:45.103" v="40"/>
        <pc:sldMkLst>
          <pc:docMk/>
          <pc:sldMk cId="21086724" sldId="325"/>
        </pc:sldMkLst>
      </pc:sldChg>
      <pc:sldChg chg="addSp delSp modSp add del ord">
        <pc:chgData name="이정민 " userId="f52646e9-191f-4898-90ba-76dc32710490" providerId="ADAL" clId="{16DB33F5-F1B7-4DA6-8F9D-8B467AA35D1C}" dt="2019-10-14T13:41:25.161" v="60" actId="2696"/>
        <pc:sldMkLst>
          <pc:docMk/>
          <pc:sldMk cId="3169250449" sldId="326"/>
        </pc:sldMkLst>
        <pc:picChg chg="mod">
          <ac:chgData name="이정민 " userId="f52646e9-191f-4898-90ba-76dc32710490" providerId="ADAL" clId="{16DB33F5-F1B7-4DA6-8F9D-8B467AA35D1C}" dt="2019-10-14T13:40:29.544" v="48" actId="1076"/>
          <ac:picMkLst>
            <pc:docMk/>
            <pc:sldMk cId="3169250449" sldId="326"/>
            <ac:picMk id="3" creationId="{C844BB7D-E337-4C26-AF0D-6B2761424A58}"/>
          </ac:picMkLst>
        </pc:picChg>
        <pc:picChg chg="del">
          <ac:chgData name="이정민 " userId="f52646e9-191f-4898-90ba-76dc32710490" providerId="ADAL" clId="{16DB33F5-F1B7-4DA6-8F9D-8B467AA35D1C}" dt="2019-10-14T13:40:17.309" v="43" actId="478"/>
          <ac:picMkLst>
            <pc:docMk/>
            <pc:sldMk cId="3169250449" sldId="326"/>
            <ac:picMk id="6" creationId="{85B0B1FF-597B-4D67-AD3D-BB361C187276}"/>
          </ac:picMkLst>
        </pc:picChg>
        <pc:picChg chg="add mod">
          <ac:chgData name="이정민 " userId="f52646e9-191f-4898-90ba-76dc32710490" providerId="ADAL" clId="{16DB33F5-F1B7-4DA6-8F9D-8B467AA35D1C}" dt="2019-10-14T13:40:25.860" v="47" actId="1076"/>
          <ac:picMkLst>
            <pc:docMk/>
            <pc:sldMk cId="3169250449" sldId="326"/>
            <ac:picMk id="12" creationId="{B71E9915-AA16-4601-9912-AE53670E6AE7}"/>
          </ac:picMkLst>
        </pc:picChg>
        <pc:picChg chg="add del mod">
          <ac:chgData name="이정민 " userId="f52646e9-191f-4898-90ba-76dc32710490" providerId="ADAL" clId="{16DB33F5-F1B7-4DA6-8F9D-8B467AA35D1C}" dt="2019-10-14T13:41:17.459" v="57" actId="478"/>
          <ac:picMkLst>
            <pc:docMk/>
            <pc:sldMk cId="3169250449" sldId="326"/>
            <ac:picMk id="13" creationId="{81D94B6B-75E6-485F-B2A0-E2896F25A729}"/>
          </ac:picMkLst>
        </pc:picChg>
        <pc:picChg chg="add del">
          <ac:chgData name="이정민 " userId="f52646e9-191f-4898-90ba-76dc32710490" providerId="ADAL" clId="{16DB33F5-F1B7-4DA6-8F9D-8B467AA35D1C}" dt="2019-10-14T13:41:17.459" v="57" actId="478"/>
          <ac:picMkLst>
            <pc:docMk/>
            <pc:sldMk cId="3169250449" sldId="326"/>
            <ac:picMk id="14" creationId="{CA9A9C1F-E330-43A2-A61C-42B08F34DC34}"/>
          </ac:picMkLst>
        </pc:picChg>
        <pc:picChg chg="add del">
          <ac:chgData name="이정민 " userId="f52646e9-191f-4898-90ba-76dc32710490" providerId="ADAL" clId="{16DB33F5-F1B7-4DA6-8F9D-8B467AA35D1C}" dt="2019-10-14T13:41:17.459" v="57" actId="478"/>
          <ac:picMkLst>
            <pc:docMk/>
            <pc:sldMk cId="3169250449" sldId="326"/>
            <ac:picMk id="16" creationId="{361BF741-F722-48C7-AFBE-C5392123C64B}"/>
          </ac:picMkLst>
        </pc:picChg>
        <pc:picChg chg="add del">
          <ac:chgData name="이정민 " userId="f52646e9-191f-4898-90ba-76dc32710490" providerId="ADAL" clId="{16DB33F5-F1B7-4DA6-8F9D-8B467AA35D1C}" dt="2019-10-14T13:41:17.906" v="58" actId="478"/>
          <ac:picMkLst>
            <pc:docMk/>
            <pc:sldMk cId="3169250449" sldId="326"/>
            <ac:picMk id="17" creationId="{CDF17647-AC1C-462A-9215-B125EF55748D}"/>
          </ac:picMkLst>
        </pc:picChg>
        <pc:picChg chg="add del">
          <ac:chgData name="이정민 " userId="f52646e9-191f-4898-90ba-76dc32710490" providerId="ADAL" clId="{16DB33F5-F1B7-4DA6-8F9D-8B467AA35D1C}" dt="2019-10-14T13:41:14.750" v="56" actId="478"/>
          <ac:picMkLst>
            <pc:docMk/>
            <pc:sldMk cId="3169250449" sldId="326"/>
            <ac:picMk id="18" creationId="{720E65D5-00FF-4CAB-9DDD-729F4A155309}"/>
          </ac:picMkLst>
        </pc:picChg>
      </pc:sldChg>
      <pc:sldChg chg="addSp delSp add del">
        <pc:chgData name="이정민 " userId="f52646e9-191f-4898-90ba-76dc32710490" providerId="ADAL" clId="{16DB33F5-F1B7-4DA6-8F9D-8B467AA35D1C}" dt="2019-10-14T13:41:45.080" v="65" actId="2696"/>
        <pc:sldMkLst>
          <pc:docMk/>
          <pc:sldMk cId="1186167848" sldId="327"/>
        </pc:sldMkLst>
        <pc:picChg chg="add del">
          <ac:chgData name="이정민 " userId="f52646e9-191f-4898-90ba-76dc32710490" providerId="ADAL" clId="{16DB33F5-F1B7-4DA6-8F9D-8B467AA35D1C}" dt="2019-10-14T13:41:08.900" v="54" actId="478"/>
          <ac:picMkLst>
            <pc:docMk/>
            <pc:sldMk cId="1186167848" sldId="327"/>
            <ac:picMk id="13" creationId="{81D94B6B-75E6-485F-B2A0-E2896F25A729}"/>
          </ac:picMkLst>
        </pc:picChg>
        <pc:picChg chg="add del">
          <ac:chgData name="이정민 " userId="f52646e9-191f-4898-90ba-76dc32710490" providerId="ADAL" clId="{16DB33F5-F1B7-4DA6-8F9D-8B467AA35D1C}" dt="2019-10-14T13:41:08.900" v="54" actId="478"/>
          <ac:picMkLst>
            <pc:docMk/>
            <pc:sldMk cId="1186167848" sldId="327"/>
            <ac:picMk id="14" creationId="{CA9A9C1F-E330-43A2-A61C-42B08F34DC34}"/>
          </ac:picMkLst>
        </pc:picChg>
        <pc:picChg chg="add del">
          <ac:chgData name="이정민 " userId="f52646e9-191f-4898-90ba-76dc32710490" providerId="ADAL" clId="{16DB33F5-F1B7-4DA6-8F9D-8B467AA35D1C}" dt="2019-10-14T13:41:08.900" v="54" actId="478"/>
          <ac:picMkLst>
            <pc:docMk/>
            <pc:sldMk cId="1186167848" sldId="327"/>
            <ac:picMk id="16" creationId="{361BF741-F722-48C7-AFBE-C5392123C64B}"/>
          </ac:picMkLst>
        </pc:picChg>
        <pc:picChg chg="add del">
          <ac:chgData name="이정민 " userId="f52646e9-191f-4898-90ba-76dc32710490" providerId="ADAL" clId="{16DB33F5-F1B7-4DA6-8F9D-8B467AA35D1C}" dt="2019-10-14T13:41:08.900" v="54" actId="478"/>
          <ac:picMkLst>
            <pc:docMk/>
            <pc:sldMk cId="1186167848" sldId="327"/>
            <ac:picMk id="17" creationId="{CDF17647-AC1C-462A-9215-B125EF55748D}"/>
          </ac:picMkLst>
        </pc:picChg>
        <pc:picChg chg="add del">
          <ac:chgData name="이정민 " userId="f52646e9-191f-4898-90ba-76dc32710490" providerId="ADAL" clId="{16DB33F5-F1B7-4DA6-8F9D-8B467AA35D1C}" dt="2019-10-14T13:41:08.900" v="54" actId="478"/>
          <ac:picMkLst>
            <pc:docMk/>
            <pc:sldMk cId="1186167848" sldId="327"/>
            <ac:picMk id="18" creationId="{720E65D5-00FF-4CAB-9DDD-729F4A155309}"/>
          </ac:picMkLst>
        </pc:picChg>
      </pc:sldChg>
      <pc:sldChg chg="addSp delSp modSp add">
        <pc:chgData name="이정민 " userId="f52646e9-191f-4898-90ba-76dc32710490" providerId="ADAL" clId="{16DB33F5-F1B7-4DA6-8F9D-8B467AA35D1C}" dt="2019-10-14T13:41:35.290" v="63" actId="14100"/>
        <pc:sldMkLst>
          <pc:docMk/>
          <pc:sldMk cId="3855489709" sldId="328"/>
        </pc:sldMkLst>
        <pc:picChg chg="del">
          <ac:chgData name="이정민 " userId="f52646e9-191f-4898-90ba-76dc32710490" providerId="ADAL" clId="{16DB33F5-F1B7-4DA6-8F9D-8B467AA35D1C}" dt="2019-10-14T13:41:32.242" v="61" actId="478"/>
          <ac:picMkLst>
            <pc:docMk/>
            <pc:sldMk cId="3855489709" sldId="328"/>
            <ac:picMk id="6" creationId="{85B0B1FF-597B-4D67-AD3D-BB361C187276}"/>
          </ac:picMkLst>
        </pc:picChg>
        <pc:picChg chg="add mod">
          <ac:chgData name="이정민 " userId="f52646e9-191f-4898-90ba-76dc32710490" providerId="ADAL" clId="{16DB33F5-F1B7-4DA6-8F9D-8B467AA35D1C}" dt="2019-10-14T13:41:35.290" v="63" actId="14100"/>
          <ac:picMkLst>
            <pc:docMk/>
            <pc:sldMk cId="3855489709" sldId="328"/>
            <ac:picMk id="12" creationId="{1BF1C6EB-D2F3-4470-A166-8C309C0D44E0}"/>
          </ac:picMkLst>
        </pc:picChg>
      </pc:sldChg>
      <pc:sldChg chg="addSp delSp modSp add">
        <pc:chgData name="이정민 " userId="f52646e9-191f-4898-90ba-76dc32710490" providerId="ADAL" clId="{16DB33F5-F1B7-4DA6-8F9D-8B467AA35D1C}" dt="2019-10-14T13:43:54.940" v="81" actId="1076"/>
        <pc:sldMkLst>
          <pc:docMk/>
          <pc:sldMk cId="319503032" sldId="329"/>
        </pc:sldMkLst>
        <pc:picChg chg="add mod">
          <ac:chgData name="이정민 " userId="f52646e9-191f-4898-90ba-76dc32710490" providerId="ADAL" clId="{16DB33F5-F1B7-4DA6-8F9D-8B467AA35D1C}" dt="2019-10-14T13:43:54.940" v="81" actId="1076"/>
          <ac:picMkLst>
            <pc:docMk/>
            <pc:sldMk cId="319503032" sldId="329"/>
            <ac:picMk id="4" creationId="{C7E8B309-9722-4591-AC40-57422A9CA217}"/>
          </ac:picMkLst>
        </pc:picChg>
        <pc:picChg chg="add del">
          <ac:chgData name="이정민 " userId="f52646e9-191f-4898-90ba-76dc32710490" providerId="ADAL" clId="{16DB33F5-F1B7-4DA6-8F9D-8B467AA35D1C}" dt="2019-10-14T13:43:39.236" v="74" actId="478"/>
          <ac:picMkLst>
            <pc:docMk/>
            <pc:sldMk cId="319503032" sldId="329"/>
            <ac:picMk id="13" creationId="{FCC5466B-F5CF-4B65-8E8C-65177001FD4C}"/>
          </ac:picMkLst>
        </pc:picChg>
        <pc:picChg chg="add mod">
          <ac:chgData name="이정민 " userId="f52646e9-191f-4898-90ba-76dc32710490" providerId="ADAL" clId="{16DB33F5-F1B7-4DA6-8F9D-8B467AA35D1C}" dt="2019-10-14T13:43:50.893" v="79" actId="1076"/>
          <ac:picMkLst>
            <pc:docMk/>
            <pc:sldMk cId="319503032" sldId="329"/>
            <ac:picMk id="14" creationId="{D982B391-5D4B-46EB-AA37-74FDA8D33855}"/>
          </ac:picMkLst>
        </pc:picChg>
        <pc:picChg chg="add del">
          <ac:chgData name="이정민 " userId="f52646e9-191f-4898-90ba-76dc32710490" providerId="ADAL" clId="{16DB33F5-F1B7-4DA6-8F9D-8B467AA35D1C}" dt="2019-10-14T13:43:44.759" v="76" actId="478"/>
          <ac:picMkLst>
            <pc:docMk/>
            <pc:sldMk cId="319503032" sldId="329"/>
            <ac:picMk id="16" creationId="{41300966-8C41-4C04-9B28-8C739BC66F95}"/>
          </ac:picMkLst>
        </pc:picChg>
        <pc:picChg chg="add mod">
          <ac:chgData name="이정민 " userId="f52646e9-191f-4898-90ba-76dc32710490" providerId="ADAL" clId="{16DB33F5-F1B7-4DA6-8F9D-8B467AA35D1C}" dt="2019-10-14T13:43:52.402" v="80" actId="1076"/>
          <ac:picMkLst>
            <pc:docMk/>
            <pc:sldMk cId="319503032" sldId="329"/>
            <ac:picMk id="17" creationId="{EEAADB9F-DA48-4C3C-BA8E-D7B8F14260BC}"/>
          </ac:picMkLst>
        </pc:picChg>
        <pc:picChg chg="add mod">
          <ac:chgData name="이정민 " userId="f52646e9-191f-4898-90ba-76dc32710490" providerId="ADAL" clId="{16DB33F5-F1B7-4DA6-8F9D-8B467AA35D1C}" dt="2019-10-14T13:41:59.888" v="68" actId="1076"/>
          <ac:picMkLst>
            <pc:docMk/>
            <pc:sldMk cId="319503032" sldId="329"/>
            <ac:picMk id="18" creationId="{90BF1F41-B19E-44C2-8B7A-49CA98267CD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63982F7-76FC-43BF-BEDA-55A5C8605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FDB38-BF59-4436-8183-983995E2D9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4F83E4-3091-4C51-9996-8CA65A8F3ED0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FC05992-1D41-487F-A33B-152623DC4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1527817-C47B-49F0-91CE-870118B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88EB4A-86CF-4765-A83E-63312B1F54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6285E-BF40-4FF3-A19C-FFE8F10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C6449-6AE5-4CA6-A858-9185EF314E7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0A7A9-1B1C-4BEE-A44D-94CA9E5B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6E6A8-3063-4FC9-A252-9397DFC7A2E3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C4F3F-2620-4C3D-A9E1-3E7A2B5D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AE14-CA97-4257-AABC-A093366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FB5A-38F4-4848-B590-CEE36618A8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FF3C-71BB-44E0-A974-807BC26E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AADA4-F66B-4D8C-84A2-5C438EB048D3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107A4-2332-4AC0-8C7B-B8A975C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CEFA6-EA0A-4B46-A68D-7535D8A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4A034-8CE2-4212-AA94-38DB6F67C7E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6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A017D-BBFB-4752-82F2-4551F5C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479F4-D823-4E55-9D7D-72401829D4BA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96AAB-2EE7-4C52-B0BC-348EE8C6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3A848-9B55-4760-A621-9B894849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6D3A6-941E-4314-AEA6-14A694B1650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BC89D-6508-4012-B174-93C8983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9E281-F1EE-4239-B984-B8762271986B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C169-B461-4227-9CAC-B8EB9B84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66308-E7EF-4C96-9C08-5C28252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BCE65-476E-448A-82ED-AD0E2F9ED5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3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995E6-8AD7-4A11-A895-7DC9BA91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EC423-101E-433A-A717-41A38D14F684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A3C11-DE1B-4A19-8BFF-DE5788CA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42580-7B31-4CEF-9E3F-59FA7C2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E3C88-56EF-4F9F-8C6F-242973AAEE1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90074614-B6BD-445C-90CC-094AD1EB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051D-0639-43C9-A728-84B06D073EAD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1EAF0E4B-74AD-4A59-9D47-AD8E168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CD607C2-7B07-4C78-86DE-CDCE674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2CC82-2013-42F2-957B-B7181EAC6DF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6A6D97-88A4-4BE4-9965-482AD5F7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C7C6-CC1A-4327-B756-56CE3A0D4A66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D3BE0E5-07C7-40B9-958C-829F0C6C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048393A-C584-4C83-9727-62CB78A3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EB200-53A9-49A4-97B2-9AA0F2F5DFA7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42D87920-9B60-4F4E-BD6E-E9225587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7FC84-5A26-4749-9B2A-4D887E4F902B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19D598B-A344-400E-8DF5-4C297CF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60FA9DA-6FEB-4424-9FD7-1AB0FF9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49D877-E34B-43CD-A562-6B3040FE1AE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9DA792D-3323-470B-9A64-995225BB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E614A-7805-481D-B71E-A81F02C44DA1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82D58FE5-6BC7-46C5-AF74-BD50E1F0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905EDFBA-BE64-4ED0-91C9-ABFBBCA6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326C2-A719-452B-B1E9-2CE8E94E187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1BBA6F1-1624-4A4C-995D-24C0326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0519-33E9-46E5-A040-A9C03104AA1E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7E0F8B8-0080-4A20-ABC2-8DDEDDED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C65C728-9B7F-48EF-885B-1B619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6A983-2DD5-4ED9-882D-3FAF21EA44E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7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169E202B-AFE6-4562-96F1-4D418539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3E5AC-9A8D-4514-9C95-2EA1D298D0E3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94A609E-C858-4D1E-9F42-632A7043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26712376-018F-47EF-AFAD-39271495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903FE7-9071-4E87-9F7C-DF9C28A0A8F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7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744A1488-7B44-4915-AB14-282333DE33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B0B8FB3-6D0A-4554-8926-F4D85F99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2738A-C283-436A-A1F7-5895C5BFE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62A25F-8A9C-4DE8-BC1F-6B7A885ECC4B}" type="datetimeFigureOut">
              <a:rPr lang="ko-KR" altLang="en-US"/>
              <a:pPr>
                <a:defRPr/>
              </a:pPr>
              <a:t>2019-10-14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8418D-0B78-4B1F-9E22-E9DF4068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EA599-A1E6-4189-B9D3-C451D2B94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EE864D-A76F-4C15-94DD-000440C395E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2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1.png"/><Relationship Id="rId2" Type="http://schemas.openxmlformats.org/officeDocument/2006/relationships/image" Target="../media/image18.png"/><Relationship Id="rId16" Type="http://schemas.openxmlformats.org/officeDocument/2006/relationships/image" Target="../media/image9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8.png"/><Relationship Id="rId10" Type="http://schemas.openxmlformats.org/officeDocument/2006/relationships/image" Target="../media/image26.svg"/><Relationship Id="rId19" Type="http://schemas.openxmlformats.org/officeDocument/2006/relationships/image" Target="../media/image33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3" Type="http://schemas.openxmlformats.org/officeDocument/2006/relationships/image" Target="../media/image24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46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42.svg"/><Relationship Id="rId1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4.svg"/><Relationship Id="rId7" Type="http://schemas.openxmlformats.org/officeDocument/2006/relationships/image" Target="../media/image45.png"/><Relationship Id="rId12" Type="http://schemas.openxmlformats.org/officeDocument/2006/relationships/image" Target="../media/image4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47.png"/><Relationship Id="rId5" Type="http://schemas.openxmlformats.org/officeDocument/2006/relationships/image" Target="../media/image8.png"/><Relationship Id="rId10" Type="http://schemas.openxmlformats.org/officeDocument/2006/relationships/image" Target="../media/image40.sv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orhunt.co/palette/15689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png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8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>
            <a:extLst>
              <a:ext uri="{FF2B5EF4-FFF2-40B4-BE49-F238E27FC236}">
                <a16:creationId xmlns:a16="http://schemas.microsoft.com/office/drawing/2014/main" id="{150267A7-C71B-41A9-9438-26211A23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1514475"/>
            <a:ext cx="38671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제목 1">
            <a:extLst>
              <a:ext uri="{FF2B5EF4-FFF2-40B4-BE49-F238E27FC236}">
                <a16:creationId xmlns:a16="http://schemas.microsoft.com/office/drawing/2014/main" id="{35475CD5-A45C-4427-8B38-8D29388FA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50" y="434975"/>
            <a:ext cx="2046288" cy="374650"/>
          </a:xfrm>
        </p:spPr>
        <p:txBody>
          <a:bodyPr/>
          <a:lstStyle/>
          <a:p>
            <a:pPr eaLnBrk="1" hangingPunct="1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052" name="TextBox 12">
            <a:extLst>
              <a:ext uri="{FF2B5EF4-FFF2-40B4-BE49-F238E27FC236}">
                <a16:creationId xmlns:a16="http://schemas.microsoft.com/office/drawing/2014/main" id="{5EDF5E07-2D97-4D3A-BDD6-0A607D1B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9B0618-BC8F-4C9F-A954-E8145C0DC921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EA53E-C345-43DF-8243-BCE6BC82E450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TextBox 15">
            <a:extLst>
              <a:ext uri="{FF2B5EF4-FFF2-40B4-BE49-F238E27FC236}">
                <a16:creationId xmlns:a16="http://schemas.microsoft.com/office/drawing/2014/main" id="{A78F45A6-0D94-4939-9200-5B138C8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809625"/>
            <a:ext cx="5295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NEW CAP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6" name="TextBox 16">
            <a:extLst>
              <a:ext uri="{FF2B5EF4-FFF2-40B4-BE49-F238E27FC236}">
                <a16:creationId xmlns:a16="http://schemas.microsoft.com/office/drawing/2014/main" id="{EBCBDAC7-6693-486F-8602-8891BB1C2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5343525"/>
            <a:ext cx="210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4D7133-9A74-4ACC-8B88-FBEB576AC412}"/>
              </a:ext>
            </a:extLst>
          </p:cNvPr>
          <p:cNvSpPr/>
          <p:nvPr/>
        </p:nvSpPr>
        <p:spPr>
          <a:xfrm>
            <a:off x="7101840" y="684280"/>
            <a:ext cx="3576320" cy="1962289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A4D681-CA9C-4194-B5CE-4F080CBF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37" y="3190875"/>
            <a:ext cx="3343275" cy="476250"/>
          </a:xfrm>
          <a:prstGeom prst="rect">
            <a:avLst/>
          </a:prstGeom>
        </p:spPr>
      </p:pic>
      <p:pic>
        <p:nvPicPr>
          <p:cNvPr id="15" name="그래픽 14" descr="자동차">
            <a:extLst>
              <a:ext uri="{FF2B5EF4-FFF2-40B4-BE49-F238E27FC236}">
                <a16:creationId xmlns:a16="http://schemas.microsoft.com/office/drawing/2014/main" id="{B7039E1C-C6BE-4053-AB8A-A55288167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7895" y="684280"/>
            <a:ext cx="914400" cy="914400"/>
          </a:xfrm>
          <a:prstGeom prst="rect">
            <a:avLst/>
          </a:prstGeom>
        </p:spPr>
      </p:pic>
      <p:pic>
        <p:nvPicPr>
          <p:cNvPr id="16" name="그래픽 15" descr="자전거 타기">
            <a:extLst>
              <a:ext uri="{FF2B5EF4-FFF2-40B4-BE49-F238E27FC236}">
                <a16:creationId xmlns:a16="http://schemas.microsoft.com/office/drawing/2014/main" id="{6597B9F4-46A6-4952-9A1D-2D697B2BE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7895" y="4608864"/>
            <a:ext cx="914400" cy="914400"/>
          </a:xfrm>
          <a:prstGeom prst="rect">
            <a:avLst/>
          </a:prstGeom>
        </p:spPr>
      </p:pic>
      <p:pic>
        <p:nvPicPr>
          <p:cNvPr id="17" name="그래픽 16" descr="걷기">
            <a:extLst>
              <a:ext uri="{FF2B5EF4-FFF2-40B4-BE49-F238E27FC236}">
                <a16:creationId xmlns:a16="http://schemas.microsoft.com/office/drawing/2014/main" id="{DF52AFF1-22BE-466F-95EF-3D1AF7243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9732" y="3627718"/>
            <a:ext cx="914400" cy="914400"/>
          </a:xfrm>
          <a:prstGeom prst="rect">
            <a:avLst/>
          </a:prstGeom>
        </p:spPr>
      </p:pic>
      <p:pic>
        <p:nvPicPr>
          <p:cNvPr id="18" name="그래픽 17" descr="실행">
            <a:extLst>
              <a:ext uri="{FF2B5EF4-FFF2-40B4-BE49-F238E27FC236}">
                <a16:creationId xmlns:a16="http://schemas.microsoft.com/office/drawing/2014/main" id="{F66F3566-6241-4671-836A-7A572E6D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7895" y="2646572"/>
            <a:ext cx="914400" cy="914400"/>
          </a:xfrm>
          <a:prstGeom prst="rect">
            <a:avLst/>
          </a:prstGeom>
        </p:spPr>
      </p:pic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3E73448F-8218-4070-B3E8-064A2EF8C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7895" y="1665426"/>
            <a:ext cx="914400" cy="914400"/>
          </a:xfrm>
          <a:prstGeom prst="rect">
            <a:avLst/>
          </a:prstGeom>
        </p:spPr>
      </p:pic>
      <p:pic>
        <p:nvPicPr>
          <p:cNvPr id="20" name="그래픽 19" descr="물음표">
            <a:extLst>
              <a:ext uri="{FF2B5EF4-FFF2-40B4-BE49-F238E27FC236}">
                <a16:creationId xmlns:a16="http://schemas.microsoft.com/office/drawing/2014/main" id="{C4F2948C-B65F-4D1E-ABF5-20BB970762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47895" y="5590010"/>
            <a:ext cx="914400" cy="914400"/>
          </a:xfrm>
          <a:prstGeom prst="rect">
            <a:avLst/>
          </a:prstGeom>
        </p:spPr>
      </p:pic>
      <p:pic>
        <p:nvPicPr>
          <p:cNvPr id="21" name="그래픽 20" descr="직선 화살표">
            <a:extLst>
              <a:ext uri="{FF2B5EF4-FFF2-40B4-BE49-F238E27FC236}">
                <a16:creationId xmlns:a16="http://schemas.microsoft.com/office/drawing/2014/main" id="{8EC75509-81FB-4BA8-8CA4-9A658BB863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5181600" y="2971800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5652B2-10A8-49FE-BD86-FE94A0FD3D14}"/>
              </a:ext>
            </a:extLst>
          </p:cNvPr>
          <p:cNvCxnSpPr/>
          <p:nvPr/>
        </p:nvCxnSpPr>
        <p:spPr>
          <a:xfrm>
            <a:off x="8179709" y="1141477"/>
            <a:ext cx="3094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435F13-5D30-495E-906C-35A0E6EF3F0C}"/>
              </a:ext>
            </a:extLst>
          </p:cNvPr>
          <p:cNvCxnSpPr/>
          <p:nvPr/>
        </p:nvCxnSpPr>
        <p:spPr>
          <a:xfrm>
            <a:off x="8162295" y="2145689"/>
            <a:ext cx="3094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스톱워치">
            <a:extLst>
              <a:ext uri="{FF2B5EF4-FFF2-40B4-BE49-F238E27FC236}">
                <a16:creationId xmlns:a16="http://schemas.microsoft.com/office/drawing/2014/main" id="{7C3222EE-E778-42E3-B7B9-6F7996967B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76164" y="1647035"/>
            <a:ext cx="914400" cy="914400"/>
          </a:xfrm>
          <a:prstGeom prst="rect">
            <a:avLst/>
          </a:prstGeom>
        </p:spPr>
      </p:pic>
      <p:pic>
        <p:nvPicPr>
          <p:cNvPr id="13" name="그래픽 12" descr="사이렌">
            <a:extLst>
              <a:ext uri="{FF2B5EF4-FFF2-40B4-BE49-F238E27FC236}">
                <a16:creationId xmlns:a16="http://schemas.microsoft.com/office/drawing/2014/main" id="{454E4E1B-AE81-4E93-9E2C-699C92827C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04433" y="659809"/>
            <a:ext cx="914400" cy="914400"/>
          </a:xfrm>
          <a:prstGeom prst="rect">
            <a:avLst/>
          </a:prstGeom>
        </p:spPr>
      </p:pic>
      <p:pic>
        <p:nvPicPr>
          <p:cNvPr id="27" name="그래픽 26" descr="스톱워치">
            <a:extLst>
              <a:ext uri="{FF2B5EF4-FFF2-40B4-BE49-F238E27FC236}">
                <a16:creationId xmlns:a16="http://schemas.microsoft.com/office/drawing/2014/main" id="{76B46043-85E7-4CCF-8AB5-D7B6979998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76164" y="659809"/>
            <a:ext cx="914400" cy="914400"/>
          </a:xfrm>
          <a:prstGeom prst="rect">
            <a:avLst/>
          </a:prstGeom>
        </p:spPr>
      </p:pic>
      <p:pic>
        <p:nvPicPr>
          <p:cNvPr id="28" name="그래픽 27" descr="사이렌">
            <a:extLst>
              <a:ext uri="{FF2B5EF4-FFF2-40B4-BE49-F238E27FC236}">
                <a16:creationId xmlns:a16="http://schemas.microsoft.com/office/drawing/2014/main" id="{70DD2F74-EF3B-4734-A858-C0407B6439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04433" y="1647035"/>
            <a:ext cx="914400" cy="9144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D7211AE-A580-4B4C-A050-6D43266FC75B}"/>
              </a:ext>
            </a:extLst>
          </p:cNvPr>
          <p:cNvCxnSpPr/>
          <p:nvPr/>
        </p:nvCxnSpPr>
        <p:spPr>
          <a:xfrm>
            <a:off x="9290564" y="2145689"/>
            <a:ext cx="3094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AADC4FB-2F94-4180-AD3A-C2786352327A}"/>
              </a:ext>
            </a:extLst>
          </p:cNvPr>
          <p:cNvCxnSpPr/>
          <p:nvPr/>
        </p:nvCxnSpPr>
        <p:spPr>
          <a:xfrm>
            <a:off x="9290564" y="1141477"/>
            <a:ext cx="3094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>
            <a:extLst>
              <a:ext uri="{FF2B5EF4-FFF2-40B4-BE49-F238E27FC236}">
                <a16:creationId xmlns:a16="http://schemas.microsoft.com/office/drawing/2014/main" id="{D123871A-32C6-4A21-8542-0DFC0366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D8F9DC-E309-482E-BAC2-4784F8FCE01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31FA7D-57F5-4707-B2DA-0C1F7E422163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제목 1">
            <a:extLst>
              <a:ext uri="{FF2B5EF4-FFF2-40B4-BE49-F238E27FC236}">
                <a16:creationId xmlns:a16="http://schemas.microsoft.com/office/drawing/2014/main" id="{EE35BA13-8B5C-4A68-BB04-D600AA79F70A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0318F3-BA5A-48A7-BE0D-944E2DD64BD1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TextBox 11">
            <a:extLst>
              <a:ext uri="{FF2B5EF4-FFF2-40B4-BE49-F238E27FC236}">
                <a16:creationId xmlns:a16="http://schemas.microsoft.com/office/drawing/2014/main" id="{984A3F52-857B-4E8A-BB96-7769B715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9FABE-78CB-4DBB-B9ED-B5D80915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692005"/>
            <a:ext cx="81121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날짜 별로 통근 위치가 다를 때</a:t>
            </a:r>
            <a:r>
              <a:rPr kumimoji="0" lang="en-US" altLang="ko-KR" sz="32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다양한 상황에 대한 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Awareness API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판단 기준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활동 수행 여건이 되지 않을 경우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41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007F1-AB30-4C55-A9A4-24854A19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23" y="2314274"/>
            <a:ext cx="2610804" cy="21537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47A1BF-7818-49A6-B663-EA155432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38" y="2389943"/>
            <a:ext cx="2499352" cy="20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6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737AE64-97E9-4D03-9E31-0AE9A62A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23" y="3908494"/>
            <a:ext cx="1400177" cy="11550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86C67AD-E239-47F0-A7AB-E6B507D7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695" y="2154243"/>
            <a:ext cx="1340405" cy="1114494"/>
          </a:xfrm>
          <a:prstGeom prst="rect">
            <a:avLst/>
          </a:prstGeom>
        </p:spPr>
      </p:pic>
      <p:pic>
        <p:nvPicPr>
          <p:cNvPr id="32" name="그래픽 31" descr="직선 화살표">
            <a:extLst>
              <a:ext uri="{FF2B5EF4-FFF2-40B4-BE49-F238E27FC236}">
                <a16:creationId xmlns:a16="http://schemas.microsoft.com/office/drawing/2014/main" id="{2CFC357F-09D2-48BA-9056-3C814AB43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519241" y="2971800"/>
            <a:ext cx="914400" cy="914400"/>
          </a:xfrm>
          <a:prstGeom prst="rect">
            <a:avLst/>
          </a:prstGeom>
        </p:spPr>
      </p:pic>
      <p:pic>
        <p:nvPicPr>
          <p:cNvPr id="4" name="그래픽 3" descr="거듭제곱">
            <a:extLst>
              <a:ext uri="{FF2B5EF4-FFF2-40B4-BE49-F238E27FC236}">
                <a16:creationId xmlns:a16="http://schemas.microsoft.com/office/drawing/2014/main" id="{BADE1067-9E26-4EF7-A47B-DB10373E9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496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5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C844BB7D-E337-4C26-AF0D-6B276142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020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집">
            <a:extLst>
              <a:ext uri="{FF2B5EF4-FFF2-40B4-BE49-F238E27FC236}">
                <a16:creationId xmlns:a16="http://schemas.microsoft.com/office/drawing/2014/main" id="{85B0B1FF-597B-4D67-AD3D-BB361C187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738" y="2971800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2524AA-6F1A-4365-8C57-1A75C8B440B0}"/>
              </a:ext>
            </a:extLst>
          </p:cNvPr>
          <p:cNvCxnSpPr/>
          <p:nvPr/>
        </p:nvCxnSpPr>
        <p:spPr>
          <a:xfrm>
            <a:off x="6051176" y="1186703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74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C844BB7D-E337-4C26-AF0D-6B276142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020" y="2971800"/>
            <a:ext cx="914400" cy="914400"/>
          </a:xfrm>
          <a:prstGeom prst="rect">
            <a:avLst/>
          </a:prstGeom>
        </p:spPr>
      </p:pic>
      <p:pic>
        <p:nvPicPr>
          <p:cNvPr id="6" name="그래픽 5" descr="집">
            <a:extLst>
              <a:ext uri="{FF2B5EF4-FFF2-40B4-BE49-F238E27FC236}">
                <a16:creationId xmlns:a16="http://schemas.microsoft.com/office/drawing/2014/main" id="{85B0B1FF-597B-4D67-AD3D-BB361C187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3738" y="2971800"/>
            <a:ext cx="914400" cy="914400"/>
          </a:xfrm>
          <a:prstGeom prst="rect">
            <a:avLst/>
          </a:prstGeom>
        </p:spPr>
      </p:pic>
      <p:pic>
        <p:nvPicPr>
          <p:cNvPr id="10" name="그래픽 9" descr="스마트폰">
            <a:extLst>
              <a:ext uri="{FF2B5EF4-FFF2-40B4-BE49-F238E27FC236}">
                <a16:creationId xmlns:a16="http://schemas.microsoft.com/office/drawing/2014/main" id="{FB726295-E649-45A4-BEA9-2BC67FB5E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533" y="2971800"/>
            <a:ext cx="914400" cy="914400"/>
          </a:xfrm>
          <a:prstGeom prst="rect">
            <a:avLst/>
          </a:prstGeom>
        </p:spPr>
      </p:pic>
      <p:pic>
        <p:nvPicPr>
          <p:cNvPr id="13" name="그래픽 12" descr="RTL 대화">
            <a:extLst>
              <a:ext uri="{FF2B5EF4-FFF2-40B4-BE49-F238E27FC236}">
                <a16:creationId xmlns:a16="http://schemas.microsoft.com/office/drawing/2014/main" id="{AC5D1F25-4039-4129-8F1C-39ACCBB9C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5915" y="2266950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2524AA-6F1A-4365-8C57-1A75C8B440B0}"/>
              </a:ext>
            </a:extLst>
          </p:cNvPr>
          <p:cNvCxnSpPr/>
          <p:nvPr/>
        </p:nvCxnSpPr>
        <p:spPr>
          <a:xfrm>
            <a:off x="6051176" y="1186703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직선 화살표">
            <a:extLst>
              <a:ext uri="{FF2B5EF4-FFF2-40B4-BE49-F238E27FC236}">
                <a16:creationId xmlns:a16="http://schemas.microsoft.com/office/drawing/2014/main" id="{57937B49-1E13-469B-B01C-68EC0754B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311772">
            <a:off x="8633091" y="2455102"/>
            <a:ext cx="914400" cy="914400"/>
          </a:xfrm>
          <a:prstGeom prst="rect">
            <a:avLst/>
          </a:prstGeom>
        </p:spPr>
      </p:pic>
      <p:pic>
        <p:nvPicPr>
          <p:cNvPr id="27" name="그래픽 26" descr="직선 화살표">
            <a:extLst>
              <a:ext uri="{FF2B5EF4-FFF2-40B4-BE49-F238E27FC236}">
                <a16:creationId xmlns:a16="http://schemas.microsoft.com/office/drawing/2014/main" id="{96F76062-B075-46AA-BC59-6D034E7F4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145684">
            <a:off x="8640617" y="3342397"/>
            <a:ext cx="914400" cy="914400"/>
          </a:xfrm>
          <a:prstGeom prst="rect">
            <a:avLst/>
          </a:prstGeom>
        </p:spPr>
      </p:pic>
      <p:pic>
        <p:nvPicPr>
          <p:cNvPr id="21" name="그래픽 20" descr="신호음 장치">
            <a:extLst>
              <a:ext uri="{FF2B5EF4-FFF2-40B4-BE49-F238E27FC236}">
                <a16:creationId xmlns:a16="http://schemas.microsoft.com/office/drawing/2014/main" id="{4B507B6F-6A49-4F29-B87A-56F3AB999F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7612" y="1739784"/>
            <a:ext cx="914400" cy="914400"/>
          </a:xfrm>
          <a:prstGeom prst="rect">
            <a:avLst/>
          </a:prstGeom>
        </p:spPr>
      </p:pic>
      <p:pic>
        <p:nvPicPr>
          <p:cNvPr id="23" name="그래픽 22" descr="신호음 장치 음소거">
            <a:extLst>
              <a:ext uri="{FF2B5EF4-FFF2-40B4-BE49-F238E27FC236}">
                <a16:creationId xmlns:a16="http://schemas.microsoft.com/office/drawing/2014/main" id="{5D67BF93-B83D-4BB1-9902-0604F68CA4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5200" y="39855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C844BB7D-E337-4C26-AF0D-6B276142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020" y="2971800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2524AA-6F1A-4365-8C57-1A75C8B440B0}"/>
              </a:ext>
            </a:extLst>
          </p:cNvPr>
          <p:cNvCxnSpPr/>
          <p:nvPr/>
        </p:nvCxnSpPr>
        <p:spPr>
          <a:xfrm>
            <a:off x="6051176" y="1186703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BF1C6EB-D2F3-4470-A166-8C309C0D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16" y="2971800"/>
            <a:ext cx="1227860" cy="10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C844BB7D-E337-4C26-AF0D-6B2761424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020" y="2971800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2524AA-6F1A-4365-8C57-1A75C8B440B0}"/>
              </a:ext>
            </a:extLst>
          </p:cNvPr>
          <p:cNvCxnSpPr/>
          <p:nvPr/>
        </p:nvCxnSpPr>
        <p:spPr>
          <a:xfrm>
            <a:off x="6051176" y="1186703"/>
            <a:ext cx="0" cy="407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BF1C6EB-D2F3-4470-A166-8C309C0D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16" y="2971800"/>
            <a:ext cx="1227860" cy="1012922"/>
          </a:xfrm>
          <a:prstGeom prst="rect">
            <a:avLst/>
          </a:prstGeom>
        </p:spPr>
      </p:pic>
      <p:pic>
        <p:nvPicPr>
          <p:cNvPr id="14" name="그래픽 13" descr="직선 화살표">
            <a:extLst>
              <a:ext uri="{FF2B5EF4-FFF2-40B4-BE49-F238E27FC236}">
                <a16:creationId xmlns:a16="http://schemas.microsoft.com/office/drawing/2014/main" id="{D982B391-5D4B-46EB-AA37-74FDA8D3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599221" y="3021061"/>
            <a:ext cx="914400" cy="914400"/>
          </a:xfrm>
          <a:prstGeom prst="rect">
            <a:avLst/>
          </a:prstGeom>
        </p:spPr>
      </p:pic>
      <p:pic>
        <p:nvPicPr>
          <p:cNvPr id="17" name="그래픽 16" descr="신호음 장치 음소거">
            <a:extLst>
              <a:ext uri="{FF2B5EF4-FFF2-40B4-BE49-F238E27FC236}">
                <a16:creationId xmlns:a16="http://schemas.microsoft.com/office/drawing/2014/main" id="{EEAADB9F-DA48-4C3C-BA8E-D7B8F1426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2408" y="3070322"/>
            <a:ext cx="914400" cy="914400"/>
          </a:xfrm>
          <a:prstGeom prst="rect">
            <a:avLst/>
          </a:prstGeom>
        </p:spPr>
      </p:pic>
      <p:pic>
        <p:nvPicPr>
          <p:cNvPr id="18" name="그래픽 17" descr="스마트폰">
            <a:extLst>
              <a:ext uri="{FF2B5EF4-FFF2-40B4-BE49-F238E27FC236}">
                <a16:creationId xmlns:a16="http://schemas.microsoft.com/office/drawing/2014/main" id="{90BF1F41-B19E-44C2-8B7A-49CA98267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6034" y="2971800"/>
            <a:ext cx="914400" cy="914400"/>
          </a:xfrm>
          <a:prstGeom prst="rect">
            <a:avLst/>
          </a:prstGeom>
        </p:spPr>
      </p:pic>
      <p:pic>
        <p:nvPicPr>
          <p:cNvPr id="4" name="그래픽 3" descr="오른쪽을 가리키는 검지 ">
            <a:extLst>
              <a:ext uri="{FF2B5EF4-FFF2-40B4-BE49-F238E27FC236}">
                <a16:creationId xmlns:a16="http://schemas.microsoft.com/office/drawing/2014/main" id="{C7E8B309-9722-4591-AC40-57422A9CA2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757045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84F56-8460-458F-9354-784B3FBA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4" y="1692005"/>
            <a:ext cx="9095169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 별로 통근 위치가 다를 때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indent="0"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 별 장소 선택 기능 제공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상황에 대한 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판단 기준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indent="0"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대기 혹은 교통수단 탑승 후 일정 시간 이상 경과 시 알람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 수행 여건이 되지 않을 경우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marL="0" indent="0" eaLnBrk="1" hangingPunct="1"/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종료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742778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C1BFC5-D5F4-4624-8E0C-87865A87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36863"/>
            <a:ext cx="62595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점검</a:t>
            </a:r>
          </a:p>
        </p:txBody>
      </p:sp>
      <p:sp>
        <p:nvSpPr>
          <p:cNvPr id="14339" name="TextBox 5">
            <a:extLst>
              <a:ext uri="{FF2B5EF4-FFF2-40B4-BE49-F238E27FC236}">
                <a16:creationId xmlns:a16="http://schemas.microsoft.com/office/drawing/2014/main" id="{5D9B5C7F-55EC-484D-81BA-A50BB1D0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3816C-D167-4A45-9A9A-EC5C81B0DA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D77219-EDCC-403F-AB9A-D6E319E2B23F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제목 1">
            <a:extLst>
              <a:ext uri="{FF2B5EF4-FFF2-40B4-BE49-F238E27FC236}">
                <a16:creationId xmlns:a16="http://schemas.microsoft.com/office/drawing/2014/main" id="{372AB7AC-2761-49F4-B4B2-19F3848F3402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AD831-D53F-4493-9AD0-44F2AD80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1422184"/>
            <a:ext cx="4344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75" name="TextBox 5">
            <a:extLst>
              <a:ext uri="{FF2B5EF4-FFF2-40B4-BE49-F238E27FC236}">
                <a16:creationId xmlns:a16="http://schemas.microsoft.com/office/drawing/2014/main" id="{8BB7355B-2731-40CD-9491-8ADC1E939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263A0-8DED-406E-BCCD-68A431066F7A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5660A0-A2E5-47DA-A4A0-93B438D4FFD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제목 1">
            <a:extLst>
              <a:ext uri="{FF2B5EF4-FFF2-40B4-BE49-F238E27FC236}">
                <a16:creationId xmlns:a16="http://schemas.microsoft.com/office/drawing/2014/main" id="{5A6B6A4E-22CB-4A2C-97E3-E15CDA3FAC66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A3FD3-EBD4-44FC-A406-8B3D958A2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794" y="4433671"/>
            <a:ext cx="63833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 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8B5AF-EC55-44CF-A3CD-9F442DF2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981" y="2928721"/>
            <a:ext cx="63500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 및 점검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026179"/>
            <a:ext cx="81121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공동 논의 사항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 관련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정보 관련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235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026179"/>
            <a:ext cx="81121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공동 논의 사항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 관련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정보 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38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B773A-DCF5-4924-976E-06AA130F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1847629"/>
            <a:ext cx="746864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1D365-99EF-4E89-B4DE-9447A84DC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9" y="1090286"/>
            <a:ext cx="1047896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99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026179"/>
            <a:ext cx="81121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공동 논의 사항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 eaLnBrk="1" hangingPunct="1">
              <a:buAutoNum type="arabicPeriod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 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정보 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389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5248C-2388-447C-9969-7EFD9AC35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804307"/>
            <a:ext cx="50863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색 배합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관련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ctr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ctr">
              <a:buFontTx/>
              <a:buAutoNum type="arabicPeriod"/>
              <a:defRPr/>
            </a:pP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B616D0-D95F-43C7-8AD5-73A5D99D4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3" y="2397948"/>
            <a:ext cx="4646257" cy="20621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7C7BD31-8D14-4BBB-A744-DCCCE70DDD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89" y="1741766"/>
            <a:ext cx="2192972" cy="384965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94D480-7546-4C31-9B74-F12070F3A2A1}"/>
              </a:ext>
            </a:extLst>
          </p:cNvPr>
          <p:cNvCxnSpPr/>
          <p:nvPr/>
        </p:nvCxnSpPr>
        <p:spPr>
          <a:xfrm>
            <a:off x="5974672" y="1700945"/>
            <a:ext cx="0" cy="393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92B1D3-6326-422E-A9A9-92BB50275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60" y="5017321"/>
            <a:ext cx="508635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en-US" altLang="ko-KR" sz="1500" dirty="0">
                <a:latin typeface="배달의민족 주아" pitchFamily="18" charset="-127"/>
                <a:ea typeface="배달의민족 주아" pitchFamily="18" charset="-127"/>
              </a:rPr>
              <a:t>Color hunt</a:t>
            </a:r>
          </a:p>
          <a:p>
            <a:pPr algn="ctr">
              <a:defRPr/>
            </a:pPr>
            <a:r>
              <a:rPr kumimoji="0" lang="ko-KR" altLang="en-US" sz="1500" dirty="0">
                <a:latin typeface="배달의민족 주아" pitchFamily="18" charset="-127"/>
                <a:ea typeface="배달의민족 주아" pitchFamily="18" charset="-127"/>
              </a:rPr>
              <a:t>참조 </a:t>
            </a:r>
            <a:r>
              <a:rPr kumimoji="0" lang="en-US" altLang="ko-KR" sz="1500" dirty="0">
                <a:latin typeface="배달의민족 주아" pitchFamily="18" charset="-127"/>
                <a:ea typeface="배달의민족 주아" pitchFamily="18" charset="-127"/>
              </a:rPr>
              <a:t>: </a:t>
            </a:r>
            <a:r>
              <a:rPr lang="en-US" altLang="ko-KR" sz="1500" dirty="0">
                <a:hlinkClick r:id="rId4"/>
              </a:rPr>
              <a:t>https://colorhunt.co/palette/156898</a:t>
            </a:r>
            <a:endParaRPr kumimoji="0" lang="en-US" altLang="ko-KR" sz="15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ctr">
              <a:buFontTx/>
              <a:buAutoNum type="arabicPeriod"/>
              <a:defRPr/>
            </a:pP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98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5248C-2388-447C-9969-7EFD9AC35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804307"/>
            <a:ext cx="5086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습관 추가 페이지</a:t>
            </a: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 algn="ctr">
              <a:buFontTx/>
              <a:buAutoNum type="arabicPeriod"/>
              <a:defRPr/>
            </a:pP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BACA53-6C8F-4A06-A13E-492400B942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20" y="1835356"/>
            <a:ext cx="2860759" cy="47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03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026179"/>
            <a:ext cx="81121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공동 논의 사항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 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정보 관련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97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4800" y="6182686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C97256-377C-4560-9EB3-5375E0C70A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7821" y="1445502"/>
            <a:ext cx="2306105" cy="473718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8A6816-44C5-4455-816F-88FFBAF56A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78076" y="1445502"/>
            <a:ext cx="2306305" cy="473718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39A90F-D659-40C4-9327-D7E262A69B95}"/>
              </a:ext>
            </a:extLst>
          </p:cNvPr>
          <p:cNvCxnSpPr>
            <a:cxnSpLocks/>
          </p:cNvCxnSpPr>
          <p:nvPr/>
        </p:nvCxnSpPr>
        <p:spPr>
          <a:xfrm>
            <a:off x="6096000" y="1311428"/>
            <a:ext cx="0" cy="500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6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4800" y="6182686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6A30D-99CC-406A-8B8C-1B8A3540E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9596" y="1184951"/>
            <a:ext cx="2438119" cy="5009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8A9EEB-9D4B-4DBF-AC88-AAE20ABEBE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4286" y="1185628"/>
            <a:ext cx="2438119" cy="500815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5ACF5A-F6CB-4E61-961D-A522B360FB61}"/>
              </a:ext>
            </a:extLst>
          </p:cNvPr>
          <p:cNvCxnSpPr>
            <a:cxnSpLocks/>
          </p:cNvCxnSpPr>
          <p:nvPr/>
        </p:nvCxnSpPr>
        <p:spPr>
          <a:xfrm>
            <a:off x="6096000" y="1311428"/>
            <a:ext cx="0" cy="500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98E5-7D72-48AB-B5BD-13A1DEC62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847975"/>
            <a:ext cx="4654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Feed Back</a:t>
            </a:r>
            <a:endParaRPr kumimoji="0" lang="ko-KR" altLang="en-US" sz="6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99" name="TextBox 5">
            <a:extLst>
              <a:ext uri="{FF2B5EF4-FFF2-40B4-BE49-F238E27FC236}">
                <a16:creationId xmlns:a16="http://schemas.microsoft.com/office/drawing/2014/main" id="{15A2F21E-B4E2-47F1-ADD5-E87082C6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6750C13-91AC-434C-9F6C-15C94BEA70D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263A42-38FA-4E7D-9FD6-31145A897946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제목 1">
            <a:extLst>
              <a:ext uri="{FF2B5EF4-FFF2-40B4-BE49-F238E27FC236}">
                <a16:creationId xmlns:a16="http://schemas.microsoft.com/office/drawing/2014/main" id="{B110A191-A594-43ED-81D6-772EBD7EBF6D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3396B-894A-471E-A6A3-E9E5183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7" y="1026179"/>
            <a:ext cx="81121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공동 논의 사항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스키마 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이승찬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  <a:p>
            <a:pPr eaLnBrk="1" hangingPunct="1">
              <a:buAutoNum type="arabicPeriod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이정원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위치 정보 관련</a:t>
            </a: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이정민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</a:t>
            </a: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84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EBC20-481D-4641-A508-8A1E4827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493" y="715533"/>
            <a:ext cx="2699385" cy="554509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D01AAE-68CD-4D40-8796-FAF1A8F39170}"/>
              </a:ext>
            </a:extLst>
          </p:cNvPr>
          <p:cNvCxnSpPr/>
          <p:nvPr/>
        </p:nvCxnSpPr>
        <p:spPr>
          <a:xfrm>
            <a:off x="6014720" y="715531"/>
            <a:ext cx="0" cy="523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D43D43A-9C6D-47F3-BCD9-8554643E1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99" y="715531"/>
            <a:ext cx="2699386" cy="55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0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5">
            <a:extLst>
              <a:ext uri="{FF2B5EF4-FFF2-40B4-BE49-F238E27FC236}">
                <a16:creationId xmlns:a16="http://schemas.microsoft.com/office/drawing/2014/main" id="{1E5D64B9-FF43-4B36-953D-046C505B3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8B281FF-9544-42C5-A794-6E604E923644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4665846-EA47-4E0D-A078-ADD7BA0C38F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5" name="제목 1">
            <a:extLst>
              <a:ext uri="{FF2B5EF4-FFF2-40B4-BE49-F238E27FC236}">
                <a16:creationId xmlns:a16="http://schemas.microsoft.com/office/drawing/2014/main" id="{8AC5DEBB-0B80-4B2A-9228-462EDF267878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570CAA-870F-45E2-954A-19497F7D3B33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9">
            <a:extLst>
              <a:ext uri="{FF2B5EF4-FFF2-40B4-BE49-F238E27FC236}">
                <a16:creationId xmlns:a16="http://schemas.microsoft.com/office/drawing/2014/main" id="{CEC4EC68-746E-44CA-978A-83679DD7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9841" y="434975"/>
            <a:ext cx="9925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금주 활동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D01AAE-68CD-4D40-8796-FAF1A8F39170}"/>
              </a:ext>
            </a:extLst>
          </p:cNvPr>
          <p:cNvCxnSpPr/>
          <p:nvPr/>
        </p:nvCxnSpPr>
        <p:spPr>
          <a:xfrm>
            <a:off x="6014720" y="715531"/>
            <a:ext cx="0" cy="523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1D0F3AE-7AE8-43E1-AFBE-80DEBEF7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25" y="715531"/>
            <a:ext cx="2699386" cy="5545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C10E16-E019-49FE-894F-1317F6F4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98" y="715544"/>
            <a:ext cx="2699380" cy="55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08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5D39D-C814-4D95-B6AD-931C2A45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462" y="2921000"/>
            <a:ext cx="6061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kumimoji="0" lang="ko-KR" altLang="en-US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 예정사항</a:t>
            </a:r>
            <a:r>
              <a:rPr kumimoji="0" lang="en-US" altLang="ko-KR" sz="6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kumimoji="0" lang="ko-KR" altLang="en-US"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67" name="TextBox 5">
            <a:extLst>
              <a:ext uri="{FF2B5EF4-FFF2-40B4-BE49-F238E27FC236}">
                <a16:creationId xmlns:a16="http://schemas.microsoft.com/office/drawing/2014/main" id="{772646EB-2977-4AB4-8962-705FE8284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AD74B1-B303-438A-9E86-60A7BCD17AEE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E692-106D-4E5E-94C6-546797D3166B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제목 1">
            <a:extLst>
              <a:ext uri="{FF2B5EF4-FFF2-40B4-BE49-F238E27FC236}">
                <a16:creationId xmlns:a16="http://schemas.microsoft.com/office/drawing/2014/main" id="{F6A54FFA-6377-4CC9-BDA5-EDF84410A27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</p:spTree>
    <p:extLst>
      <p:ext uri="{BB962C8B-B14F-4D97-AF65-F5344CB8AC3E}">
        <p14:creationId xmlns:p14="http://schemas.microsoft.com/office/powerpoint/2010/main" val="2810546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>
            <a:extLst>
              <a:ext uri="{FF2B5EF4-FFF2-40B4-BE49-F238E27FC236}">
                <a16:creationId xmlns:a16="http://schemas.microsoft.com/office/drawing/2014/main" id="{04C63244-9744-4920-9B10-484564E2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83227-59AF-467B-995D-ACACED54834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14C00-9B2E-4C7C-8757-08B969367B8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제목 1">
            <a:extLst>
              <a:ext uri="{FF2B5EF4-FFF2-40B4-BE49-F238E27FC236}">
                <a16:creationId xmlns:a16="http://schemas.microsoft.com/office/drawing/2014/main" id="{677209CF-5097-417E-8569-768684E441E7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EC370C-218A-41AF-AF63-5B152674F35F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9">
            <a:extLst>
              <a:ext uri="{FF2B5EF4-FFF2-40B4-BE49-F238E27FC236}">
                <a16:creationId xmlns:a16="http://schemas.microsoft.com/office/drawing/2014/main" id="{C88BE204-FBB7-453E-8B53-66C49418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690" y="440292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 세분화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3E58A7-41A5-4E37-BE84-66130B42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94" y="1548334"/>
            <a:ext cx="10454611" cy="37613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137B3C-6D7B-47E1-AB3F-E78304FEE904}"/>
              </a:ext>
            </a:extLst>
          </p:cNvPr>
          <p:cNvSpPr/>
          <p:nvPr/>
        </p:nvSpPr>
        <p:spPr>
          <a:xfrm>
            <a:off x="5699463" y="1548334"/>
            <a:ext cx="470518" cy="37613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62225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>
            <a:extLst>
              <a:ext uri="{FF2B5EF4-FFF2-40B4-BE49-F238E27FC236}">
                <a16:creationId xmlns:a16="http://schemas.microsoft.com/office/drawing/2014/main" id="{04C63244-9744-4920-9B10-484564E2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83227-59AF-467B-995D-ACACED54834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14C00-9B2E-4C7C-8757-08B969367B8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제목 1">
            <a:extLst>
              <a:ext uri="{FF2B5EF4-FFF2-40B4-BE49-F238E27FC236}">
                <a16:creationId xmlns:a16="http://schemas.microsoft.com/office/drawing/2014/main" id="{677209CF-5097-417E-8569-768684E441E7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EC370C-218A-41AF-AF63-5B152674F35F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9">
            <a:extLst>
              <a:ext uri="{FF2B5EF4-FFF2-40B4-BE49-F238E27FC236}">
                <a16:creationId xmlns:a16="http://schemas.microsoft.com/office/drawing/2014/main" id="{C88BE204-FBB7-453E-8B53-66C49418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690" y="440292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 세분화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00C9EC-24D9-4649-8D17-3CC3D92A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" y="1846554"/>
            <a:ext cx="10933998" cy="31457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137B3C-6D7B-47E1-AB3F-E78304FEE904}"/>
              </a:ext>
            </a:extLst>
          </p:cNvPr>
          <p:cNvSpPr/>
          <p:nvPr/>
        </p:nvSpPr>
        <p:spPr>
          <a:xfrm>
            <a:off x="4891597" y="1846554"/>
            <a:ext cx="426128" cy="3145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55086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>
            <a:extLst>
              <a:ext uri="{FF2B5EF4-FFF2-40B4-BE49-F238E27FC236}">
                <a16:creationId xmlns:a16="http://schemas.microsoft.com/office/drawing/2014/main" id="{04C63244-9744-4920-9B10-484564E2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83227-59AF-467B-995D-ACACED54834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14C00-9B2E-4C7C-8757-08B969367B8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제목 1">
            <a:extLst>
              <a:ext uri="{FF2B5EF4-FFF2-40B4-BE49-F238E27FC236}">
                <a16:creationId xmlns:a16="http://schemas.microsoft.com/office/drawing/2014/main" id="{677209CF-5097-417E-8569-768684E441E7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EC370C-218A-41AF-AF63-5B152674F35F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9">
            <a:extLst>
              <a:ext uri="{FF2B5EF4-FFF2-40B4-BE49-F238E27FC236}">
                <a16:creationId xmlns:a16="http://schemas.microsoft.com/office/drawing/2014/main" id="{C88BE204-FBB7-453E-8B53-66C49418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690" y="440292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 세분화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A6A1E-9735-4948-BEF0-822F1C6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5" y="1672064"/>
            <a:ext cx="11320710" cy="35138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137B3C-6D7B-47E1-AB3F-E78304FEE904}"/>
              </a:ext>
            </a:extLst>
          </p:cNvPr>
          <p:cNvSpPr/>
          <p:nvPr/>
        </p:nvSpPr>
        <p:spPr>
          <a:xfrm>
            <a:off x="5122415" y="1672064"/>
            <a:ext cx="435007" cy="3513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2997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>
            <a:extLst>
              <a:ext uri="{FF2B5EF4-FFF2-40B4-BE49-F238E27FC236}">
                <a16:creationId xmlns:a16="http://schemas.microsoft.com/office/drawing/2014/main" id="{04C63244-9744-4920-9B10-484564E2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83227-59AF-467B-995D-ACACED54834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14C00-9B2E-4C7C-8757-08B969367B81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제목 1">
            <a:extLst>
              <a:ext uri="{FF2B5EF4-FFF2-40B4-BE49-F238E27FC236}">
                <a16:creationId xmlns:a16="http://schemas.microsoft.com/office/drawing/2014/main" id="{677209CF-5097-417E-8569-768684E441E7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2EC370C-218A-41AF-AF63-5B152674F35F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9">
            <a:extLst>
              <a:ext uri="{FF2B5EF4-FFF2-40B4-BE49-F238E27FC236}">
                <a16:creationId xmlns:a16="http://schemas.microsoft.com/office/drawing/2014/main" id="{C88BE204-FBB7-453E-8B53-66C49418F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5690" y="440292"/>
            <a:ext cx="12025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계획 세분화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A3B8D8-71A2-478D-9B30-7D569ED78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6"/>
          <a:stretch/>
        </p:blipFill>
        <p:spPr>
          <a:xfrm>
            <a:off x="638175" y="1034460"/>
            <a:ext cx="10860088" cy="50139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137B3C-6D7B-47E1-AB3F-E78304FEE904}"/>
              </a:ext>
            </a:extLst>
          </p:cNvPr>
          <p:cNvSpPr/>
          <p:nvPr/>
        </p:nvSpPr>
        <p:spPr>
          <a:xfrm>
            <a:off x="5469147" y="1034459"/>
            <a:ext cx="465826" cy="50139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7922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">
            <a:extLst>
              <a:ext uri="{FF2B5EF4-FFF2-40B4-BE49-F238E27FC236}">
                <a16:creationId xmlns:a16="http://schemas.microsoft.com/office/drawing/2014/main" id="{32DE819D-79A8-494B-9CBA-B93902D7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1881188"/>
            <a:ext cx="48958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5">
            <a:extLst>
              <a:ext uri="{FF2B5EF4-FFF2-40B4-BE49-F238E27FC236}">
                <a16:creationId xmlns:a16="http://schemas.microsoft.com/office/drawing/2014/main" id="{71AF7D27-6988-473E-A18B-458F49AE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295969-DDC6-4A84-966F-486EC5C70CE0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CB5B94-85D2-4703-9729-9271DF830ECD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제목 1">
            <a:extLst>
              <a:ext uri="{FF2B5EF4-FFF2-40B4-BE49-F238E27FC236}">
                <a16:creationId xmlns:a16="http://schemas.microsoft.com/office/drawing/2014/main" id="{4BC463CD-B244-4FA9-B147-E02E02026F2B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sp>
        <p:nvSpPr>
          <p:cNvPr id="26631" name="TextBox 2">
            <a:extLst>
              <a:ext uri="{FF2B5EF4-FFF2-40B4-BE49-F238E27FC236}">
                <a16:creationId xmlns:a16="http://schemas.microsoft.com/office/drawing/2014/main" id="{315FDEA0-4226-4E50-A8A0-9F9763A8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5" y="1411288"/>
            <a:ext cx="5983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9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kumimoji="0" lang="ko-KR" altLang="en-US" sz="90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>
            <a:extLst>
              <a:ext uri="{FF2B5EF4-FFF2-40B4-BE49-F238E27FC236}">
                <a16:creationId xmlns:a16="http://schemas.microsoft.com/office/drawing/2014/main" id="{D392BCE2-519E-48E7-94DA-292DDA61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6F6315-10F1-4AD0-A38C-C995889B42C7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3249A8-70A0-468D-8A83-10A96B27D28A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제목 1">
            <a:extLst>
              <a:ext uri="{FF2B5EF4-FFF2-40B4-BE49-F238E27FC236}">
                <a16:creationId xmlns:a16="http://schemas.microsoft.com/office/drawing/2014/main" id="{37EFEAA1-5BEF-430B-9325-869C06CC04E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B19B5D-9E00-4FA7-83BF-B6DAA7648DB2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7" name="TextBox 11">
            <a:extLst>
              <a:ext uri="{FF2B5EF4-FFF2-40B4-BE49-F238E27FC236}">
                <a16:creationId xmlns:a16="http://schemas.microsoft.com/office/drawing/2014/main" id="{0BED1538-4024-4809-A820-C0C671CE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84F56-8460-458F-9354-784B3FBA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692005"/>
            <a:ext cx="8112125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요일 별로 통근 위치가 다를 때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상황에 대한 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Awareness API </a:t>
            </a: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판단 기준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FontTx/>
              <a:buAutoNum type="arabicPeriod"/>
            </a:pPr>
            <a:endParaRPr kumimoji="0"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eaLnBrk="1" hangingPunct="1">
              <a:buFontTx/>
              <a:buAutoNum type="arabicPeriod"/>
            </a:pPr>
            <a:r>
              <a:rPr kumimoji="0"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활동 수행 여건이 되지 않을 경우</a:t>
            </a:r>
            <a:r>
              <a:rPr kumimoji="0"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kumimoji="0"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>
            <a:extLst>
              <a:ext uri="{FF2B5EF4-FFF2-40B4-BE49-F238E27FC236}">
                <a16:creationId xmlns:a16="http://schemas.microsoft.com/office/drawing/2014/main" id="{D123871A-32C6-4A21-8542-0DFC0366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D8F9DC-E309-482E-BAC2-4784F8FCE01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31FA7D-57F5-4707-B2DA-0C1F7E422163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제목 1">
            <a:extLst>
              <a:ext uri="{FF2B5EF4-FFF2-40B4-BE49-F238E27FC236}">
                <a16:creationId xmlns:a16="http://schemas.microsoft.com/office/drawing/2014/main" id="{EE35BA13-8B5C-4A68-BB04-D600AA79F70A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0318F3-BA5A-48A7-BE0D-944E2DD64BD1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TextBox 11">
            <a:extLst>
              <a:ext uri="{FF2B5EF4-FFF2-40B4-BE49-F238E27FC236}">
                <a16:creationId xmlns:a16="http://schemas.microsoft.com/office/drawing/2014/main" id="{984A3F52-857B-4E8A-BB96-7769B715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9FABE-78CB-4DBB-B9ED-B5D80915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692005"/>
            <a:ext cx="81121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요일 별로 통근 위치가 다를 때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다양한 상황에 대한 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Awareness API </a:t>
            </a: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판단 기준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활동 수행 여건이 되지 않을 경우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kumimoji="0" lang="ko-KR" altLang="en-US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집">
            <a:extLst>
              <a:ext uri="{FF2B5EF4-FFF2-40B4-BE49-F238E27FC236}">
                <a16:creationId xmlns:a16="http://schemas.microsoft.com/office/drawing/2014/main" id="{29A25B6E-218B-49C2-9F9B-E87EDF83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037" y="1531151"/>
            <a:ext cx="914400" cy="914400"/>
          </a:xfrm>
          <a:prstGeom prst="rect">
            <a:avLst/>
          </a:prstGeom>
        </p:spPr>
      </p:pic>
      <p:pic>
        <p:nvPicPr>
          <p:cNvPr id="5" name="그래픽 4" descr="강의실">
            <a:extLst>
              <a:ext uri="{FF2B5EF4-FFF2-40B4-BE49-F238E27FC236}">
                <a16:creationId xmlns:a16="http://schemas.microsoft.com/office/drawing/2014/main" id="{BAB72A71-5D4E-4D14-82AC-1C92184E5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8843" y="1531151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CF77E286-E48F-4FF9-AC37-F7B4EA05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50" y="4412449"/>
            <a:ext cx="914400" cy="914400"/>
          </a:xfrm>
          <a:prstGeom prst="rect">
            <a:avLst/>
          </a:prstGeom>
        </p:spPr>
      </p:pic>
      <p:pic>
        <p:nvPicPr>
          <p:cNvPr id="9" name="그래픽 8" descr="도시">
            <a:extLst>
              <a:ext uri="{FF2B5EF4-FFF2-40B4-BE49-F238E27FC236}">
                <a16:creationId xmlns:a16="http://schemas.microsoft.com/office/drawing/2014/main" id="{C7C8B8FC-F1C1-4B5D-8E68-C9221EBAC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156" y="4412449"/>
            <a:ext cx="914400" cy="914400"/>
          </a:xfrm>
          <a:prstGeom prst="rect">
            <a:avLst/>
          </a:prstGeom>
        </p:spPr>
      </p:pic>
      <p:pic>
        <p:nvPicPr>
          <p:cNvPr id="13" name="그래픽 12" descr="직선 화살표">
            <a:extLst>
              <a:ext uri="{FF2B5EF4-FFF2-40B4-BE49-F238E27FC236}">
                <a16:creationId xmlns:a16="http://schemas.microsoft.com/office/drawing/2014/main" id="{BB0436E3-F3FE-4C6A-BE7C-3F7C2DD1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20939" y="1531151"/>
            <a:ext cx="914400" cy="914400"/>
          </a:xfrm>
          <a:prstGeom prst="rect">
            <a:avLst/>
          </a:prstGeom>
        </p:spPr>
      </p:pic>
      <p:pic>
        <p:nvPicPr>
          <p:cNvPr id="17" name="그래픽 16" descr="직선 화살표">
            <a:extLst>
              <a:ext uri="{FF2B5EF4-FFF2-40B4-BE49-F238E27FC236}">
                <a16:creationId xmlns:a16="http://schemas.microsoft.com/office/drawing/2014/main" id="{FF8DB546-D84A-4F98-AF6F-B3DEB38EB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26253" y="4412449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3545E2-DE89-43AC-B086-65228B5C5EF2}"/>
              </a:ext>
            </a:extLst>
          </p:cNvPr>
          <p:cNvCxnSpPr/>
          <p:nvPr/>
        </p:nvCxnSpPr>
        <p:spPr>
          <a:xfrm>
            <a:off x="5406501" y="539318"/>
            <a:ext cx="0" cy="577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래픽 2" descr="집">
            <a:extLst>
              <a:ext uri="{FF2B5EF4-FFF2-40B4-BE49-F238E27FC236}">
                <a16:creationId xmlns:a16="http://schemas.microsoft.com/office/drawing/2014/main" id="{29A25B6E-218B-49C2-9F9B-E87EDF83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037" y="1531151"/>
            <a:ext cx="914400" cy="914400"/>
          </a:xfrm>
          <a:prstGeom prst="rect">
            <a:avLst/>
          </a:prstGeom>
        </p:spPr>
      </p:pic>
      <p:pic>
        <p:nvPicPr>
          <p:cNvPr id="5" name="그래픽 4" descr="강의실">
            <a:extLst>
              <a:ext uri="{FF2B5EF4-FFF2-40B4-BE49-F238E27FC236}">
                <a16:creationId xmlns:a16="http://schemas.microsoft.com/office/drawing/2014/main" id="{BAB72A71-5D4E-4D14-82AC-1C92184E5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8843" y="1531151"/>
            <a:ext cx="914400" cy="914400"/>
          </a:xfrm>
          <a:prstGeom prst="rect">
            <a:avLst/>
          </a:prstGeom>
        </p:spPr>
      </p:pic>
      <p:pic>
        <p:nvPicPr>
          <p:cNvPr id="12" name="그래픽 11" descr="집">
            <a:extLst>
              <a:ext uri="{FF2B5EF4-FFF2-40B4-BE49-F238E27FC236}">
                <a16:creationId xmlns:a16="http://schemas.microsoft.com/office/drawing/2014/main" id="{CF77E286-E48F-4FF9-AC37-F7B4EA059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50" y="4412449"/>
            <a:ext cx="914400" cy="914400"/>
          </a:xfrm>
          <a:prstGeom prst="rect">
            <a:avLst/>
          </a:prstGeom>
        </p:spPr>
      </p:pic>
      <p:pic>
        <p:nvPicPr>
          <p:cNvPr id="9" name="그래픽 8" descr="도시">
            <a:extLst>
              <a:ext uri="{FF2B5EF4-FFF2-40B4-BE49-F238E27FC236}">
                <a16:creationId xmlns:a16="http://schemas.microsoft.com/office/drawing/2014/main" id="{C7C8B8FC-F1C1-4B5D-8E68-C9221EBAC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4156" y="4412449"/>
            <a:ext cx="914400" cy="914400"/>
          </a:xfrm>
          <a:prstGeom prst="rect">
            <a:avLst/>
          </a:prstGeom>
        </p:spPr>
      </p:pic>
      <p:pic>
        <p:nvPicPr>
          <p:cNvPr id="13" name="그래픽 12" descr="직선 화살표">
            <a:extLst>
              <a:ext uri="{FF2B5EF4-FFF2-40B4-BE49-F238E27FC236}">
                <a16:creationId xmlns:a16="http://schemas.microsoft.com/office/drawing/2014/main" id="{BB0436E3-F3FE-4C6A-BE7C-3F7C2DD1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20939" y="1531151"/>
            <a:ext cx="914400" cy="914400"/>
          </a:xfrm>
          <a:prstGeom prst="rect">
            <a:avLst/>
          </a:prstGeom>
        </p:spPr>
      </p:pic>
      <p:pic>
        <p:nvPicPr>
          <p:cNvPr id="17" name="그래픽 16" descr="직선 화살표">
            <a:extLst>
              <a:ext uri="{FF2B5EF4-FFF2-40B4-BE49-F238E27FC236}">
                <a16:creationId xmlns:a16="http://schemas.microsoft.com/office/drawing/2014/main" id="{FF8DB546-D84A-4F98-AF6F-B3DEB38EB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26253" y="4412449"/>
            <a:ext cx="914400" cy="914400"/>
          </a:xfrm>
          <a:prstGeom prst="rect">
            <a:avLst/>
          </a:prstGeom>
        </p:spPr>
      </p:pic>
      <p:pic>
        <p:nvPicPr>
          <p:cNvPr id="18" name="그래픽 17" descr="집">
            <a:extLst>
              <a:ext uri="{FF2B5EF4-FFF2-40B4-BE49-F238E27FC236}">
                <a16:creationId xmlns:a16="http://schemas.microsoft.com/office/drawing/2014/main" id="{3FECDA51-C820-4C03-ADE4-F900D103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745" y="1531151"/>
            <a:ext cx="914400" cy="914400"/>
          </a:xfrm>
          <a:prstGeom prst="rect">
            <a:avLst/>
          </a:prstGeom>
        </p:spPr>
      </p:pic>
      <p:pic>
        <p:nvPicPr>
          <p:cNvPr id="19" name="그래픽 18" descr="강의실">
            <a:extLst>
              <a:ext uri="{FF2B5EF4-FFF2-40B4-BE49-F238E27FC236}">
                <a16:creationId xmlns:a16="http://schemas.microsoft.com/office/drawing/2014/main" id="{037CFE14-AA36-44BB-96E8-0A4ADF122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2551" y="1531151"/>
            <a:ext cx="914400" cy="914400"/>
          </a:xfrm>
          <a:prstGeom prst="rect">
            <a:avLst/>
          </a:prstGeom>
        </p:spPr>
      </p:pic>
      <p:pic>
        <p:nvPicPr>
          <p:cNvPr id="20" name="그래픽 19" descr="집">
            <a:extLst>
              <a:ext uri="{FF2B5EF4-FFF2-40B4-BE49-F238E27FC236}">
                <a16:creationId xmlns:a16="http://schemas.microsoft.com/office/drawing/2014/main" id="{57DA9FE9-E62A-4E8E-8FF1-2F8BD039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4348" y="4412449"/>
            <a:ext cx="914400" cy="914400"/>
          </a:xfrm>
          <a:prstGeom prst="rect">
            <a:avLst/>
          </a:prstGeom>
        </p:spPr>
      </p:pic>
      <p:pic>
        <p:nvPicPr>
          <p:cNvPr id="21" name="그래픽 20" descr="도시">
            <a:extLst>
              <a:ext uri="{FF2B5EF4-FFF2-40B4-BE49-F238E27FC236}">
                <a16:creationId xmlns:a16="http://schemas.microsoft.com/office/drawing/2014/main" id="{1E38F5B4-1256-4C9C-951C-68D5E91FE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0127" y="4412449"/>
            <a:ext cx="914400" cy="914400"/>
          </a:xfrm>
          <a:prstGeom prst="rect">
            <a:avLst/>
          </a:prstGeom>
        </p:spPr>
      </p:pic>
      <p:pic>
        <p:nvPicPr>
          <p:cNvPr id="22" name="그래픽 21" descr="직선 화살표">
            <a:extLst>
              <a:ext uri="{FF2B5EF4-FFF2-40B4-BE49-F238E27FC236}">
                <a16:creationId xmlns:a16="http://schemas.microsoft.com/office/drawing/2014/main" id="{9037F323-D36A-4276-A7F7-40B796037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7432322" y="1559386"/>
            <a:ext cx="914400" cy="91440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3545E2-DE89-43AC-B086-65228B5C5EF2}"/>
              </a:ext>
            </a:extLst>
          </p:cNvPr>
          <p:cNvCxnSpPr/>
          <p:nvPr/>
        </p:nvCxnSpPr>
        <p:spPr>
          <a:xfrm>
            <a:off x="5406501" y="539318"/>
            <a:ext cx="0" cy="5779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직선 화살표">
            <a:extLst>
              <a:ext uri="{FF2B5EF4-FFF2-40B4-BE49-F238E27FC236}">
                <a16:creationId xmlns:a16="http://schemas.microsoft.com/office/drawing/2014/main" id="{BADCB085-A9B6-425D-933C-CBEB5502E6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94851">
            <a:off x="7432322" y="2440310"/>
            <a:ext cx="914400" cy="914400"/>
          </a:xfrm>
          <a:prstGeom prst="rect">
            <a:avLst/>
          </a:prstGeom>
        </p:spPr>
      </p:pic>
      <p:pic>
        <p:nvPicPr>
          <p:cNvPr id="29" name="그래픽 28" descr="직선 화살표">
            <a:extLst>
              <a:ext uri="{FF2B5EF4-FFF2-40B4-BE49-F238E27FC236}">
                <a16:creationId xmlns:a16="http://schemas.microsoft.com/office/drawing/2014/main" id="{FF58C3DE-ABDA-4AA8-B492-395E2BA2C4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015769">
            <a:off x="7436400" y="730249"/>
            <a:ext cx="914400" cy="914400"/>
          </a:xfrm>
          <a:prstGeom prst="rect">
            <a:avLst/>
          </a:prstGeom>
        </p:spPr>
      </p:pic>
      <p:pic>
        <p:nvPicPr>
          <p:cNvPr id="30" name="그래픽 29" descr="직선 화살표">
            <a:extLst>
              <a:ext uri="{FF2B5EF4-FFF2-40B4-BE49-F238E27FC236}">
                <a16:creationId xmlns:a16="http://schemas.microsoft.com/office/drawing/2014/main" id="{9E1438A9-66FF-4914-8B71-7626CB8E8B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7402237" y="4486306"/>
            <a:ext cx="914400" cy="914400"/>
          </a:xfrm>
          <a:prstGeom prst="rect">
            <a:avLst/>
          </a:prstGeom>
        </p:spPr>
      </p:pic>
      <p:pic>
        <p:nvPicPr>
          <p:cNvPr id="31" name="그래픽 30" descr="직선 화살표">
            <a:extLst>
              <a:ext uri="{FF2B5EF4-FFF2-40B4-BE49-F238E27FC236}">
                <a16:creationId xmlns:a16="http://schemas.microsoft.com/office/drawing/2014/main" id="{03EA2DBE-168E-4615-84E3-8B9C23745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94851">
            <a:off x="7380535" y="5441952"/>
            <a:ext cx="914400" cy="914400"/>
          </a:xfrm>
          <a:prstGeom prst="rect">
            <a:avLst/>
          </a:prstGeom>
        </p:spPr>
      </p:pic>
      <p:pic>
        <p:nvPicPr>
          <p:cNvPr id="32" name="그래픽 31" descr="직선 화살표">
            <a:extLst>
              <a:ext uri="{FF2B5EF4-FFF2-40B4-BE49-F238E27FC236}">
                <a16:creationId xmlns:a16="http://schemas.microsoft.com/office/drawing/2014/main" id="{E5D4969C-5684-41DF-81E9-6E7753850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015769">
            <a:off x="7432322" y="3611547"/>
            <a:ext cx="914400" cy="914400"/>
          </a:xfrm>
          <a:prstGeom prst="rect">
            <a:avLst/>
          </a:prstGeom>
        </p:spPr>
      </p:pic>
      <p:pic>
        <p:nvPicPr>
          <p:cNvPr id="24" name="그래픽 23" descr="스토어">
            <a:extLst>
              <a:ext uri="{FF2B5EF4-FFF2-40B4-BE49-F238E27FC236}">
                <a16:creationId xmlns:a16="http://schemas.microsoft.com/office/drawing/2014/main" id="{B57A843F-F683-4284-8ED7-AFA4DB721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2549" y="2612253"/>
            <a:ext cx="914400" cy="914400"/>
          </a:xfrm>
          <a:prstGeom prst="rect">
            <a:avLst/>
          </a:prstGeom>
        </p:spPr>
      </p:pic>
      <p:pic>
        <p:nvPicPr>
          <p:cNvPr id="33" name="그래픽 32" descr="색상표">
            <a:extLst>
              <a:ext uri="{FF2B5EF4-FFF2-40B4-BE49-F238E27FC236}">
                <a16:creationId xmlns:a16="http://schemas.microsoft.com/office/drawing/2014/main" id="{31293C37-96D7-477C-AF07-8BAAD84D92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40154" y="3498049"/>
            <a:ext cx="914400" cy="914400"/>
          </a:xfrm>
          <a:prstGeom prst="rect">
            <a:avLst/>
          </a:prstGeom>
        </p:spPr>
      </p:pic>
      <p:pic>
        <p:nvPicPr>
          <p:cNvPr id="35" name="그래픽 34" descr="기타">
            <a:extLst>
              <a:ext uri="{FF2B5EF4-FFF2-40B4-BE49-F238E27FC236}">
                <a16:creationId xmlns:a16="http://schemas.microsoft.com/office/drawing/2014/main" id="{A066ADAD-6BC7-4E10-A989-F340524733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72551" y="273049"/>
            <a:ext cx="914400" cy="914400"/>
          </a:xfrm>
          <a:prstGeom prst="rect">
            <a:avLst/>
          </a:prstGeom>
        </p:spPr>
      </p:pic>
      <p:pic>
        <p:nvPicPr>
          <p:cNvPr id="37" name="그래픽 36" descr="야구">
            <a:extLst>
              <a:ext uri="{FF2B5EF4-FFF2-40B4-BE49-F238E27FC236}">
                <a16:creationId xmlns:a16="http://schemas.microsoft.com/office/drawing/2014/main" id="{744D2221-CF24-4045-A424-C0367EDD2F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72549" y="5493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>
            <a:extLst>
              <a:ext uri="{FF2B5EF4-FFF2-40B4-BE49-F238E27FC236}">
                <a16:creationId xmlns:a16="http://schemas.microsoft.com/office/drawing/2014/main" id="{D123871A-32C6-4A21-8542-0DFC0366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FD8F9DC-E309-482E-BAC2-4784F8FCE01B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31FA7D-57F5-4707-B2DA-0C1F7E422163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제목 1">
            <a:extLst>
              <a:ext uri="{FF2B5EF4-FFF2-40B4-BE49-F238E27FC236}">
                <a16:creationId xmlns:a16="http://schemas.microsoft.com/office/drawing/2014/main" id="{EE35BA13-8B5C-4A68-BB04-D600AA79F70A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0318F3-BA5A-48A7-BE0D-944E2DD64BD1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TextBox 11">
            <a:extLst>
              <a:ext uri="{FF2B5EF4-FFF2-40B4-BE49-F238E27FC236}">
                <a16:creationId xmlns:a16="http://schemas.microsoft.com/office/drawing/2014/main" id="{984A3F52-857B-4E8A-BB96-7769B7156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013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9FABE-78CB-4DBB-B9ED-B5D80915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1692005"/>
            <a:ext cx="8112125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날짜 별로 통근 위치가 다를 때</a:t>
            </a:r>
            <a:r>
              <a:rPr kumimoji="0" lang="en-US" altLang="ko-KR" sz="3200" dirty="0">
                <a:solidFill>
                  <a:schemeClr val="bg1">
                    <a:lumMod val="6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다양한 상황에 대한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Awareness API 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판단 기준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?</a:t>
            </a: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endParaRPr kumimoji="0" lang="en-US" altLang="ko-KR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514350" indent="-514350">
              <a:buFontTx/>
              <a:buAutoNum type="arabicPeriod"/>
              <a:defRPr/>
            </a:pPr>
            <a:r>
              <a:rPr kumimoji="0" lang="ko-KR" altLang="en-US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활동 수행 여건이 되지 않을 경우</a:t>
            </a:r>
            <a:r>
              <a:rPr kumimoji="0" lang="en-US" altLang="ko-KR" sz="3200" dirty="0">
                <a:solidFill>
                  <a:schemeClr val="bg2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kumimoji="0" lang="ko-KR" altLang="en-US" sz="3200" dirty="0">
              <a:solidFill>
                <a:schemeClr val="bg2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94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>
            <a:extLst>
              <a:ext uri="{FF2B5EF4-FFF2-40B4-BE49-F238E27FC236}">
                <a16:creationId xmlns:a16="http://schemas.microsoft.com/office/drawing/2014/main" id="{7753CD3F-1996-4BFE-BC8B-140449F5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0" y="6191250"/>
            <a:ext cx="113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</a:t>
            </a:r>
            <a:r>
              <a:rPr kumimoji="0"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주차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10A3D07-9128-4310-B911-97E38AD112B3}"/>
              </a:ext>
            </a:extLst>
          </p:cNvPr>
          <p:cNvCxnSpPr/>
          <p:nvPr/>
        </p:nvCxnSpPr>
        <p:spPr>
          <a:xfrm>
            <a:off x="638175" y="809625"/>
            <a:ext cx="14478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44D061-E15E-4295-903F-53AADD9C76C2}"/>
              </a:ext>
            </a:extLst>
          </p:cNvPr>
          <p:cNvCxnSpPr/>
          <p:nvPr/>
        </p:nvCxnSpPr>
        <p:spPr>
          <a:xfrm>
            <a:off x="10363200" y="6191250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제목 1">
            <a:extLst>
              <a:ext uri="{FF2B5EF4-FFF2-40B4-BE49-F238E27FC236}">
                <a16:creationId xmlns:a16="http://schemas.microsoft.com/office/drawing/2014/main" id="{C34CC39A-F75C-459D-A8B3-6488EDD17C33}"/>
              </a:ext>
            </a:extLst>
          </p:cNvPr>
          <p:cNvSpPr txBox="1">
            <a:spLocks/>
          </p:cNvSpPr>
          <p:nvPr/>
        </p:nvSpPr>
        <p:spPr bwMode="auto">
          <a:xfrm>
            <a:off x="374650" y="434975"/>
            <a:ext cx="20462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0"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 디자인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77F57E-40CA-438A-A81F-630C840E5204}"/>
              </a:ext>
            </a:extLst>
          </p:cNvPr>
          <p:cNvCxnSpPr/>
          <p:nvPr/>
        </p:nvCxnSpPr>
        <p:spPr>
          <a:xfrm>
            <a:off x="10312400" y="809625"/>
            <a:ext cx="118586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9">
            <a:extLst>
              <a:ext uri="{FF2B5EF4-FFF2-40B4-BE49-F238E27FC236}">
                <a16:creationId xmlns:a16="http://schemas.microsoft.com/office/drawing/2014/main" id="{BF522AF4-DA57-4A30-A9A5-6AD3B98A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698" y="434975"/>
            <a:ext cx="1166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Feed Back</a:t>
            </a:r>
            <a:endParaRPr kumimoji="0"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A4D681-CA9C-4194-B5CE-4F080CBF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37" y="3190875"/>
            <a:ext cx="3343275" cy="476250"/>
          </a:xfrm>
          <a:prstGeom prst="rect">
            <a:avLst/>
          </a:prstGeom>
        </p:spPr>
      </p:pic>
      <p:pic>
        <p:nvPicPr>
          <p:cNvPr id="15" name="그래픽 14" descr="자동차">
            <a:extLst>
              <a:ext uri="{FF2B5EF4-FFF2-40B4-BE49-F238E27FC236}">
                <a16:creationId xmlns:a16="http://schemas.microsoft.com/office/drawing/2014/main" id="{B7039E1C-C6BE-4053-AB8A-A55288167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7895" y="684280"/>
            <a:ext cx="914400" cy="914400"/>
          </a:xfrm>
          <a:prstGeom prst="rect">
            <a:avLst/>
          </a:prstGeom>
        </p:spPr>
      </p:pic>
      <p:pic>
        <p:nvPicPr>
          <p:cNvPr id="16" name="그래픽 15" descr="자전거 타기">
            <a:extLst>
              <a:ext uri="{FF2B5EF4-FFF2-40B4-BE49-F238E27FC236}">
                <a16:creationId xmlns:a16="http://schemas.microsoft.com/office/drawing/2014/main" id="{6597B9F4-46A6-4952-9A1D-2D697B2BE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7895" y="4608864"/>
            <a:ext cx="914400" cy="914400"/>
          </a:xfrm>
          <a:prstGeom prst="rect">
            <a:avLst/>
          </a:prstGeom>
        </p:spPr>
      </p:pic>
      <p:pic>
        <p:nvPicPr>
          <p:cNvPr id="17" name="그래픽 16" descr="걷기">
            <a:extLst>
              <a:ext uri="{FF2B5EF4-FFF2-40B4-BE49-F238E27FC236}">
                <a16:creationId xmlns:a16="http://schemas.microsoft.com/office/drawing/2014/main" id="{DF52AFF1-22BE-466F-95EF-3D1AF7243C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9732" y="3627718"/>
            <a:ext cx="914400" cy="914400"/>
          </a:xfrm>
          <a:prstGeom prst="rect">
            <a:avLst/>
          </a:prstGeom>
        </p:spPr>
      </p:pic>
      <p:pic>
        <p:nvPicPr>
          <p:cNvPr id="18" name="그래픽 17" descr="실행">
            <a:extLst>
              <a:ext uri="{FF2B5EF4-FFF2-40B4-BE49-F238E27FC236}">
                <a16:creationId xmlns:a16="http://schemas.microsoft.com/office/drawing/2014/main" id="{F66F3566-6241-4671-836A-7A572E6D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7895" y="2646572"/>
            <a:ext cx="914400" cy="914400"/>
          </a:xfrm>
          <a:prstGeom prst="rect">
            <a:avLst/>
          </a:prstGeom>
        </p:spPr>
      </p:pic>
      <p:pic>
        <p:nvPicPr>
          <p:cNvPr id="19" name="그래픽 18" descr="사람">
            <a:extLst>
              <a:ext uri="{FF2B5EF4-FFF2-40B4-BE49-F238E27FC236}">
                <a16:creationId xmlns:a16="http://schemas.microsoft.com/office/drawing/2014/main" id="{3E73448F-8218-4070-B3E8-064A2EF8C7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7895" y="1665426"/>
            <a:ext cx="914400" cy="914400"/>
          </a:xfrm>
          <a:prstGeom prst="rect">
            <a:avLst/>
          </a:prstGeom>
        </p:spPr>
      </p:pic>
      <p:pic>
        <p:nvPicPr>
          <p:cNvPr id="20" name="그래픽 19" descr="물음표">
            <a:extLst>
              <a:ext uri="{FF2B5EF4-FFF2-40B4-BE49-F238E27FC236}">
                <a16:creationId xmlns:a16="http://schemas.microsoft.com/office/drawing/2014/main" id="{C4F2948C-B65F-4D1E-ABF5-20BB970762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47895" y="5590010"/>
            <a:ext cx="914400" cy="914400"/>
          </a:xfrm>
          <a:prstGeom prst="rect">
            <a:avLst/>
          </a:prstGeom>
        </p:spPr>
      </p:pic>
      <p:pic>
        <p:nvPicPr>
          <p:cNvPr id="21" name="그래픽 20" descr="직선 화살표">
            <a:extLst>
              <a:ext uri="{FF2B5EF4-FFF2-40B4-BE49-F238E27FC236}">
                <a16:creationId xmlns:a16="http://schemas.microsoft.com/office/drawing/2014/main" id="{8EC75509-81FB-4BA8-8CA4-9A658BB863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5181600" y="297180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B85278-5114-473F-B8B6-593996E30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988" y="849092"/>
            <a:ext cx="3095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In</a:t>
            </a:r>
            <a:r>
              <a:rPr kumimoji="0" lang="ko-KR" altLang="en-US" sz="3200" dirty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vehicle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00DAC-4AB5-4E88-9965-855829954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988" y="1830238"/>
            <a:ext cx="3095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Still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46205-3582-459C-AD53-93DE8567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988" y="2679412"/>
            <a:ext cx="3095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Run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F8D6-AA7D-44EF-B3B7-1DD7E61D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988" y="3771494"/>
            <a:ext cx="3095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Walk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AC34D-BFB6-4594-9883-BCC21FCF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988" y="4757301"/>
            <a:ext cx="3095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On bicycle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DE30C-467B-4633-B2DB-1A88388CB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295" y="5743108"/>
            <a:ext cx="30959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3200" dirty="0">
                <a:latin typeface="배달의민족 주아" pitchFamily="18" charset="-127"/>
                <a:ea typeface="배달의민족 주아" pitchFamily="18" charset="-127"/>
              </a:rPr>
              <a:t>Unknown</a:t>
            </a:r>
            <a:endParaRPr kumimoji="0"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20C75A0551D344198C75D099805C5F3" ma:contentTypeVersion="7" ma:contentTypeDescription="새 문서를 만듭니다." ma:contentTypeScope="" ma:versionID="5ef94dafeeeaf2864ec7686a663704b9">
  <xsd:schema xmlns:xsd="http://www.w3.org/2001/XMLSchema" xmlns:xs="http://www.w3.org/2001/XMLSchema" xmlns:p="http://schemas.microsoft.com/office/2006/metadata/properties" xmlns:ns3="395b5641-4fa7-4a10-832a-383589469a69" targetNamespace="http://schemas.microsoft.com/office/2006/metadata/properties" ma:root="true" ma:fieldsID="e8e0b5f86d165bbd87d7fa653105a19f" ns3:_="">
    <xsd:import namespace="395b5641-4fa7-4a10-832a-383589469a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5b5641-4fa7-4a10-832a-383589469a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609E0A-B006-4B11-B38B-5F0F88CBD2E0}">
  <ds:schemaRefs>
    <ds:schemaRef ds:uri="395b5641-4fa7-4a10-832a-383589469a69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D16D2B-77F7-4E77-BD9F-2A2CACBA5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D96114-4E25-4CCC-874A-0A079FDB1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5b5641-4fa7-4a10-832a-383589469a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538</Words>
  <Application>Microsoft Office PowerPoint</Application>
  <PresentationFormat>와이드스크린</PresentationFormat>
  <Paragraphs>204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굴림</vt:lpstr>
      <vt:lpstr>맑은 고딕</vt:lpstr>
      <vt:lpstr>배달의민족 주아</vt:lpstr>
      <vt:lpstr>Arial</vt:lpstr>
      <vt:lpstr>Office 테마</vt:lpstr>
      <vt:lpstr>캡스톤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LEE JEONGWON</dc:creator>
  <cp:lastModifiedBy>이정민 </cp:lastModifiedBy>
  <cp:revision>34</cp:revision>
  <dcterms:created xsi:type="dcterms:W3CDTF">2019-10-04T07:21:54Z</dcterms:created>
  <dcterms:modified xsi:type="dcterms:W3CDTF">2019-10-14T13:44:25Z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0x010100E20C75A0551D344198C75D099805C5F3</vt:lpwstr>
  </property>
</Properties>
</file>