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39"/>
  </p:notesMasterIdLst>
  <p:sldIdLst>
    <p:sldId id="256" r:id="rId5"/>
    <p:sldId id="288" r:id="rId6"/>
    <p:sldId id="257" r:id="rId7"/>
    <p:sldId id="258" r:id="rId8"/>
    <p:sldId id="334" r:id="rId9"/>
    <p:sldId id="298" r:id="rId10"/>
    <p:sldId id="353" r:id="rId11"/>
    <p:sldId id="330" r:id="rId12"/>
    <p:sldId id="306" r:id="rId13"/>
    <p:sldId id="354" r:id="rId14"/>
    <p:sldId id="356" r:id="rId15"/>
    <p:sldId id="350" r:id="rId16"/>
    <p:sldId id="352" r:id="rId17"/>
    <p:sldId id="349" r:id="rId18"/>
    <p:sldId id="351" r:id="rId19"/>
    <p:sldId id="332" r:id="rId20"/>
    <p:sldId id="333" r:id="rId21"/>
    <p:sldId id="335" r:id="rId22"/>
    <p:sldId id="355" r:id="rId23"/>
    <p:sldId id="301" r:id="rId24"/>
    <p:sldId id="331" r:id="rId25"/>
    <p:sldId id="336" r:id="rId26"/>
    <p:sldId id="341" r:id="rId27"/>
    <p:sldId id="342" r:id="rId28"/>
    <p:sldId id="343" r:id="rId29"/>
    <p:sldId id="344" r:id="rId30"/>
    <p:sldId id="345" r:id="rId31"/>
    <p:sldId id="337" r:id="rId32"/>
    <p:sldId id="346" r:id="rId33"/>
    <p:sldId id="347" r:id="rId34"/>
    <p:sldId id="348" r:id="rId35"/>
    <p:sldId id="324" r:id="rId36"/>
    <p:sldId id="325" r:id="rId37"/>
    <p:sldId id="268" r:id="rId38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84" d="100"/>
          <a:sy n="84" d="100"/>
        </p:scale>
        <p:origin x="355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63982F7-76FC-43BF-BEDA-55A5C86053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4FDB38-BF59-4436-8183-983995E2D9F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4F83E4-3091-4C51-9996-8CA65A8F3ED0}" type="datetimeFigureOut">
              <a:rPr lang="ko-KR" altLang="en-US"/>
              <a:pPr>
                <a:defRPr/>
              </a:pPr>
              <a:t>2019-10-29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FC05992-1D41-487F-A33B-152623DC44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61527817-C47B-49F0-91CE-870118BD6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88EB4A-86CF-4765-A83E-63312B1F54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96285E-BF40-4FF3-A19C-FFE8F10BF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4C6449-6AE5-4CA6-A858-9185EF314E7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0A7A9-1B1C-4BEE-A44D-94CA9E5B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6E6A8-3063-4FC9-A252-9397DFC7A2E3}" type="datetimeFigureOut">
              <a:rPr lang="ko-KR" altLang="en-US"/>
              <a:pPr>
                <a:defRPr/>
              </a:pPr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C4F3F-2620-4C3D-A9E1-3E7A2B5D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AAE14-CA97-4257-AABC-A093366D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BFB5A-38F4-4848-B590-CEE36618A8E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53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FFF3C-71BB-44E0-A974-807BC26E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AADA4-F66B-4D8C-84A2-5C438EB048D3}" type="datetimeFigureOut">
              <a:rPr lang="ko-KR" altLang="en-US"/>
              <a:pPr>
                <a:defRPr/>
              </a:pPr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107A4-2332-4AC0-8C7B-B8A975CE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CEFA6-EA0A-4B46-A68D-7535D8AA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4A034-8CE2-4212-AA94-38DB6F67C7E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6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A017D-BBFB-4752-82F2-4551F5C1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479F4-D823-4E55-9D7D-72401829D4BA}" type="datetimeFigureOut">
              <a:rPr lang="ko-KR" altLang="en-US"/>
              <a:pPr>
                <a:defRPr/>
              </a:pPr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96AAB-2EE7-4C52-B0BC-348EE8C6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3A848-9B55-4760-A621-9B894849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6D3A6-941E-4314-AEA6-14A694B1650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22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BC89D-6508-4012-B174-93C89836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9E281-F1EE-4239-B984-B8762271986B}" type="datetimeFigureOut">
              <a:rPr lang="ko-KR" altLang="en-US"/>
              <a:pPr>
                <a:defRPr/>
              </a:pPr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FC169-B461-4227-9CAC-B8EB9B84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66308-E7EF-4C96-9C08-5C282524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BCE65-476E-448A-82ED-AD0E2F9ED5E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3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995E6-8AD7-4A11-A895-7DC9BA91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EC423-101E-433A-A717-41A38D14F684}" type="datetimeFigureOut">
              <a:rPr lang="ko-KR" altLang="en-US"/>
              <a:pPr>
                <a:defRPr/>
              </a:pPr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A3C11-DE1B-4A19-8BFF-DE5788CA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42580-7B31-4CEF-9E3F-59FA7C20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E3C88-56EF-4F9F-8C6F-242973AAEE1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5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90074614-B6BD-445C-90CC-094AD1EB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F051D-0639-43C9-A728-84B06D073EAD}" type="datetimeFigureOut">
              <a:rPr lang="ko-KR" altLang="en-US"/>
              <a:pPr>
                <a:defRPr/>
              </a:pPr>
              <a:t>2019-10-29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1EAF0E4B-74AD-4A59-9D47-AD8E1686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CD607C2-7B07-4C78-86DE-CDCE674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2CC82-2013-42F2-957B-B7181EAC6DF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D6A6D97-88A4-4BE4-9965-482AD5F7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FC7C6-CC1A-4327-B756-56CE3A0D4A66}" type="datetimeFigureOut">
              <a:rPr lang="ko-KR" altLang="en-US"/>
              <a:pPr>
                <a:defRPr/>
              </a:pPr>
              <a:t>2019-10-29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CD3BE0E5-07C7-40B9-958C-829F0C6C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048393A-C584-4C83-9727-62CB78A3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EB200-53A9-49A4-97B2-9AA0F2F5DFA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21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42D87920-9B60-4F4E-BD6E-E9225587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7FC84-5A26-4749-9B2A-4D887E4F902B}" type="datetimeFigureOut">
              <a:rPr lang="ko-KR" altLang="en-US"/>
              <a:pPr>
                <a:defRPr/>
              </a:pPr>
              <a:t>2019-10-29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419D598B-A344-400E-8DF5-4C297CF0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160FA9DA-6FEB-4424-9FD7-1AB0FF90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9D877-E34B-43CD-A562-6B3040FE1AE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0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F9DA792D-3323-470B-9A64-995225BB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E614A-7805-481D-B71E-A81F02C44DA1}" type="datetimeFigureOut">
              <a:rPr lang="ko-KR" altLang="en-US"/>
              <a:pPr>
                <a:defRPr/>
              </a:pPr>
              <a:t>2019-10-29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82D58FE5-6BC7-46C5-AF74-BD50E1F0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905EDFBA-BE64-4ED0-91C9-ABFBBCA6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326C2-A719-452B-B1E9-2CE8E94E187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6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1BBA6F1-1624-4A4C-995D-24C03268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80519-33E9-46E5-A040-A9C03104AA1E}" type="datetimeFigureOut">
              <a:rPr lang="ko-KR" altLang="en-US"/>
              <a:pPr>
                <a:defRPr/>
              </a:pPr>
              <a:t>2019-10-29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C7E0F8B8-0080-4A20-ABC2-8DDEDDED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C65C728-9B7F-48EF-885B-1B619871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6A983-2DD5-4ED9-882D-3FAF21EA44E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73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169E202B-AFE6-4562-96F1-4D418539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3E5AC-9A8D-4514-9C95-2EA1D298D0E3}" type="datetimeFigureOut">
              <a:rPr lang="ko-KR" altLang="en-US"/>
              <a:pPr>
                <a:defRPr/>
              </a:pPr>
              <a:t>2019-10-29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94A609E-C858-4D1E-9F42-632A7043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6712376-018F-47EF-AFAD-39271495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03FE7-9071-4E87-9F7C-DF9C28A0A8F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79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744A1488-7B44-4915-AB14-282333DE336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AB0B8FB3-6D0A-4554-8926-F4D85F9944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2738A-C283-436A-A1F7-5895C5BFE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62A25F-8A9C-4DE8-BC1F-6B7A885ECC4B}" type="datetimeFigureOut">
              <a:rPr lang="ko-KR" altLang="en-US"/>
              <a:pPr>
                <a:defRPr/>
              </a:pPr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8418D-0B78-4B1F-9E22-E9DF40689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EA599-A1E6-4189-B9D3-C451D2B94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EE864D-A76F-4C15-94DD-000440C395E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svg"/><Relationship Id="rId1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9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8.png"/><Relationship Id="rId19" Type="http://schemas.openxmlformats.org/officeDocument/2006/relationships/image" Target="../media/image21.svg"/><Relationship Id="rId4" Type="http://schemas.openxmlformats.org/officeDocument/2006/relationships/image" Target="../media/image5.png"/><Relationship Id="rId9" Type="http://schemas.openxmlformats.org/officeDocument/2006/relationships/image" Target="../media/image11.svg"/><Relationship Id="rId1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7.svg"/><Relationship Id="rId1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5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5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4.png"/><Relationship Id="rId19" Type="http://schemas.openxmlformats.org/officeDocument/2006/relationships/image" Target="../media/image21.svg"/><Relationship Id="rId4" Type="http://schemas.openxmlformats.org/officeDocument/2006/relationships/image" Target="../media/image5.png"/><Relationship Id="rId9" Type="http://schemas.openxmlformats.org/officeDocument/2006/relationships/image" Target="../media/image23.svg"/><Relationship Id="rId1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7.svg"/><Relationship Id="rId1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5.png"/><Relationship Id="rId17" Type="http://schemas.openxmlformats.org/officeDocument/2006/relationships/image" Target="../media/image31.svg"/><Relationship Id="rId2" Type="http://schemas.openxmlformats.org/officeDocument/2006/relationships/image" Target="../media/image4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5.svg"/><Relationship Id="rId5" Type="http://schemas.openxmlformats.org/officeDocument/2006/relationships/image" Target="../media/image7.svg"/><Relationship Id="rId15" Type="http://schemas.openxmlformats.org/officeDocument/2006/relationships/image" Target="../media/image29.svg"/><Relationship Id="rId10" Type="http://schemas.openxmlformats.org/officeDocument/2006/relationships/image" Target="../media/image14.png"/><Relationship Id="rId19" Type="http://schemas.openxmlformats.org/officeDocument/2006/relationships/image" Target="../media/image33.svg"/><Relationship Id="rId4" Type="http://schemas.openxmlformats.org/officeDocument/2006/relationships/image" Target="../media/image5.png"/><Relationship Id="rId9" Type="http://schemas.openxmlformats.org/officeDocument/2006/relationships/image" Target="../media/image23.sv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3" Type="http://schemas.openxmlformats.org/officeDocument/2006/relationships/image" Target="../media/image32.jpeg"/><Relationship Id="rId18" Type="http://schemas.openxmlformats.org/officeDocument/2006/relationships/image" Target="../media/image37.jpeg"/><Relationship Id="rId3" Type="http://schemas.openxmlformats.org/officeDocument/2006/relationships/image" Target="../media/image22.jpeg"/><Relationship Id="rId21" Type="http://schemas.openxmlformats.org/officeDocument/2006/relationships/image" Target="../media/image40.jpeg"/><Relationship Id="rId7" Type="http://schemas.openxmlformats.org/officeDocument/2006/relationships/image" Target="../media/image26.jpeg"/><Relationship Id="rId12" Type="http://schemas.openxmlformats.org/officeDocument/2006/relationships/image" Target="../media/image31.jpeg"/><Relationship Id="rId17" Type="http://schemas.openxmlformats.org/officeDocument/2006/relationships/image" Target="../media/image36.jpeg"/><Relationship Id="rId2" Type="http://schemas.openxmlformats.org/officeDocument/2006/relationships/image" Target="../media/image21.jpeg"/><Relationship Id="rId16" Type="http://schemas.openxmlformats.org/officeDocument/2006/relationships/image" Target="../media/image35.jpeg"/><Relationship Id="rId20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11" Type="http://schemas.openxmlformats.org/officeDocument/2006/relationships/image" Target="../media/image30.jpeg"/><Relationship Id="rId24" Type="http://schemas.openxmlformats.org/officeDocument/2006/relationships/hyperlink" Target="https://ovenapp.io/view/0VVHdS3IMRJgaXvVzSN7jJcL7PZzbwzg/UvB9L" TargetMode="External"/><Relationship Id="rId5" Type="http://schemas.openxmlformats.org/officeDocument/2006/relationships/image" Target="../media/image24.jpeg"/><Relationship Id="rId15" Type="http://schemas.openxmlformats.org/officeDocument/2006/relationships/image" Target="../media/image34.jpeg"/><Relationship Id="rId23" Type="http://schemas.openxmlformats.org/officeDocument/2006/relationships/image" Target="../media/image42.png"/><Relationship Id="rId10" Type="http://schemas.openxmlformats.org/officeDocument/2006/relationships/image" Target="../media/image29.jpeg"/><Relationship Id="rId19" Type="http://schemas.openxmlformats.org/officeDocument/2006/relationships/image" Target="../media/image38.jpeg"/><Relationship Id="rId4" Type="http://schemas.openxmlformats.org/officeDocument/2006/relationships/image" Target="../media/image23.jpeg"/><Relationship Id="rId9" Type="http://schemas.openxmlformats.org/officeDocument/2006/relationships/image" Target="../media/image28.jpeg"/><Relationship Id="rId14" Type="http://schemas.openxmlformats.org/officeDocument/2006/relationships/image" Target="../media/image33.jpeg"/><Relationship Id="rId22" Type="http://schemas.openxmlformats.org/officeDocument/2006/relationships/image" Target="../media/image4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10">
            <a:extLst>
              <a:ext uri="{FF2B5EF4-FFF2-40B4-BE49-F238E27FC236}">
                <a16:creationId xmlns:a16="http://schemas.microsoft.com/office/drawing/2014/main" id="{150267A7-C71B-41A9-9438-26211A239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1514475"/>
            <a:ext cx="38671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제목 1">
            <a:extLst>
              <a:ext uri="{FF2B5EF4-FFF2-40B4-BE49-F238E27FC236}">
                <a16:creationId xmlns:a16="http://schemas.microsoft.com/office/drawing/2014/main" id="{35475CD5-A45C-4427-8B38-8D29388FA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650" y="434975"/>
            <a:ext cx="2046288" cy="374650"/>
          </a:xfrm>
        </p:spPr>
        <p:txBody>
          <a:bodyPr/>
          <a:lstStyle/>
          <a:p>
            <a:pPr eaLnBrk="1" hangingPunct="1"/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2052" name="TextBox 12">
            <a:extLst>
              <a:ext uri="{FF2B5EF4-FFF2-40B4-BE49-F238E27FC236}">
                <a16:creationId xmlns:a16="http://schemas.microsoft.com/office/drawing/2014/main" id="{5EDF5E07-2D97-4D3A-BDD6-0A607D1BA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49B0618-BC8F-4C9F-A954-E8145C0DC921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CEA53E-C345-43DF-8243-BCE6BC82E450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TextBox 15">
            <a:extLst>
              <a:ext uri="{FF2B5EF4-FFF2-40B4-BE49-F238E27FC236}">
                <a16:creationId xmlns:a16="http://schemas.microsoft.com/office/drawing/2014/main" id="{A78F45A6-0D94-4939-9200-5B138C84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50" y="809625"/>
            <a:ext cx="52959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Team NEW CAP</a:t>
            </a:r>
            <a:endParaRPr kumimoji="0" lang="ko-KR" altLang="en-US" sz="6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56" name="TextBox 16">
            <a:extLst>
              <a:ext uri="{FF2B5EF4-FFF2-40B4-BE49-F238E27FC236}">
                <a16:creationId xmlns:a16="http://schemas.microsoft.com/office/drawing/2014/main" id="{EBCBDAC7-6693-486F-8602-8891BB1C2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5343525"/>
            <a:ext cx="2105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이승찬</a:t>
            </a:r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이정민</a:t>
            </a:r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>
            <a:extLst>
              <a:ext uri="{FF2B5EF4-FFF2-40B4-BE49-F238E27FC236}">
                <a16:creationId xmlns:a16="http://schemas.microsoft.com/office/drawing/2014/main" id="{7753CD3F-1996-4BFE-BC8B-140449F5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44D061-E15E-4295-903F-53AADD9C76C2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601D1D-47BF-4559-8514-43DF91DBA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100" y="2544377"/>
            <a:ext cx="93853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매일매일 하루에 농구 </a:t>
            </a:r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하기</a:t>
            </a: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학교에서 집에 갈 때</a:t>
            </a:r>
            <a:r>
              <a:rPr lang="en-US" altLang="ko-KR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농구공과 신발을 가지고 있고</a:t>
            </a:r>
            <a:r>
              <a:rPr lang="en-US" altLang="ko-KR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농구장    </a:t>
            </a:r>
            <a:endParaRPr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한쪽 코트가 비어 있을 때 농구 </a:t>
            </a:r>
            <a:r>
              <a:rPr lang="en-US" altLang="ko-KR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하기</a:t>
            </a:r>
            <a:endParaRPr lang="ko-KR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kumimoji="0" lang="ko-KR" altLang="en-US" sz="32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724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>
            <a:extLst>
              <a:ext uri="{FF2B5EF4-FFF2-40B4-BE49-F238E27FC236}">
                <a16:creationId xmlns:a16="http://schemas.microsoft.com/office/drawing/2014/main" id="{7753CD3F-1996-4BFE-BC8B-140449F5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44D061-E15E-4295-903F-53AADD9C76C2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601D1D-47BF-4559-8514-43DF91DBA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100" y="2544377"/>
            <a:ext cx="93853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매일매일 하루에 농구 </a:t>
            </a:r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하기</a:t>
            </a: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학교에서 집에 갈 때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농구공과 신발을 가지고 있고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농구장    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한쪽 코트가 비어 있을 때 농구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하기</a:t>
            </a:r>
            <a:endParaRPr lang="ko-KR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kumimoji="0" lang="ko-KR" altLang="en-US" sz="32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04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>
            <a:extLst>
              <a:ext uri="{FF2B5EF4-FFF2-40B4-BE49-F238E27FC236}">
                <a16:creationId xmlns:a16="http://schemas.microsoft.com/office/drawing/2014/main" id="{7753CD3F-1996-4BFE-BC8B-140449F5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44D061-E15E-4295-903F-53AADD9C76C2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601D1D-47BF-4559-8514-43DF91DBA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100" y="2544377"/>
            <a:ext cx="93853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매일매일 하루에 농구 </a:t>
            </a:r>
            <a:r>
              <a:rPr kumimoji="0" lang="en-US" altLang="ko-KR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하기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학교에서 집에 갈 때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농구공과 신발을 가지고 있고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농구장    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한쪽 코트가 비어 있을 때 농구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하기</a:t>
            </a:r>
            <a:endParaRPr lang="ko-KR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kumimoji="0" lang="ko-KR" altLang="en-US" sz="32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253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>
            <a:extLst>
              <a:ext uri="{FF2B5EF4-FFF2-40B4-BE49-F238E27FC236}">
                <a16:creationId xmlns:a16="http://schemas.microsoft.com/office/drawing/2014/main" id="{7753CD3F-1996-4BFE-BC8B-140449F5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44D061-E15E-4295-903F-53AADD9C76C2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래픽 4" descr="기차">
            <a:extLst>
              <a:ext uri="{FF2B5EF4-FFF2-40B4-BE49-F238E27FC236}">
                <a16:creationId xmlns:a16="http://schemas.microsoft.com/office/drawing/2014/main" id="{D62AA658-2959-4BA3-80C3-57F7D402B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67309" y="3428999"/>
            <a:ext cx="1241669" cy="1241669"/>
          </a:xfrm>
          <a:prstGeom prst="rect">
            <a:avLst/>
          </a:prstGeom>
        </p:spPr>
      </p:pic>
      <p:pic>
        <p:nvPicPr>
          <p:cNvPr id="9" name="그래픽 8" descr="버스">
            <a:extLst>
              <a:ext uri="{FF2B5EF4-FFF2-40B4-BE49-F238E27FC236}">
                <a16:creationId xmlns:a16="http://schemas.microsoft.com/office/drawing/2014/main" id="{9ED89063-E330-4DB3-966D-61F595F30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608977" y="3428999"/>
            <a:ext cx="1241669" cy="1241669"/>
          </a:xfrm>
          <a:prstGeom prst="rect">
            <a:avLst/>
          </a:prstGeom>
        </p:spPr>
      </p:pic>
      <p:pic>
        <p:nvPicPr>
          <p:cNvPr id="12" name="그래픽 11" descr="시계">
            <a:extLst>
              <a:ext uri="{FF2B5EF4-FFF2-40B4-BE49-F238E27FC236}">
                <a16:creationId xmlns:a16="http://schemas.microsoft.com/office/drawing/2014/main" id="{73AC29FD-279C-49B7-9E71-D05C50CF8F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988143" y="2187330"/>
            <a:ext cx="1241669" cy="124166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B2E16B-EE62-45A7-ADB4-3C204ACF7F95}"/>
              </a:ext>
            </a:extLst>
          </p:cNvPr>
          <p:cNvSpPr/>
          <p:nvPr/>
        </p:nvSpPr>
        <p:spPr>
          <a:xfrm>
            <a:off x="1225174" y="4832403"/>
            <a:ext cx="27676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통근 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/ 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통학 시간</a:t>
            </a:r>
            <a:endParaRPr lang="ko-KR" altLang="en-US" sz="3200" dirty="0"/>
          </a:p>
        </p:txBody>
      </p:sp>
      <p:pic>
        <p:nvPicPr>
          <p:cNvPr id="15" name="그래픽 14" descr="핀">
            <a:extLst>
              <a:ext uri="{FF2B5EF4-FFF2-40B4-BE49-F238E27FC236}">
                <a16:creationId xmlns:a16="http://schemas.microsoft.com/office/drawing/2014/main" id="{4CF08FE2-EE9F-41F4-803E-FD10BCAC6D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770202" y="3428999"/>
            <a:ext cx="1241669" cy="1241669"/>
          </a:xfrm>
          <a:prstGeom prst="rect">
            <a:avLst/>
          </a:prstGeom>
        </p:spPr>
      </p:pic>
      <p:pic>
        <p:nvPicPr>
          <p:cNvPr id="19" name="그래픽 18" descr="음성">
            <a:extLst>
              <a:ext uri="{FF2B5EF4-FFF2-40B4-BE49-F238E27FC236}">
                <a16:creationId xmlns:a16="http://schemas.microsoft.com/office/drawing/2014/main" id="{E0A1BAA3-D833-4DE9-A8CB-C24636DB6E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011871" y="3428999"/>
            <a:ext cx="1241669" cy="1241669"/>
          </a:xfrm>
          <a:prstGeom prst="rect">
            <a:avLst/>
          </a:prstGeom>
        </p:spPr>
      </p:pic>
      <p:pic>
        <p:nvPicPr>
          <p:cNvPr id="21" name="그래픽 20" descr="혼란스러운 사람">
            <a:extLst>
              <a:ext uri="{FF2B5EF4-FFF2-40B4-BE49-F238E27FC236}">
                <a16:creationId xmlns:a16="http://schemas.microsoft.com/office/drawing/2014/main" id="{BC164010-89AB-4275-BEC3-8EC8B21A76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391036" y="2187330"/>
            <a:ext cx="1241668" cy="124166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B4A729-62C7-4DEF-A0AA-517E64ED274E}"/>
              </a:ext>
            </a:extLst>
          </p:cNvPr>
          <p:cNvSpPr/>
          <p:nvPr/>
        </p:nvSpPr>
        <p:spPr>
          <a:xfrm>
            <a:off x="4372927" y="4832403"/>
            <a:ext cx="32778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행동 가능 여부 판단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3" name="그래픽 22" descr="클립보드">
            <a:extLst>
              <a:ext uri="{FF2B5EF4-FFF2-40B4-BE49-F238E27FC236}">
                <a16:creationId xmlns:a16="http://schemas.microsoft.com/office/drawing/2014/main" id="{E9452971-1E22-4771-AF1C-C3140817D3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9399708" y="3428996"/>
            <a:ext cx="1241647" cy="1241647"/>
          </a:xfrm>
          <a:prstGeom prst="rect">
            <a:avLst/>
          </a:prstGeom>
        </p:spPr>
      </p:pic>
      <p:pic>
        <p:nvPicPr>
          <p:cNvPr id="25" name="그래픽 24" descr="상향 추세">
            <a:extLst>
              <a:ext uri="{FF2B5EF4-FFF2-40B4-BE49-F238E27FC236}">
                <a16:creationId xmlns:a16="http://schemas.microsoft.com/office/drawing/2014/main" id="{86C4EBD7-EAC6-4806-BD09-4524741FAB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8173095" y="3428997"/>
            <a:ext cx="1241647" cy="1241647"/>
          </a:xfrm>
          <a:prstGeom prst="rect">
            <a:avLst/>
          </a:prstGeom>
        </p:spPr>
      </p:pic>
      <p:pic>
        <p:nvPicPr>
          <p:cNvPr id="28" name="그래픽 27" descr="알람 시계">
            <a:extLst>
              <a:ext uri="{FF2B5EF4-FFF2-40B4-BE49-F238E27FC236}">
                <a16:creationId xmlns:a16="http://schemas.microsoft.com/office/drawing/2014/main" id="{2C4ADEAB-ABE5-4F68-AC90-580E4BFFDBF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8786401" y="2187352"/>
            <a:ext cx="1241647" cy="124164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875AFD-6297-4864-B021-78C62028C957}"/>
              </a:ext>
            </a:extLst>
          </p:cNvPr>
          <p:cNvSpPr/>
          <p:nvPr/>
        </p:nvSpPr>
        <p:spPr>
          <a:xfrm>
            <a:off x="7858903" y="4832402"/>
            <a:ext cx="3111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습관 형성정도 측정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65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>
            <a:extLst>
              <a:ext uri="{FF2B5EF4-FFF2-40B4-BE49-F238E27FC236}">
                <a16:creationId xmlns:a16="http://schemas.microsoft.com/office/drawing/2014/main" id="{7753CD3F-1996-4BFE-BC8B-140449F5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44D061-E15E-4295-903F-53AADD9C76C2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래픽 4" descr="기차">
            <a:extLst>
              <a:ext uri="{FF2B5EF4-FFF2-40B4-BE49-F238E27FC236}">
                <a16:creationId xmlns:a16="http://schemas.microsoft.com/office/drawing/2014/main" id="{D62AA658-2959-4BA3-80C3-57F7D402B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67309" y="3428999"/>
            <a:ext cx="1241669" cy="1241669"/>
          </a:xfrm>
          <a:prstGeom prst="rect">
            <a:avLst/>
          </a:prstGeom>
        </p:spPr>
      </p:pic>
      <p:pic>
        <p:nvPicPr>
          <p:cNvPr id="9" name="그래픽 8" descr="버스">
            <a:extLst>
              <a:ext uri="{FF2B5EF4-FFF2-40B4-BE49-F238E27FC236}">
                <a16:creationId xmlns:a16="http://schemas.microsoft.com/office/drawing/2014/main" id="{9ED89063-E330-4DB3-966D-61F595F30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608977" y="3428999"/>
            <a:ext cx="1241669" cy="1241669"/>
          </a:xfrm>
          <a:prstGeom prst="rect">
            <a:avLst/>
          </a:prstGeom>
        </p:spPr>
      </p:pic>
      <p:pic>
        <p:nvPicPr>
          <p:cNvPr id="12" name="그래픽 11" descr="시계">
            <a:extLst>
              <a:ext uri="{FF2B5EF4-FFF2-40B4-BE49-F238E27FC236}">
                <a16:creationId xmlns:a16="http://schemas.microsoft.com/office/drawing/2014/main" id="{73AC29FD-279C-49B7-9E71-D05C50CF8F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988143" y="2187330"/>
            <a:ext cx="1241669" cy="124166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B2E16B-EE62-45A7-ADB4-3C204ACF7F95}"/>
              </a:ext>
            </a:extLst>
          </p:cNvPr>
          <p:cNvSpPr/>
          <p:nvPr/>
        </p:nvSpPr>
        <p:spPr>
          <a:xfrm>
            <a:off x="1225174" y="4832403"/>
            <a:ext cx="27676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통근 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/ 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통학 시간</a:t>
            </a:r>
            <a:endParaRPr lang="ko-KR" altLang="en-US" sz="3200" dirty="0"/>
          </a:p>
        </p:txBody>
      </p:sp>
      <p:pic>
        <p:nvPicPr>
          <p:cNvPr id="15" name="그래픽 14" descr="핀">
            <a:extLst>
              <a:ext uri="{FF2B5EF4-FFF2-40B4-BE49-F238E27FC236}">
                <a16:creationId xmlns:a16="http://schemas.microsoft.com/office/drawing/2014/main" id="{4CF08FE2-EE9F-41F4-803E-FD10BCAC6D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774157" y="3429000"/>
            <a:ext cx="1241669" cy="1241669"/>
          </a:xfrm>
          <a:prstGeom prst="rect">
            <a:avLst/>
          </a:prstGeom>
        </p:spPr>
      </p:pic>
      <p:pic>
        <p:nvPicPr>
          <p:cNvPr id="19" name="그래픽 18" descr="음성">
            <a:extLst>
              <a:ext uri="{FF2B5EF4-FFF2-40B4-BE49-F238E27FC236}">
                <a16:creationId xmlns:a16="http://schemas.microsoft.com/office/drawing/2014/main" id="{E0A1BAA3-D833-4DE9-A8CB-C24636DB6E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015826" y="3429000"/>
            <a:ext cx="1241669" cy="1241669"/>
          </a:xfrm>
          <a:prstGeom prst="rect">
            <a:avLst/>
          </a:prstGeom>
        </p:spPr>
      </p:pic>
      <p:pic>
        <p:nvPicPr>
          <p:cNvPr id="21" name="그래픽 20" descr="혼란스러운 사람">
            <a:extLst>
              <a:ext uri="{FF2B5EF4-FFF2-40B4-BE49-F238E27FC236}">
                <a16:creationId xmlns:a16="http://schemas.microsoft.com/office/drawing/2014/main" id="{BC164010-89AB-4275-BEC3-8EC8B21A76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394991" y="2187331"/>
            <a:ext cx="1241668" cy="124166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B4A729-62C7-4DEF-A0AA-517E64ED274E}"/>
              </a:ext>
            </a:extLst>
          </p:cNvPr>
          <p:cNvSpPr/>
          <p:nvPr/>
        </p:nvSpPr>
        <p:spPr>
          <a:xfrm>
            <a:off x="4376882" y="4832404"/>
            <a:ext cx="32778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행동 가능 여부 판단</a:t>
            </a:r>
            <a:endParaRPr lang="ko-KR" altLang="en-US" sz="3200" dirty="0"/>
          </a:p>
        </p:txBody>
      </p:sp>
      <p:pic>
        <p:nvPicPr>
          <p:cNvPr id="23" name="그래픽 22" descr="클립보드">
            <a:extLst>
              <a:ext uri="{FF2B5EF4-FFF2-40B4-BE49-F238E27FC236}">
                <a16:creationId xmlns:a16="http://schemas.microsoft.com/office/drawing/2014/main" id="{E9452971-1E22-4771-AF1C-C3140817D3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9399708" y="3428996"/>
            <a:ext cx="1241647" cy="1241647"/>
          </a:xfrm>
          <a:prstGeom prst="rect">
            <a:avLst/>
          </a:prstGeom>
        </p:spPr>
      </p:pic>
      <p:pic>
        <p:nvPicPr>
          <p:cNvPr id="25" name="그래픽 24" descr="상향 추세">
            <a:extLst>
              <a:ext uri="{FF2B5EF4-FFF2-40B4-BE49-F238E27FC236}">
                <a16:creationId xmlns:a16="http://schemas.microsoft.com/office/drawing/2014/main" id="{86C4EBD7-EAC6-4806-BD09-4524741FAB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8173095" y="3428997"/>
            <a:ext cx="1241647" cy="1241647"/>
          </a:xfrm>
          <a:prstGeom prst="rect">
            <a:avLst/>
          </a:prstGeom>
        </p:spPr>
      </p:pic>
      <p:pic>
        <p:nvPicPr>
          <p:cNvPr id="28" name="그래픽 27" descr="알람 시계">
            <a:extLst>
              <a:ext uri="{FF2B5EF4-FFF2-40B4-BE49-F238E27FC236}">
                <a16:creationId xmlns:a16="http://schemas.microsoft.com/office/drawing/2014/main" id="{2C4ADEAB-ABE5-4F68-AC90-580E4BFFDBF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8786401" y="2187352"/>
            <a:ext cx="1241647" cy="124164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F27F58-D82F-48FB-9E6F-FD4A78302A2C}"/>
              </a:ext>
            </a:extLst>
          </p:cNvPr>
          <p:cNvSpPr/>
          <p:nvPr/>
        </p:nvSpPr>
        <p:spPr>
          <a:xfrm>
            <a:off x="7858903" y="4832402"/>
            <a:ext cx="3111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습관 형성정도 측정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88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>
            <a:extLst>
              <a:ext uri="{FF2B5EF4-FFF2-40B4-BE49-F238E27FC236}">
                <a16:creationId xmlns:a16="http://schemas.microsoft.com/office/drawing/2014/main" id="{7753CD3F-1996-4BFE-BC8B-140449F5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44D061-E15E-4295-903F-53AADD9C76C2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래픽 4" descr="기차">
            <a:extLst>
              <a:ext uri="{FF2B5EF4-FFF2-40B4-BE49-F238E27FC236}">
                <a16:creationId xmlns:a16="http://schemas.microsoft.com/office/drawing/2014/main" id="{D62AA658-2959-4BA3-80C3-57F7D402B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67309" y="3428999"/>
            <a:ext cx="1241669" cy="1241669"/>
          </a:xfrm>
          <a:prstGeom prst="rect">
            <a:avLst/>
          </a:prstGeom>
        </p:spPr>
      </p:pic>
      <p:pic>
        <p:nvPicPr>
          <p:cNvPr id="9" name="그래픽 8" descr="버스">
            <a:extLst>
              <a:ext uri="{FF2B5EF4-FFF2-40B4-BE49-F238E27FC236}">
                <a16:creationId xmlns:a16="http://schemas.microsoft.com/office/drawing/2014/main" id="{9ED89063-E330-4DB3-966D-61F595F30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608977" y="3428999"/>
            <a:ext cx="1241669" cy="1241669"/>
          </a:xfrm>
          <a:prstGeom prst="rect">
            <a:avLst/>
          </a:prstGeom>
        </p:spPr>
      </p:pic>
      <p:pic>
        <p:nvPicPr>
          <p:cNvPr id="12" name="그래픽 11" descr="시계">
            <a:extLst>
              <a:ext uri="{FF2B5EF4-FFF2-40B4-BE49-F238E27FC236}">
                <a16:creationId xmlns:a16="http://schemas.microsoft.com/office/drawing/2014/main" id="{73AC29FD-279C-49B7-9E71-D05C50CF8F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988143" y="2187330"/>
            <a:ext cx="1241669" cy="124166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B2E16B-EE62-45A7-ADB4-3C204ACF7F95}"/>
              </a:ext>
            </a:extLst>
          </p:cNvPr>
          <p:cNvSpPr/>
          <p:nvPr/>
        </p:nvSpPr>
        <p:spPr>
          <a:xfrm>
            <a:off x="1225174" y="4832403"/>
            <a:ext cx="27676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통근 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/ 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통학 시간</a:t>
            </a:r>
            <a:endParaRPr lang="ko-KR" altLang="en-US" sz="3200" dirty="0"/>
          </a:p>
        </p:txBody>
      </p:sp>
      <p:pic>
        <p:nvPicPr>
          <p:cNvPr id="15" name="그래픽 14" descr="핀">
            <a:extLst>
              <a:ext uri="{FF2B5EF4-FFF2-40B4-BE49-F238E27FC236}">
                <a16:creationId xmlns:a16="http://schemas.microsoft.com/office/drawing/2014/main" id="{4CF08FE2-EE9F-41F4-803E-FD10BCAC6D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769788" y="3428997"/>
            <a:ext cx="1241669" cy="1241669"/>
          </a:xfrm>
          <a:prstGeom prst="rect">
            <a:avLst/>
          </a:prstGeom>
        </p:spPr>
      </p:pic>
      <p:pic>
        <p:nvPicPr>
          <p:cNvPr id="19" name="그래픽 18" descr="음성">
            <a:extLst>
              <a:ext uri="{FF2B5EF4-FFF2-40B4-BE49-F238E27FC236}">
                <a16:creationId xmlns:a16="http://schemas.microsoft.com/office/drawing/2014/main" id="{E0A1BAA3-D833-4DE9-A8CB-C24636DB6E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011457" y="3428997"/>
            <a:ext cx="1241669" cy="1241669"/>
          </a:xfrm>
          <a:prstGeom prst="rect">
            <a:avLst/>
          </a:prstGeom>
        </p:spPr>
      </p:pic>
      <p:pic>
        <p:nvPicPr>
          <p:cNvPr id="21" name="그래픽 20" descr="혼란스러운 사람">
            <a:extLst>
              <a:ext uri="{FF2B5EF4-FFF2-40B4-BE49-F238E27FC236}">
                <a16:creationId xmlns:a16="http://schemas.microsoft.com/office/drawing/2014/main" id="{BC164010-89AB-4275-BEC3-8EC8B21A76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390622" y="2187328"/>
            <a:ext cx="1241668" cy="124166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B4A729-62C7-4DEF-A0AA-517E64ED274E}"/>
              </a:ext>
            </a:extLst>
          </p:cNvPr>
          <p:cNvSpPr/>
          <p:nvPr/>
        </p:nvSpPr>
        <p:spPr>
          <a:xfrm>
            <a:off x="4372513" y="4832401"/>
            <a:ext cx="32778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행동 가능 여부 판단</a:t>
            </a:r>
            <a:endParaRPr lang="ko-KR" altLang="en-US" sz="3200" dirty="0"/>
          </a:p>
        </p:txBody>
      </p:sp>
      <p:pic>
        <p:nvPicPr>
          <p:cNvPr id="23" name="그래픽 22" descr="클립보드">
            <a:extLst>
              <a:ext uri="{FF2B5EF4-FFF2-40B4-BE49-F238E27FC236}">
                <a16:creationId xmlns:a16="http://schemas.microsoft.com/office/drawing/2014/main" id="{E9452971-1E22-4771-AF1C-C3140817D3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9399708" y="3428996"/>
            <a:ext cx="1241647" cy="1241647"/>
          </a:xfrm>
          <a:prstGeom prst="rect">
            <a:avLst/>
          </a:prstGeom>
        </p:spPr>
      </p:pic>
      <p:pic>
        <p:nvPicPr>
          <p:cNvPr id="25" name="그래픽 24" descr="상향 추세">
            <a:extLst>
              <a:ext uri="{FF2B5EF4-FFF2-40B4-BE49-F238E27FC236}">
                <a16:creationId xmlns:a16="http://schemas.microsoft.com/office/drawing/2014/main" id="{86C4EBD7-EAC6-4806-BD09-4524741FAB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8173095" y="3428997"/>
            <a:ext cx="1241647" cy="1241647"/>
          </a:xfrm>
          <a:prstGeom prst="rect">
            <a:avLst/>
          </a:prstGeom>
        </p:spPr>
      </p:pic>
      <p:pic>
        <p:nvPicPr>
          <p:cNvPr id="28" name="그래픽 27" descr="알람 시계">
            <a:extLst>
              <a:ext uri="{FF2B5EF4-FFF2-40B4-BE49-F238E27FC236}">
                <a16:creationId xmlns:a16="http://schemas.microsoft.com/office/drawing/2014/main" id="{2C4ADEAB-ABE5-4F68-AC90-580E4BFFDBF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8786401" y="2187352"/>
            <a:ext cx="1241647" cy="1241647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3E7BE11D-F8EF-41DE-A86A-C02A3C289120}"/>
              </a:ext>
            </a:extLst>
          </p:cNvPr>
          <p:cNvSpPr/>
          <p:nvPr/>
        </p:nvSpPr>
        <p:spPr>
          <a:xfrm>
            <a:off x="7858903" y="4832402"/>
            <a:ext cx="3111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습관 형성정도 측정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39851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>
            <a:extLst>
              <a:ext uri="{FF2B5EF4-FFF2-40B4-BE49-F238E27FC236}">
                <a16:creationId xmlns:a16="http://schemas.microsoft.com/office/drawing/2014/main" id="{7753CD3F-1996-4BFE-BC8B-140449F5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44D061-E15E-4295-903F-53AADD9C76C2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6D7C90-4999-4263-801B-2F7331A76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027" y="1659285"/>
            <a:ext cx="494569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AutoNum type="arabicPeriod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 계획 조정 필요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어플이 도움이 되는 이유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멘토님의 피드백</a:t>
            </a:r>
          </a:p>
        </p:txBody>
      </p:sp>
    </p:spTree>
    <p:extLst>
      <p:ext uri="{BB962C8B-B14F-4D97-AF65-F5344CB8AC3E}">
        <p14:creationId xmlns:p14="http://schemas.microsoft.com/office/powerpoint/2010/main" val="3308162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>
            <a:extLst>
              <a:ext uri="{FF2B5EF4-FFF2-40B4-BE49-F238E27FC236}">
                <a16:creationId xmlns:a16="http://schemas.microsoft.com/office/drawing/2014/main" id="{7753CD3F-1996-4BFE-BC8B-140449F5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44D061-E15E-4295-903F-53AADD9C76C2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F35B2D-C59B-46A4-B16E-B52F3FD42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47" b="20959"/>
          <a:stretch/>
        </p:blipFill>
        <p:spPr>
          <a:xfrm>
            <a:off x="3590374" y="1811494"/>
            <a:ext cx="4315292" cy="4564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990E8A-B488-4A70-82EB-18BD097CD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3.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 멘토님의 피드백</a:t>
            </a:r>
          </a:p>
        </p:txBody>
      </p:sp>
    </p:spTree>
    <p:extLst>
      <p:ext uri="{BB962C8B-B14F-4D97-AF65-F5344CB8AC3E}">
        <p14:creationId xmlns:p14="http://schemas.microsoft.com/office/powerpoint/2010/main" val="3914722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D98E5-7D72-48AB-B5BD-13A1DEC62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4494" y="2921168"/>
            <a:ext cx="63230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kumimoji="0"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 및 계획</a:t>
            </a:r>
          </a:p>
        </p:txBody>
      </p:sp>
      <p:sp>
        <p:nvSpPr>
          <p:cNvPr id="4099" name="TextBox 5">
            <a:extLst>
              <a:ext uri="{FF2B5EF4-FFF2-40B4-BE49-F238E27FC236}">
                <a16:creationId xmlns:a16="http://schemas.microsoft.com/office/drawing/2014/main" id="{15A2F21E-B4E2-47F1-ADD5-E87082C6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750C13-91AC-434C-9F6C-15C94BEA70DB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3263A42-38FA-4E7D-9FD6-31145A897946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제목 1">
            <a:extLst>
              <a:ext uri="{FF2B5EF4-FFF2-40B4-BE49-F238E27FC236}">
                <a16:creationId xmlns:a16="http://schemas.microsoft.com/office/drawing/2014/main" id="{B110A191-A594-43ED-81D6-772EBD7EBF6D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</p:spTree>
    <p:extLst>
      <p:ext uri="{BB962C8B-B14F-4D97-AF65-F5344CB8AC3E}">
        <p14:creationId xmlns:p14="http://schemas.microsoft.com/office/powerpoint/2010/main" val="264796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5">
            <a:extLst>
              <a:ext uri="{FF2B5EF4-FFF2-40B4-BE49-F238E27FC236}">
                <a16:creationId xmlns:a16="http://schemas.microsoft.com/office/drawing/2014/main" id="{15A2F21E-B4E2-47F1-ADD5-E87082C6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750C13-91AC-434C-9F6C-15C94BEA70DB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3263A42-38FA-4E7D-9FD6-31145A897946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제목 1">
            <a:extLst>
              <a:ext uri="{FF2B5EF4-FFF2-40B4-BE49-F238E27FC236}">
                <a16:creationId xmlns:a16="http://schemas.microsoft.com/office/drawing/2014/main" id="{B110A191-A594-43ED-81D6-772EBD7EBF6D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EF6F52-6E89-4F0A-A1C4-62375DE1D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332" y="1930782"/>
            <a:ext cx="9186985" cy="29964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E1D3A8-DEA7-49CA-BFDC-5B49F4C0E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587" y="1121795"/>
            <a:ext cx="63230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 </a:t>
            </a: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계획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58DBD0-6275-4275-B919-8FFFF99F855A}"/>
              </a:ext>
            </a:extLst>
          </p:cNvPr>
          <p:cNvSpPr/>
          <p:nvPr/>
        </p:nvSpPr>
        <p:spPr>
          <a:xfrm>
            <a:off x="6223000" y="2127250"/>
            <a:ext cx="393700" cy="27622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1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CAD831-D53F-4493-9AD0-44F2AD807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794" y="1422184"/>
            <a:ext cx="43449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Feed Back</a:t>
            </a:r>
            <a:endParaRPr kumimoji="0"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75" name="TextBox 5">
            <a:extLst>
              <a:ext uri="{FF2B5EF4-FFF2-40B4-BE49-F238E27FC236}">
                <a16:creationId xmlns:a16="http://schemas.microsoft.com/office/drawing/2014/main" id="{8BB7355B-2731-40CD-9491-8ADC1E939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E263A0-8DED-406E-BCCD-68A431066F7A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25660A0-A2E5-47DA-A4A0-93B438D4FFD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제목 1">
            <a:extLst>
              <a:ext uri="{FF2B5EF4-FFF2-40B4-BE49-F238E27FC236}">
                <a16:creationId xmlns:a16="http://schemas.microsoft.com/office/drawing/2014/main" id="{5A6B6A4E-22CB-4A2C-97E3-E15CDA3FAC66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6A3FD3-EBD4-44FC-A406-8B3D958A2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794" y="4433671"/>
            <a:ext cx="63833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kumimoji="0"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8B5AF-EC55-44CF-A3CD-9F442DF28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980" y="2928721"/>
            <a:ext cx="765621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kumimoji="0"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 및 계획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B37E64-0309-4477-A0CB-015F97441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40" y="1736568"/>
            <a:ext cx="9673091" cy="4311807"/>
          </a:xfrm>
          <a:prstGeom prst="rect">
            <a:avLst/>
          </a:prstGeom>
        </p:spPr>
      </p:pic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59B4E8-8583-4F2C-9959-EEAEB3AD1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AutoNum type="arabicPeriod"/>
            </a:pP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 이승찬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E6907-4E18-4CC7-8AA7-B7A3B44DE2F9}"/>
              </a:ext>
            </a:extLst>
          </p:cNvPr>
          <p:cNvSpPr/>
          <p:nvPr/>
        </p:nvSpPr>
        <p:spPr>
          <a:xfrm>
            <a:off x="6736586" y="1900032"/>
            <a:ext cx="376178" cy="41894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235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64246E81-3508-459E-9BB1-9AD685419A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88" y="1695420"/>
            <a:ext cx="944100" cy="1573500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077DF131-204D-4A3E-AEC0-F76479760E2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25" y="1695423"/>
            <a:ext cx="944099" cy="1573497"/>
          </a:xfrm>
          <a:prstGeom prst="rect">
            <a:avLst/>
          </a:prstGeom>
        </p:spPr>
      </p:pic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F3CEA14A-ED8D-4359-8337-673B05076B4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61" y="1695420"/>
            <a:ext cx="944099" cy="15734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1D9312-C4C2-4C57-8DF5-5A1A6383BCC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1" y="1695420"/>
            <a:ext cx="944100" cy="1573500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25250F60-D52A-4236-8EC1-007416B4B6F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074" y="1695420"/>
            <a:ext cx="944100" cy="1573500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7D37030D-3F78-4624-B107-8AAFB68C8F7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833" y="1695420"/>
            <a:ext cx="944100" cy="1573500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CB790090-E7E8-4DA5-B32C-81BC7A68680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524" y="1695420"/>
            <a:ext cx="944100" cy="1573500"/>
          </a:xfrm>
          <a:prstGeom prst="rect">
            <a:avLst/>
          </a:prstGeom>
        </p:spPr>
      </p:pic>
      <p:pic>
        <p:nvPicPr>
          <p:cNvPr id="21" name="그림 20" descr="스크린샷이(가) 표시된 사진&#10;&#10;자동 생성된 설명">
            <a:extLst>
              <a:ext uri="{FF2B5EF4-FFF2-40B4-BE49-F238E27FC236}">
                <a16:creationId xmlns:a16="http://schemas.microsoft.com/office/drawing/2014/main" id="{49B7027D-9320-4092-8718-BD34F8D7973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047" y="1695420"/>
            <a:ext cx="944100" cy="15735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02C155F-11B1-4439-A58D-1C675990EDF3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093" y="1695419"/>
            <a:ext cx="944100" cy="157350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496494E-CAA8-49AB-B031-77E82E6BDD0B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1" y="3369884"/>
            <a:ext cx="944100" cy="157350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68A0E897-7ED1-4DC6-918E-330987FD0667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570" y="1695420"/>
            <a:ext cx="944100" cy="1573500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1A995300-D484-4052-AC96-63B02CAC5CCB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59" y="3369883"/>
            <a:ext cx="944101" cy="1573501"/>
          </a:xfrm>
          <a:prstGeom prst="rect">
            <a:avLst/>
          </a:prstGeom>
        </p:spPr>
      </p:pic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11EC1E33-4112-40C7-BCC2-053BA02534F0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23" y="3369884"/>
            <a:ext cx="944101" cy="1573501"/>
          </a:xfrm>
          <a:prstGeom prst="rect">
            <a:avLst/>
          </a:prstGeom>
        </p:spPr>
      </p:pic>
      <p:pic>
        <p:nvPicPr>
          <p:cNvPr id="27" name="그림 26" descr="스크린샷이(가) 표시된 사진&#10;&#10;자동 생성된 설명">
            <a:extLst>
              <a:ext uri="{FF2B5EF4-FFF2-40B4-BE49-F238E27FC236}">
                <a16:creationId xmlns:a16="http://schemas.microsoft.com/office/drawing/2014/main" id="{5E05E5DD-A6E8-4AF0-B45A-72A7EEEFC798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832" y="3369882"/>
            <a:ext cx="944101" cy="1573501"/>
          </a:xfrm>
          <a:prstGeom prst="rect">
            <a:avLst/>
          </a:prstGeom>
        </p:spPr>
      </p:pic>
      <p:pic>
        <p:nvPicPr>
          <p:cNvPr id="29" name="그림 28" descr="스크린샷이(가) 표시된 사진&#10;&#10;자동 생성된 설명">
            <a:extLst>
              <a:ext uri="{FF2B5EF4-FFF2-40B4-BE49-F238E27FC236}">
                <a16:creationId xmlns:a16="http://schemas.microsoft.com/office/drawing/2014/main" id="{811D4FA2-D7BE-49B3-A2A7-6D69546BF1E6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073" y="3369883"/>
            <a:ext cx="944101" cy="1573501"/>
          </a:xfrm>
          <a:prstGeom prst="rect">
            <a:avLst/>
          </a:prstGeom>
        </p:spPr>
      </p:pic>
      <p:pic>
        <p:nvPicPr>
          <p:cNvPr id="31" name="그림 30" descr="스크린샷이(가) 표시된 사진&#10;&#10;자동 생성된 설명">
            <a:extLst>
              <a:ext uri="{FF2B5EF4-FFF2-40B4-BE49-F238E27FC236}">
                <a16:creationId xmlns:a16="http://schemas.microsoft.com/office/drawing/2014/main" id="{45A598C0-0E1B-404E-BF39-59DDDA655932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09" y="3369884"/>
            <a:ext cx="944100" cy="1573500"/>
          </a:xfrm>
          <a:prstGeom prst="rect">
            <a:avLst/>
          </a:prstGeom>
        </p:spPr>
      </p:pic>
      <p:pic>
        <p:nvPicPr>
          <p:cNvPr id="9217" name="그림 9216">
            <a:extLst>
              <a:ext uri="{FF2B5EF4-FFF2-40B4-BE49-F238E27FC236}">
                <a16:creationId xmlns:a16="http://schemas.microsoft.com/office/drawing/2014/main" id="{0253C9AE-A371-403A-899B-5C2C1EFA3AF5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407" y="3369882"/>
            <a:ext cx="901610" cy="2246512"/>
          </a:xfrm>
          <a:prstGeom prst="rect">
            <a:avLst/>
          </a:prstGeom>
        </p:spPr>
      </p:pic>
      <p:pic>
        <p:nvPicPr>
          <p:cNvPr id="9220" name="그림 9219" descr="스크린샷이(가) 표시된 사진&#10;&#10;자동 생성된 설명">
            <a:extLst>
              <a:ext uri="{FF2B5EF4-FFF2-40B4-BE49-F238E27FC236}">
                <a16:creationId xmlns:a16="http://schemas.microsoft.com/office/drawing/2014/main" id="{4FD9FC43-A0EB-4527-8C57-6E9B2D9C8275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590" y="3369882"/>
            <a:ext cx="995515" cy="1659192"/>
          </a:xfrm>
          <a:prstGeom prst="rect">
            <a:avLst/>
          </a:prstGeom>
        </p:spPr>
      </p:pic>
      <p:pic>
        <p:nvPicPr>
          <p:cNvPr id="9224" name="그림 9223" descr="스크린샷이(가) 표시된 사진&#10;&#10;자동 생성된 설명">
            <a:extLst>
              <a:ext uri="{FF2B5EF4-FFF2-40B4-BE49-F238E27FC236}">
                <a16:creationId xmlns:a16="http://schemas.microsoft.com/office/drawing/2014/main" id="{7E982B78-6F3D-4ED1-A6AC-70D5B7FF5378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348" y="3369882"/>
            <a:ext cx="959845" cy="1599742"/>
          </a:xfrm>
          <a:prstGeom prst="rect">
            <a:avLst/>
          </a:prstGeom>
        </p:spPr>
      </p:pic>
      <p:pic>
        <p:nvPicPr>
          <p:cNvPr id="9226" name="그림 9225" descr="스크린샷이(가) 표시된 사진&#10;&#10;자동 생성된 설명">
            <a:extLst>
              <a:ext uri="{FF2B5EF4-FFF2-40B4-BE49-F238E27FC236}">
                <a16:creationId xmlns:a16="http://schemas.microsoft.com/office/drawing/2014/main" id="{3958B66D-A16C-41B7-8736-7B113EBBA105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072" y="5029074"/>
            <a:ext cx="944101" cy="1573502"/>
          </a:xfrm>
          <a:prstGeom prst="rect">
            <a:avLst/>
          </a:prstGeom>
        </p:spPr>
      </p:pic>
      <p:pic>
        <p:nvPicPr>
          <p:cNvPr id="9228" name="그림 9227" descr="스크린샷이(가) 표시된 사진&#10;&#10;자동 생성된 설명">
            <a:extLst>
              <a:ext uri="{FF2B5EF4-FFF2-40B4-BE49-F238E27FC236}">
                <a16:creationId xmlns:a16="http://schemas.microsoft.com/office/drawing/2014/main" id="{1BD90ECF-BEE0-494A-81B1-611A5ABE186F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67" y="4987406"/>
            <a:ext cx="944099" cy="1573499"/>
          </a:xfrm>
          <a:prstGeom prst="rect">
            <a:avLst/>
          </a:prstGeom>
        </p:spPr>
      </p:pic>
      <p:pic>
        <p:nvPicPr>
          <p:cNvPr id="9230" name="그림 9229" descr="스크린샷이(가) 표시된 사진&#10;&#10;자동 생성된 설명">
            <a:extLst>
              <a:ext uri="{FF2B5EF4-FFF2-40B4-BE49-F238E27FC236}">
                <a16:creationId xmlns:a16="http://schemas.microsoft.com/office/drawing/2014/main" id="{B345A921-8E45-4119-851B-DBC0C94F25F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58" y="4988674"/>
            <a:ext cx="944101" cy="1573502"/>
          </a:xfrm>
          <a:prstGeom prst="rect">
            <a:avLst/>
          </a:prstGeom>
        </p:spPr>
      </p:pic>
      <p:pic>
        <p:nvPicPr>
          <p:cNvPr id="9232" name="그림 9231" descr="스크린샷이(가) 표시된 사진&#10;&#10;자동 생성된 설명">
            <a:extLst>
              <a:ext uri="{FF2B5EF4-FFF2-40B4-BE49-F238E27FC236}">
                <a16:creationId xmlns:a16="http://schemas.microsoft.com/office/drawing/2014/main" id="{FC700FB9-1445-42E4-AB36-99F3FB605A2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4988674"/>
            <a:ext cx="944101" cy="1573502"/>
          </a:xfrm>
          <a:prstGeom prst="rect">
            <a:avLst/>
          </a:prstGeom>
        </p:spPr>
      </p:pic>
      <p:pic>
        <p:nvPicPr>
          <p:cNvPr id="9234" name="그림 9233" descr="스크린샷이(가) 표시된 사진&#10;&#10;자동 생성된 설명">
            <a:extLst>
              <a:ext uri="{FF2B5EF4-FFF2-40B4-BE49-F238E27FC236}">
                <a16:creationId xmlns:a16="http://schemas.microsoft.com/office/drawing/2014/main" id="{142E1C90-E3BF-4B04-9652-C0B23BD9A6B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59" y="4987403"/>
            <a:ext cx="944101" cy="1573502"/>
          </a:xfrm>
          <a:prstGeom prst="rect">
            <a:avLst/>
          </a:prstGeom>
        </p:spPr>
      </p:pic>
      <p:pic>
        <p:nvPicPr>
          <p:cNvPr id="9236" name="그림 9235" descr="스크린샷이(가) 표시된 사진&#10;&#10;자동 생성된 설명">
            <a:extLst>
              <a:ext uri="{FF2B5EF4-FFF2-40B4-BE49-F238E27FC236}">
                <a16:creationId xmlns:a16="http://schemas.microsoft.com/office/drawing/2014/main" id="{A3C771BB-F1BE-47E8-AA62-737C2D080945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620" y="3369882"/>
            <a:ext cx="944100" cy="1573500"/>
          </a:xfrm>
          <a:prstGeom prst="rect">
            <a:avLst/>
          </a:prstGeom>
        </p:spPr>
      </p:pic>
      <p:sp>
        <p:nvSpPr>
          <p:cNvPr id="9237" name="직사각형 9236">
            <a:extLst>
              <a:ext uri="{FF2B5EF4-FFF2-40B4-BE49-F238E27FC236}">
                <a16:creationId xmlns:a16="http://schemas.microsoft.com/office/drawing/2014/main" id="{C7E982C9-0FA6-4B63-A57D-E4B3F0B59979}"/>
              </a:ext>
            </a:extLst>
          </p:cNvPr>
          <p:cNvSpPr/>
          <p:nvPr/>
        </p:nvSpPr>
        <p:spPr>
          <a:xfrm>
            <a:off x="368430" y="1601257"/>
            <a:ext cx="11455140" cy="5087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18" name="TextBox 5">
            <a:extLst>
              <a:ext uri="{FF2B5EF4-FFF2-40B4-BE49-F238E27FC236}">
                <a16:creationId xmlns:a16="http://schemas.microsoft.com/office/drawing/2014/main" id="{7753CD3F-1996-4BFE-BC8B-140449F5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44D061-E15E-4295-903F-53AADD9C76C2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0" name="AutoShape 6" descr="QR">
            <a:extLst>
              <a:ext uri="{FF2B5EF4-FFF2-40B4-BE49-F238E27FC236}">
                <a16:creationId xmlns:a16="http://schemas.microsoft.com/office/drawing/2014/main" id="{E3C86B49-8A45-4531-A745-A355D6DF8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9050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41" name="그림 9240">
            <a:extLst>
              <a:ext uri="{FF2B5EF4-FFF2-40B4-BE49-F238E27FC236}">
                <a16:creationId xmlns:a16="http://schemas.microsoft.com/office/drawing/2014/main" id="{C52C748E-6B8D-4DD4-84D7-F77B1D31642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975662" y="2849526"/>
            <a:ext cx="2344739" cy="231305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CA0E195-01EF-4CB8-9EAC-9BADDEAC4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969" y="2059150"/>
            <a:ext cx="24341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en-US" altLang="ko-KR" sz="32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UI </a:t>
            </a: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프로토 타입</a:t>
            </a:r>
          </a:p>
        </p:txBody>
      </p:sp>
      <p:sp>
        <p:nvSpPr>
          <p:cNvPr id="9243" name="TextBox 9242">
            <a:extLst>
              <a:ext uri="{FF2B5EF4-FFF2-40B4-BE49-F238E27FC236}">
                <a16:creationId xmlns:a16="http://schemas.microsoft.com/office/drawing/2014/main" id="{88E8D8F4-7BDF-43EC-ADAE-0B0725D222AD}"/>
              </a:ext>
            </a:extLst>
          </p:cNvPr>
          <p:cNvSpPr txBox="1"/>
          <p:nvPr/>
        </p:nvSpPr>
        <p:spPr>
          <a:xfrm>
            <a:off x="2224463" y="5450988"/>
            <a:ext cx="784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linkClick r:id="rId24"/>
              </a:rPr>
              <a:t>https://ovenapp.io/view/0VVHdS3IMRJgaXvVzSN7jJcL7PZzbwzg/UvB9L</a:t>
            </a:r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id="{39771864-7211-4958-AE2F-FCF5FBEFA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</p:spTree>
    <p:extLst>
      <p:ext uri="{BB962C8B-B14F-4D97-AF65-F5344CB8AC3E}">
        <p14:creationId xmlns:p14="http://schemas.microsoft.com/office/powerpoint/2010/main" val="286899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7" grpId="0" animBg="1"/>
      <p:bldP spid="59" grpId="0"/>
      <p:bldP spid="92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2.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 이정원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F57C88-E0A7-4251-A926-49DD4AFA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75" y="1902742"/>
            <a:ext cx="10811145" cy="38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13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418326-D2FC-4B39-97FE-B7A1B84E4E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62"/>
          <a:stretch/>
        </p:blipFill>
        <p:spPr>
          <a:xfrm>
            <a:off x="2816314" y="804307"/>
            <a:ext cx="5975261" cy="5430347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DBAA2B-E2FF-4637-9EE2-D059F3BDFB15}"/>
              </a:ext>
            </a:extLst>
          </p:cNvPr>
          <p:cNvCxnSpPr>
            <a:cxnSpLocks/>
          </p:cNvCxnSpPr>
          <p:nvPr/>
        </p:nvCxnSpPr>
        <p:spPr>
          <a:xfrm>
            <a:off x="4713317" y="5504411"/>
            <a:ext cx="20113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5B62FF-8A79-425F-8799-2EF69BDC15EF}"/>
              </a:ext>
            </a:extLst>
          </p:cNvPr>
          <p:cNvCxnSpPr>
            <a:cxnSpLocks/>
          </p:cNvCxnSpPr>
          <p:nvPr/>
        </p:nvCxnSpPr>
        <p:spPr>
          <a:xfrm>
            <a:off x="4713317" y="5778385"/>
            <a:ext cx="23066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2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080083-0D24-4F92-8BB2-E96CAC9616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83"/>
          <a:stretch/>
        </p:blipFill>
        <p:spPr>
          <a:xfrm>
            <a:off x="1334865" y="2350515"/>
            <a:ext cx="2883618" cy="27760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391A1B5-93D9-4193-9418-29A8C8D60FD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97"/>
          <a:stretch/>
        </p:blipFill>
        <p:spPr>
          <a:xfrm>
            <a:off x="4381705" y="2350515"/>
            <a:ext cx="3031837" cy="27761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CD6187-7675-4E39-BCCC-3C50780322B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" t="35705" r="103" b="12878"/>
          <a:stretch/>
        </p:blipFill>
        <p:spPr>
          <a:xfrm>
            <a:off x="7628112" y="2350515"/>
            <a:ext cx="2883618" cy="277609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623709D-090A-43F7-8241-C603FE4B43FA}"/>
              </a:ext>
            </a:extLst>
          </p:cNvPr>
          <p:cNvCxnSpPr>
            <a:cxnSpLocks/>
          </p:cNvCxnSpPr>
          <p:nvPr/>
        </p:nvCxnSpPr>
        <p:spPr>
          <a:xfrm>
            <a:off x="2196139" y="4623179"/>
            <a:ext cx="68664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163F9FD-CCCC-4CB7-8856-7111D28A498D}"/>
              </a:ext>
            </a:extLst>
          </p:cNvPr>
          <p:cNvCxnSpPr>
            <a:cxnSpLocks/>
          </p:cNvCxnSpPr>
          <p:nvPr/>
        </p:nvCxnSpPr>
        <p:spPr>
          <a:xfrm>
            <a:off x="2196139" y="4725703"/>
            <a:ext cx="68664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53BD3BD-FA96-463C-AE78-B4F48F76C6FD}"/>
              </a:ext>
            </a:extLst>
          </p:cNvPr>
          <p:cNvCxnSpPr>
            <a:cxnSpLocks/>
          </p:cNvCxnSpPr>
          <p:nvPr/>
        </p:nvCxnSpPr>
        <p:spPr>
          <a:xfrm>
            <a:off x="5340581" y="4766054"/>
            <a:ext cx="9927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01671D-54B5-4237-9EE2-D4C22FE44A2A}"/>
              </a:ext>
            </a:extLst>
          </p:cNvPr>
          <p:cNvCxnSpPr>
            <a:cxnSpLocks/>
          </p:cNvCxnSpPr>
          <p:nvPr/>
        </p:nvCxnSpPr>
        <p:spPr>
          <a:xfrm>
            <a:off x="5340581" y="4868578"/>
            <a:ext cx="9927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BD0495-FCF5-48C2-A0DF-526D9941B29D}"/>
              </a:ext>
            </a:extLst>
          </p:cNvPr>
          <p:cNvCxnSpPr>
            <a:cxnSpLocks/>
          </p:cNvCxnSpPr>
          <p:nvPr/>
        </p:nvCxnSpPr>
        <p:spPr>
          <a:xfrm>
            <a:off x="8551714" y="2708654"/>
            <a:ext cx="10364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C90F860-05CD-422C-ADE0-CE17F7B60D7D}"/>
              </a:ext>
            </a:extLst>
          </p:cNvPr>
          <p:cNvCxnSpPr>
            <a:cxnSpLocks/>
          </p:cNvCxnSpPr>
          <p:nvPr/>
        </p:nvCxnSpPr>
        <p:spPr>
          <a:xfrm>
            <a:off x="8551714" y="2811178"/>
            <a:ext cx="10364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51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4BF1FC-5CA9-4EDF-B078-B53CDF1709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86" y="1156448"/>
            <a:ext cx="2359166" cy="48462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D4CBA0-A542-4228-BBBC-FDB1FF3F2C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657" y="1156449"/>
            <a:ext cx="2359166" cy="4846217"/>
          </a:xfrm>
          <a:prstGeom prst="rect">
            <a:avLst/>
          </a:prstGeom>
        </p:spPr>
      </p:pic>
      <p:sp>
        <p:nvSpPr>
          <p:cNvPr id="13" name="오른쪽 화살표 5">
            <a:extLst>
              <a:ext uri="{FF2B5EF4-FFF2-40B4-BE49-F238E27FC236}">
                <a16:creationId xmlns:a16="http://schemas.microsoft.com/office/drawing/2014/main" id="{24657FAE-6377-465D-BE64-BDC1CC43DADE}"/>
              </a:ext>
            </a:extLst>
          </p:cNvPr>
          <p:cNvSpPr/>
          <p:nvPr/>
        </p:nvSpPr>
        <p:spPr>
          <a:xfrm>
            <a:off x="5373616" y="3095462"/>
            <a:ext cx="1631576" cy="96818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C47934-9334-4C32-BE0B-151E1DEB25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53" y="1401854"/>
            <a:ext cx="5602941" cy="35018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6815DFF-C69F-48E9-85C3-2C397EB95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311" y="1103498"/>
            <a:ext cx="6147824" cy="409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D91EA2-78F9-4CE1-9998-F66AFFCEF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34" y="2141446"/>
            <a:ext cx="4164107" cy="23423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9764A1-ED37-4142-8EA0-CB1D0D914B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700" y="2141446"/>
            <a:ext cx="4220385" cy="23423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AE50E62-6EB7-428C-B15F-DB34CC206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590" y="2501155"/>
            <a:ext cx="2593118" cy="157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4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8D53F-E9A7-4D96-81E7-41032D974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3.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 이정민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27DFE7-888F-462D-A0AD-BF5ED9BA6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996440"/>
            <a:ext cx="10814245" cy="375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25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FBF4A4-37B1-4284-91C7-9976463FB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1141012"/>
            <a:ext cx="4334499" cy="45759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6FA1D7-4213-4843-8F0D-FF2B78526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875" y="1823722"/>
            <a:ext cx="6054188" cy="321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D98E5-7D72-48AB-B5BD-13A1DEC62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2847975"/>
            <a:ext cx="46545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Feed Back</a:t>
            </a:r>
            <a:endParaRPr kumimoji="0" lang="ko-KR" altLang="en-US" sz="6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99" name="TextBox 5">
            <a:extLst>
              <a:ext uri="{FF2B5EF4-FFF2-40B4-BE49-F238E27FC236}">
                <a16:creationId xmlns:a16="http://schemas.microsoft.com/office/drawing/2014/main" id="{15A2F21E-B4E2-47F1-ADD5-E87082C6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750C13-91AC-434C-9F6C-15C94BEA70DB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3263A42-38FA-4E7D-9FD6-31145A897946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제목 1">
            <a:extLst>
              <a:ext uri="{FF2B5EF4-FFF2-40B4-BE49-F238E27FC236}">
                <a16:creationId xmlns:a16="http://schemas.microsoft.com/office/drawing/2014/main" id="{B110A191-A594-43ED-81D6-772EBD7EBF6D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B8FA62-91BA-4B8C-A58C-93B3D64E4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2211705"/>
            <a:ext cx="3390900" cy="1885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6D2F92E-D5E7-403A-8201-A24F66A48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681" y="1375346"/>
            <a:ext cx="6692582" cy="410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44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77211F-C659-438B-83D4-95293D6EC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862137"/>
            <a:ext cx="85248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06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6D6753-EF91-426D-A597-1FB23CED1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35" y="2316381"/>
            <a:ext cx="2537680" cy="22252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C953E1-5092-4170-9234-61ED801C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507" y="1837789"/>
            <a:ext cx="6758623" cy="318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41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666D3A-BE57-487B-8048-6F8FFC577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858" y="1125980"/>
            <a:ext cx="2383943" cy="48971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C90F32-E19F-4C17-89D0-AD0767441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965" y="1125984"/>
            <a:ext cx="2383945" cy="48971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CED3BF-FDD3-461C-B974-6C7DDE0CA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412" y="1125980"/>
            <a:ext cx="2383944" cy="48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69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그림 1">
            <a:extLst>
              <a:ext uri="{FF2B5EF4-FFF2-40B4-BE49-F238E27FC236}">
                <a16:creationId xmlns:a16="http://schemas.microsoft.com/office/drawing/2014/main" id="{32DE819D-79A8-494B-9CBA-B93902D7D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5" y="1881188"/>
            <a:ext cx="489585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Box 5">
            <a:extLst>
              <a:ext uri="{FF2B5EF4-FFF2-40B4-BE49-F238E27FC236}">
                <a16:creationId xmlns:a16="http://schemas.microsoft.com/office/drawing/2014/main" id="{71AF7D27-6988-473E-A18B-458F49AE6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5833" y="6191250"/>
            <a:ext cx="10005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중간 데모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E295969-DDC6-4A84-966F-486EC5C70CE0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CB5B94-85D2-4703-9729-9271DF830ECD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0" name="제목 1">
            <a:extLst>
              <a:ext uri="{FF2B5EF4-FFF2-40B4-BE49-F238E27FC236}">
                <a16:creationId xmlns:a16="http://schemas.microsoft.com/office/drawing/2014/main" id="{4BC463CD-B244-4FA9-B147-E02E02026F2B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26631" name="TextBox 2">
            <a:extLst>
              <a:ext uri="{FF2B5EF4-FFF2-40B4-BE49-F238E27FC236}">
                <a16:creationId xmlns:a16="http://schemas.microsoft.com/office/drawing/2014/main" id="{315FDEA0-4226-4E50-A8A0-9F9763A87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325" y="1423988"/>
            <a:ext cx="598328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sz="9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>
            <a:extLst>
              <a:ext uri="{FF2B5EF4-FFF2-40B4-BE49-F238E27FC236}">
                <a16:creationId xmlns:a16="http://schemas.microsoft.com/office/drawing/2014/main" id="{D392BCE2-519E-48E7-94DA-292DDA61A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6F6315-10F1-4AD0-A38C-C995889B42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3249A8-70A0-468D-8A83-10A96B27D28A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제목 1">
            <a:extLst>
              <a:ext uri="{FF2B5EF4-FFF2-40B4-BE49-F238E27FC236}">
                <a16:creationId xmlns:a16="http://schemas.microsoft.com/office/drawing/2014/main" id="{37EFEAA1-5BEF-430B-9325-869C06CC04E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B19B5D-9E00-4FA7-83BF-B6DAA7648DB2}"/>
              </a:ext>
            </a:extLst>
          </p:cNvPr>
          <p:cNvCxnSpPr/>
          <p:nvPr/>
        </p:nvCxnSpPr>
        <p:spPr>
          <a:xfrm>
            <a:off x="10312400" y="804307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11">
            <a:extLst>
              <a:ext uri="{FF2B5EF4-FFF2-40B4-BE49-F238E27FC236}">
                <a16:creationId xmlns:a16="http://schemas.microsoft.com/office/drawing/2014/main" id="{0BED1538-4024-4809-A820-C0C671CEE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013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9254B-2A02-4540-8F0B-55E5F9AB0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027" y="1659285"/>
            <a:ext cx="494569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AutoNum type="arabicPeriod"/>
            </a:pP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 계획 조정 필요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어플이 도움이 되는 이유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멘토님의 피드백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>
            <a:extLst>
              <a:ext uri="{FF2B5EF4-FFF2-40B4-BE49-F238E27FC236}">
                <a16:creationId xmlns:a16="http://schemas.microsoft.com/office/drawing/2014/main" id="{D392BCE2-519E-48E7-94DA-292DDA61A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6F6315-10F1-4AD0-A38C-C995889B42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3249A8-70A0-468D-8A83-10A96B27D28A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제목 1">
            <a:extLst>
              <a:ext uri="{FF2B5EF4-FFF2-40B4-BE49-F238E27FC236}">
                <a16:creationId xmlns:a16="http://schemas.microsoft.com/office/drawing/2014/main" id="{37EFEAA1-5BEF-430B-9325-869C06CC04E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B19B5D-9E00-4FA7-83BF-B6DAA7648DB2}"/>
              </a:ext>
            </a:extLst>
          </p:cNvPr>
          <p:cNvCxnSpPr/>
          <p:nvPr/>
        </p:nvCxnSpPr>
        <p:spPr>
          <a:xfrm>
            <a:off x="10312400" y="804307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11">
            <a:extLst>
              <a:ext uri="{FF2B5EF4-FFF2-40B4-BE49-F238E27FC236}">
                <a16:creationId xmlns:a16="http://schemas.microsoft.com/office/drawing/2014/main" id="{0BED1538-4024-4809-A820-C0C671CEE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013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9254B-2A02-4540-8F0B-55E5F9AB0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027" y="1659285"/>
            <a:ext cx="494569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AutoNum type="arabicPeriod"/>
            </a:pP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 계획 조정 필요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어플이 도움이 되는 이유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멘토님의 피드백</a:t>
            </a:r>
          </a:p>
        </p:txBody>
      </p:sp>
    </p:spTree>
    <p:extLst>
      <p:ext uri="{BB962C8B-B14F-4D97-AF65-F5344CB8AC3E}">
        <p14:creationId xmlns:p14="http://schemas.microsoft.com/office/powerpoint/2010/main" val="101644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>
            <a:extLst>
              <a:ext uri="{FF2B5EF4-FFF2-40B4-BE49-F238E27FC236}">
                <a16:creationId xmlns:a16="http://schemas.microsoft.com/office/drawing/2014/main" id="{7753CD3F-1996-4BFE-BC8B-140449F5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44D061-E15E-4295-903F-53AADD9C76C2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5A741F8-B385-4610-B6C1-E07D4539D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94" y="1622430"/>
            <a:ext cx="10454611" cy="376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4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>
            <a:extLst>
              <a:ext uri="{FF2B5EF4-FFF2-40B4-BE49-F238E27FC236}">
                <a16:creationId xmlns:a16="http://schemas.microsoft.com/office/drawing/2014/main" id="{7753CD3F-1996-4BFE-BC8B-140449F5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44D061-E15E-4295-903F-53AADD9C76C2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05C4E2-FD82-462B-AAA8-0DDCF119F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904875"/>
            <a:ext cx="113252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5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>
            <a:extLst>
              <a:ext uri="{FF2B5EF4-FFF2-40B4-BE49-F238E27FC236}">
                <a16:creationId xmlns:a16="http://schemas.microsoft.com/office/drawing/2014/main" id="{7753CD3F-1996-4BFE-BC8B-140449F5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44D061-E15E-4295-903F-53AADD9C76C2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4B9B33-8FB3-4D77-B9C9-788356F5F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027" y="1659285"/>
            <a:ext cx="494569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AutoNum type="arabicPeriod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 계획 조정 필요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어플이 도움이 되는 이유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멘토님의 피드백</a:t>
            </a:r>
          </a:p>
        </p:txBody>
      </p:sp>
    </p:spTree>
    <p:extLst>
      <p:ext uri="{BB962C8B-B14F-4D97-AF65-F5344CB8AC3E}">
        <p14:creationId xmlns:p14="http://schemas.microsoft.com/office/powerpoint/2010/main" val="26167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>
            <a:extLst>
              <a:ext uri="{FF2B5EF4-FFF2-40B4-BE49-F238E27FC236}">
                <a16:creationId xmlns:a16="http://schemas.microsoft.com/office/drawing/2014/main" id="{7753CD3F-1996-4BFE-BC8B-140449F5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28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44D061-E15E-4295-903F-53AADD9C76C2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601D1D-47BF-4559-8514-43DF91DBA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100" y="2544377"/>
            <a:ext cx="93853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매일매일 하루에 농구 </a:t>
            </a:r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하기</a:t>
            </a: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학교에서 집에 갈 때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농구공과 신발을 가지고 있고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농구장    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한쪽 코트가 비어 있을 때 농구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하기</a:t>
            </a:r>
            <a:endParaRPr lang="ko-KR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kumimoji="0" lang="ko-KR" altLang="en-US" sz="32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91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20C75A0551D344198C75D099805C5F3" ma:contentTypeVersion="7" ma:contentTypeDescription="새 문서를 만듭니다." ma:contentTypeScope="" ma:versionID="5ef94dafeeeaf2864ec7686a663704b9">
  <xsd:schema xmlns:xsd="http://www.w3.org/2001/XMLSchema" xmlns:xs="http://www.w3.org/2001/XMLSchema" xmlns:p="http://schemas.microsoft.com/office/2006/metadata/properties" xmlns:ns3="395b5641-4fa7-4a10-832a-383589469a69" targetNamespace="http://schemas.microsoft.com/office/2006/metadata/properties" ma:root="true" ma:fieldsID="e8e0b5f86d165bbd87d7fa653105a19f" ns3:_="">
    <xsd:import namespace="395b5641-4fa7-4a10-832a-383589469a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5b5641-4fa7-4a10-832a-383589469a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D16D2B-77F7-4E77-BD9F-2A2CACBA53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609E0A-B006-4B11-B38B-5F0F88CBD2E0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395b5641-4fa7-4a10-832a-383589469a69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BD96114-4E25-4CCC-874A-0A079FDB17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5b5641-4fa7-4a10-832a-383589469a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477</Words>
  <Application>Microsoft Office PowerPoint</Application>
  <PresentationFormat>와이드스크린</PresentationFormat>
  <Paragraphs>164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배달의민족 주아</vt:lpstr>
      <vt:lpstr>Arial</vt:lpstr>
      <vt:lpstr>굴림</vt:lpstr>
      <vt:lpstr>맑은 고딕</vt:lpstr>
      <vt:lpstr>Office 테마</vt:lpstr>
      <vt:lpstr>캡스톤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</dc:title>
  <dc:creator>LEE JEONGWON</dc:creator>
  <cp:lastModifiedBy>LEE JEONGWON</cp:lastModifiedBy>
  <cp:revision>56</cp:revision>
  <dcterms:created xsi:type="dcterms:W3CDTF">2019-10-04T07:21:54Z</dcterms:created>
  <dcterms:modified xsi:type="dcterms:W3CDTF">2019-10-28T17:39:55Z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0x010100E20C75A0551D344198C75D099805C5F3</vt:lpwstr>
  </property>
</Properties>
</file>