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63" r:id="rId10"/>
    <p:sldId id="264" r:id="rId11"/>
    <p:sldId id="271" r:id="rId12"/>
    <p:sldId id="272" r:id="rId13"/>
    <p:sldId id="274" r:id="rId14"/>
    <p:sldId id="276" r:id="rId15"/>
    <p:sldId id="265" r:id="rId16"/>
    <p:sldId id="267" r:id="rId17"/>
    <p:sldId id="268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BF86F-2D0C-4887-9517-773796024378}" v="3" dt="2023-12-03T19:14:52.008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Vicente Brych" userId="e247c4bbe3c3759f" providerId="LiveId" clId="{9DABF86F-2D0C-4887-9517-773796024378}"/>
    <pc:docChg chg="undo custSel addSld delSld modSld">
      <pc:chgData name="Julio Vicente Brych" userId="e247c4bbe3c3759f" providerId="LiveId" clId="{9DABF86F-2D0C-4887-9517-773796024378}" dt="2023-12-03T19:21:27.350" v="164" actId="47"/>
      <pc:docMkLst>
        <pc:docMk/>
      </pc:docMkLst>
      <pc:sldChg chg="addSp modSp mod">
        <pc:chgData name="Julio Vicente Brych" userId="e247c4bbe3c3759f" providerId="LiveId" clId="{9DABF86F-2D0C-4887-9517-773796024378}" dt="2023-12-03T19:12:10.356" v="8" actId="1076"/>
        <pc:sldMkLst>
          <pc:docMk/>
          <pc:sldMk cId="1958979546" sldId="262"/>
        </pc:sldMkLst>
        <pc:spChg chg="mod">
          <ac:chgData name="Julio Vicente Brych" userId="e247c4bbe3c3759f" providerId="LiveId" clId="{9DABF86F-2D0C-4887-9517-773796024378}" dt="2023-12-03T19:11:56.579" v="4" actId="255"/>
          <ac:spMkLst>
            <pc:docMk/>
            <pc:sldMk cId="1958979546" sldId="262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2:10.356" v="8" actId="1076"/>
          <ac:picMkLst>
            <pc:docMk/>
            <pc:sldMk cId="1958979546" sldId="262"/>
            <ac:picMk id="6" creationId="{EA0A911E-B048-E818-5877-574DF6628EE8}"/>
          </ac:picMkLst>
        </pc:picChg>
      </pc:sldChg>
      <pc:sldChg chg="addSp modSp mod modClrScheme chgLayout">
        <pc:chgData name="Julio Vicente Brych" userId="e247c4bbe3c3759f" providerId="LiveId" clId="{9DABF86F-2D0C-4887-9517-773796024378}" dt="2023-12-03T19:14:13.863" v="16" actId="26606"/>
        <pc:sldMkLst>
          <pc:docMk/>
          <pc:sldMk cId="3824098692" sldId="269"/>
        </pc:sldMkLst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4:13.863" v="16" actId="26606"/>
          <ac:picMkLst>
            <pc:docMk/>
            <pc:sldMk cId="3824098692" sldId="269"/>
            <ac:picMk id="4" creationId="{4BDA8547-A95F-BB0F-FDB7-B67D625669F9}"/>
          </ac:picMkLst>
        </pc:picChg>
      </pc:sldChg>
      <pc:sldChg chg="addSp modSp mod">
        <pc:chgData name="Julio Vicente Brych" userId="e247c4bbe3c3759f" providerId="LiveId" clId="{9DABF86F-2D0C-4887-9517-773796024378}" dt="2023-12-03T19:16:20.751" v="35" actId="1076"/>
        <pc:sldMkLst>
          <pc:docMk/>
          <pc:sldMk cId="29932921" sldId="270"/>
        </pc:sldMkLst>
        <pc:spChg chg="mod">
          <ac:chgData name="Julio Vicente Brych" userId="e247c4bbe3c3759f" providerId="LiveId" clId="{9DABF86F-2D0C-4887-9517-773796024378}" dt="2023-12-03T19:14:54.992" v="22" actId="255"/>
          <ac:spMkLst>
            <pc:docMk/>
            <pc:sldMk cId="29932921" sldId="270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6:20.751" v="35" actId="1076"/>
          <ac:picMkLst>
            <pc:docMk/>
            <pc:sldMk cId="29932921" sldId="270"/>
            <ac:picMk id="5" creationId="{DEBB891B-FC8B-73E2-BC39-D01BFAEAD91C}"/>
          </ac:picMkLst>
        </pc:picChg>
        <pc:picChg chg="add mod">
          <ac:chgData name="Julio Vicente Brych" userId="e247c4bbe3c3759f" providerId="LiveId" clId="{9DABF86F-2D0C-4887-9517-773796024378}" dt="2023-12-03T19:16:14.765" v="32" actId="1076"/>
          <ac:picMkLst>
            <pc:docMk/>
            <pc:sldMk cId="29932921" sldId="270"/>
            <ac:picMk id="7" creationId="{65FE08A1-0D22-BF1E-7371-C51610C22ED6}"/>
          </ac:picMkLst>
        </pc:picChg>
      </pc:sldChg>
      <pc:sldChg chg="modSp add mod">
        <pc:chgData name="Julio Vicente Brych" userId="e247c4bbe3c3759f" providerId="LiveId" clId="{9DABF86F-2D0C-4887-9517-773796024378}" dt="2023-12-03T19:21:13.582" v="163"/>
        <pc:sldMkLst>
          <pc:docMk/>
          <pc:sldMk cId="137381966" sldId="271"/>
        </pc:sldMkLst>
        <pc:spChg chg="mod">
          <ac:chgData name="Julio Vicente Brych" userId="e247c4bbe3c3759f" providerId="LiveId" clId="{9DABF86F-2D0C-4887-9517-773796024378}" dt="2023-12-03T19:21:13.582" v="163"/>
          <ac:spMkLst>
            <pc:docMk/>
            <pc:sldMk cId="137381966" sldId="271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8:53.019" v="103" actId="20577"/>
          <ac:spMkLst>
            <pc:docMk/>
            <pc:sldMk cId="137381966" sldId="271"/>
            <ac:spMk id="3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7.632" v="162"/>
        <pc:sldMkLst>
          <pc:docMk/>
          <pc:sldMk cId="1245702101" sldId="272"/>
        </pc:sldMkLst>
        <pc:spChg chg="mod">
          <ac:chgData name="Julio Vicente Brych" userId="e247c4bbe3c3759f" providerId="LiveId" clId="{9DABF86F-2D0C-4887-9517-773796024378}" dt="2023-12-03T19:21:07.632" v="162"/>
          <ac:spMkLst>
            <pc:docMk/>
            <pc:sldMk cId="1245702101" sldId="272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1.961" v="146" actId="14100"/>
          <ac:spMkLst>
            <pc:docMk/>
            <pc:sldMk cId="1245702101" sldId="272"/>
            <ac:spMk id="3" creationId="{00000000-0000-0000-0000-000000000000}"/>
          </ac:spMkLst>
        </pc:spChg>
      </pc:sldChg>
      <pc:sldChg chg="modSp add del mod">
        <pc:chgData name="Julio Vicente Brych" userId="e247c4bbe3c3759f" providerId="LiveId" clId="{9DABF86F-2D0C-4887-9517-773796024378}" dt="2023-12-03T19:21:27.350" v="164" actId="47"/>
        <pc:sldMkLst>
          <pc:docMk/>
          <pc:sldMk cId="2071093196" sldId="273"/>
        </pc:sldMkLst>
        <pc:spChg chg="mod">
          <ac:chgData name="Julio Vicente Brych" userId="e247c4bbe3c3759f" providerId="LiveId" clId="{9DABF86F-2D0C-4887-9517-773796024378}" dt="2023-12-03T19:20:59.977" v="159"/>
          <ac:spMkLst>
            <pc:docMk/>
            <pc:sldMk cId="2071093196" sldId="273"/>
            <ac:spMk id="2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5.407" v="161"/>
        <pc:sldMkLst>
          <pc:docMk/>
          <pc:sldMk cId="2241453464" sldId="274"/>
        </pc:sldMkLst>
        <pc:spChg chg="mod">
          <ac:chgData name="Julio Vicente Brych" userId="e247c4bbe3c3759f" providerId="LiveId" clId="{9DABF86F-2D0C-4887-9517-773796024378}" dt="2023-12-03T19:21:05.407" v="161"/>
          <ac:spMkLst>
            <pc:docMk/>
            <pc:sldMk cId="2241453464" sldId="274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9.175" v="148" actId="14100"/>
          <ac:spMkLst>
            <pc:docMk/>
            <pc:sldMk cId="2241453464" sldId="274"/>
            <ac:spMk id="3" creationId="{00000000-0000-0000-0000-000000000000}"/>
          </ac:spMkLst>
        </pc:spChg>
      </pc:sldChg>
      <pc:sldChg chg="add del">
        <pc:chgData name="Julio Vicente Brych" userId="e247c4bbe3c3759f" providerId="LiveId" clId="{9DABF86F-2D0C-4887-9517-773796024378}" dt="2023-12-03T19:20:33.912" v="150" actId="47"/>
        <pc:sldMkLst>
          <pc:docMk/>
          <pc:sldMk cId="658280198" sldId="275"/>
        </pc:sldMkLst>
      </pc:sldChg>
      <pc:sldChg chg="modSp add mod">
        <pc:chgData name="Julio Vicente Brych" userId="e247c4bbe3c3759f" providerId="LiveId" clId="{9DABF86F-2D0C-4887-9517-773796024378}" dt="2023-12-03T19:21:02.980" v="160"/>
        <pc:sldMkLst>
          <pc:docMk/>
          <pc:sldMk cId="2387549956" sldId="276"/>
        </pc:sldMkLst>
        <pc:spChg chg="mod">
          <ac:chgData name="Julio Vicente Brych" userId="e247c4bbe3c3759f" providerId="LiveId" clId="{9DABF86F-2D0C-4887-9517-773796024378}" dt="2023-12-03T19:21:02.980" v="160"/>
          <ac:spMkLst>
            <pc:docMk/>
            <pc:sldMk cId="2387549956" sldId="276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38.172" v="156" actId="20577"/>
          <ac:spMkLst>
            <pc:docMk/>
            <pc:sldMk cId="2387549956" sldId="27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pPr algn="ctr"/>
            <a:r>
              <a:rPr lang="pt-BR" sz="3200" b="1" cap="all" dirty="0">
                <a:ea typeface="Times New Roman" panose="02020603050405020304" pitchFamily="18" charset="0"/>
              </a:rPr>
              <a:t>FossilAR: Explorando a interação tátil em modelos 3D de fósseis através da Realidade Aumentada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Julio Vicente Brych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(Apresentar os principais diagramas desenvolvidos na especificação e que permitem compreender os elementos essenciais do trabalho</a:t>
            </a:r>
          </a:p>
          <a:p>
            <a:pPr lvl="1"/>
            <a:r>
              <a:rPr lang="pt-BR" dirty="0"/>
              <a:t>Pelo menos um estrutural</a:t>
            </a:r>
          </a:p>
          <a:p>
            <a:pPr lvl="1"/>
            <a:r>
              <a:rPr lang="pt-BR" dirty="0"/>
              <a:t>Pelo menos um comportamental)</a:t>
            </a:r>
          </a:p>
          <a:p>
            <a:r>
              <a:rPr lang="pt-BR" dirty="0"/>
              <a:t>(Cuidado com a legibilidade das figuras – redesenhe-as caso necessário)</a:t>
            </a:r>
          </a:p>
          <a:p>
            <a:r>
              <a:rPr lang="pt-BR" dirty="0"/>
              <a:t>(Tempo estimado – 5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Vuforia</a:t>
            </a:r>
          </a:p>
          <a:p>
            <a:r>
              <a:rPr lang="pt-BR" dirty="0"/>
              <a:t>Ultraleap Tracking</a:t>
            </a:r>
          </a:p>
          <a:p>
            <a:r>
              <a:rPr lang="pt-BR" dirty="0"/>
              <a:t>Mirror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8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Vuforia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70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Ultraleap Tracking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45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Mirror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54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nas principais técnicas e/ou algoritmos implementados)</a:t>
            </a:r>
          </a:p>
          <a:p>
            <a:r>
              <a:rPr lang="pt-BR" dirty="0"/>
              <a:t>(Apresentar algumas (poucas) telas do software – quando houver. Lembre-se que você irá apresentar o software em funcionamento)</a:t>
            </a:r>
          </a:p>
          <a:p>
            <a:r>
              <a:rPr lang="pt-BR" dirty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(Demonstrar os principais resultados e discussões do trabalho)</a:t>
            </a:r>
          </a:p>
          <a:p>
            <a:r>
              <a:rPr lang="pt-BR" dirty="0"/>
              <a:t>(Apresentar sua comparação com os correlatos)</a:t>
            </a:r>
          </a:p>
          <a:p>
            <a:r>
              <a:rPr lang="pt-BR" dirty="0"/>
              <a:t>(Tempo estimado – 4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as principais conclusões e sugestões do trabalho – reforce o atendimento dos objetivos)</a:t>
            </a:r>
          </a:p>
          <a:p>
            <a:r>
              <a:rPr lang="pt-BR" dirty="0"/>
              <a:t>(Aponte o maior número possível de sugestões significativas para continuidade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(Colocar um sumário da apresentação)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(Contextualizar o trabalho – Como ele surgiu? Por que é importante?)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(Objetivo geral e específicos – cuidado para as letras não ficarem pequenas. Tamanho mínimo recomendado: 18)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Museus</a:t>
            </a:r>
          </a:p>
          <a:p>
            <a:r>
              <a:rPr lang="pt-BR" dirty="0"/>
              <a:t>Realidade Aumentada</a:t>
            </a:r>
          </a:p>
          <a:p>
            <a:r>
              <a:rPr lang="pt-BR" dirty="0"/>
              <a:t>Leap Motion</a:t>
            </a:r>
          </a:p>
          <a:p>
            <a:r>
              <a:rPr lang="pt-BR" dirty="0"/>
              <a:t>Modelos 3D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Título: USO DA REALIDADE AUMENTADA EM AUXÍLIO À EDUCAÇÃO </a:t>
            </a:r>
          </a:p>
        </p:txBody>
      </p:sp>
      <p:pic>
        <p:nvPicPr>
          <p:cNvPr id="6" name="Imagem 5" descr="Foto preta e branca de uma televisão&#10;&#10;Descrição gerada automaticamente com confiança baixa">
            <a:extLst>
              <a:ext uri="{FF2B5EF4-FFF2-40B4-BE49-F238E27FC236}">
                <a16:creationId xmlns:a16="http://schemas.microsoft.com/office/drawing/2014/main" id="{EA0A911E-B048-E818-5877-574DF6628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6300700" cy="18002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APLICATIVO DE DESENHO EM REALIDADE VIRTUAL UTILIZANDO O LEAP MOTION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BDA8547-A95F-BB0F-FDB7-B67D6256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5756910" cy="3034665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409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NATURAL INTERFACE FOR INTERACTIVE VIRTUAL ASSEMBLY IN AUGMENTED REALITY USING LEAP MOTION CONTROLLER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BB891B-FC8B-73E2-BC39-D01BFAEA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005051"/>
            <a:ext cx="3562456" cy="24482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FE08A1-0D22-BF1E-7371-C51610C2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15" y="2852936"/>
            <a:ext cx="2880320" cy="29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os requisitos funcionais e não funcionais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329</Words>
  <Application>Microsoft Office PowerPoint</Application>
  <PresentationFormat>Apresentação na tela 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Design padrão</vt:lpstr>
      <vt:lpstr>FossilAR: Explorando a interação tátil em modelos 3D de fósseis através da Realidade Aumentada</vt:lpstr>
      <vt:lpstr>Roteiro</vt:lpstr>
      <vt:lpstr>Introdução</vt:lpstr>
      <vt:lpstr>Objetivos</vt:lpstr>
      <vt:lpstr>Fundamentação Teórica</vt:lpstr>
      <vt:lpstr>Trabalhos Correlatos</vt:lpstr>
      <vt:lpstr>Trabalhos Correlatos</vt:lpstr>
      <vt:lpstr>Trabalhos Correlatos</vt:lpstr>
      <vt:lpstr>Requisitos</vt:lpstr>
      <vt:lpstr>Especificação</vt:lpstr>
      <vt:lpstr>Implementação</vt:lpstr>
      <vt:lpstr>Implementação</vt:lpstr>
      <vt:lpstr>Implementação</vt:lpstr>
      <vt:lpstr>Implementação</vt:lpstr>
      <vt:lpstr>Implementação</vt:lpstr>
      <vt:lpstr>Análise dos Resultados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Julio Vicente Brych</cp:lastModifiedBy>
  <cp:revision>100</cp:revision>
  <dcterms:created xsi:type="dcterms:W3CDTF">2012-05-08T00:10:24Z</dcterms:created>
  <dcterms:modified xsi:type="dcterms:W3CDTF">2023-12-03T19:21:36Z</dcterms:modified>
</cp:coreProperties>
</file>