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11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808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529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037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17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7043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8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78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337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725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77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C5C3-1DFC-4C6E-83D9-0B0B2D931FB9}" type="datetimeFigureOut">
              <a:rPr lang="ar-SA" smtClean="0"/>
              <a:t>07/13/1440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773B-204E-4C27-BFDF-72A61F3FBC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65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oceramicprotect.com/" TargetMode="External"/><Relationship Id="rId2" Type="http://schemas.openxmlformats.org/officeDocument/2006/relationships/hyperlink" Target="https://ceramicpro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noceramicprotect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nanoceramicprotec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hyperlink" Target="https://www.nanoceramicprotect.com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oceramicprotect.com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52182"/>
              </p:ext>
            </p:extLst>
          </p:nvPr>
        </p:nvGraphicFramePr>
        <p:xfrm>
          <a:off x="2032000" y="119165"/>
          <a:ext cx="8128000" cy="11946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/>
              </a:tblGrid>
              <a:tr h="554567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Stage 1</a:t>
                      </a:r>
                      <a:endParaRPr lang="ar-S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456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Vidoes</a:t>
                      </a:r>
                      <a:r>
                        <a:rPr lang="en-US" dirty="0" smtClean="0"/>
                        <a:t>         </a:t>
                      </a:r>
                      <a:r>
                        <a:rPr lang="ar-SA" dirty="0" smtClean="0"/>
                        <a:t> </a:t>
                      </a:r>
                      <a:endParaRPr lang="en-US" dirty="0" smtClean="0"/>
                    </a:p>
                    <a:p>
                      <a:pPr algn="ctr" rtl="1"/>
                      <a:r>
                        <a:rPr lang="ar-SA" dirty="0" smtClean="0"/>
                        <a:t>    تعرف علينا        و </a:t>
                      </a:r>
                      <a:r>
                        <a:rPr lang="en-US" dirty="0" smtClean="0"/>
                        <a:t>store 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10276"/>
              </p:ext>
            </p:extLst>
          </p:nvPr>
        </p:nvGraphicFramePr>
        <p:xfrm>
          <a:off x="2032000" y="1431981"/>
          <a:ext cx="8127999" cy="22828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86745"/>
                <a:gridCol w="4041254"/>
              </a:tblGrid>
              <a:tr h="1141421">
                <a:tc gridSpan="2">
                  <a:txBody>
                    <a:bodyPr/>
                    <a:lstStyle/>
                    <a:p>
                      <a:pPr algn="ctr" rtl="1"/>
                      <a:r>
                        <a:rPr lang="ar-SA" sz="2400" dirty="0" smtClean="0"/>
                        <a:t>ماذا</a:t>
                      </a:r>
                      <a:r>
                        <a:rPr lang="ar-SA" sz="2400" baseline="0" dirty="0" smtClean="0"/>
                        <a:t> نقدم </a:t>
                      </a:r>
                      <a:r>
                        <a:rPr lang="en-AU" sz="2400" baseline="0" dirty="0" smtClean="0"/>
                        <a:t>text</a:t>
                      </a:r>
                      <a:endParaRPr lang="ar-SA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</a:tr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AU" sz="2800" dirty="0" smtClean="0"/>
                        <a:t>Photo</a:t>
                      </a:r>
                      <a:r>
                        <a:rPr lang="en-AU" sz="2800" baseline="0" dirty="0" smtClean="0"/>
                        <a:t> </a:t>
                      </a:r>
                    </a:p>
                    <a:p>
                      <a:pPr algn="ctr" rtl="1"/>
                      <a:r>
                        <a:rPr lang="en-AU" sz="2800" baseline="0" dirty="0" smtClean="0"/>
                        <a:t>Products </a:t>
                      </a:r>
                      <a:endParaRPr lang="ar-S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AU" sz="2800" dirty="0" smtClean="0"/>
                        <a:t>Photo </a:t>
                      </a:r>
                    </a:p>
                    <a:p>
                      <a:pPr algn="ctr" rtl="1"/>
                      <a:r>
                        <a:rPr lang="en-AU" sz="2800" dirty="0" smtClean="0"/>
                        <a:t>Service </a:t>
                      </a:r>
                      <a:endParaRPr lang="ar-S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مستطيل 6"/>
          <p:cNvSpPr/>
          <p:nvPr/>
        </p:nvSpPr>
        <p:spPr>
          <a:xfrm>
            <a:off x="2032000" y="1427634"/>
            <a:ext cx="19531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2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6195"/>
              </p:ext>
            </p:extLst>
          </p:nvPr>
        </p:nvGraphicFramePr>
        <p:xfrm>
          <a:off x="2032000" y="3918505"/>
          <a:ext cx="8127999" cy="22828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7999"/>
              </a:tblGrid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Nanotechnology</a:t>
                      </a:r>
                      <a:r>
                        <a:rPr lang="en-US" baseline="0" dirty="0" smtClean="0"/>
                        <a:t> </a:t>
                      </a:r>
                      <a:endParaRPr lang="ar-SA" dirty="0"/>
                    </a:p>
                  </a:txBody>
                  <a:tcPr anchor="ctr"/>
                </a:tc>
              </a:tr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 photo</a:t>
                      </a:r>
                      <a:r>
                        <a:rPr lang="en-US" sz="2800" baseline="0" dirty="0" smtClean="0"/>
                        <a:t> &amp; TEXT </a:t>
                      </a:r>
                      <a:endParaRPr lang="ar-S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2032000" y="4022983"/>
            <a:ext cx="19531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3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مستطيل 1"/>
          <p:cNvSpPr/>
          <p:nvPr/>
        </p:nvSpPr>
        <p:spPr>
          <a:xfrm>
            <a:off x="10730674" y="502185"/>
            <a:ext cx="88357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C00000"/>
                </a:solidFill>
              </a:rPr>
              <a:t>HOME</a:t>
            </a:r>
            <a:endParaRPr lang="ar-SA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530825" y="563114"/>
            <a:ext cx="2388358" cy="404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مشاريعنا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232012" y="1364775"/>
            <a:ext cx="11655188" cy="3029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مستطيل 3"/>
          <p:cNvSpPr/>
          <p:nvPr/>
        </p:nvSpPr>
        <p:spPr>
          <a:xfrm>
            <a:off x="8940800" y="1841500"/>
            <a:ext cx="2540000" cy="185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ستطيل 4"/>
          <p:cNvSpPr/>
          <p:nvPr/>
        </p:nvSpPr>
        <p:spPr>
          <a:xfrm>
            <a:off x="1651000" y="1841500"/>
            <a:ext cx="2540000" cy="185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/>
          <p:cNvSpPr/>
          <p:nvPr/>
        </p:nvSpPr>
        <p:spPr>
          <a:xfrm>
            <a:off x="5295900" y="1841500"/>
            <a:ext cx="2540000" cy="185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6059606" y="3357146"/>
            <a:ext cx="8707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اقرأ المزيد</a:t>
            </a:r>
            <a:endParaRPr lang="ar-SA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9775424" y="3357146"/>
            <a:ext cx="8707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اقرأ المزيد</a:t>
            </a:r>
            <a:endParaRPr lang="ar-SA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351258" y="3357146"/>
            <a:ext cx="8707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اقرأ المزيد</a:t>
            </a:r>
            <a:endParaRPr lang="ar-SA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3072940" y="3376297"/>
            <a:ext cx="1132764" cy="3002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PRESS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09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76300" y="584200"/>
            <a:ext cx="10629900" cy="488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ستطيل 2"/>
          <p:cNvSpPr/>
          <p:nvPr/>
        </p:nvSpPr>
        <p:spPr>
          <a:xfrm>
            <a:off x="7416800" y="3022600"/>
            <a:ext cx="3632200" cy="196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مستطيل 3"/>
          <p:cNvSpPr/>
          <p:nvPr/>
        </p:nvSpPr>
        <p:spPr>
          <a:xfrm>
            <a:off x="1885950" y="3022600"/>
            <a:ext cx="3632200" cy="196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ستطيل 4"/>
          <p:cNvSpPr/>
          <p:nvPr/>
        </p:nvSpPr>
        <p:spPr>
          <a:xfrm>
            <a:off x="8298349" y="3545185"/>
            <a:ext cx="186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photo</a:t>
            </a:r>
            <a:endParaRPr lang="ar-S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2517467" y="3545185"/>
            <a:ext cx="2000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videos</a:t>
            </a:r>
            <a:endParaRPr lang="ar-S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878413" y="1616670"/>
            <a:ext cx="1278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text</a:t>
            </a:r>
            <a:endParaRPr lang="ar-SA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213460" y="501303"/>
            <a:ext cx="2623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  <a:endParaRPr lang="ar-SA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71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60400" y="558800"/>
            <a:ext cx="3302000" cy="257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STORE </a:t>
            </a:r>
          </a:p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DESINGE WITH ZIDE STAGE </a:t>
            </a:r>
            <a:endParaRPr lang="ar-SA" sz="4000" dirty="0">
              <a:solidFill>
                <a:schemeClr val="tx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6438900" y="558800"/>
            <a:ext cx="3327400" cy="257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 </a:t>
            </a:r>
            <a:r>
              <a:rPr lang="ar-SA" sz="4000" dirty="0" smtClean="0">
                <a:solidFill>
                  <a:schemeClr val="tx1"/>
                </a:solidFill>
              </a:rPr>
              <a:t>مدونة </a:t>
            </a:r>
            <a:endParaRPr lang="ar-SA" sz="4000" dirty="0">
              <a:solidFill>
                <a:schemeClr val="tx1"/>
              </a:solidFill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7536218" y="2836649"/>
            <a:ext cx="1132764" cy="3002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PRESS</a:t>
            </a:r>
            <a:endParaRPr lang="ar-SA" dirty="0"/>
          </a:p>
        </p:txBody>
      </p:sp>
      <p:sp>
        <p:nvSpPr>
          <p:cNvPr id="9" name="مستطيل 8"/>
          <p:cNvSpPr/>
          <p:nvPr/>
        </p:nvSpPr>
        <p:spPr>
          <a:xfrm>
            <a:off x="3157444" y="3505805"/>
            <a:ext cx="8704356" cy="3352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0" name="مستطيل 9"/>
          <p:cNvSpPr/>
          <p:nvPr/>
        </p:nvSpPr>
        <p:spPr>
          <a:xfrm>
            <a:off x="3289300" y="4075303"/>
            <a:ext cx="5146923" cy="2427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1" name="مستطيل 10"/>
          <p:cNvSpPr/>
          <p:nvPr/>
        </p:nvSpPr>
        <p:spPr>
          <a:xfrm>
            <a:off x="9747044" y="4257263"/>
            <a:ext cx="1654369" cy="238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2" name="مستطيل 11"/>
          <p:cNvSpPr/>
          <p:nvPr/>
        </p:nvSpPr>
        <p:spPr>
          <a:xfrm>
            <a:off x="9747044" y="4917663"/>
            <a:ext cx="1654369" cy="238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3" name="مستطيل 12"/>
          <p:cNvSpPr/>
          <p:nvPr/>
        </p:nvSpPr>
        <p:spPr>
          <a:xfrm>
            <a:off x="9747044" y="5590763"/>
            <a:ext cx="1654369" cy="238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4" name="مستطيل 13"/>
          <p:cNvSpPr/>
          <p:nvPr/>
        </p:nvSpPr>
        <p:spPr>
          <a:xfrm>
            <a:off x="9747044" y="6263863"/>
            <a:ext cx="1654369" cy="2388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050"/>
          </a:p>
        </p:txBody>
      </p:sp>
      <p:sp>
        <p:nvSpPr>
          <p:cNvPr id="15" name="مستطيل 14"/>
          <p:cNvSpPr/>
          <p:nvPr/>
        </p:nvSpPr>
        <p:spPr>
          <a:xfrm>
            <a:off x="5112034" y="5125434"/>
            <a:ext cx="1326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TEXT</a:t>
            </a:r>
            <a:endParaRPr lang="ar-SA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9474029" y="3589147"/>
            <a:ext cx="22003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SUBJECT</a:t>
            </a:r>
            <a:endParaRPr lang="ar-SA" sz="32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8" name="رابط كسهم مستقيم 17"/>
          <p:cNvCxnSpPr/>
          <p:nvPr/>
        </p:nvCxnSpPr>
        <p:spPr>
          <a:xfrm>
            <a:off x="7035800" y="2298700"/>
            <a:ext cx="1633182" cy="158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6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2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9131"/>
              </p:ext>
            </p:extLst>
          </p:nvPr>
        </p:nvGraphicFramePr>
        <p:xfrm>
          <a:off x="2154829" y="356440"/>
          <a:ext cx="8127999" cy="22828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7999"/>
              </a:tblGrid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ABOUT US </a:t>
                      </a:r>
                      <a:endParaRPr lang="ar-SA" dirty="0"/>
                    </a:p>
                  </a:txBody>
                  <a:tcPr anchor="ctr"/>
                </a:tc>
              </a:tr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 TEXT SHORTEG</a:t>
                      </a:r>
                      <a:endParaRPr lang="ar-S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مستطيل 3"/>
          <p:cNvSpPr/>
          <p:nvPr/>
        </p:nvSpPr>
        <p:spPr>
          <a:xfrm>
            <a:off x="1840931" y="356440"/>
            <a:ext cx="19531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4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84299"/>
              </p:ext>
            </p:extLst>
          </p:nvPr>
        </p:nvGraphicFramePr>
        <p:xfrm>
          <a:off x="2154828" y="2897198"/>
          <a:ext cx="8127999" cy="22828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7999"/>
              </a:tblGrid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VIDOES FOR PRODUCTS </a:t>
                      </a:r>
                      <a:endParaRPr lang="ar-SA" dirty="0"/>
                    </a:p>
                  </a:txBody>
                  <a:tcPr anchor="ctr"/>
                </a:tc>
              </a:tr>
              <a:tr h="114142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 PRODUCT VIDOES </a:t>
                      </a:r>
                      <a:endParaRPr lang="ar-SA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مستطيل 5"/>
          <p:cNvSpPr/>
          <p:nvPr/>
        </p:nvSpPr>
        <p:spPr>
          <a:xfrm>
            <a:off x="1840931" y="2986331"/>
            <a:ext cx="19531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5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540992" y="5704764"/>
            <a:ext cx="629161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ar-SA" dirty="0" smtClean="0"/>
              <a:t>بقية المعلومات مثل ما هيه (المشاريع وشركاء النجاح وتواصل معنا )</a:t>
            </a:r>
          </a:p>
          <a:p>
            <a:pPr marL="285750" indent="-285750">
              <a:buFontTx/>
              <a:buChar char="-"/>
            </a:pPr>
            <a:r>
              <a:rPr lang="ar-SA" dirty="0" smtClean="0"/>
              <a:t>تنسق الألوان بشكل اكثر مناسب لاتجاه الشركة</a:t>
            </a:r>
          </a:p>
          <a:p>
            <a:pPr marL="285750" indent="-285750">
              <a:buFontTx/>
              <a:buChar char="-"/>
            </a:pPr>
            <a:r>
              <a:rPr lang="ar-SA" dirty="0" smtClean="0"/>
              <a:t>صفحة الأفكار  </a:t>
            </a:r>
            <a:r>
              <a:rPr lang="en-AU" dirty="0">
                <a:hlinkClick r:id="rId2"/>
              </a:rPr>
              <a:t>https://ceramicpro.com</a:t>
            </a:r>
            <a:r>
              <a:rPr lang="en-AU" dirty="0" smtClean="0">
                <a:hlinkClick r:id="rId2"/>
              </a:rPr>
              <a:t>/</a:t>
            </a:r>
            <a:r>
              <a:rPr lang="ar-SA" dirty="0" smtClean="0"/>
              <a:t> </a:t>
            </a:r>
          </a:p>
          <a:p>
            <a:pPr marL="285750" indent="-285750">
              <a:buFontTx/>
              <a:buChar char="-"/>
            </a:pPr>
            <a:endParaRPr lang="ar-SA" dirty="0"/>
          </a:p>
        </p:txBody>
      </p:sp>
      <p:sp>
        <p:nvSpPr>
          <p:cNvPr id="8" name="مستطيل 7"/>
          <p:cNvSpPr/>
          <p:nvPr/>
        </p:nvSpPr>
        <p:spPr>
          <a:xfrm>
            <a:off x="2154828" y="5616222"/>
            <a:ext cx="3898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 smtClean="0">
                <a:hlinkClick r:id="rId3"/>
              </a:rPr>
              <a:t>https://www.nanoceramicprotect.com</a:t>
            </a:r>
            <a:r>
              <a:rPr lang="ar-SA" dirty="0" smtClean="0"/>
              <a:t> /</a:t>
            </a:r>
            <a:endParaRPr lang="ar-SA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27" y="4471001"/>
            <a:ext cx="8127999" cy="709039"/>
          </a:xfrm>
          <a:prstGeom prst="rect">
            <a:avLst/>
          </a:prstGeom>
        </p:spPr>
      </p:pic>
      <p:sp>
        <p:nvSpPr>
          <p:cNvPr id="10" name="مستطيل 9"/>
          <p:cNvSpPr/>
          <p:nvPr/>
        </p:nvSpPr>
        <p:spPr>
          <a:xfrm>
            <a:off x="10596725" y="356440"/>
            <a:ext cx="77641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C00000"/>
                </a:solidFill>
              </a:rPr>
              <a:t>HOME</a:t>
            </a:r>
            <a:endParaRPr lang="ar-SA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7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003300" y="203200"/>
            <a:ext cx="103251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ستطيل 2"/>
          <p:cNvSpPr/>
          <p:nvPr/>
        </p:nvSpPr>
        <p:spPr>
          <a:xfrm>
            <a:off x="8496300" y="2184400"/>
            <a:ext cx="2336800" cy="365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قصتنا </a:t>
            </a:r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4997450" y="2197100"/>
            <a:ext cx="2336800" cy="365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رؤيتنا</a:t>
            </a:r>
            <a:endParaRPr lang="ar-SA" dirty="0"/>
          </a:p>
        </p:txBody>
      </p:sp>
      <p:sp>
        <p:nvSpPr>
          <p:cNvPr id="5" name="مستطيل 4"/>
          <p:cNvSpPr/>
          <p:nvPr/>
        </p:nvSpPr>
        <p:spPr>
          <a:xfrm>
            <a:off x="1498600" y="2197100"/>
            <a:ext cx="2336800" cy="365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رسالتنا </a:t>
            </a:r>
            <a:endParaRPr lang="ar-SA" dirty="0"/>
          </a:p>
        </p:txBody>
      </p:sp>
      <p:sp>
        <p:nvSpPr>
          <p:cNvPr id="6" name="مستطيل 5"/>
          <p:cNvSpPr/>
          <p:nvPr/>
        </p:nvSpPr>
        <p:spPr>
          <a:xfrm>
            <a:off x="9642239" y="237520"/>
            <a:ext cx="14927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تعرف علينا</a:t>
            </a:r>
            <a:endParaRPr lang="ar-SA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1562100" y="760740"/>
            <a:ext cx="9359900" cy="11569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AU" dirty="0" smtClean="0"/>
              <a:t>TEXT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88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395785" y="313899"/>
            <a:ext cx="2634018" cy="268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مستطيل 3"/>
          <p:cNvSpPr/>
          <p:nvPr/>
        </p:nvSpPr>
        <p:spPr>
          <a:xfrm>
            <a:off x="163773" y="781040"/>
            <a:ext cx="30980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NANO SHOES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1161927" y="2692347"/>
            <a:ext cx="1132764" cy="3002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PRESS</a:t>
            </a:r>
            <a:endParaRPr lang="ar-SA" dirty="0"/>
          </a:p>
        </p:txBody>
      </p:sp>
      <p:cxnSp>
        <p:nvCxnSpPr>
          <p:cNvPr id="7" name="رابط كسهم مستقيم 6"/>
          <p:cNvCxnSpPr/>
          <p:nvPr/>
        </p:nvCxnSpPr>
        <p:spPr>
          <a:xfrm>
            <a:off x="3138985" y="1807612"/>
            <a:ext cx="1460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مستطيل 7"/>
          <p:cNvSpPr/>
          <p:nvPr/>
        </p:nvSpPr>
        <p:spPr>
          <a:xfrm>
            <a:off x="1119116" y="3839642"/>
            <a:ext cx="1187356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PHOTO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1004653" y="4908339"/>
            <a:ext cx="1351130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 FEATURES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835924" y="3285581"/>
            <a:ext cx="1728717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INTERDUCTION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1107336" y="4386290"/>
            <a:ext cx="1187356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VIDOE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955749" y="5454987"/>
            <a:ext cx="1453488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TO USE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951199" y="5986122"/>
            <a:ext cx="1458037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7969654" y="6239288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2"/>
              </a:rPr>
              <a:t>https://www.nanoceramicprotect.com</a:t>
            </a:r>
            <a:r>
              <a:rPr lang="ar-SA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4926842" y="113900"/>
            <a:ext cx="6680637" cy="6125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مستطيل 1"/>
          <p:cNvSpPr/>
          <p:nvPr/>
        </p:nvSpPr>
        <p:spPr>
          <a:xfrm>
            <a:off x="-68239" y="117531"/>
            <a:ext cx="81840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PRODUCTS</a:t>
            </a:r>
            <a:endParaRPr lang="ar-SA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951199" y="6470687"/>
            <a:ext cx="1458037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DOWNLOAD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5186149" y="313899"/>
            <a:ext cx="6209732" cy="94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مستطيل 17"/>
          <p:cNvSpPr/>
          <p:nvPr/>
        </p:nvSpPr>
        <p:spPr>
          <a:xfrm>
            <a:off x="7513325" y="578935"/>
            <a:ext cx="1187356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PHOTO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19" name="مستطيل 18"/>
          <p:cNvSpPr/>
          <p:nvPr/>
        </p:nvSpPr>
        <p:spPr>
          <a:xfrm>
            <a:off x="5162294" y="1455593"/>
            <a:ext cx="6209732" cy="1355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ستطيل 19"/>
          <p:cNvSpPr/>
          <p:nvPr/>
        </p:nvSpPr>
        <p:spPr>
          <a:xfrm>
            <a:off x="5392004" y="1587058"/>
            <a:ext cx="1187356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PHOTO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1" name="مستطيل 20"/>
          <p:cNvSpPr/>
          <p:nvPr/>
        </p:nvSpPr>
        <p:spPr>
          <a:xfrm>
            <a:off x="9338979" y="1587057"/>
            <a:ext cx="1728717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INTERDUCTION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2" name="مستطيل 21"/>
          <p:cNvSpPr/>
          <p:nvPr/>
        </p:nvSpPr>
        <p:spPr>
          <a:xfrm>
            <a:off x="5162294" y="3076845"/>
            <a:ext cx="6209732" cy="1355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مستطيل 22"/>
          <p:cNvSpPr/>
          <p:nvPr/>
        </p:nvSpPr>
        <p:spPr>
          <a:xfrm>
            <a:off x="5392004" y="3310528"/>
            <a:ext cx="1351130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 FEATURES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4" name="مستطيل 23"/>
          <p:cNvSpPr/>
          <p:nvPr/>
        </p:nvSpPr>
        <p:spPr>
          <a:xfrm>
            <a:off x="9747941" y="3288327"/>
            <a:ext cx="1187356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VIDOE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5162294" y="4525877"/>
            <a:ext cx="6209732" cy="1355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مستطيل 25"/>
          <p:cNvSpPr/>
          <p:nvPr/>
        </p:nvSpPr>
        <p:spPr>
          <a:xfrm>
            <a:off x="5392004" y="4698097"/>
            <a:ext cx="1453488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TO USE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9577373" y="4698096"/>
            <a:ext cx="1458037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8" name="مستطيل 27"/>
          <p:cNvSpPr/>
          <p:nvPr/>
        </p:nvSpPr>
        <p:spPr>
          <a:xfrm>
            <a:off x="6295628" y="5360868"/>
            <a:ext cx="3943064" cy="5107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DOWNLOAD </a:t>
            </a:r>
          </a:p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PROFILE / PROCHORE/APPLICATION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29" name="مستطيل 28"/>
          <p:cNvSpPr/>
          <p:nvPr/>
        </p:nvSpPr>
        <p:spPr>
          <a:xfrm>
            <a:off x="7488450" y="5035775"/>
            <a:ext cx="1268300" cy="2401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</a:t>
            </a:r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" y="0"/>
            <a:ext cx="10116420" cy="5221837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37" y="1405008"/>
            <a:ext cx="1319024" cy="3497918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1" y="974407"/>
            <a:ext cx="1188590" cy="315201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69" y="0"/>
            <a:ext cx="961732" cy="255041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5" y="2206466"/>
            <a:ext cx="1087667" cy="2884382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-68239" y="117531"/>
            <a:ext cx="81840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PRODUCTS</a:t>
            </a:r>
            <a:endParaRPr lang="ar-SA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139506" y="5485839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7"/>
              </a:rPr>
              <a:t>https://www.nanoceramicprotect.com</a:t>
            </a:r>
            <a:r>
              <a:rPr lang="ar-SA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08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0" y="2984148"/>
            <a:ext cx="1578206" cy="4185242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97" y="0"/>
            <a:ext cx="1578206" cy="4185242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94" y="2984148"/>
            <a:ext cx="1578206" cy="418524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452884" cy="685800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47" y="2368708"/>
            <a:ext cx="1810281" cy="480068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0"/>
            <a:ext cx="4167116" cy="685800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45" y="2803851"/>
            <a:ext cx="1646194" cy="4365539"/>
          </a:xfrm>
          <a:prstGeom prst="rect">
            <a:avLst/>
          </a:prstGeom>
        </p:spPr>
      </p:pic>
      <p:sp>
        <p:nvSpPr>
          <p:cNvPr id="10" name="مستطيل 9"/>
          <p:cNvSpPr/>
          <p:nvPr/>
        </p:nvSpPr>
        <p:spPr>
          <a:xfrm>
            <a:off x="9380562" y="2803851"/>
            <a:ext cx="1828800" cy="40541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مستطيل 11"/>
          <p:cNvSpPr/>
          <p:nvPr/>
        </p:nvSpPr>
        <p:spPr>
          <a:xfrm>
            <a:off x="-68239" y="117531"/>
            <a:ext cx="81840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PRODUCTS</a:t>
            </a:r>
            <a:endParaRPr lang="ar-SA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4508311" y="1296537"/>
            <a:ext cx="5263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dirty="0">
                <a:hlinkClick r:id="rId10"/>
              </a:rPr>
              <a:t>https://www.nanoceramicprotect.com</a:t>
            </a:r>
            <a:r>
              <a:rPr lang="ar-SA" sz="2400" dirty="0" smtClean="0">
                <a:hlinkClick r:id="rId10"/>
              </a:rPr>
              <a:t>/</a:t>
            </a:r>
            <a:r>
              <a:rPr lang="en-US" sz="2400" dirty="0" smtClean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0198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1" y="764275"/>
            <a:ext cx="7615451" cy="5076967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-68239" y="117531"/>
            <a:ext cx="818401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PRODUCTS</a:t>
            </a:r>
            <a:endParaRPr lang="ar-SA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1950991" y="5980208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3"/>
              </a:rPr>
              <a:t>https://www.nanoceramicprotect.com</a:t>
            </a:r>
            <a:r>
              <a:rPr lang="ar-SA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2" y="2119259"/>
            <a:ext cx="1319024" cy="349791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69" y="2005510"/>
            <a:ext cx="1319024" cy="3497918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5055052" y="5185168"/>
            <a:ext cx="1470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NANO WOOD</a:t>
            </a:r>
            <a:endParaRPr lang="ar-SA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879287" y="5077447"/>
            <a:ext cx="14965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NANO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STON</a:t>
            </a:r>
            <a:endParaRPr lang="ar-SA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3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163773"/>
            <a:ext cx="4285397" cy="66942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مستطيل 1"/>
          <p:cNvSpPr/>
          <p:nvPr/>
        </p:nvSpPr>
        <p:spPr>
          <a:xfrm>
            <a:off x="122830" y="308600"/>
            <a:ext cx="31389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SERVICE</a:t>
            </a:r>
            <a:endParaRPr lang="ar-SA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0" y="1818784"/>
            <a:ext cx="3261815" cy="91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PROJECT MANGMENT CONTACT</a:t>
            </a:r>
          </a:p>
          <a:p>
            <a:pPr algn="ctr"/>
            <a:r>
              <a:rPr lang="en-US" dirty="0" smtClean="0"/>
              <a:t>MOBILE </a:t>
            </a:r>
          </a:p>
          <a:p>
            <a:pPr algn="ctr"/>
            <a:r>
              <a:rPr lang="en-US" dirty="0" smtClean="0"/>
              <a:t>EMAIL</a:t>
            </a:r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0" y="3017803"/>
            <a:ext cx="2388358" cy="4042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DOWNLOAD PROFILE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22830" y="4609110"/>
            <a:ext cx="36166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 smtClean="0"/>
              <a:t>عند الضغط على الخدمة يعطي تفاصيل اكثر </a:t>
            </a:r>
            <a:endParaRPr lang="ar-SA" b="1" dirty="0"/>
          </a:p>
        </p:txBody>
      </p:sp>
      <p:sp>
        <p:nvSpPr>
          <p:cNvPr id="8" name="مستطيل 7"/>
          <p:cNvSpPr/>
          <p:nvPr/>
        </p:nvSpPr>
        <p:spPr>
          <a:xfrm>
            <a:off x="6007290" y="426636"/>
            <a:ext cx="2388358" cy="404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شركاء النجاح </a:t>
            </a:r>
            <a:endParaRPr lang="ar-SA" b="1" dirty="0">
              <a:solidFill>
                <a:schemeClr val="bg1"/>
              </a:solidFill>
            </a:endParaRPr>
          </a:p>
        </p:txBody>
      </p:sp>
      <p:cxnSp>
        <p:nvCxnSpPr>
          <p:cNvPr id="10" name="رابط كسهم مستقيم 9"/>
          <p:cNvCxnSpPr>
            <a:stCxn id="8" idx="2"/>
          </p:cNvCxnSpPr>
          <p:nvPr/>
        </p:nvCxnSpPr>
        <p:spPr>
          <a:xfrm>
            <a:off x="7201469" y="830845"/>
            <a:ext cx="0" cy="76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10"/>
          <p:cNvSpPr/>
          <p:nvPr/>
        </p:nvSpPr>
        <p:spPr>
          <a:xfrm>
            <a:off x="6007290" y="1806079"/>
            <a:ext cx="2388358" cy="4042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rgbClr val="FFFF00"/>
                </a:solidFill>
              </a:rPr>
              <a:t>مشاريعنا </a:t>
            </a:r>
            <a:endParaRPr lang="ar-SA" dirty="0">
              <a:solidFill>
                <a:srgbClr val="FFFF00"/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8802806" y="426636"/>
            <a:ext cx="1160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ايقونة اساسية</a:t>
            </a:r>
            <a:endParaRPr lang="ar-S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8802806" y="1806079"/>
            <a:ext cx="1160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صفحة فرعية</a:t>
            </a:r>
            <a:endParaRPr lang="ar-S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5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530825" y="563114"/>
            <a:ext cx="2388358" cy="404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b="1" dirty="0" smtClean="0">
                <a:solidFill>
                  <a:schemeClr val="bg1"/>
                </a:solidFill>
              </a:rPr>
              <a:t>شركاء النجاح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381000" y="1195923"/>
            <a:ext cx="11655188" cy="3029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وجه ضاحك 3"/>
          <p:cNvSpPr/>
          <p:nvPr/>
        </p:nvSpPr>
        <p:spPr>
          <a:xfrm>
            <a:off x="982638" y="1705970"/>
            <a:ext cx="1951630" cy="15558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وجه ضاحك 4"/>
          <p:cNvSpPr/>
          <p:nvPr/>
        </p:nvSpPr>
        <p:spPr>
          <a:xfrm>
            <a:off x="9391933" y="1705970"/>
            <a:ext cx="1951630" cy="15558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وجه ضاحك 5"/>
          <p:cNvSpPr/>
          <p:nvPr/>
        </p:nvSpPr>
        <p:spPr>
          <a:xfrm>
            <a:off x="5083791" y="1705970"/>
            <a:ext cx="1951630" cy="15558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1248769" y="3527946"/>
            <a:ext cx="1201003" cy="300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اقراء المزيد</a:t>
            </a:r>
            <a:endParaRPr lang="ar-SA" dirty="0"/>
          </a:p>
        </p:txBody>
      </p:sp>
      <p:sp>
        <p:nvSpPr>
          <p:cNvPr id="8" name="مستطيل 7"/>
          <p:cNvSpPr/>
          <p:nvPr/>
        </p:nvSpPr>
        <p:spPr>
          <a:xfrm>
            <a:off x="9767246" y="3527946"/>
            <a:ext cx="1201003" cy="300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اقراء المزيد</a:t>
            </a:r>
            <a:endParaRPr lang="ar-SA" dirty="0"/>
          </a:p>
        </p:txBody>
      </p:sp>
      <p:sp>
        <p:nvSpPr>
          <p:cNvPr id="9" name="مستطيل 8"/>
          <p:cNvSpPr/>
          <p:nvPr/>
        </p:nvSpPr>
        <p:spPr>
          <a:xfrm>
            <a:off x="5345372" y="3527945"/>
            <a:ext cx="1201003" cy="300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اقراء المزيد</a:t>
            </a:r>
            <a:endParaRPr lang="ar-SA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9391933" y="1856095"/>
            <a:ext cx="18151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/>
              <a:t>لوغو شركاء النجاح</a:t>
            </a:r>
            <a:endParaRPr lang="ar-SA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846161" y="1873576"/>
            <a:ext cx="18151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/>
              <a:t>لوغو شركاء النجاح</a:t>
            </a:r>
            <a:endParaRPr lang="ar-SA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5083791" y="1873576"/>
            <a:ext cx="18151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/>
              <a:t>لوغو شركاء النجاح</a:t>
            </a:r>
            <a:endParaRPr lang="ar-SA" dirty="0"/>
          </a:p>
        </p:txBody>
      </p:sp>
      <p:sp>
        <p:nvSpPr>
          <p:cNvPr id="13" name="مستطيل 12"/>
          <p:cNvSpPr/>
          <p:nvPr/>
        </p:nvSpPr>
        <p:spPr>
          <a:xfrm>
            <a:off x="381000" y="4673600"/>
            <a:ext cx="8915400" cy="1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ستطيل 13"/>
          <p:cNvSpPr/>
          <p:nvPr/>
        </p:nvSpPr>
        <p:spPr>
          <a:xfrm>
            <a:off x="1282888" y="3828196"/>
            <a:ext cx="1132764" cy="3002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PRESS</a:t>
            </a:r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5991367" y="4902200"/>
            <a:ext cx="2987533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 15"/>
          <p:cNvSpPr/>
          <p:nvPr/>
        </p:nvSpPr>
        <p:spPr>
          <a:xfrm>
            <a:off x="6575589" y="5177135"/>
            <a:ext cx="18190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</a:t>
            </a:r>
            <a:endParaRPr lang="ar-SA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2357057" y="5177134"/>
            <a:ext cx="13051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ar-SA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رابط كسهم مستقيم 18"/>
          <p:cNvCxnSpPr/>
          <p:nvPr/>
        </p:nvCxnSpPr>
        <p:spPr>
          <a:xfrm>
            <a:off x="2184400" y="4038600"/>
            <a:ext cx="10668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192</Words>
  <Application>Microsoft Office PowerPoint</Application>
  <PresentationFormat>ملء الشاشة</PresentationFormat>
  <Paragraphs>93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freedom ARL</dc:creator>
  <cp:lastModifiedBy>freedom ARL</cp:lastModifiedBy>
  <cp:revision>27</cp:revision>
  <dcterms:created xsi:type="dcterms:W3CDTF">2019-03-17T11:12:33Z</dcterms:created>
  <dcterms:modified xsi:type="dcterms:W3CDTF">2019-03-19T08:02:58Z</dcterms:modified>
</cp:coreProperties>
</file>