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6" r:id="rId3"/>
    <p:sldId id="276" r:id="rId4"/>
    <p:sldId id="283" r:id="rId5"/>
    <p:sldId id="260" r:id="rId6"/>
    <p:sldId id="263" r:id="rId7"/>
    <p:sldId id="261" r:id="rId8"/>
    <p:sldId id="265" r:id="rId9"/>
    <p:sldId id="289" r:id="rId10"/>
    <p:sldId id="290" r:id="rId11"/>
    <p:sldId id="288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60A32-02C9-47C1-9D57-CFCE1119037A}" v="221" dt="2019-03-02T17:39:37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ozik" userId="188c02ae713a829a" providerId="LiveId" clId="{E4160A32-02C9-47C1-9D57-CFCE1119037A}"/>
    <pc:docChg chg="undo custSel addSld delSld modSld">
      <pc:chgData name="Alexander Nozik" userId="188c02ae713a829a" providerId="LiveId" clId="{E4160A32-02C9-47C1-9D57-CFCE1119037A}" dt="2019-03-02T17:39:39.988" v="930" actId="20577"/>
      <pc:docMkLst>
        <pc:docMk/>
      </pc:docMkLst>
      <pc:sldChg chg="modSp add">
        <pc:chgData name="Alexander Nozik" userId="188c02ae713a829a" providerId="LiveId" clId="{E4160A32-02C9-47C1-9D57-CFCE1119037A}" dt="2019-03-01T13:44:38.291" v="90" actId="20577"/>
        <pc:sldMkLst>
          <pc:docMk/>
          <pc:sldMk cId="17406746" sldId="256"/>
        </pc:sldMkLst>
        <pc:spChg chg="mod">
          <ac:chgData name="Alexander Nozik" userId="188c02ae713a829a" providerId="LiveId" clId="{E4160A32-02C9-47C1-9D57-CFCE1119037A}" dt="2019-03-01T13:44:38.291" v="90" actId="20577"/>
          <ac:spMkLst>
            <pc:docMk/>
            <pc:sldMk cId="17406746" sldId="256"/>
            <ac:spMk id="2" creationId="{1A45F3FF-B880-4505-9DAC-A2E887EF2308}"/>
          </ac:spMkLst>
        </pc:spChg>
      </pc:sldChg>
      <pc:sldChg chg="modSp add">
        <pc:chgData name="Alexander Nozik" userId="188c02ae713a829a" providerId="LiveId" clId="{E4160A32-02C9-47C1-9D57-CFCE1119037A}" dt="2019-02-26T12:03:56.858" v="27" actId="1036"/>
        <pc:sldMkLst>
          <pc:docMk/>
          <pc:sldMk cId="3681320971" sldId="260"/>
        </pc:sldMkLst>
        <pc:picChg chg="mod">
          <ac:chgData name="Alexander Nozik" userId="188c02ae713a829a" providerId="LiveId" clId="{E4160A32-02C9-47C1-9D57-CFCE1119037A}" dt="2019-02-26T12:03:56.858" v="27" actId="1036"/>
          <ac:picMkLst>
            <pc:docMk/>
            <pc:sldMk cId="3681320971" sldId="260"/>
            <ac:picMk id="1026" creationId="{00000000-0000-0000-0000-000000000000}"/>
          </ac:picMkLst>
        </pc:picChg>
      </pc:sldChg>
      <pc:sldChg chg="add">
        <pc:chgData name="Alexander Nozik" userId="188c02ae713a829a" providerId="LiveId" clId="{E4160A32-02C9-47C1-9D57-CFCE1119037A}" dt="2019-02-26T12:03:35.081" v="2"/>
        <pc:sldMkLst>
          <pc:docMk/>
          <pc:sldMk cId="2708311189" sldId="261"/>
        </pc:sldMkLst>
      </pc:sldChg>
      <pc:sldChg chg="modSp add">
        <pc:chgData name="Alexander Nozik" userId="188c02ae713a829a" providerId="LiveId" clId="{E4160A32-02C9-47C1-9D57-CFCE1119037A}" dt="2019-02-26T12:03:35.320" v="4" actId="27636"/>
        <pc:sldMkLst>
          <pc:docMk/>
          <pc:sldMk cId="1303339861" sldId="263"/>
        </pc:sldMkLst>
        <pc:spChg chg="mod">
          <ac:chgData name="Alexander Nozik" userId="188c02ae713a829a" providerId="LiveId" clId="{E4160A32-02C9-47C1-9D57-CFCE1119037A}" dt="2019-02-26T12:03:35.320" v="4" actId="27636"/>
          <ac:spMkLst>
            <pc:docMk/>
            <pc:sldMk cId="1303339861" sldId="263"/>
            <ac:spMk id="3" creationId="{00000000-0000-0000-0000-000000000000}"/>
          </ac:spMkLst>
        </pc:spChg>
      </pc:sldChg>
      <pc:sldChg chg="addSp delSp modSp add">
        <pc:chgData name="Alexander Nozik" userId="188c02ae713a829a" providerId="LiveId" clId="{E4160A32-02C9-47C1-9D57-CFCE1119037A}" dt="2019-03-01T14:01:45.062" v="221" actId="207"/>
        <pc:sldMkLst>
          <pc:docMk/>
          <pc:sldMk cId="1818069499" sldId="264"/>
        </pc:sldMkLst>
        <pc:spChg chg="mod">
          <ac:chgData name="Alexander Nozik" userId="188c02ae713a829a" providerId="LiveId" clId="{E4160A32-02C9-47C1-9D57-CFCE1119037A}" dt="2019-03-01T14:00:38.621" v="213" actId="20577"/>
          <ac:spMkLst>
            <pc:docMk/>
            <pc:sldMk cId="1818069499" sldId="264"/>
            <ac:spMk id="2" creationId="{00000000-0000-0000-0000-000000000000}"/>
          </ac:spMkLst>
        </pc:spChg>
        <pc:spChg chg="mod">
          <ac:chgData name="Alexander Nozik" userId="188c02ae713a829a" providerId="LiveId" clId="{E4160A32-02C9-47C1-9D57-CFCE1119037A}" dt="2019-02-26T12:03:35.337" v="6" actId="27636"/>
          <ac:spMkLst>
            <pc:docMk/>
            <pc:sldMk cId="1818069499" sldId="264"/>
            <ac:spMk id="3" creationId="{00000000-0000-0000-0000-000000000000}"/>
          </ac:spMkLst>
        </pc:spChg>
        <pc:spChg chg="add del">
          <ac:chgData name="Alexander Nozik" userId="188c02ae713a829a" providerId="LiveId" clId="{E4160A32-02C9-47C1-9D57-CFCE1119037A}" dt="2019-03-01T14:00:34.989" v="208"/>
          <ac:spMkLst>
            <pc:docMk/>
            <pc:sldMk cId="1818069499" sldId="264"/>
            <ac:spMk id="5" creationId="{E105CB77-9F1F-4303-AFE7-74F6E15CDB8A}"/>
          </ac:spMkLst>
        </pc:spChg>
        <pc:spChg chg="add del">
          <ac:chgData name="Alexander Nozik" userId="188c02ae713a829a" providerId="LiveId" clId="{E4160A32-02C9-47C1-9D57-CFCE1119037A}" dt="2019-03-01T14:00:41.999" v="215"/>
          <ac:spMkLst>
            <pc:docMk/>
            <pc:sldMk cId="1818069499" sldId="264"/>
            <ac:spMk id="6" creationId="{FF023D06-BDA7-43B5-AA59-41ACD6CC99BA}"/>
          </ac:spMkLst>
        </pc:spChg>
        <pc:spChg chg="add del">
          <ac:chgData name="Alexander Nozik" userId="188c02ae713a829a" providerId="LiveId" clId="{E4160A32-02C9-47C1-9D57-CFCE1119037A}" dt="2019-03-01T14:00:50.231" v="217"/>
          <ac:spMkLst>
            <pc:docMk/>
            <pc:sldMk cId="1818069499" sldId="264"/>
            <ac:spMk id="7" creationId="{C7A8E20F-285B-4DA9-BB82-64B0FC47DCC3}"/>
          </ac:spMkLst>
        </pc:spChg>
        <pc:spChg chg="add mod">
          <ac:chgData name="Alexander Nozik" userId="188c02ae713a829a" providerId="LiveId" clId="{E4160A32-02C9-47C1-9D57-CFCE1119037A}" dt="2019-03-01T14:01:45.062" v="221" actId="207"/>
          <ac:spMkLst>
            <pc:docMk/>
            <pc:sldMk cId="1818069499" sldId="264"/>
            <ac:spMk id="8" creationId="{A4AD96B0-D294-4C8E-A27F-B95EB35FECF2}"/>
          </ac:spMkLst>
        </pc:spChg>
      </pc:sldChg>
      <pc:sldChg chg="addSp delSp modSp add">
        <pc:chgData name="Alexander Nozik" userId="188c02ae713a829a" providerId="LiveId" clId="{E4160A32-02C9-47C1-9D57-CFCE1119037A}" dt="2019-03-01T13:59:52.449" v="206" actId="20577"/>
        <pc:sldMkLst>
          <pc:docMk/>
          <pc:sldMk cId="3715547619" sldId="265"/>
        </pc:sldMkLst>
        <pc:spChg chg="del mod">
          <ac:chgData name="Alexander Nozik" userId="188c02ae713a829a" providerId="LiveId" clId="{E4160A32-02C9-47C1-9D57-CFCE1119037A}" dt="2019-03-01T13:53:08.938" v="104"/>
          <ac:spMkLst>
            <pc:docMk/>
            <pc:sldMk cId="3715547619" sldId="265"/>
            <ac:spMk id="4" creationId="{00000000-0000-0000-0000-000000000000}"/>
          </ac:spMkLst>
        </pc:spChg>
        <pc:spChg chg="add del mod">
          <ac:chgData name="Alexander Nozik" userId="188c02ae713a829a" providerId="LiveId" clId="{E4160A32-02C9-47C1-9D57-CFCE1119037A}" dt="2019-03-01T13:54:41.624" v="115" actId="478"/>
          <ac:spMkLst>
            <pc:docMk/>
            <pc:sldMk cId="3715547619" sldId="265"/>
            <ac:spMk id="6" creationId="{03A0426D-DD0F-4E88-B40E-E71B31C9A809}"/>
          </ac:spMkLst>
        </pc:spChg>
        <pc:spChg chg="add del mod">
          <ac:chgData name="Alexander Nozik" userId="188c02ae713a829a" providerId="LiveId" clId="{E4160A32-02C9-47C1-9D57-CFCE1119037A}" dt="2019-03-01T13:55:37.222" v="123" actId="478"/>
          <ac:spMkLst>
            <pc:docMk/>
            <pc:sldMk cId="3715547619" sldId="265"/>
            <ac:spMk id="7" creationId="{08ACAE9E-9363-4C9A-9851-663C0551A69E}"/>
          </ac:spMkLst>
        </pc:spChg>
        <pc:spChg chg="add del">
          <ac:chgData name="Alexander Nozik" userId="188c02ae713a829a" providerId="LiveId" clId="{E4160A32-02C9-47C1-9D57-CFCE1119037A}" dt="2019-03-01T13:55:40.527" v="125"/>
          <ac:spMkLst>
            <pc:docMk/>
            <pc:sldMk cId="3715547619" sldId="265"/>
            <ac:spMk id="8" creationId="{084157C9-844E-422A-BF37-494FF6AE29D2}"/>
          </ac:spMkLst>
        </pc:spChg>
        <pc:spChg chg="add del">
          <ac:chgData name="Alexander Nozik" userId="188c02ae713a829a" providerId="LiveId" clId="{E4160A32-02C9-47C1-9D57-CFCE1119037A}" dt="2019-03-01T13:55:42.333" v="127"/>
          <ac:spMkLst>
            <pc:docMk/>
            <pc:sldMk cId="3715547619" sldId="265"/>
            <ac:spMk id="9" creationId="{80E2D27C-0048-4FE2-BB2E-FCE0B8FAD968}"/>
          </ac:spMkLst>
        </pc:spChg>
        <pc:spChg chg="add del">
          <ac:chgData name="Alexander Nozik" userId="188c02ae713a829a" providerId="LiveId" clId="{E4160A32-02C9-47C1-9D57-CFCE1119037A}" dt="2019-03-01T13:55:50.823" v="129"/>
          <ac:spMkLst>
            <pc:docMk/>
            <pc:sldMk cId="3715547619" sldId="265"/>
            <ac:spMk id="10" creationId="{849E4607-1BF8-4BE0-9C27-DC6E36D27898}"/>
          </ac:spMkLst>
        </pc:spChg>
        <pc:spChg chg="add del">
          <ac:chgData name="Alexander Nozik" userId="188c02ae713a829a" providerId="LiveId" clId="{E4160A32-02C9-47C1-9D57-CFCE1119037A}" dt="2019-03-01T13:56:29.976" v="131"/>
          <ac:spMkLst>
            <pc:docMk/>
            <pc:sldMk cId="3715547619" sldId="265"/>
            <ac:spMk id="11" creationId="{991135D1-6DE1-40BB-8E7F-47889718FEDB}"/>
          </ac:spMkLst>
        </pc:spChg>
        <pc:spChg chg="add del mod">
          <ac:chgData name="Alexander Nozik" userId="188c02ae713a829a" providerId="LiveId" clId="{E4160A32-02C9-47C1-9D57-CFCE1119037A}" dt="2019-03-01T13:58:08.395" v="140"/>
          <ac:spMkLst>
            <pc:docMk/>
            <pc:sldMk cId="3715547619" sldId="265"/>
            <ac:spMk id="12" creationId="{A95E43A6-6344-4327-ADAD-B9835E4F97B8}"/>
          </ac:spMkLst>
        </pc:spChg>
        <pc:spChg chg="add del">
          <ac:chgData name="Alexander Nozik" userId="188c02ae713a829a" providerId="LiveId" clId="{E4160A32-02C9-47C1-9D57-CFCE1119037A}" dt="2019-03-01T13:56:35.870" v="134"/>
          <ac:spMkLst>
            <pc:docMk/>
            <pc:sldMk cId="3715547619" sldId="265"/>
            <ac:spMk id="13" creationId="{8155DB62-A691-4519-BEA1-47C0CA673D95}"/>
          </ac:spMkLst>
        </pc:spChg>
        <pc:spChg chg="add del">
          <ac:chgData name="Alexander Nozik" userId="188c02ae713a829a" providerId="LiveId" clId="{E4160A32-02C9-47C1-9D57-CFCE1119037A}" dt="2019-03-01T13:56:37.850" v="136"/>
          <ac:spMkLst>
            <pc:docMk/>
            <pc:sldMk cId="3715547619" sldId="265"/>
            <ac:spMk id="14" creationId="{63164991-4A1C-4949-8D5A-1FF2F24008DD}"/>
          </ac:spMkLst>
        </pc:spChg>
        <pc:spChg chg="add del">
          <ac:chgData name="Alexander Nozik" userId="188c02ae713a829a" providerId="LiveId" clId="{E4160A32-02C9-47C1-9D57-CFCE1119037A}" dt="2019-03-01T13:56:41.855" v="138"/>
          <ac:spMkLst>
            <pc:docMk/>
            <pc:sldMk cId="3715547619" sldId="265"/>
            <ac:spMk id="15" creationId="{CCC2B76F-9B1B-42B3-A3FE-0835FFA01B56}"/>
          </ac:spMkLst>
        </pc:spChg>
        <pc:spChg chg="add mod">
          <ac:chgData name="Alexander Nozik" userId="188c02ae713a829a" providerId="LiveId" clId="{E4160A32-02C9-47C1-9D57-CFCE1119037A}" dt="2019-03-01T13:59:52.449" v="206" actId="20577"/>
          <ac:spMkLst>
            <pc:docMk/>
            <pc:sldMk cId="3715547619" sldId="265"/>
            <ac:spMk id="16" creationId="{71C70FB0-4293-4281-8C85-9B7F1D55CBB3}"/>
          </ac:spMkLst>
        </pc:spChg>
      </pc:sldChg>
      <pc:sldChg chg="addSp modSp add modAnim">
        <pc:chgData name="Alexander Nozik" userId="188c02ae713a829a" providerId="LiveId" clId="{E4160A32-02C9-47C1-9D57-CFCE1119037A}" dt="2019-03-01T14:07:04.417" v="281"/>
        <pc:sldMkLst>
          <pc:docMk/>
          <pc:sldMk cId="2829826772" sldId="266"/>
        </pc:sldMkLst>
        <pc:spChg chg="mod">
          <ac:chgData name="Alexander Nozik" userId="188c02ae713a829a" providerId="LiveId" clId="{E4160A32-02C9-47C1-9D57-CFCE1119037A}" dt="2019-03-01T14:03:08.554" v="222" actId="6549"/>
          <ac:spMkLst>
            <pc:docMk/>
            <pc:sldMk cId="2829826772" sldId="266"/>
            <ac:spMk id="2" creationId="{00000000-0000-0000-0000-000000000000}"/>
          </ac:spMkLst>
        </pc:spChg>
        <pc:spChg chg="add mod">
          <ac:chgData name="Alexander Nozik" userId="188c02ae713a829a" providerId="LiveId" clId="{E4160A32-02C9-47C1-9D57-CFCE1119037A}" dt="2019-03-01T14:03:30.167" v="227" actId="1076"/>
          <ac:spMkLst>
            <pc:docMk/>
            <pc:sldMk cId="2829826772" sldId="266"/>
            <ac:spMk id="5" creationId="{8719F638-B543-40AE-8CAE-639C784F17FF}"/>
          </ac:spMkLst>
        </pc:spChg>
        <pc:spChg chg="add mod">
          <ac:chgData name="Alexander Nozik" userId="188c02ae713a829a" providerId="LiveId" clId="{E4160A32-02C9-47C1-9D57-CFCE1119037A}" dt="2019-03-01T14:05:43.061" v="280" actId="113"/>
          <ac:spMkLst>
            <pc:docMk/>
            <pc:sldMk cId="2829826772" sldId="266"/>
            <ac:spMk id="6" creationId="{A5D4B45C-6C09-4D59-A091-976760BDDAF0}"/>
          </ac:spMkLst>
        </pc:spChg>
      </pc:sldChg>
      <pc:sldChg chg="addSp delSp modSp add">
        <pc:chgData name="Alexander Nozik" userId="188c02ae713a829a" providerId="LiveId" clId="{E4160A32-02C9-47C1-9D57-CFCE1119037A}" dt="2019-03-01T14:07:23.688" v="307" actId="20577"/>
        <pc:sldMkLst>
          <pc:docMk/>
          <pc:sldMk cId="4015661507" sldId="267"/>
        </pc:sldMkLst>
        <pc:spChg chg="del mod">
          <ac:chgData name="Alexander Nozik" userId="188c02ae713a829a" providerId="LiveId" clId="{E4160A32-02C9-47C1-9D57-CFCE1119037A}" dt="2019-03-01T14:04:48.363" v="229" actId="478"/>
          <ac:spMkLst>
            <pc:docMk/>
            <pc:sldMk cId="4015661507" sldId="267"/>
            <ac:spMk id="2" creationId="{00000000-0000-0000-0000-000000000000}"/>
          </ac:spMkLst>
        </pc:spChg>
        <pc:spChg chg="mod">
          <ac:chgData name="Alexander Nozik" userId="188c02ae713a829a" providerId="LiveId" clId="{E4160A32-02C9-47C1-9D57-CFCE1119037A}" dt="2019-03-01T14:07:23.688" v="307" actId="20577"/>
          <ac:spMkLst>
            <pc:docMk/>
            <pc:sldMk cId="4015661507" sldId="267"/>
            <ac:spMk id="5" creationId="{00000000-0000-0000-0000-000000000000}"/>
          </ac:spMkLst>
        </pc:spChg>
        <pc:spChg chg="add mod">
          <ac:chgData name="Alexander Nozik" userId="188c02ae713a829a" providerId="LiveId" clId="{E4160A32-02C9-47C1-9D57-CFCE1119037A}" dt="2019-03-01T14:04:59.214" v="232" actId="207"/>
          <ac:spMkLst>
            <pc:docMk/>
            <pc:sldMk cId="4015661507" sldId="267"/>
            <ac:spMk id="6" creationId="{0ED7A065-99D9-4C5C-97B7-570DAC532520}"/>
          </ac:spMkLst>
        </pc:spChg>
      </pc:sldChg>
      <pc:sldChg chg="add del">
        <pc:chgData name="Alexander Nozik" userId="188c02ae713a829a" providerId="LiveId" clId="{E4160A32-02C9-47C1-9D57-CFCE1119037A}" dt="2019-03-02T17:37:28.007" v="914" actId="2696"/>
        <pc:sldMkLst>
          <pc:docMk/>
          <pc:sldMk cId="2458307673" sldId="268"/>
        </pc:sldMkLst>
      </pc:sldChg>
      <pc:sldChg chg="add del">
        <pc:chgData name="Alexander Nozik" userId="188c02ae713a829a" providerId="LiveId" clId="{E4160A32-02C9-47C1-9D57-CFCE1119037A}" dt="2019-03-02T17:37:28.021" v="915" actId="2696"/>
        <pc:sldMkLst>
          <pc:docMk/>
          <pc:sldMk cId="274234294" sldId="269"/>
        </pc:sldMkLst>
      </pc:sldChg>
      <pc:sldChg chg="add del">
        <pc:chgData name="Alexander Nozik" userId="188c02ae713a829a" providerId="LiveId" clId="{E4160A32-02C9-47C1-9D57-CFCE1119037A}" dt="2019-03-02T17:37:28.042" v="916" actId="2696"/>
        <pc:sldMkLst>
          <pc:docMk/>
          <pc:sldMk cId="4196052449" sldId="270"/>
        </pc:sldMkLst>
      </pc:sldChg>
      <pc:sldChg chg="modSp add del">
        <pc:chgData name="Alexander Nozik" userId="188c02ae713a829a" providerId="LiveId" clId="{E4160A32-02C9-47C1-9D57-CFCE1119037A}" dt="2019-03-02T17:37:28.125" v="917" actId="2696"/>
        <pc:sldMkLst>
          <pc:docMk/>
          <pc:sldMk cId="1782518312" sldId="271"/>
        </pc:sldMkLst>
        <pc:spChg chg="mod">
          <ac:chgData name="Alexander Nozik" userId="188c02ae713a829a" providerId="LiveId" clId="{E4160A32-02C9-47C1-9D57-CFCE1119037A}" dt="2019-02-26T12:05:59.314" v="33" actId="20577"/>
          <ac:spMkLst>
            <pc:docMk/>
            <pc:sldMk cId="1782518312" sldId="271"/>
            <ac:spMk id="3" creationId="{00000000-0000-0000-0000-000000000000}"/>
          </ac:spMkLst>
        </pc:spChg>
      </pc:sldChg>
      <pc:sldChg chg="add del">
        <pc:chgData name="Alexander Nozik" userId="188c02ae713a829a" providerId="LiveId" clId="{E4160A32-02C9-47C1-9D57-CFCE1119037A}" dt="2019-03-02T17:37:28.135" v="918" actId="2696"/>
        <pc:sldMkLst>
          <pc:docMk/>
          <pc:sldMk cId="4239595572" sldId="272"/>
        </pc:sldMkLst>
      </pc:sldChg>
      <pc:sldChg chg="add del">
        <pc:chgData name="Alexander Nozik" userId="188c02ae713a829a" providerId="LiveId" clId="{E4160A32-02C9-47C1-9D57-CFCE1119037A}" dt="2019-03-02T17:37:28.221" v="921" actId="2696"/>
        <pc:sldMkLst>
          <pc:docMk/>
          <pc:sldMk cId="800707279" sldId="273"/>
        </pc:sldMkLst>
      </pc:sldChg>
      <pc:sldChg chg="add del">
        <pc:chgData name="Alexander Nozik" userId="188c02ae713a829a" providerId="LiveId" clId="{E4160A32-02C9-47C1-9D57-CFCE1119037A}" dt="2019-03-02T17:37:28.239" v="922" actId="2696"/>
        <pc:sldMkLst>
          <pc:docMk/>
          <pc:sldMk cId="2187399296" sldId="274"/>
        </pc:sldMkLst>
      </pc:sldChg>
      <pc:sldChg chg="addSp delSp modSp add">
        <pc:chgData name="Alexander Nozik" userId="188c02ae713a829a" providerId="LiveId" clId="{E4160A32-02C9-47C1-9D57-CFCE1119037A}" dt="2019-03-02T17:39:39.988" v="930" actId="20577"/>
        <pc:sldMkLst>
          <pc:docMk/>
          <pc:sldMk cId="1567704536" sldId="276"/>
        </pc:sldMkLst>
        <pc:spChg chg="del">
          <ac:chgData name="Alexander Nozik" userId="188c02ae713a829a" providerId="LiveId" clId="{E4160A32-02C9-47C1-9D57-CFCE1119037A}" dt="2019-03-01T13:44:44.234" v="91" actId="478"/>
          <ac:spMkLst>
            <pc:docMk/>
            <pc:sldMk cId="1567704536" sldId="276"/>
            <ac:spMk id="2" creationId="{00000000-0000-0000-0000-000000000000}"/>
          </ac:spMkLst>
        </pc:spChg>
        <pc:spChg chg="mod">
          <ac:chgData name="Alexander Nozik" userId="188c02ae713a829a" providerId="LiveId" clId="{E4160A32-02C9-47C1-9D57-CFCE1119037A}" dt="2019-03-02T17:39:39.988" v="930" actId="20577"/>
          <ac:spMkLst>
            <pc:docMk/>
            <pc:sldMk cId="1567704536" sldId="276"/>
            <ac:spMk id="3" creationId="{00000000-0000-0000-0000-000000000000}"/>
          </ac:spMkLst>
        </pc:spChg>
        <pc:spChg chg="add mod">
          <ac:chgData name="Alexander Nozik" userId="188c02ae713a829a" providerId="LiveId" clId="{E4160A32-02C9-47C1-9D57-CFCE1119037A}" dt="2019-03-01T13:44:44.234" v="91" actId="478"/>
          <ac:spMkLst>
            <pc:docMk/>
            <pc:sldMk cId="1567704536" sldId="276"/>
            <ac:spMk id="6" creationId="{A1615EAD-1BDB-46DA-924E-8562927A160E}"/>
          </ac:spMkLst>
        </pc:spChg>
      </pc:sldChg>
      <pc:sldChg chg="modSp add del">
        <pc:chgData name="Alexander Nozik" userId="188c02ae713a829a" providerId="LiveId" clId="{E4160A32-02C9-47C1-9D57-CFCE1119037A}" dt="2019-03-02T17:37:28.189" v="920" actId="2696"/>
        <pc:sldMkLst>
          <pc:docMk/>
          <pc:sldMk cId="3775480898" sldId="277"/>
        </pc:sldMkLst>
        <pc:spChg chg="mod">
          <ac:chgData name="Alexander Nozik" userId="188c02ae713a829a" providerId="LiveId" clId="{E4160A32-02C9-47C1-9D57-CFCE1119037A}" dt="2019-02-26T12:07:59.871" v="41" actId="1076"/>
          <ac:spMkLst>
            <pc:docMk/>
            <pc:sldMk cId="3775480898" sldId="277"/>
            <ac:spMk id="9" creationId="{00000000-0000-0000-0000-000000000000}"/>
          </ac:spMkLst>
        </pc:spChg>
        <pc:cxnChg chg="mod">
          <ac:chgData name="Alexander Nozik" userId="188c02ae713a829a" providerId="LiveId" clId="{E4160A32-02C9-47C1-9D57-CFCE1119037A}" dt="2019-02-26T12:08:02.597" v="42" actId="14100"/>
          <ac:cxnSpMkLst>
            <pc:docMk/>
            <pc:sldMk cId="3775480898" sldId="277"/>
            <ac:cxnSpMk id="8" creationId="{00000000-0000-0000-0000-000000000000}"/>
          </ac:cxnSpMkLst>
        </pc:cxnChg>
      </pc:sldChg>
      <pc:sldChg chg="add del">
        <pc:chgData name="Alexander Nozik" userId="188c02ae713a829a" providerId="LiveId" clId="{E4160A32-02C9-47C1-9D57-CFCE1119037A}" dt="2019-03-02T17:37:28.156" v="919" actId="2696"/>
        <pc:sldMkLst>
          <pc:docMk/>
          <pc:sldMk cId="872223790" sldId="278"/>
        </pc:sldMkLst>
      </pc:sldChg>
      <pc:sldChg chg="add del">
        <pc:chgData name="Alexander Nozik" userId="188c02ae713a829a" providerId="LiveId" clId="{E4160A32-02C9-47C1-9D57-CFCE1119037A}" dt="2019-03-02T17:37:28.275" v="925" actId="2696"/>
        <pc:sldMkLst>
          <pc:docMk/>
          <pc:sldMk cId="93669172" sldId="279"/>
        </pc:sldMkLst>
      </pc:sldChg>
      <pc:sldChg chg="modSp add del">
        <pc:chgData name="Alexander Nozik" userId="188c02ae713a829a" providerId="LiveId" clId="{E4160A32-02C9-47C1-9D57-CFCE1119037A}" dt="2019-03-02T17:37:28.286" v="926" actId="2696"/>
        <pc:sldMkLst>
          <pc:docMk/>
          <pc:sldMk cId="2402900511" sldId="280"/>
        </pc:sldMkLst>
        <pc:spChg chg="mod">
          <ac:chgData name="Alexander Nozik" userId="188c02ae713a829a" providerId="LiveId" clId="{E4160A32-02C9-47C1-9D57-CFCE1119037A}" dt="2019-02-26T12:07:26.949" v="40" actId="1076"/>
          <ac:spMkLst>
            <pc:docMk/>
            <pc:sldMk cId="2402900511" sldId="280"/>
            <ac:spMk id="2" creationId="{00000000-0000-0000-0000-000000000000}"/>
          </ac:spMkLst>
        </pc:spChg>
        <pc:spChg chg="mod">
          <ac:chgData name="Alexander Nozik" userId="188c02ae713a829a" providerId="LiveId" clId="{E4160A32-02C9-47C1-9D57-CFCE1119037A}" dt="2019-02-26T12:07:22.552" v="39" actId="1076"/>
          <ac:spMkLst>
            <pc:docMk/>
            <pc:sldMk cId="2402900511" sldId="280"/>
            <ac:spMk id="4" creationId="{00000000-0000-0000-0000-000000000000}"/>
          </ac:spMkLst>
        </pc:spChg>
      </pc:sldChg>
      <pc:sldChg chg="modSp add del">
        <pc:chgData name="Alexander Nozik" userId="188c02ae713a829a" providerId="LiveId" clId="{E4160A32-02C9-47C1-9D57-CFCE1119037A}" dt="2019-03-02T17:37:28.249" v="923" actId="2696"/>
        <pc:sldMkLst>
          <pc:docMk/>
          <pc:sldMk cId="2462568706" sldId="281"/>
        </pc:sldMkLst>
        <pc:spChg chg="mod">
          <ac:chgData name="Alexander Nozik" userId="188c02ae713a829a" providerId="LiveId" clId="{E4160A32-02C9-47C1-9D57-CFCE1119037A}" dt="2019-02-26T12:03:35.401" v="9" actId="27636"/>
          <ac:spMkLst>
            <pc:docMk/>
            <pc:sldMk cId="2462568706" sldId="281"/>
            <ac:spMk id="2" creationId="{00000000-0000-0000-0000-000000000000}"/>
          </ac:spMkLst>
        </pc:spChg>
      </pc:sldChg>
      <pc:sldChg chg="addSp delSp modSp add del delAnim modAnim">
        <pc:chgData name="Alexander Nozik" userId="188c02ae713a829a" providerId="LiveId" clId="{E4160A32-02C9-47C1-9D57-CFCE1119037A}" dt="2019-03-02T17:37:27.844" v="912" actId="2696"/>
        <pc:sldMkLst>
          <pc:docMk/>
          <pc:sldMk cId="2441844456" sldId="282"/>
        </pc:sldMkLst>
        <pc:spChg chg="mod">
          <ac:chgData name="Alexander Nozik" userId="188c02ae713a829a" providerId="LiveId" clId="{E4160A32-02C9-47C1-9D57-CFCE1119037A}" dt="2019-03-01T14:07:48.949" v="316" actId="20577"/>
          <ac:spMkLst>
            <pc:docMk/>
            <pc:sldMk cId="2441844456" sldId="282"/>
            <ac:spMk id="3" creationId="{00000000-0000-0000-0000-000000000000}"/>
          </ac:spMkLst>
        </pc:spChg>
        <pc:spChg chg="add mod">
          <ac:chgData name="Alexander Nozik" userId="188c02ae713a829a" providerId="LiveId" clId="{E4160A32-02C9-47C1-9D57-CFCE1119037A}" dt="2019-03-01T14:09:17.256" v="323" actId="208"/>
          <ac:spMkLst>
            <pc:docMk/>
            <pc:sldMk cId="2441844456" sldId="282"/>
            <ac:spMk id="13" creationId="{57A97CAB-4576-4D2A-9BF0-6A607CB60375}"/>
          </ac:spMkLst>
        </pc:spChg>
        <pc:spChg chg="add mod">
          <ac:chgData name="Alexander Nozik" userId="188c02ae713a829a" providerId="LiveId" clId="{E4160A32-02C9-47C1-9D57-CFCE1119037A}" dt="2019-03-01T14:09:37.702" v="338" actId="207"/>
          <ac:spMkLst>
            <pc:docMk/>
            <pc:sldMk cId="2441844456" sldId="282"/>
            <ac:spMk id="14" creationId="{0BFE16BD-2651-401C-B779-1CAF6A341C5E}"/>
          </ac:spMkLst>
        </pc:spChg>
        <pc:spChg chg="mod topLvl">
          <ac:chgData name="Alexander Nozik" userId="188c02ae713a829a" providerId="LiveId" clId="{E4160A32-02C9-47C1-9D57-CFCE1119037A}" dt="2019-03-01T14:12:07.344" v="395" actId="14100"/>
          <ac:spMkLst>
            <pc:docMk/>
            <pc:sldMk cId="2441844456" sldId="282"/>
            <ac:spMk id="16" creationId="{1E3465D4-E15A-4E06-8F8E-2E2BE358D522}"/>
          </ac:spMkLst>
        </pc:spChg>
        <pc:spChg chg="del mod topLvl">
          <ac:chgData name="Alexander Nozik" userId="188c02ae713a829a" providerId="LiveId" clId="{E4160A32-02C9-47C1-9D57-CFCE1119037A}" dt="2019-03-01T14:11:40.192" v="375" actId="478"/>
          <ac:spMkLst>
            <pc:docMk/>
            <pc:sldMk cId="2441844456" sldId="282"/>
            <ac:spMk id="17" creationId="{836C925E-FA6C-4EAA-8979-EE062E1D3473}"/>
          </ac:spMkLst>
        </pc:spChg>
        <pc:grpChg chg="add del mod">
          <ac:chgData name="Alexander Nozik" userId="188c02ae713a829a" providerId="LiveId" clId="{E4160A32-02C9-47C1-9D57-CFCE1119037A}" dt="2019-03-01T14:11:40.192" v="375" actId="478"/>
          <ac:grpSpMkLst>
            <pc:docMk/>
            <pc:sldMk cId="2441844456" sldId="282"/>
            <ac:grpSpMk id="15" creationId="{2EBE8BB5-ECC3-4761-B491-ACBCF95FB162}"/>
          </ac:grpSpMkLst>
        </pc:grpChg>
        <pc:cxnChg chg="add del mod">
          <ac:chgData name="Alexander Nozik" userId="188c02ae713a829a" providerId="LiveId" clId="{E4160A32-02C9-47C1-9D57-CFCE1119037A}" dt="2019-03-01T14:08:23.200" v="321" actId="478"/>
          <ac:cxnSpMkLst>
            <pc:docMk/>
            <pc:sldMk cId="2441844456" sldId="282"/>
            <ac:cxnSpMk id="12" creationId="{DC80587E-CB19-4834-BB40-1D14EC05CF8C}"/>
          </ac:cxnSpMkLst>
        </pc:cxnChg>
      </pc:sldChg>
      <pc:sldChg chg="add">
        <pc:chgData name="Alexander Nozik" userId="188c02ae713a829a" providerId="LiveId" clId="{E4160A32-02C9-47C1-9D57-CFCE1119037A}" dt="2019-02-26T12:03:35.081" v="2"/>
        <pc:sldMkLst>
          <pc:docMk/>
          <pc:sldMk cId="68091169" sldId="283"/>
        </pc:sldMkLst>
      </pc:sldChg>
      <pc:sldChg chg="modSp add del">
        <pc:chgData name="Alexander Nozik" userId="188c02ae713a829a" providerId="LiveId" clId="{E4160A32-02C9-47C1-9D57-CFCE1119037A}" dt="2019-03-02T17:37:27.797" v="911" actId="2696"/>
        <pc:sldMkLst>
          <pc:docMk/>
          <pc:sldMk cId="4033953943" sldId="284"/>
        </pc:sldMkLst>
        <pc:spChg chg="mod">
          <ac:chgData name="Alexander Nozik" userId="188c02ae713a829a" providerId="LiveId" clId="{E4160A32-02C9-47C1-9D57-CFCE1119037A}" dt="2019-02-26T12:08:35.869" v="45" actId="14100"/>
          <ac:spMkLst>
            <pc:docMk/>
            <pc:sldMk cId="4033953943" sldId="284"/>
            <ac:spMk id="4" creationId="{00000000-0000-0000-0000-000000000000}"/>
          </ac:spMkLst>
        </pc:spChg>
        <pc:picChg chg="mod">
          <ac:chgData name="Alexander Nozik" userId="188c02ae713a829a" providerId="LiveId" clId="{E4160A32-02C9-47C1-9D57-CFCE1119037A}" dt="2019-02-26T12:08:30.140" v="43" actId="1076"/>
          <ac:picMkLst>
            <pc:docMk/>
            <pc:sldMk cId="4033953943" sldId="284"/>
            <ac:picMk id="2050" creationId="{00000000-0000-0000-0000-000000000000}"/>
          </ac:picMkLst>
        </pc:picChg>
      </pc:sldChg>
      <pc:sldChg chg="delSp modSp add del">
        <pc:chgData name="Alexander Nozik" userId="188c02ae713a829a" providerId="LiveId" clId="{E4160A32-02C9-47C1-9D57-CFCE1119037A}" dt="2019-03-02T17:37:28.302" v="927" actId="2696"/>
        <pc:sldMkLst>
          <pc:docMk/>
          <pc:sldMk cId="2821985429" sldId="285"/>
        </pc:sldMkLst>
        <pc:spChg chg="del mod">
          <ac:chgData name="Alexander Nozik" userId="188c02ae713a829a" providerId="LiveId" clId="{E4160A32-02C9-47C1-9D57-CFCE1119037A}" dt="2019-02-26T12:06:59.356" v="36" actId="478"/>
          <ac:spMkLst>
            <pc:docMk/>
            <pc:sldMk cId="2821985429" sldId="285"/>
            <ac:spMk id="4" creationId="{00000000-0000-0000-0000-000000000000}"/>
          </ac:spMkLst>
        </pc:spChg>
      </pc:sldChg>
      <pc:sldChg chg="add del">
        <pc:chgData name="Alexander Nozik" userId="188c02ae713a829a" providerId="LiveId" clId="{E4160A32-02C9-47C1-9D57-CFCE1119037A}" dt="2019-03-02T17:37:28.264" v="924" actId="2696"/>
        <pc:sldMkLst>
          <pc:docMk/>
          <pc:sldMk cId="845038007" sldId="286"/>
        </pc:sldMkLst>
      </pc:sldChg>
      <pc:sldChg chg="modSp add del">
        <pc:chgData name="Alexander Nozik" userId="188c02ae713a829a" providerId="LiveId" clId="{E4160A32-02C9-47C1-9D57-CFCE1119037A}" dt="2019-03-02T17:37:27.986" v="913" actId="2696"/>
        <pc:sldMkLst>
          <pc:docMk/>
          <pc:sldMk cId="1892594942" sldId="287"/>
        </pc:sldMkLst>
        <pc:spChg chg="mod">
          <ac:chgData name="Alexander Nozik" userId="188c02ae713a829a" providerId="LiveId" clId="{E4160A32-02C9-47C1-9D57-CFCE1119037A}" dt="2019-03-01T14:13:05.221" v="477" actId="20577"/>
          <ac:spMkLst>
            <pc:docMk/>
            <pc:sldMk cId="1892594942" sldId="287"/>
            <ac:spMk id="2" creationId="{00000000-0000-0000-0000-000000000000}"/>
          </ac:spMkLst>
        </pc:spChg>
      </pc:sldChg>
      <pc:sldChg chg="addSp delSp modSp add">
        <pc:chgData name="Alexander Nozik" userId="188c02ae713a829a" providerId="LiveId" clId="{E4160A32-02C9-47C1-9D57-CFCE1119037A}" dt="2019-03-01T14:17:27.442" v="497" actId="20577"/>
        <pc:sldMkLst>
          <pc:docMk/>
          <pc:sldMk cId="1158381817" sldId="288"/>
        </pc:sldMkLst>
        <pc:spChg chg="del">
          <ac:chgData name="Alexander Nozik" userId="188c02ae713a829a" providerId="LiveId" clId="{E4160A32-02C9-47C1-9D57-CFCE1119037A}" dt="2019-03-01T14:14:07.517" v="479"/>
          <ac:spMkLst>
            <pc:docMk/>
            <pc:sldMk cId="1158381817" sldId="288"/>
            <ac:spMk id="2" creationId="{2C953282-01FF-43B6-85A8-125351243E07}"/>
          </ac:spMkLst>
        </pc:spChg>
        <pc:spChg chg="del">
          <ac:chgData name="Alexander Nozik" userId="188c02ae713a829a" providerId="LiveId" clId="{E4160A32-02C9-47C1-9D57-CFCE1119037A}" dt="2019-03-01T14:14:07.517" v="479"/>
          <ac:spMkLst>
            <pc:docMk/>
            <pc:sldMk cId="1158381817" sldId="288"/>
            <ac:spMk id="3" creationId="{C6F3C041-8514-46CB-8D20-966A8219206F}"/>
          </ac:spMkLst>
        </pc:spChg>
        <pc:spChg chg="add mod">
          <ac:chgData name="Alexander Nozik" userId="188c02ae713a829a" providerId="LiveId" clId="{E4160A32-02C9-47C1-9D57-CFCE1119037A}" dt="2019-03-01T14:17:27.442" v="497" actId="20577"/>
          <ac:spMkLst>
            <pc:docMk/>
            <pc:sldMk cId="1158381817" sldId="288"/>
            <ac:spMk id="4" creationId="{5102FD47-BFC8-4952-814B-D31C5C88D7C8}"/>
          </ac:spMkLst>
        </pc:spChg>
        <pc:spChg chg="add mod">
          <ac:chgData name="Alexander Nozik" userId="188c02ae713a829a" providerId="LiveId" clId="{E4160A32-02C9-47C1-9D57-CFCE1119037A}" dt="2019-03-01T14:14:07.517" v="479"/>
          <ac:spMkLst>
            <pc:docMk/>
            <pc:sldMk cId="1158381817" sldId="288"/>
            <ac:spMk id="5" creationId="{C6061404-D974-4E77-A823-F680C631887A}"/>
          </ac:spMkLst>
        </pc:spChg>
        <pc:picChg chg="add mod">
          <ac:chgData name="Alexander Nozik" userId="188c02ae713a829a" providerId="LiveId" clId="{E4160A32-02C9-47C1-9D57-CFCE1119037A}" dt="2019-03-01T14:17:24.074" v="488" actId="1076"/>
          <ac:picMkLst>
            <pc:docMk/>
            <pc:sldMk cId="1158381817" sldId="288"/>
            <ac:picMk id="3074" creationId="{FE6C6076-695E-4FF9-8DE4-FD370C12081C}"/>
          </ac:picMkLst>
        </pc:picChg>
      </pc:sldChg>
      <pc:sldChg chg="addSp delSp modSp add modAnim">
        <pc:chgData name="Alexander Nozik" userId="188c02ae713a829a" providerId="LiveId" clId="{E4160A32-02C9-47C1-9D57-CFCE1119037A}" dt="2019-03-01T14:46:26.119" v="644"/>
        <pc:sldMkLst>
          <pc:docMk/>
          <pc:sldMk cId="1067430980" sldId="289"/>
        </pc:sldMkLst>
        <pc:spChg chg="del">
          <ac:chgData name="Alexander Nozik" userId="188c02ae713a829a" providerId="LiveId" clId="{E4160A32-02C9-47C1-9D57-CFCE1119037A}" dt="2019-03-01T14:36:55.097" v="511"/>
          <ac:spMkLst>
            <pc:docMk/>
            <pc:sldMk cId="1067430980" sldId="289"/>
            <ac:spMk id="2" creationId="{A89BE20E-11A2-47BA-B7E1-20D260F3FACD}"/>
          </ac:spMkLst>
        </pc:spChg>
        <pc:spChg chg="mod">
          <ac:chgData name="Alexander Nozik" userId="188c02ae713a829a" providerId="LiveId" clId="{E4160A32-02C9-47C1-9D57-CFCE1119037A}" dt="2019-03-01T14:45:15.577" v="573" actId="1076"/>
          <ac:spMkLst>
            <pc:docMk/>
            <pc:sldMk cId="1067430980" sldId="289"/>
            <ac:spMk id="3" creationId="{7B07E810-E782-4F05-97DF-422B680778B1}"/>
          </ac:spMkLst>
        </pc:spChg>
        <pc:spChg chg="add del mod">
          <ac:chgData name="Alexander Nozik" userId="188c02ae713a829a" providerId="LiveId" clId="{E4160A32-02C9-47C1-9D57-CFCE1119037A}" dt="2019-03-01T14:37:15.856" v="521" actId="478"/>
          <ac:spMkLst>
            <pc:docMk/>
            <pc:sldMk cId="1067430980" sldId="289"/>
            <ac:spMk id="4" creationId="{DB657AF9-9381-46A1-A0DD-03BCE9B953CA}"/>
          </ac:spMkLst>
        </pc:spChg>
        <pc:spChg chg="add del mod">
          <ac:chgData name="Alexander Nozik" userId="188c02ae713a829a" providerId="LiveId" clId="{E4160A32-02C9-47C1-9D57-CFCE1119037A}" dt="2019-03-01T14:40:53.726" v="564" actId="478"/>
          <ac:spMkLst>
            <pc:docMk/>
            <pc:sldMk cId="1067430980" sldId="289"/>
            <ac:spMk id="5" creationId="{DC0CA57B-9AB9-496D-8538-DEEDC9F6FA05}"/>
          </ac:spMkLst>
        </pc:spChg>
        <pc:spChg chg="add mod">
          <ac:chgData name="Alexander Nozik" userId="188c02ae713a829a" providerId="LiveId" clId="{E4160A32-02C9-47C1-9D57-CFCE1119037A}" dt="2019-03-01T14:40:46.058" v="561" actId="5793"/>
          <ac:spMkLst>
            <pc:docMk/>
            <pc:sldMk cId="1067430980" sldId="289"/>
            <ac:spMk id="6" creationId="{38422CAF-90BE-4608-B48F-CE32664DB056}"/>
          </ac:spMkLst>
        </pc:spChg>
        <pc:spChg chg="add mod">
          <ac:chgData name="Alexander Nozik" userId="188c02ae713a829a" providerId="LiveId" clId="{E4160A32-02C9-47C1-9D57-CFCE1119037A}" dt="2019-03-01T14:45:19.471" v="595" actId="1036"/>
          <ac:spMkLst>
            <pc:docMk/>
            <pc:sldMk cId="1067430980" sldId="289"/>
            <ac:spMk id="7" creationId="{F0E2743B-68D2-403E-A366-7C6D61444C96}"/>
          </ac:spMkLst>
        </pc:spChg>
        <pc:spChg chg="add mod">
          <ac:chgData name="Alexander Nozik" userId="188c02ae713a829a" providerId="LiveId" clId="{E4160A32-02C9-47C1-9D57-CFCE1119037A}" dt="2019-03-01T14:46:20.727" v="643" actId="20577"/>
          <ac:spMkLst>
            <pc:docMk/>
            <pc:sldMk cId="1067430980" sldId="289"/>
            <ac:spMk id="8" creationId="{687A9F33-709B-4B6E-9EB0-BE869DF40C80}"/>
          </ac:spMkLst>
        </pc:spChg>
      </pc:sldChg>
      <pc:sldChg chg="addSp delSp modSp add">
        <pc:chgData name="Alexander Nozik" userId="188c02ae713a829a" providerId="LiveId" clId="{E4160A32-02C9-47C1-9D57-CFCE1119037A}" dt="2019-03-01T15:20:54.615" v="900" actId="20577"/>
        <pc:sldMkLst>
          <pc:docMk/>
          <pc:sldMk cId="4273623515" sldId="290"/>
        </pc:sldMkLst>
        <pc:spChg chg="del">
          <ac:chgData name="Alexander Nozik" userId="188c02ae713a829a" providerId="LiveId" clId="{E4160A32-02C9-47C1-9D57-CFCE1119037A}" dt="2019-03-01T15:18:40.058" v="716"/>
          <ac:spMkLst>
            <pc:docMk/>
            <pc:sldMk cId="4273623515" sldId="290"/>
            <ac:spMk id="2" creationId="{FEB221F3-DD5E-4D73-BFB5-B56C19C2A6C1}"/>
          </ac:spMkLst>
        </pc:spChg>
        <pc:spChg chg="mod">
          <ac:chgData name="Alexander Nozik" userId="188c02ae713a829a" providerId="LiveId" clId="{E4160A32-02C9-47C1-9D57-CFCE1119037A}" dt="2019-03-01T15:20:54.615" v="900" actId="20577"/>
          <ac:spMkLst>
            <pc:docMk/>
            <pc:sldMk cId="4273623515" sldId="290"/>
            <ac:spMk id="3" creationId="{ECA690CA-2D4E-4EAF-8F33-FB7EFD587D63}"/>
          </ac:spMkLst>
        </pc:spChg>
        <pc:spChg chg="mod">
          <ac:chgData name="Alexander Nozik" userId="188c02ae713a829a" providerId="LiveId" clId="{E4160A32-02C9-47C1-9D57-CFCE1119037A}" dt="2019-03-01T15:20:12.130" v="864" actId="6549"/>
          <ac:spMkLst>
            <pc:docMk/>
            <pc:sldMk cId="4273623515" sldId="290"/>
            <ac:spMk id="4" creationId="{DEC155BA-278D-4882-BCD6-02815E44D765}"/>
          </ac:spMkLst>
        </pc:spChg>
        <pc:picChg chg="add mod">
          <ac:chgData name="Alexander Nozik" userId="188c02ae713a829a" providerId="LiveId" clId="{E4160A32-02C9-47C1-9D57-CFCE1119037A}" dt="2019-03-01T15:18:40.058" v="716"/>
          <ac:picMkLst>
            <pc:docMk/>
            <pc:sldMk cId="4273623515" sldId="290"/>
            <ac:picMk id="5" creationId="{C66BD041-A120-40FB-8A3B-851476EA3B7A}"/>
          </ac:picMkLst>
        </pc:picChg>
      </pc:sldChg>
      <pc:sldChg chg="addSp delSp modSp add del">
        <pc:chgData name="Alexander Nozik" userId="188c02ae713a829a" providerId="LiveId" clId="{E4160A32-02C9-47C1-9D57-CFCE1119037A}" dt="2019-03-01T15:25:08.750" v="910" actId="2696"/>
        <pc:sldMkLst>
          <pc:docMk/>
          <pc:sldMk cId="2491733176" sldId="291"/>
        </pc:sldMkLst>
        <pc:spChg chg="del">
          <ac:chgData name="Alexander Nozik" userId="188c02ae713a829a" providerId="LiveId" clId="{E4160A32-02C9-47C1-9D57-CFCE1119037A}" dt="2019-03-01T15:24:22.754" v="902"/>
          <ac:spMkLst>
            <pc:docMk/>
            <pc:sldMk cId="2491733176" sldId="291"/>
            <ac:spMk id="2" creationId="{AE9CA637-E224-4180-A02D-A4780C1C0775}"/>
          </ac:spMkLst>
        </pc:spChg>
        <pc:spChg chg="mod">
          <ac:chgData name="Alexander Nozik" userId="188c02ae713a829a" providerId="LiveId" clId="{E4160A32-02C9-47C1-9D57-CFCE1119037A}" dt="2019-03-01T15:24:36.887" v="909" actId="20577"/>
          <ac:spMkLst>
            <pc:docMk/>
            <pc:sldMk cId="2491733176" sldId="291"/>
            <ac:spMk id="4" creationId="{EFDE06F5-386B-4B23-8D86-E0B8666B2685}"/>
          </ac:spMkLst>
        </pc:spChg>
        <pc:picChg chg="add">
          <ac:chgData name="Alexander Nozik" userId="188c02ae713a829a" providerId="LiveId" clId="{E4160A32-02C9-47C1-9D57-CFCE1119037A}" dt="2019-03-01T15:24:22.754" v="902"/>
          <ac:picMkLst>
            <pc:docMk/>
            <pc:sldMk cId="2491733176" sldId="291"/>
            <ac:picMk id="4098" creationId="{1987F82A-AF8E-496B-BA44-8366F05C3D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35F72-6237-40A7-97AD-C2E4BA178B86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1ED0064E-EF86-4733-A634-4B157B440623}">
      <dgm:prSet phldrT="[Text]"/>
      <dgm:spPr/>
      <dgm:t>
        <a:bodyPr/>
        <a:lstStyle/>
        <a:p>
          <a:r>
            <a:rPr lang="ru-RU" dirty="0"/>
            <a:t>Команда 1</a:t>
          </a:r>
          <a:endParaRPr lang="en-US" dirty="0"/>
        </a:p>
      </dgm:t>
    </dgm:pt>
    <dgm:pt modelId="{C5D2A6F5-A5BF-4D01-9F1C-28CAF10462B0}" type="parTrans" cxnId="{73AE9723-8EFC-4DA6-9BC3-A7007EB9077F}">
      <dgm:prSet/>
      <dgm:spPr/>
      <dgm:t>
        <a:bodyPr/>
        <a:lstStyle/>
        <a:p>
          <a:endParaRPr lang="en-US"/>
        </a:p>
      </dgm:t>
    </dgm:pt>
    <dgm:pt modelId="{8D808B64-3676-4059-95DA-341E255E5E9E}" type="sibTrans" cxnId="{73AE9723-8EFC-4DA6-9BC3-A7007EB9077F}">
      <dgm:prSet/>
      <dgm:spPr/>
      <dgm:t>
        <a:bodyPr/>
        <a:lstStyle/>
        <a:p>
          <a:endParaRPr lang="en-US"/>
        </a:p>
      </dgm:t>
    </dgm:pt>
    <dgm:pt modelId="{72DA5624-8BC0-40E4-B346-40907B2BD57C}">
      <dgm:prSet phldrT="[Text]"/>
      <dgm:spPr/>
      <dgm:t>
        <a:bodyPr/>
        <a:lstStyle/>
        <a:p>
          <a:r>
            <a:rPr lang="ru-RU" dirty="0"/>
            <a:t>Команда 2</a:t>
          </a:r>
          <a:endParaRPr lang="en-US" dirty="0"/>
        </a:p>
      </dgm:t>
    </dgm:pt>
    <dgm:pt modelId="{7914130D-2699-461E-A73F-04329850EC0C}" type="parTrans" cxnId="{BE29D800-CA3E-4B80-A213-0066EBD150C2}">
      <dgm:prSet/>
      <dgm:spPr/>
      <dgm:t>
        <a:bodyPr/>
        <a:lstStyle/>
        <a:p>
          <a:endParaRPr lang="en-US"/>
        </a:p>
      </dgm:t>
    </dgm:pt>
    <dgm:pt modelId="{0F2AD3EF-7902-403D-8330-4421CE3A9A66}" type="sibTrans" cxnId="{BE29D800-CA3E-4B80-A213-0066EBD150C2}">
      <dgm:prSet/>
      <dgm:spPr/>
      <dgm:t>
        <a:bodyPr/>
        <a:lstStyle/>
        <a:p>
          <a:endParaRPr lang="en-US"/>
        </a:p>
      </dgm:t>
    </dgm:pt>
    <dgm:pt modelId="{BF739E44-E904-4C71-93A1-7174996F198E}">
      <dgm:prSet phldrT="[Text]"/>
      <dgm:spPr/>
      <dgm:t>
        <a:bodyPr/>
        <a:lstStyle/>
        <a:p>
          <a:r>
            <a:rPr lang="ru-RU"/>
            <a:t>Команда 3</a:t>
          </a:r>
          <a:endParaRPr lang="en-US" dirty="0"/>
        </a:p>
      </dgm:t>
    </dgm:pt>
    <dgm:pt modelId="{CDAE1DCF-BBF8-4CDA-BAE7-C936581C49EE}" type="parTrans" cxnId="{78319891-5235-45C6-B8DB-32707CE3FD05}">
      <dgm:prSet/>
      <dgm:spPr/>
      <dgm:t>
        <a:bodyPr/>
        <a:lstStyle/>
        <a:p>
          <a:endParaRPr lang="en-US"/>
        </a:p>
      </dgm:t>
    </dgm:pt>
    <dgm:pt modelId="{D82750CB-A93E-4521-98A4-7D652F46FD28}" type="sibTrans" cxnId="{78319891-5235-45C6-B8DB-32707CE3FD05}">
      <dgm:prSet/>
      <dgm:spPr/>
      <dgm:t>
        <a:bodyPr/>
        <a:lstStyle/>
        <a:p>
          <a:endParaRPr lang="en-US"/>
        </a:p>
      </dgm:t>
    </dgm:pt>
    <dgm:pt modelId="{33C0EA17-79A1-44E1-8E07-02C33CEC5130}">
      <dgm:prSet phldrT="[Text]"/>
      <dgm:spPr/>
      <dgm:t>
        <a:bodyPr/>
        <a:lstStyle/>
        <a:p>
          <a:r>
            <a:rPr lang="ru-RU" dirty="0"/>
            <a:t>Команда 4</a:t>
          </a:r>
          <a:endParaRPr lang="en-US" dirty="0"/>
        </a:p>
      </dgm:t>
    </dgm:pt>
    <dgm:pt modelId="{F2801AAC-C915-4AB3-ABFA-188C4C9E4588}" type="sibTrans" cxnId="{A4D9824D-6636-4AE8-9B2D-E0510C809DF1}">
      <dgm:prSet/>
      <dgm:spPr/>
      <dgm:t>
        <a:bodyPr/>
        <a:lstStyle/>
        <a:p>
          <a:endParaRPr lang="en-US"/>
        </a:p>
      </dgm:t>
    </dgm:pt>
    <dgm:pt modelId="{057D343B-DE36-4AEF-8D44-ED002551F065}" type="parTrans" cxnId="{A4D9824D-6636-4AE8-9B2D-E0510C809DF1}">
      <dgm:prSet/>
      <dgm:spPr/>
      <dgm:t>
        <a:bodyPr/>
        <a:lstStyle/>
        <a:p>
          <a:endParaRPr lang="en-US"/>
        </a:p>
      </dgm:t>
    </dgm:pt>
    <dgm:pt modelId="{F9DFA4AD-5BC1-4721-B29D-83CEE3E5FB2C}" type="pres">
      <dgm:prSet presAssocID="{D7E35F72-6237-40A7-97AD-C2E4BA178B86}" presName="Name0" presStyleCnt="0">
        <dgm:presLayoutVars>
          <dgm:dir/>
          <dgm:animLvl val="lvl"/>
          <dgm:resizeHandles val="exact"/>
        </dgm:presLayoutVars>
      </dgm:prSet>
      <dgm:spPr/>
    </dgm:pt>
    <dgm:pt modelId="{FA924EAE-465E-43F5-93AD-3CF53E6D74E4}" type="pres">
      <dgm:prSet presAssocID="{1ED0064E-EF86-4733-A634-4B157B4406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243D74-6494-4A5C-BAB5-0268B302ED0B}" type="pres">
      <dgm:prSet presAssocID="{8D808B64-3676-4059-95DA-341E255E5E9E}" presName="parTxOnlySpace" presStyleCnt="0"/>
      <dgm:spPr/>
    </dgm:pt>
    <dgm:pt modelId="{F641B542-9AE5-42ED-90F3-609360670FD5}" type="pres">
      <dgm:prSet presAssocID="{72DA5624-8BC0-40E4-B346-40907B2BD57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F4A0DAD-80E0-43D5-8F1B-76F8365A3693}" type="pres">
      <dgm:prSet presAssocID="{0F2AD3EF-7902-403D-8330-4421CE3A9A66}" presName="parTxOnlySpace" presStyleCnt="0"/>
      <dgm:spPr/>
    </dgm:pt>
    <dgm:pt modelId="{DDDAA496-9D7B-4AEB-A20C-B23D9DC71E3D}" type="pres">
      <dgm:prSet presAssocID="{BF739E44-E904-4C71-93A1-7174996F198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BB13591-D653-4A6C-A516-EDE842ABA67C}" type="pres">
      <dgm:prSet presAssocID="{D82750CB-A93E-4521-98A4-7D652F46FD28}" presName="parTxOnlySpace" presStyleCnt="0"/>
      <dgm:spPr/>
    </dgm:pt>
    <dgm:pt modelId="{5E81D9E0-AFA6-4824-A4AB-E515B271120A}" type="pres">
      <dgm:prSet presAssocID="{33C0EA17-79A1-44E1-8E07-02C33CEC513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E29D800-CA3E-4B80-A213-0066EBD150C2}" srcId="{D7E35F72-6237-40A7-97AD-C2E4BA178B86}" destId="{72DA5624-8BC0-40E4-B346-40907B2BD57C}" srcOrd="1" destOrd="0" parTransId="{7914130D-2699-461E-A73F-04329850EC0C}" sibTransId="{0F2AD3EF-7902-403D-8330-4421CE3A9A66}"/>
    <dgm:cxn modelId="{73AE9723-8EFC-4DA6-9BC3-A7007EB9077F}" srcId="{D7E35F72-6237-40A7-97AD-C2E4BA178B86}" destId="{1ED0064E-EF86-4733-A634-4B157B440623}" srcOrd="0" destOrd="0" parTransId="{C5D2A6F5-A5BF-4D01-9F1C-28CAF10462B0}" sibTransId="{8D808B64-3676-4059-95DA-341E255E5E9E}"/>
    <dgm:cxn modelId="{18F4AD5C-AB07-40B5-BFD3-42CE2A0A89EB}" type="presOf" srcId="{1ED0064E-EF86-4733-A634-4B157B440623}" destId="{FA924EAE-465E-43F5-93AD-3CF53E6D74E4}" srcOrd="0" destOrd="0" presId="urn:microsoft.com/office/officeart/2005/8/layout/chevron1"/>
    <dgm:cxn modelId="{A4D9824D-6636-4AE8-9B2D-E0510C809DF1}" srcId="{D7E35F72-6237-40A7-97AD-C2E4BA178B86}" destId="{33C0EA17-79A1-44E1-8E07-02C33CEC5130}" srcOrd="3" destOrd="0" parTransId="{057D343B-DE36-4AEF-8D44-ED002551F065}" sibTransId="{F2801AAC-C915-4AB3-ABFA-188C4C9E4588}"/>
    <dgm:cxn modelId="{5707EF7A-2673-4096-8DF9-489062D633D2}" type="presOf" srcId="{D7E35F72-6237-40A7-97AD-C2E4BA178B86}" destId="{F9DFA4AD-5BC1-4721-B29D-83CEE3E5FB2C}" srcOrd="0" destOrd="0" presId="urn:microsoft.com/office/officeart/2005/8/layout/chevron1"/>
    <dgm:cxn modelId="{78319891-5235-45C6-B8DB-32707CE3FD05}" srcId="{D7E35F72-6237-40A7-97AD-C2E4BA178B86}" destId="{BF739E44-E904-4C71-93A1-7174996F198E}" srcOrd="2" destOrd="0" parTransId="{CDAE1DCF-BBF8-4CDA-BAE7-C936581C49EE}" sibTransId="{D82750CB-A93E-4521-98A4-7D652F46FD28}"/>
    <dgm:cxn modelId="{8ACA2498-D928-4D1D-8020-72FEB542DA15}" type="presOf" srcId="{33C0EA17-79A1-44E1-8E07-02C33CEC5130}" destId="{5E81D9E0-AFA6-4824-A4AB-E515B271120A}" srcOrd="0" destOrd="0" presId="urn:microsoft.com/office/officeart/2005/8/layout/chevron1"/>
    <dgm:cxn modelId="{069B259D-0AE6-4FBD-A362-A13C2264A1C3}" type="presOf" srcId="{BF739E44-E904-4C71-93A1-7174996F198E}" destId="{DDDAA496-9D7B-4AEB-A20C-B23D9DC71E3D}" srcOrd="0" destOrd="0" presId="urn:microsoft.com/office/officeart/2005/8/layout/chevron1"/>
    <dgm:cxn modelId="{FC53FDEE-574F-4B93-96F7-2CAFB3EFB160}" type="presOf" srcId="{72DA5624-8BC0-40E4-B346-40907B2BD57C}" destId="{F641B542-9AE5-42ED-90F3-609360670FD5}" srcOrd="0" destOrd="0" presId="urn:microsoft.com/office/officeart/2005/8/layout/chevron1"/>
    <dgm:cxn modelId="{C6F64A58-1143-41BC-A475-78D327BBF399}" type="presParOf" srcId="{F9DFA4AD-5BC1-4721-B29D-83CEE3E5FB2C}" destId="{FA924EAE-465E-43F5-93AD-3CF53E6D74E4}" srcOrd="0" destOrd="0" presId="urn:microsoft.com/office/officeart/2005/8/layout/chevron1"/>
    <dgm:cxn modelId="{27C15E3D-F09E-4735-A939-07B066EEF762}" type="presParOf" srcId="{F9DFA4AD-5BC1-4721-B29D-83CEE3E5FB2C}" destId="{CA243D74-6494-4A5C-BAB5-0268B302ED0B}" srcOrd="1" destOrd="0" presId="urn:microsoft.com/office/officeart/2005/8/layout/chevron1"/>
    <dgm:cxn modelId="{538B3250-A524-4F72-8D25-47258C742BB6}" type="presParOf" srcId="{F9DFA4AD-5BC1-4721-B29D-83CEE3E5FB2C}" destId="{F641B542-9AE5-42ED-90F3-609360670FD5}" srcOrd="2" destOrd="0" presId="urn:microsoft.com/office/officeart/2005/8/layout/chevron1"/>
    <dgm:cxn modelId="{10159052-66B2-4C08-9540-F5F3389CB3FF}" type="presParOf" srcId="{F9DFA4AD-5BC1-4721-B29D-83CEE3E5FB2C}" destId="{3F4A0DAD-80E0-43D5-8F1B-76F8365A3693}" srcOrd="3" destOrd="0" presId="urn:microsoft.com/office/officeart/2005/8/layout/chevron1"/>
    <dgm:cxn modelId="{2C203CAC-4631-4AD5-9171-C3E9606782D1}" type="presParOf" srcId="{F9DFA4AD-5BC1-4721-B29D-83CEE3E5FB2C}" destId="{DDDAA496-9D7B-4AEB-A20C-B23D9DC71E3D}" srcOrd="4" destOrd="0" presId="urn:microsoft.com/office/officeart/2005/8/layout/chevron1"/>
    <dgm:cxn modelId="{28D2E601-1895-4B39-8D05-4C48E19F9F9D}" type="presParOf" srcId="{F9DFA4AD-5BC1-4721-B29D-83CEE3E5FB2C}" destId="{7BB13591-D653-4A6C-A516-EDE842ABA67C}" srcOrd="5" destOrd="0" presId="urn:microsoft.com/office/officeart/2005/8/layout/chevron1"/>
    <dgm:cxn modelId="{D402974F-045D-4D38-A6E1-5BF5FBEE3946}" type="presParOf" srcId="{F9DFA4AD-5BC1-4721-B29D-83CEE3E5FB2C}" destId="{5E81D9E0-AFA6-4824-A4AB-E515B271120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35F72-6237-40A7-97AD-C2E4BA178B86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1ED0064E-EF86-4733-A634-4B157B440623}">
      <dgm:prSet phldrT="[Text]"/>
      <dgm:spPr/>
      <dgm:t>
        <a:bodyPr/>
        <a:lstStyle/>
        <a:p>
          <a:r>
            <a:rPr lang="ru-RU" dirty="0"/>
            <a:t>Команда 1</a:t>
          </a:r>
          <a:endParaRPr lang="en-US" dirty="0"/>
        </a:p>
      </dgm:t>
    </dgm:pt>
    <dgm:pt modelId="{C5D2A6F5-A5BF-4D01-9F1C-28CAF10462B0}" type="parTrans" cxnId="{73AE9723-8EFC-4DA6-9BC3-A7007EB9077F}">
      <dgm:prSet/>
      <dgm:spPr/>
      <dgm:t>
        <a:bodyPr/>
        <a:lstStyle/>
        <a:p>
          <a:endParaRPr lang="en-US"/>
        </a:p>
      </dgm:t>
    </dgm:pt>
    <dgm:pt modelId="{8D808B64-3676-4059-95DA-341E255E5E9E}" type="sibTrans" cxnId="{73AE9723-8EFC-4DA6-9BC3-A7007EB9077F}">
      <dgm:prSet/>
      <dgm:spPr/>
      <dgm:t>
        <a:bodyPr/>
        <a:lstStyle/>
        <a:p>
          <a:endParaRPr lang="en-US"/>
        </a:p>
      </dgm:t>
    </dgm:pt>
    <dgm:pt modelId="{72DA5624-8BC0-40E4-B346-40907B2BD57C}">
      <dgm:prSet phldrT="[Text]"/>
      <dgm:spPr/>
      <dgm:t>
        <a:bodyPr/>
        <a:lstStyle/>
        <a:p>
          <a:r>
            <a:rPr lang="ru-RU" dirty="0"/>
            <a:t>Команда 2</a:t>
          </a:r>
          <a:endParaRPr lang="en-US" dirty="0"/>
        </a:p>
      </dgm:t>
    </dgm:pt>
    <dgm:pt modelId="{7914130D-2699-461E-A73F-04329850EC0C}" type="parTrans" cxnId="{BE29D800-CA3E-4B80-A213-0066EBD150C2}">
      <dgm:prSet/>
      <dgm:spPr/>
      <dgm:t>
        <a:bodyPr/>
        <a:lstStyle/>
        <a:p>
          <a:endParaRPr lang="en-US"/>
        </a:p>
      </dgm:t>
    </dgm:pt>
    <dgm:pt modelId="{0F2AD3EF-7902-403D-8330-4421CE3A9A66}" type="sibTrans" cxnId="{BE29D800-CA3E-4B80-A213-0066EBD150C2}">
      <dgm:prSet/>
      <dgm:spPr/>
      <dgm:t>
        <a:bodyPr/>
        <a:lstStyle/>
        <a:p>
          <a:endParaRPr lang="en-US"/>
        </a:p>
      </dgm:t>
    </dgm:pt>
    <dgm:pt modelId="{BF739E44-E904-4C71-93A1-7174996F198E}">
      <dgm:prSet phldrT="[Text]"/>
      <dgm:spPr/>
      <dgm:t>
        <a:bodyPr/>
        <a:lstStyle/>
        <a:p>
          <a:r>
            <a:rPr lang="ru-RU" dirty="0"/>
            <a:t>Команда 3</a:t>
          </a:r>
          <a:endParaRPr lang="en-US" dirty="0"/>
        </a:p>
      </dgm:t>
    </dgm:pt>
    <dgm:pt modelId="{CDAE1DCF-BBF8-4CDA-BAE7-C936581C49EE}" type="parTrans" cxnId="{78319891-5235-45C6-B8DB-32707CE3FD05}">
      <dgm:prSet/>
      <dgm:spPr/>
      <dgm:t>
        <a:bodyPr/>
        <a:lstStyle/>
        <a:p>
          <a:endParaRPr lang="en-US"/>
        </a:p>
      </dgm:t>
    </dgm:pt>
    <dgm:pt modelId="{D82750CB-A93E-4521-98A4-7D652F46FD28}" type="sibTrans" cxnId="{78319891-5235-45C6-B8DB-32707CE3FD05}">
      <dgm:prSet/>
      <dgm:spPr/>
      <dgm:t>
        <a:bodyPr/>
        <a:lstStyle/>
        <a:p>
          <a:endParaRPr lang="en-US"/>
        </a:p>
      </dgm:t>
    </dgm:pt>
    <dgm:pt modelId="{1CDE030E-4365-47F1-AB88-C78C91BDA2D2}">
      <dgm:prSet phldrT="[Text]"/>
      <dgm:spPr/>
      <dgm:t>
        <a:bodyPr/>
        <a:lstStyle/>
        <a:p>
          <a:r>
            <a:rPr lang="ru-RU" dirty="0"/>
            <a:t>Условный оператор</a:t>
          </a:r>
          <a:endParaRPr lang="en-US" dirty="0"/>
        </a:p>
      </dgm:t>
    </dgm:pt>
    <dgm:pt modelId="{853F1990-EC8A-4D6F-835F-0F6A379347DC}" type="parTrans" cxnId="{A905FFE8-15CD-40EA-89CA-1201215E6BEB}">
      <dgm:prSet/>
      <dgm:spPr/>
      <dgm:t>
        <a:bodyPr/>
        <a:lstStyle/>
        <a:p>
          <a:endParaRPr lang="en-US"/>
        </a:p>
      </dgm:t>
    </dgm:pt>
    <dgm:pt modelId="{A07FB02E-8095-4FBE-A353-D54F8D84360C}" type="sibTrans" cxnId="{A905FFE8-15CD-40EA-89CA-1201215E6BEB}">
      <dgm:prSet/>
      <dgm:spPr/>
      <dgm:t>
        <a:bodyPr/>
        <a:lstStyle/>
        <a:p>
          <a:endParaRPr lang="en-US"/>
        </a:p>
      </dgm:t>
    </dgm:pt>
    <dgm:pt modelId="{33C0EA17-79A1-44E1-8E07-02C33CEC5130}">
      <dgm:prSet phldrT="[Text]"/>
      <dgm:spPr/>
      <dgm:t>
        <a:bodyPr/>
        <a:lstStyle/>
        <a:p>
          <a:r>
            <a:rPr lang="ru-RU" dirty="0"/>
            <a:t>Команда 4</a:t>
          </a:r>
          <a:endParaRPr lang="en-US" dirty="0"/>
        </a:p>
      </dgm:t>
    </dgm:pt>
    <dgm:pt modelId="{057D343B-DE36-4AEF-8D44-ED002551F065}" type="parTrans" cxnId="{A4D9824D-6636-4AE8-9B2D-E0510C809DF1}">
      <dgm:prSet/>
      <dgm:spPr/>
      <dgm:t>
        <a:bodyPr/>
        <a:lstStyle/>
        <a:p>
          <a:endParaRPr lang="en-US"/>
        </a:p>
      </dgm:t>
    </dgm:pt>
    <dgm:pt modelId="{F2801AAC-C915-4AB3-ABFA-188C4C9E4588}" type="sibTrans" cxnId="{A4D9824D-6636-4AE8-9B2D-E0510C809DF1}">
      <dgm:prSet/>
      <dgm:spPr/>
      <dgm:t>
        <a:bodyPr/>
        <a:lstStyle/>
        <a:p>
          <a:endParaRPr lang="en-US"/>
        </a:p>
      </dgm:t>
    </dgm:pt>
    <dgm:pt modelId="{F9DFA4AD-5BC1-4721-B29D-83CEE3E5FB2C}" type="pres">
      <dgm:prSet presAssocID="{D7E35F72-6237-40A7-97AD-C2E4BA178B86}" presName="Name0" presStyleCnt="0">
        <dgm:presLayoutVars>
          <dgm:dir/>
          <dgm:animLvl val="lvl"/>
          <dgm:resizeHandles val="exact"/>
        </dgm:presLayoutVars>
      </dgm:prSet>
      <dgm:spPr/>
    </dgm:pt>
    <dgm:pt modelId="{FA924EAE-465E-43F5-93AD-3CF53E6D74E4}" type="pres">
      <dgm:prSet presAssocID="{1ED0064E-EF86-4733-A634-4B157B44062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A243D74-6494-4A5C-BAB5-0268B302ED0B}" type="pres">
      <dgm:prSet presAssocID="{8D808B64-3676-4059-95DA-341E255E5E9E}" presName="parTxOnlySpace" presStyleCnt="0"/>
      <dgm:spPr/>
    </dgm:pt>
    <dgm:pt modelId="{F641B542-9AE5-42ED-90F3-609360670FD5}" type="pres">
      <dgm:prSet presAssocID="{72DA5624-8BC0-40E4-B346-40907B2BD57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F4A0DAD-80E0-43D5-8F1B-76F8365A3693}" type="pres">
      <dgm:prSet presAssocID="{0F2AD3EF-7902-403D-8330-4421CE3A9A66}" presName="parTxOnlySpace" presStyleCnt="0"/>
      <dgm:spPr/>
    </dgm:pt>
    <dgm:pt modelId="{DDDAA496-9D7B-4AEB-A20C-B23D9DC71E3D}" type="pres">
      <dgm:prSet presAssocID="{BF739E44-E904-4C71-93A1-7174996F198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BB13591-D653-4A6C-A516-EDE842ABA67C}" type="pres">
      <dgm:prSet presAssocID="{D82750CB-A93E-4521-98A4-7D652F46FD28}" presName="parTxOnlySpace" presStyleCnt="0"/>
      <dgm:spPr/>
    </dgm:pt>
    <dgm:pt modelId="{F5EB5BA2-114B-48BA-B3B7-617993108911}" type="pres">
      <dgm:prSet presAssocID="{1CDE030E-4365-47F1-AB88-C78C91BDA2D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8C50A6E-F29C-4DE1-A875-D69562017463}" type="pres">
      <dgm:prSet presAssocID="{A07FB02E-8095-4FBE-A353-D54F8D84360C}" presName="parTxOnlySpace" presStyleCnt="0"/>
      <dgm:spPr/>
    </dgm:pt>
    <dgm:pt modelId="{5E81D9E0-AFA6-4824-A4AB-E515B271120A}" type="pres">
      <dgm:prSet presAssocID="{33C0EA17-79A1-44E1-8E07-02C33CEC513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E29D800-CA3E-4B80-A213-0066EBD150C2}" srcId="{D7E35F72-6237-40A7-97AD-C2E4BA178B86}" destId="{72DA5624-8BC0-40E4-B346-40907B2BD57C}" srcOrd="1" destOrd="0" parTransId="{7914130D-2699-461E-A73F-04329850EC0C}" sibTransId="{0F2AD3EF-7902-403D-8330-4421CE3A9A66}"/>
    <dgm:cxn modelId="{FC63A204-BBCB-4656-B662-2CEED4B82CBC}" type="presOf" srcId="{1CDE030E-4365-47F1-AB88-C78C91BDA2D2}" destId="{F5EB5BA2-114B-48BA-B3B7-617993108911}" srcOrd="0" destOrd="0" presId="urn:microsoft.com/office/officeart/2005/8/layout/chevron1"/>
    <dgm:cxn modelId="{73AE9723-8EFC-4DA6-9BC3-A7007EB9077F}" srcId="{D7E35F72-6237-40A7-97AD-C2E4BA178B86}" destId="{1ED0064E-EF86-4733-A634-4B157B440623}" srcOrd="0" destOrd="0" parTransId="{C5D2A6F5-A5BF-4D01-9F1C-28CAF10462B0}" sibTransId="{8D808B64-3676-4059-95DA-341E255E5E9E}"/>
    <dgm:cxn modelId="{936BDE3A-1BA0-4CE7-9777-A70C383AF3E5}" type="presOf" srcId="{72DA5624-8BC0-40E4-B346-40907B2BD57C}" destId="{F641B542-9AE5-42ED-90F3-609360670FD5}" srcOrd="0" destOrd="0" presId="urn:microsoft.com/office/officeart/2005/8/layout/chevron1"/>
    <dgm:cxn modelId="{6B48F36A-31DF-4322-9CCE-0A87BEEE22B1}" type="presOf" srcId="{BF739E44-E904-4C71-93A1-7174996F198E}" destId="{DDDAA496-9D7B-4AEB-A20C-B23D9DC71E3D}" srcOrd="0" destOrd="0" presId="urn:microsoft.com/office/officeart/2005/8/layout/chevron1"/>
    <dgm:cxn modelId="{A4D9824D-6636-4AE8-9B2D-E0510C809DF1}" srcId="{D7E35F72-6237-40A7-97AD-C2E4BA178B86}" destId="{33C0EA17-79A1-44E1-8E07-02C33CEC5130}" srcOrd="4" destOrd="0" parTransId="{057D343B-DE36-4AEF-8D44-ED002551F065}" sibTransId="{F2801AAC-C915-4AB3-ABFA-188C4C9E4588}"/>
    <dgm:cxn modelId="{54569871-FA8A-4F9B-8EFD-935D7AB75DF5}" type="presOf" srcId="{D7E35F72-6237-40A7-97AD-C2E4BA178B86}" destId="{F9DFA4AD-5BC1-4721-B29D-83CEE3E5FB2C}" srcOrd="0" destOrd="0" presId="urn:microsoft.com/office/officeart/2005/8/layout/chevron1"/>
    <dgm:cxn modelId="{78319891-5235-45C6-B8DB-32707CE3FD05}" srcId="{D7E35F72-6237-40A7-97AD-C2E4BA178B86}" destId="{BF739E44-E904-4C71-93A1-7174996F198E}" srcOrd="2" destOrd="0" parTransId="{CDAE1DCF-BBF8-4CDA-BAE7-C936581C49EE}" sibTransId="{D82750CB-A93E-4521-98A4-7D652F46FD28}"/>
    <dgm:cxn modelId="{2FEAED94-4739-4B14-92C8-663989B09032}" type="presOf" srcId="{1ED0064E-EF86-4733-A634-4B157B440623}" destId="{FA924EAE-465E-43F5-93AD-3CF53E6D74E4}" srcOrd="0" destOrd="0" presId="urn:microsoft.com/office/officeart/2005/8/layout/chevron1"/>
    <dgm:cxn modelId="{A905FFE8-15CD-40EA-89CA-1201215E6BEB}" srcId="{D7E35F72-6237-40A7-97AD-C2E4BA178B86}" destId="{1CDE030E-4365-47F1-AB88-C78C91BDA2D2}" srcOrd="3" destOrd="0" parTransId="{853F1990-EC8A-4D6F-835F-0F6A379347DC}" sibTransId="{A07FB02E-8095-4FBE-A353-D54F8D84360C}"/>
    <dgm:cxn modelId="{3CC689F8-057E-4325-B682-268C526FA8AD}" type="presOf" srcId="{33C0EA17-79A1-44E1-8E07-02C33CEC5130}" destId="{5E81D9E0-AFA6-4824-A4AB-E515B271120A}" srcOrd="0" destOrd="0" presId="urn:microsoft.com/office/officeart/2005/8/layout/chevron1"/>
    <dgm:cxn modelId="{85D90EBE-3ED8-4D0A-A545-6A59D2A12B18}" type="presParOf" srcId="{F9DFA4AD-5BC1-4721-B29D-83CEE3E5FB2C}" destId="{FA924EAE-465E-43F5-93AD-3CF53E6D74E4}" srcOrd="0" destOrd="0" presId="urn:microsoft.com/office/officeart/2005/8/layout/chevron1"/>
    <dgm:cxn modelId="{CDED86E3-F802-4852-B38E-846522E31FB5}" type="presParOf" srcId="{F9DFA4AD-5BC1-4721-B29D-83CEE3E5FB2C}" destId="{CA243D74-6494-4A5C-BAB5-0268B302ED0B}" srcOrd="1" destOrd="0" presId="urn:microsoft.com/office/officeart/2005/8/layout/chevron1"/>
    <dgm:cxn modelId="{DD6A0BB3-0424-4BE9-B5B5-2FE81981B7D3}" type="presParOf" srcId="{F9DFA4AD-5BC1-4721-B29D-83CEE3E5FB2C}" destId="{F641B542-9AE5-42ED-90F3-609360670FD5}" srcOrd="2" destOrd="0" presId="urn:microsoft.com/office/officeart/2005/8/layout/chevron1"/>
    <dgm:cxn modelId="{DE8B001E-9B6F-42A1-9582-BEA9178B46C2}" type="presParOf" srcId="{F9DFA4AD-5BC1-4721-B29D-83CEE3E5FB2C}" destId="{3F4A0DAD-80E0-43D5-8F1B-76F8365A3693}" srcOrd="3" destOrd="0" presId="urn:microsoft.com/office/officeart/2005/8/layout/chevron1"/>
    <dgm:cxn modelId="{BD8B9CC9-1298-4298-8AD6-3A19DD5B360E}" type="presParOf" srcId="{F9DFA4AD-5BC1-4721-B29D-83CEE3E5FB2C}" destId="{DDDAA496-9D7B-4AEB-A20C-B23D9DC71E3D}" srcOrd="4" destOrd="0" presId="urn:microsoft.com/office/officeart/2005/8/layout/chevron1"/>
    <dgm:cxn modelId="{8C0E11E9-C34C-4511-B9D0-81F91D488B2A}" type="presParOf" srcId="{F9DFA4AD-5BC1-4721-B29D-83CEE3E5FB2C}" destId="{7BB13591-D653-4A6C-A516-EDE842ABA67C}" srcOrd="5" destOrd="0" presId="urn:microsoft.com/office/officeart/2005/8/layout/chevron1"/>
    <dgm:cxn modelId="{E97D5011-FEA6-4270-8ADD-3B8C2FFEDC53}" type="presParOf" srcId="{F9DFA4AD-5BC1-4721-B29D-83CEE3E5FB2C}" destId="{F5EB5BA2-114B-48BA-B3B7-617993108911}" srcOrd="6" destOrd="0" presId="urn:microsoft.com/office/officeart/2005/8/layout/chevron1"/>
    <dgm:cxn modelId="{49A0B20E-514D-45C6-ABD8-94473EA5A79A}" type="presParOf" srcId="{F9DFA4AD-5BC1-4721-B29D-83CEE3E5FB2C}" destId="{C8C50A6E-F29C-4DE1-A875-D69562017463}" srcOrd="7" destOrd="0" presId="urn:microsoft.com/office/officeart/2005/8/layout/chevron1"/>
    <dgm:cxn modelId="{B2CB5E0F-9ECF-4F60-B7BC-0E1B406168F4}" type="presParOf" srcId="{F9DFA4AD-5BC1-4721-B29D-83CEE3E5FB2C}" destId="{5E81D9E0-AFA6-4824-A4AB-E515B271120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4EAE-465E-43F5-93AD-3CF53E6D74E4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Команда 1</a:t>
          </a:r>
          <a:endParaRPr lang="en-US" sz="2400" kern="1200" dirty="0"/>
        </a:p>
      </dsp:txBody>
      <dsp:txXfrm>
        <a:off x="448248" y="1818550"/>
        <a:ext cx="1333291" cy="888861"/>
      </dsp:txXfrm>
    </dsp:sp>
    <dsp:sp modelId="{F641B542-9AE5-42ED-90F3-609360670FD5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Команда 2</a:t>
          </a:r>
          <a:endParaRPr lang="en-US" sz="2400" kern="1200" dirty="0"/>
        </a:p>
      </dsp:txBody>
      <dsp:txXfrm>
        <a:off x="2448185" y="1818550"/>
        <a:ext cx="1333291" cy="888861"/>
      </dsp:txXfrm>
    </dsp:sp>
    <dsp:sp modelId="{DDDAA496-9D7B-4AEB-A20C-B23D9DC71E3D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Команда 3</a:t>
          </a:r>
          <a:endParaRPr lang="en-US" sz="2400" kern="1200" dirty="0"/>
        </a:p>
      </dsp:txBody>
      <dsp:txXfrm>
        <a:off x="4448123" y="1818550"/>
        <a:ext cx="1333291" cy="888861"/>
      </dsp:txXfrm>
    </dsp:sp>
    <dsp:sp modelId="{5E81D9E0-AFA6-4824-A4AB-E515B271120A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Команда 4</a:t>
          </a:r>
          <a:endParaRPr lang="en-US" sz="2400" kern="1200" dirty="0"/>
        </a:p>
      </dsp:txBody>
      <dsp:txXfrm>
        <a:off x="6448060" y="1818550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4EAE-465E-43F5-93AD-3CF53E6D74E4}">
      <dsp:nvSpPr>
        <dsp:cNvPr id="0" name=""/>
        <dsp:cNvSpPr/>
      </dsp:nvSpPr>
      <dsp:spPr>
        <a:xfrm>
          <a:off x="2009" y="1905347"/>
          <a:ext cx="1788169" cy="7152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Команда 1</a:t>
          </a:r>
          <a:endParaRPr lang="en-US" sz="1800" kern="1200" dirty="0"/>
        </a:p>
      </dsp:txBody>
      <dsp:txXfrm>
        <a:off x="359643" y="1905347"/>
        <a:ext cx="1072902" cy="715267"/>
      </dsp:txXfrm>
    </dsp:sp>
    <dsp:sp modelId="{F641B542-9AE5-42ED-90F3-609360670FD5}">
      <dsp:nvSpPr>
        <dsp:cNvPr id="0" name=""/>
        <dsp:cNvSpPr/>
      </dsp:nvSpPr>
      <dsp:spPr>
        <a:xfrm>
          <a:off x="1611362" y="1905347"/>
          <a:ext cx="1788169" cy="7152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Команда 2</a:t>
          </a:r>
          <a:endParaRPr lang="en-US" sz="1800" kern="1200" dirty="0"/>
        </a:p>
      </dsp:txBody>
      <dsp:txXfrm>
        <a:off x="1968996" y="1905347"/>
        <a:ext cx="1072902" cy="715267"/>
      </dsp:txXfrm>
    </dsp:sp>
    <dsp:sp modelId="{DDDAA496-9D7B-4AEB-A20C-B23D9DC71E3D}">
      <dsp:nvSpPr>
        <dsp:cNvPr id="0" name=""/>
        <dsp:cNvSpPr/>
      </dsp:nvSpPr>
      <dsp:spPr>
        <a:xfrm>
          <a:off x="3220715" y="1905347"/>
          <a:ext cx="1788169" cy="7152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Команда 3</a:t>
          </a:r>
          <a:endParaRPr lang="en-US" sz="1800" kern="1200" dirty="0"/>
        </a:p>
      </dsp:txBody>
      <dsp:txXfrm>
        <a:off x="3578349" y="1905347"/>
        <a:ext cx="1072902" cy="715267"/>
      </dsp:txXfrm>
    </dsp:sp>
    <dsp:sp modelId="{F5EB5BA2-114B-48BA-B3B7-617993108911}">
      <dsp:nvSpPr>
        <dsp:cNvPr id="0" name=""/>
        <dsp:cNvSpPr/>
      </dsp:nvSpPr>
      <dsp:spPr>
        <a:xfrm>
          <a:off x="4830067" y="1905347"/>
          <a:ext cx="1788169" cy="7152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Условный оператор</a:t>
          </a:r>
          <a:endParaRPr lang="en-US" sz="1800" kern="1200" dirty="0"/>
        </a:p>
      </dsp:txBody>
      <dsp:txXfrm>
        <a:off x="5187701" y="1905347"/>
        <a:ext cx="1072902" cy="715267"/>
      </dsp:txXfrm>
    </dsp:sp>
    <dsp:sp modelId="{5E81D9E0-AFA6-4824-A4AB-E515B271120A}">
      <dsp:nvSpPr>
        <dsp:cNvPr id="0" name=""/>
        <dsp:cNvSpPr/>
      </dsp:nvSpPr>
      <dsp:spPr>
        <a:xfrm>
          <a:off x="6439420" y="1905347"/>
          <a:ext cx="1788169" cy="7152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Команда 4</a:t>
          </a:r>
          <a:endParaRPr lang="en-US" sz="1800" kern="1200" dirty="0"/>
        </a:p>
      </dsp:txBody>
      <dsp:txXfrm>
        <a:off x="6797054" y="1905347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A8E-5733-46E9-A2F2-C5170DF5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01527-C23F-4D25-90C0-E70D7954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1F80-9AF6-44C9-9413-0189E65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643-C2C9-4095-8B4D-2345A8F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94C-7BC1-4C23-AEB6-6D0FC2D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63F0-D21F-483B-ADAC-D41C25D5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20F1-3944-47F4-ADA7-E1C4E6A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AD84-AF5D-4460-8F20-C3DCC936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8E4F-7D67-4681-9E64-45A0535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0BFD-B2F4-4450-9178-6A1C4BA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41-A90C-4A78-8BED-15ECADE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9323-9FB4-410D-9DBA-A3EBD2F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1C9C-90A3-489A-BB75-E4DF96D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AE7-5306-4950-AF71-1C6E9F2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E1B-F5A7-4B40-B6AA-1DFDE7F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5E2-B1D5-4F5F-A0D4-8AB49B3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E62D-3952-41D4-A662-02F7BE2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9FD-BCF1-40E0-9BC7-286A3C6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966E-A57B-4A0E-B301-EEC030D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24B-1A3F-48B4-BC20-D6341F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F2B3335-3645-441A-8FEF-E8B382C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DA9-CFF4-49A0-857F-C47C658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6DF-7B2B-42BD-8706-81AB93EE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18D9-C259-4F66-A54F-038E182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90B-A01A-4F9E-A887-6BABEFF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E69-C364-4C0F-8DCE-B2F7863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05-B2DA-49B5-8CD2-3E83436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02D-9B5F-4B3F-A56E-A68D238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02EB-555A-47C2-97CF-4DD5425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CA52-F9D2-40F1-AFD2-384707A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CF8F-96CB-4B40-8023-0E4F388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3F75B59-EC6A-4D0F-A0DC-CFBDD30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3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2E4-C7A8-4064-BD28-AB721674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B4AF-1FD8-4718-A0A2-D68ADA18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1525-7DB6-4290-8B6C-DCF486FA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77CA-C551-47AE-88F5-106FAB7C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23A9-846A-4A2C-86A4-F2D4B7C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CBC9-0E56-4F0B-A277-488BED2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191A3-E3DA-485A-B202-8411B4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1D9ABA4-2CDC-4758-9136-E0F019E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F80-0F9B-4651-B74D-96989CC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DAEF-FA6F-46B3-886D-E572C44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0CD7-09F0-4C0A-AA0F-1BA24B57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5EA-36EF-4BA6-B6A1-B11A052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23BC-C184-4A17-95F6-1F6146D9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C65-0238-4A33-A4B9-B058AB6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6917-4B66-4620-92B4-F4C252A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3AB-A970-4C56-9435-2CCCED4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A19D-22D3-4C76-ADE9-21D4A16F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C62F-6938-4208-B1CC-6164A4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B66-8AB5-4B69-AC83-6E17E37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5A-2445-4D5A-B3AD-651A070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AFE-037D-45DF-B974-4055007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6A4C-A7CF-4C67-92E5-FC9FE134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4E5F-69B4-4C6B-A249-4B5562DA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03E-AE32-4042-8CA5-B98F66F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02-Mar-19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C73-F05B-48B1-B034-B2D779B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2E69-B540-4E43-B503-6D9AD4C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4CE1E-BFF4-4304-867C-80038E3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41CC-CD33-4E37-91B1-D4B91DC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B809-3DDA-474E-B1B0-E456DB45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C563A31-EAF0-4D2B-B26A-F3867F570D70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5B04-452F-4C16-AFCC-69CF7A24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184E-F2E2-4F43-A654-B2A59A03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A754F4-4F9C-4A3F-A2A0-2A746EABF6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76D33F-53B9-4403-A269-99A479E21E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572123"/>
            <a:ext cx="118110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F1C53-EE4B-4B90-9490-4CEB63D8FCF2}"/>
              </a:ext>
            </a:extLst>
          </p:cNvPr>
          <p:cNvCxnSpPr/>
          <p:nvPr/>
        </p:nvCxnSpPr>
        <p:spPr>
          <a:xfrm>
            <a:off x="2019300" y="1252153"/>
            <a:ext cx="93345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FCF11-94F8-4324-B884-5EF7C8E7348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1D730-A8E4-4C7E-8801-83543F1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FADA-5551-4844-BB34-47E02F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2255-ADE8-4F26-B2F1-D01AA9E9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7F12650-693F-40E0-A65D-06CE712BC905}" type="datetimeFigureOut">
              <a:rPr lang="en-US" smtClean="0"/>
              <a:pPr/>
              <a:t>02-Mar-19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C81-655A-4612-9EA5-E566ADB8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41-B0EC-40B4-BA5B-0BFA1E77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583B6-DB41-4344-B7DC-ED4C9675CF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88235-F8C0-47F6-81E1-E5FD7232FE3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3FF-B880-4505-9DAC-A2E887EF2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 жесткого к мягкому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212DB-E71D-4B18-95D0-AD325EC91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2FD47-BFC8-4952-814B-D31C5C8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Парадигмы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61404-D974-4E77-A823-F680C631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E6C6076-695E-4FF9-8DE4-FD370C12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12" y="1709738"/>
            <a:ext cx="5295638" cy="3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Процедуры (функции) – это куски программы, предназначенные для многократного использования.</a:t>
            </a:r>
          </a:p>
          <a:p>
            <a:r>
              <a:rPr lang="ru-RU" dirty="0"/>
              <a:t>Процедуры имеют набор параметров и выходное значение.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Процедурное программирование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D96B0-D294-4C8E-A27F-B95EB35FECF2}"/>
              </a:ext>
            </a:extLst>
          </p:cNvPr>
          <p:cNvSpPr/>
          <p:nvPr/>
        </p:nvSpPr>
        <p:spPr>
          <a:xfrm>
            <a:off x="3048000" y="3429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(n&lt;=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n=n*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– сущность, определяемая набором своих методов (поведений).</a:t>
            </a:r>
            <a:endParaRPr lang="en-US" dirty="0"/>
          </a:p>
          <a:p>
            <a:r>
              <a:rPr lang="ru-RU" dirty="0"/>
              <a:t>Использование объекта никак (в идеале) не завязано на его реализацию и определяется только декларацией его поведений.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Объектное программирование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9F638-B543-40AE-8CAE-639C784F17FF}"/>
              </a:ext>
            </a:extLst>
          </p:cNvPr>
          <p:cNvSpPr/>
          <p:nvPr/>
        </p:nvSpPr>
        <p:spPr>
          <a:xfrm>
            <a:off x="2383366" y="4001294"/>
            <a:ext cx="742526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pubic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SomeMathProcessor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4B45C-6C09-4D59-A091-976760BDDAF0}"/>
              </a:ext>
            </a:extLst>
          </p:cNvPr>
          <p:cNvSpPr txBox="1"/>
          <p:nvPr/>
        </p:nvSpPr>
        <p:spPr>
          <a:xfrm>
            <a:off x="4509667" y="5613559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Так программу писать не надо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2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Функциональное программирование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3528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Чисто функциональная программа (в понимании </a:t>
            </a:r>
            <a:r>
              <a:rPr lang="en-US" dirty="0"/>
              <a:t>Haskell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состояния. Любая программа – последовательность функций.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переменных, их нельзя «испортить». Нет проблем с </a:t>
            </a:r>
            <a:r>
              <a:rPr lang="ru-RU" dirty="0" err="1"/>
              <a:t>параллелизацией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Программа – это математическая формула.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7A065-99D9-4C5C-97B7-570DAC532520}"/>
              </a:ext>
            </a:extLst>
          </p:cNvPr>
          <p:cNvSpPr/>
          <p:nvPr/>
        </p:nvSpPr>
        <p:spPr>
          <a:xfrm>
            <a:off x="3048000" y="2060079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factorial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Integer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Integer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factorial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factorial n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n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factorial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n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dirty="0"/>
              <a:t>Что такое программа? </a:t>
            </a:r>
            <a:endParaRPr lang="en-US" sz="1800" dirty="0"/>
          </a:p>
          <a:p>
            <a:pPr lvl="1"/>
            <a:r>
              <a:rPr lang="ru-RU" sz="1400" dirty="0"/>
              <a:t>Уровень аппаратного обеспечения (процессор, память).</a:t>
            </a:r>
            <a:endParaRPr lang="en-US" sz="1400" dirty="0"/>
          </a:p>
          <a:p>
            <a:pPr lvl="1"/>
            <a:r>
              <a:rPr lang="ru-RU" sz="1400" dirty="0"/>
              <a:t>Программа как последовательность команд в памяти.</a:t>
            </a:r>
            <a:endParaRPr lang="en-US" sz="1400" dirty="0"/>
          </a:p>
          <a:p>
            <a:pPr lvl="1"/>
            <a:r>
              <a:rPr lang="ru-RU" sz="1400" dirty="0"/>
              <a:t>Циклы и передачи управления.</a:t>
            </a:r>
            <a:endParaRPr lang="en-US" sz="1400" dirty="0"/>
          </a:p>
          <a:p>
            <a:pPr lvl="1"/>
            <a:r>
              <a:rPr lang="ru-RU" sz="1400" dirty="0"/>
              <a:t>Процедуры и процедурное программирование.</a:t>
            </a:r>
            <a:endParaRPr lang="en-US" sz="1400" dirty="0"/>
          </a:p>
          <a:p>
            <a:pPr lvl="1"/>
            <a:r>
              <a:rPr lang="ru-RU" sz="1400" dirty="0"/>
              <a:t>Объекты и объектное программирование.</a:t>
            </a:r>
          </a:p>
          <a:p>
            <a:pPr lvl="1"/>
            <a:r>
              <a:rPr lang="ru-RU" sz="1400" dirty="0"/>
              <a:t>Функциональное </a:t>
            </a:r>
            <a:r>
              <a:rPr lang="ru-RU" sz="1400"/>
              <a:t>программирование…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615EAD-1BDB-46DA-924E-8562927A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pic>
        <p:nvPicPr>
          <p:cNvPr id="1026" name="Picture 2" descr="http://d1lwft0f0qzya1.cloudfront.net/dims4/COKE/43f697d/2147483647/thumbnail/596x334/quality/75/?url=http%3A%2F%2Fassets.coca-colacompany.com%2F5a%2F02%2Febc1d0f842468408be5de9740884%2Fcoding1-6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940"/>
            <a:ext cx="56769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Программа с точки зрения компьютера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58900"/>
            <a:ext cx="5562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419100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Машинный код – это набор инструкций (команд) процессора.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 каждого процессора свои инструкции.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Помимо процессора могут использоваться ячейки памяти и внешние устройства (со своими инструкциями).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в памяти компьютера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1981200" y="11430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7400" y="144780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может обращаться к ячейкам памяти (помещать их на регистры процессора, копировать, записывать результат с регистра процессора и т. д.)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306669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размещается в памяти компьютера и может сама быть объектом работы программы.</a:t>
            </a:r>
          </a:p>
          <a:p>
            <a:endParaRPr lang="ru-RU" dirty="0"/>
          </a:p>
          <a:p>
            <a:r>
              <a:rPr lang="ru-RU" dirty="0"/>
              <a:t>При выполнении программы, ячейки памяти, где она содержится вызываются последовательно и команды из этих ячеек выполняются.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9144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Условный оператор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 flipH="1">
            <a:off x="4038600" y="1643062"/>
            <a:ext cx="3810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7810130" y="3776662"/>
            <a:ext cx="16764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1" y="1197530"/>
            <a:ext cx="234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Передача управления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43170" y="4691062"/>
            <a:ext cx="234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Передача управления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06039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Условный оператор на основании той или иной ячейки памяти передает управление той или иной команде, также размещенной в памяти.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Ассемблер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15427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B0F0"/>
                </a:solidFill>
              </a:rPr>
              <a:t>Да, на ассемблере можно написать все!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Нет, мы не будем этого делать и вам не советуем.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1C70FB0-4293-4281-8C85-9B7F1D55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40" y="1874728"/>
            <a:ext cx="9296071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mov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EAX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будет факториал, на это число мы будем умножать все остальные.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mov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digit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число факториал которого нужно найти.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34ADC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factCycle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34ADC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умножаем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на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ecx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696969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696969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dec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вычитаем из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еденицу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696969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cmp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проверяем не равен ли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en-US" sz="14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еденице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696969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jne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34ADC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factCycle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JNE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JUMP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EQUAL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- переход если неравно. если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ECX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!= 1 - переходим на следующую итерацию.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4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07E810-E782-4F05-97DF-422B6807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</p:spPr>
        <p:txBody>
          <a:bodyPr/>
          <a:lstStyle/>
          <a:p>
            <a:r>
              <a:rPr lang="ru-RU" dirty="0"/>
              <a:t>Ассемблер, да не тот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22CAF-90BE-4608-B48F-CE32664DB056}"/>
              </a:ext>
            </a:extLst>
          </p:cNvPr>
          <p:cNvSpPr/>
          <p:nvPr/>
        </p:nvSpPr>
        <p:spPr>
          <a:xfrm>
            <a:off x="838200" y="1825625"/>
            <a:ext cx="430953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L0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LINENUMBER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L0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LCONST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LSTORE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L1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LINENUMBER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L1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ICONST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ISTORE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ILOAD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ISTORE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ILOAD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ILOAD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ICMPGT L2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L3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LINENUMBER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46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L3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LLOAD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ILOAD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I2L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LMUL</a:t>
            </a:r>
          </a:p>
          <a:p>
            <a:pPr lvl="1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LSTORE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ru-RU" sz="12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ru-R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2743B-68D2-403E-A366-7C6D61444C96}"/>
              </a:ext>
            </a:extLst>
          </p:cNvPr>
          <p:cNvSpPr/>
          <p:nvPr/>
        </p:nvSpPr>
        <p:spPr>
          <a:xfrm>
            <a:off x="6096000" y="2545293"/>
            <a:ext cx="430953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prod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 in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prod *= i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prod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9F33-709B-4B6E-9EB0-BE869DF40C80}"/>
              </a:ext>
            </a:extLst>
          </p:cNvPr>
          <p:cNvSpPr txBox="1"/>
          <p:nvPr/>
        </p:nvSpPr>
        <p:spPr>
          <a:xfrm>
            <a:off x="6028266" y="1933324"/>
            <a:ext cx="44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Вот это оригинал: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4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BD041-A120-40FB-8A3B-851476EA3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3406" y="1913494"/>
            <a:ext cx="3531188" cy="4175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90CA-2D4E-4EAF-8F33-FB7EFD587D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Абстрагирование функций ОС</a:t>
            </a:r>
          </a:p>
          <a:p>
            <a:r>
              <a:rPr lang="ru-RU" dirty="0"/>
              <a:t>Дополнительные функции (контроль памяти, хранение, передача данных)</a:t>
            </a:r>
          </a:p>
          <a:p>
            <a:r>
              <a:rPr lang="ru-RU" dirty="0"/>
              <a:t>Изоляция приложений</a:t>
            </a:r>
          </a:p>
          <a:p>
            <a:r>
              <a:rPr lang="ru-RU" dirty="0"/>
              <a:t>Оптимизация работы приложений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C155BA-278D-4882-BCD6-02815E44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4273623515"/>
      </p:ext>
    </p:extLst>
  </p:cSld>
  <p:clrMapOvr>
    <a:masterClrMapping/>
  </p:clrMapOvr>
</p:sld>
</file>

<file path=ppt/theme/theme1.xml><?xml version="1.0" encoding="utf-8"?>
<a:theme xmlns:a="http://schemas.openxmlformats.org/drawingml/2006/main" name="np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02BC6189-77CB-459D-BAC2-2325BF454B2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26A1FFCC-CDE3-4583-A133-EDAD43E21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npm</Template>
  <TotalTime>109</TotalTime>
  <Words>443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Consolas</vt:lpstr>
      <vt:lpstr>npm</vt:lpstr>
      <vt:lpstr>Custom Design</vt:lpstr>
      <vt:lpstr>От жесткого к мягкому</vt:lpstr>
      <vt:lpstr>PowerPoint Presentation</vt:lpstr>
      <vt:lpstr>Что такое программа?</vt:lpstr>
      <vt:lpstr>Программа с точки зрения компьютера</vt:lpstr>
      <vt:lpstr>Программа в памяти компьютера</vt:lpstr>
      <vt:lpstr>Условный оператор</vt:lpstr>
      <vt:lpstr>Ассемблер</vt:lpstr>
      <vt:lpstr>Ассемблер, да не тот</vt:lpstr>
      <vt:lpstr>VM</vt:lpstr>
      <vt:lpstr>Парадигмы</vt:lpstr>
      <vt:lpstr>Процедурное программирование</vt:lpstr>
      <vt:lpstr>Объектное программирование</vt:lpstr>
      <vt:lpstr>Функциональное программирование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Nozik</dc:creator>
  <cp:lastModifiedBy>Alexander Nozik</cp:lastModifiedBy>
  <cp:revision>1</cp:revision>
  <dcterms:created xsi:type="dcterms:W3CDTF">2019-02-26T12:02:48Z</dcterms:created>
  <dcterms:modified xsi:type="dcterms:W3CDTF">2019-03-02T17:39:40Z</dcterms:modified>
</cp:coreProperties>
</file>