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6" r:id="rId3"/>
    <p:sldId id="288" r:id="rId4"/>
    <p:sldId id="282" r:id="rId5"/>
    <p:sldId id="287" r:id="rId6"/>
    <p:sldId id="268" r:id="rId7"/>
    <p:sldId id="269" r:id="rId8"/>
    <p:sldId id="270" r:id="rId9"/>
    <p:sldId id="271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3872D-F343-4D07-BCE1-188A85B566E3}" v="46" dt="2019-03-08T14:49:2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Nozik" userId="188c02ae713a829a" providerId="LiveId" clId="{7063872D-F343-4D07-BCE1-188A85B566E3}"/>
    <pc:docChg chg="undo redo custSel addSld delSld modSld">
      <pc:chgData name="Alexander Nozik" userId="188c02ae713a829a" providerId="LiveId" clId="{7063872D-F343-4D07-BCE1-188A85B566E3}" dt="2019-03-16T07:42:11.730" v="383" actId="2696"/>
      <pc:docMkLst>
        <pc:docMk/>
      </pc:docMkLst>
      <pc:sldChg chg="addSp delSp modSp">
        <pc:chgData name="Alexander Nozik" userId="188c02ae713a829a" providerId="LiveId" clId="{7063872D-F343-4D07-BCE1-188A85B566E3}" dt="2019-03-08T14:18:21.171" v="56"/>
        <pc:sldMkLst>
          <pc:docMk/>
          <pc:sldMk cId="3887891518" sldId="256"/>
        </pc:sldMkLst>
        <pc:spChg chg="mod">
          <ac:chgData name="Alexander Nozik" userId="188c02ae713a829a" providerId="LiveId" clId="{7063872D-F343-4D07-BCE1-188A85B566E3}" dt="2019-03-08T14:18:19.534" v="55" actId="14100"/>
          <ac:spMkLst>
            <pc:docMk/>
            <pc:sldMk cId="3887891518" sldId="256"/>
            <ac:spMk id="2" creationId="{4D24BC9C-FD3B-4CED-AAA4-212625FCF03C}"/>
          </ac:spMkLst>
        </pc:spChg>
        <pc:spChg chg="add del">
          <ac:chgData name="Alexander Nozik" userId="188c02ae713a829a" providerId="LiveId" clId="{7063872D-F343-4D07-BCE1-188A85B566E3}" dt="2019-03-02T17:39:48.036" v="2"/>
          <ac:spMkLst>
            <pc:docMk/>
            <pc:sldMk cId="3887891518" sldId="256"/>
            <ac:spMk id="4" creationId="{F88F20FB-EDF3-4AD6-9636-2A28B17B892D}"/>
          </ac:spMkLst>
        </pc:spChg>
        <pc:spChg chg="add del">
          <ac:chgData name="Alexander Nozik" userId="188c02ae713a829a" providerId="LiveId" clId="{7063872D-F343-4D07-BCE1-188A85B566E3}" dt="2019-03-02T17:39:49.835" v="4"/>
          <ac:spMkLst>
            <pc:docMk/>
            <pc:sldMk cId="3887891518" sldId="256"/>
            <ac:spMk id="5" creationId="{AB765E17-AA8E-4329-A019-D5529A7C9422}"/>
          </ac:spMkLst>
        </pc:spChg>
        <pc:picChg chg="add del mod">
          <ac:chgData name="Alexander Nozik" userId="188c02ae713a829a" providerId="LiveId" clId="{7063872D-F343-4D07-BCE1-188A85B566E3}" dt="2019-03-08T14:18:21.171" v="56"/>
          <ac:picMkLst>
            <pc:docMk/>
            <pc:sldMk cId="3887891518" sldId="256"/>
            <ac:picMk id="4" creationId="{3B6571B2-5E40-4054-828B-E019561F786C}"/>
          </ac:picMkLst>
        </pc:picChg>
      </pc:sldChg>
      <pc:sldChg chg="del">
        <pc:chgData name="Alexander Nozik" userId="188c02ae713a829a" providerId="LiveId" clId="{7063872D-F343-4D07-BCE1-188A85B566E3}" dt="2019-03-16T07:42:11.523" v="372" actId="2696"/>
        <pc:sldMkLst>
          <pc:docMk/>
          <pc:sldMk cId="4239595572" sldId="272"/>
        </pc:sldMkLst>
      </pc:sldChg>
      <pc:sldChg chg="addSp modSp del">
        <pc:chgData name="Alexander Nozik" userId="188c02ae713a829a" providerId="LiveId" clId="{7063872D-F343-4D07-BCE1-188A85B566E3}" dt="2019-03-16T07:42:11.626" v="375" actId="2696"/>
        <pc:sldMkLst>
          <pc:docMk/>
          <pc:sldMk cId="800707279" sldId="273"/>
        </pc:sldMkLst>
        <pc:spChg chg="add mod">
          <ac:chgData name="Alexander Nozik" userId="188c02ae713a829a" providerId="LiveId" clId="{7063872D-F343-4D07-BCE1-188A85B566E3}" dt="2019-03-08T14:44:18.896" v="306" actId="20577"/>
          <ac:spMkLst>
            <pc:docMk/>
            <pc:sldMk cId="800707279" sldId="273"/>
            <ac:spMk id="9" creationId="{7685CDFF-C08C-466E-9C87-71EE1177630F}"/>
          </ac:spMkLst>
        </pc:spChg>
      </pc:sldChg>
      <pc:sldChg chg="addSp delSp modSp del">
        <pc:chgData name="Alexander Nozik" userId="188c02ae713a829a" providerId="LiveId" clId="{7063872D-F343-4D07-BCE1-188A85B566E3}" dt="2019-03-16T07:42:11.654" v="376" actId="2696"/>
        <pc:sldMkLst>
          <pc:docMk/>
          <pc:sldMk cId="2187399296" sldId="274"/>
        </pc:sldMkLst>
        <pc:spChg chg="del mod">
          <ac:chgData name="Alexander Nozik" userId="188c02ae713a829a" providerId="LiveId" clId="{7063872D-F343-4D07-BCE1-188A85B566E3}" dt="2019-03-08T14:37:19.153" v="145" actId="478"/>
          <ac:spMkLst>
            <pc:docMk/>
            <pc:sldMk cId="2187399296" sldId="274"/>
            <ac:spMk id="5" creationId="{00000000-0000-0000-0000-000000000000}"/>
          </ac:spMkLst>
        </pc:spChg>
        <pc:spChg chg="del">
          <ac:chgData name="Alexander Nozik" userId="188c02ae713a829a" providerId="LiveId" clId="{7063872D-F343-4D07-BCE1-188A85B566E3}" dt="2019-03-08T14:39:36.857" v="181" actId="478"/>
          <ac:spMkLst>
            <pc:docMk/>
            <pc:sldMk cId="2187399296" sldId="274"/>
            <ac:spMk id="6" creationId="{00000000-0000-0000-0000-000000000000}"/>
          </ac:spMkLst>
        </pc:spChg>
        <pc:spChg chg="add del mod">
          <ac:chgData name="Alexander Nozik" userId="188c02ae713a829a" providerId="LiveId" clId="{7063872D-F343-4D07-BCE1-188A85B566E3}" dt="2019-03-08T14:37:39.242" v="150" actId="478"/>
          <ac:spMkLst>
            <pc:docMk/>
            <pc:sldMk cId="2187399296" sldId="274"/>
            <ac:spMk id="8" creationId="{8C6A4B07-25F7-419B-97B5-2C98A9F0C77D}"/>
          </ac:spMkLst>
        </pc:spChg>
        <pc:spChg chg="add del">
          <ac:chgData name="Alexander Nozik" userId="188c02ae713a829a" providerId="LiveId" clId="{7063872D-F343-4D07-BCE1-188A85B566E3}" dt="2019-03-08T14:37:28.206" v="147"/>
          <ac:spMkLst>
            <pc:docMk/>
            <pc:sldMk cId="2187399296" sldId="274"/>
            <ac:spMk id="9" creationId="{536EBF62-459C-40F0-94EF-3B783B9698D5}"/>
          </ac:spMkLst>
        </pc:spChg>
        <pc:spChg chg="add del mod">
          <ac:chgData name="Alexander Nozik" userId="188c02ae713a829a" providerId="LiveId" clId="{7063872D-F343-4D07-BCE1-188A85B566E3}" dt="2019-03-08T14:39:18.805" v="180" actId="1076"/>
          <ac:spMkLst>
            <pc:docMk/>
            <pc:sldMk cId="2187399296" sldId="274"/>
            <ac:spMk id="10" creationId="{214CB02A-0F3B-4A16-98CA-6FC8E4857742}"/>
          </ac:spMkLst>
        </pc:spChg>
        <pc:spChg chg="add del mod">
          <ac:chgData name="Alexander Nozik" userId="188c02ae713a829a" providerId="LiveId" clId="{7063872D-F343-4D07-BCE1-188A85B566E3}" dt="2019-03-08T14:37:50.734" v="153"/>
          <ac:spMkLst>
            <pc:docMk/>
            <pc:sldMk cId="2187399296" sldId="274"/>
            <ac:spMk id="11" creationId="{169F34EA-8020-46A2-AA8A-327AE5A37830}"/>
          </ac:spMkLst>
        </pc:spChg>
        <pc:spChg chg="add del mod">
          <ac:chgData name="Alexander Nozik" userId="188c02ae713a829a" providerId="LiveId" clId="{7063872D-F343-4D07-BCE1-188A85B566E3}" dt="2019-03-08T14:37:59.369" v="157"/>
          <ac:spMkLst>
            <pc:docMk/>
            <pc:sldMk cId="2187399296" sldId="274"/>
            <ac:spMk id="12" creationId="{1BF731A4-60AD-46F7-ADB3-923643B3AFB6}"/>
          </ac:spMkLst>
        </pc:spChg>
        <pc:spChg chg="add del mod">
          <ac:chgData name="Alexander Nozik" userId="188c02ae713a829a" providerId="LiveId" clId="{7063872D-F343-4D07-BCE1-188A85B566E3}" dt="2019-03-08T14:37:59.369" v="157"/>
          <ac:spMkLst>
            <pc:docMk/>
            <pc:sldMk cId="2187399296" sldId="274"/>
            <ac:spMk id="13" creationId="{6DBF44C2-94C0-48B2-926C-82BF5E1BEF36}"/>
          </ac:spMkLst>
        </pc:spChg>
        <pc:spChg chg="add del mod">
          <ac:chgData name="Alexander Nozik" userId="188c02ae713a829a" providerId="LiveId" clId="{7063872D-F343-4D07-BCE1-188A85B566E3}" dt="2019-03-08T14:37:58.106" v="156"/>
          <ac:spMkLst>
            <pc:docMk/>
            <pc:sldMk cId="2187399296" sldId="274"/>
            <ac:spMk id="14" creationId="{B857F928-E02C-47BC-9E5E-9C26727DB8BB}"/>
          </ac:spMkLst>
        </pc:spChg>
        <pc:spChg chg="add del mod">
          <ac:chgData name="Alexander Nozik" userId="188c02ae713a829a" providerId="LiveId" clId="{7063872D-F343-4D07-BCE1-188A85B566E3}" dt="2019-03-08T14:39:39.327" v="182" actId="478"/>
          <ac:spMkLst>
            <pc:docMk/>
            <pc:sldMk cId="2187399296" sldId="274"/>
            <ac:spMk id="16" creationId="{1B0069C4-1DF9-41F1-B9AA-E802E7571F02}"/>
          </ac:spMkLst>
        </pc:spChg>
        <pc:spChg chg="add mod">
          <ac:chgData name="Alexander Nozik" userId="188c02ae713a829a" providerId="LiveId" clId="{7063872D-F343-4D07-BCE1-188A85B566E3}" dt="2019-03-08T14:40:00.381" v="189" actId="1076"/>
          <ac:spMkLst>
            <pc:docMk/>
            <pc:sldMk cId="2187399296" sldId="274"/>
            <ac:spMk id="17" creationId="{2D79866D-0297-44E8-AD90-8DEC28C92D1F}"/>
          </ac:spMkLst>
        </pc:spChg>
        <pc:spChg chg="add mod">
          <ac:chgData name="Alexander Nozik" userId="188c02ae713a829a" providerId="LiveId" clId="{7063872D-F343-4D07-BCE1-188A85B566E3}" dt="2019-03-08T14:44:39.147" v="325" actId="20577"/>
          <ac:spMkLst>
            <pc:docMk/>
            <pc:sldMk cId="2187399296" sldId="274"/>
            <ac:spMk id="18" creationId="{085F062E-50D9-4159-ADD0-FCDA3760AA97}"/>
          </ac:spMkLst>
        </pc:spChg>
        <pc:picChg chg="add mod">
          <ac:chgData name="Alexander Nozik" userId="188c02ae713a829a" providerId="LiveId" clId="{7063872D-F343-4D07-BCE1-188A85B566E3}" dt="2019-03-08T14:45:35.188" v="341" actId="1076"/>
          <ac:picMkLst>
            <pc:docMk/>
            <pc:sldMk cId="2187399296" sldId="274"/>
            <ac:picMk id="2050" creationId="{FDDA55E0-8040-48F9-8121-3B81FBC68255}"/>
          </ac:picMkLst>
        </pc:picChg>
      </pc:sldChg>
      <pc:sldChg chg="del">
        <pc:chgData name="Alexander Nozik" userId="188c02ae713a829a" providerId="LiveId" clId="{7063872D-F343-4D07-BCE1-188A85B566E3}" dt="2019-03-16T07:42:11.576" v="374" actId="2696"/>
        <pc:sldMkLst>
          <pc:docMk/>
          <pc:sldMk cId="3775480898" sldId="277"/>
        </pc:sldMkLst>
      </pc:sldChg>
      <pc:sldChg chg="del">
        <pc:chgData name="Alexander Nozik" userId="188c02ae713a829a" providerId="LiveId" clId="{7063872D-F343-4D07-BCE1-188A85B566E3}" dt="2019-03-16T07:42:11.544" v="373" actId="2696"/>
        <pc:sldMkLst>
          <pc:docMk/>
          <pc:sldMk cId="872223790" sldId="278"/>
        </pc:sldMkLst>
      </pc:sldChg>
      <pc:sldChg chg="del">
        <pc:chgData name="Alexander Nozik" userId="188c02ae713a829a" providerId="LiveId" clId="{7063872D-F343-4D07-BCE1-188A85B566E3}" dt="2019-03-16T07:42:11.712" v="381" actId="2696"/>
        <pc:sldMkLst>
          <pc:docMk/>
          <pc:sldMk cId="93669172" sldId="279"/>
        </pc:sldMkLst>
      </pc:sldChg>
      <pc:sldChg chg="del">
        <pc:chgData name="Alexander Nozik" userId="188c02ae713a829a" providerId="LiveId" clId="{7063872D-F343-4D07-BCE1-188A85B566E3}" dt="2019-03-16T07:42:11.722" v="382" actId="2696"/>
        <pc:sldMkLst>
          <pc:docMk/>
          <pc:sldMk cId="2402900511" sldId="280"/>
        </pc:sldMkLst>
      </pc:sldChg>
      <pc:sldChg chg="del">
        <pc:chgData name="Alexander Nozik" userId="188c02ae713a829a" providerId="LiveId" clId="{7063872D-F343-4D07-BCE1-188A85B566E3}" dt="2019-03-16T07:42:11.689" v="379" actId="2696"/>
        <pc:sldMkLst>
          <pc:docMk/>
          <pc:sldMk cId="2462568706" sldId="281"/>
        </pc:sldMkLst>
      </pc:sldChg>
      <pc:sldChg chg="del">
        <pc:chgData name="Alexander Nozik" userId="188c02ae713a829a" providerId="LiveId" clId="{7063872D-F343-4D07-BCE1-188A85B566E3}" dt="2019-03-16T07:42:11.730" v="383" actId="2696"/>
        <pc:sldMkLst>
          <pc:docMk/>
          <pc:sldMk cId="2821985429" sldId="285"/>
        </pc:sldMkLst>
      </pc:sldChg>
      <pc:sldChg chg="modSp del">
        <pc:chgData name="Alexander Nozik" userId="188c02ae713a829a" providerId="LiveId" clId="{7063872D-F343-4D07-BCE1-188A85B566E3}" dt="2019-03-16T07:42:11.702" v="380" actId="2696"/>
        <pc:sldMkLst>
          <pc:docMk/>
          <pc:sldMk cId="845038007" sldId="286"/>
        </pc:sldMkLst>
        <pc:picChg chg="mod">
          <ac:chgData name="Alexander Nozik" userId="188c02ae713a829a" providerId="LiveId" clId="{7063872D-F343-4D07-BCE1-188A85B566E3}" dt="2019-03-02T17:38:40.439" v="0" actId="1076"/>
          <ac:picMkLst>
            <pc:docMk/>
            <pc:sldMk cId="845038007" sldId="286"/>
            <ac:picMk id="12" creationId="{00000000-0000-0000-0000-000000000000}"/>
          </ac:picMkLst>
        </pc:picChg>
      </pc:sldChg>
      <pc:sldChg chg="modSp">
        <pc:chgData name="Alexander Nozik" userId="188c02ae713a829a" providerId="LiveId" clId="{7063872D-F343-4D07-BCE1-188A85B566E3}" dt="2019-03-08T14:19:53.726" v="143" actId="20577"/>
        <pc:sldMkLst>
          <pc:docMk/>
          <pc:sldMk cId="1892594942" sldId="287"/>
        </pc:sldMkLst>
        <pc:spChg chg="mod">
          <ac:chgData name="Alexander Nozik" userId="188c02ae713a829a" providerId="LiveId" clId="{7063872D-F343-4D07-BCE1-188A85B566E3}" dt="2019-03-08T14:19:53.726" v="143" actId="20577"/>
          <ac:spMkLst>
            <pc:docMk/>
            <pc:sldMk cId="1892594942" sldId="287"/>
            <ac:spMk id="2" creationId="{00000000-0000-0000-0000-000000000000}"/>
          </ac:spMkLst>
        </pc:spChg>
      </pc:sldChg>
      <pc:sldChg chg="addSp delSp modSp add">
        <pc:chgData name="Alexander Nozik" userId="188c02ae713a829a" providerId="LiveId" clId="{7063872D-F343-4D07-BCE1-188A85B566E3}" dt="2019-03-08T14:19:12.103" v="66" actId="14100"/>
        <pc:sldMkLst>
          <pc:docMk/>
          <pc:sldMk cId="2661706160" sldId="288"/>
        </pc:sldMkLst>
        <pc:spChg chg="mod">
          <ac:chgData name="Alexander Nozik" userId="188c02ae713a829a" providerId="LiveId" clId="{7063872D-F343-4D07-BCE1-188A85B566E3}" dt="2019-03-08T14:18:45.253" v="65" actId="403"/>
          <ac:spMkLst>
            <pc:docMk/>
            <pc:sldMk cId="2661706160" sldId="288"/>
            <ac:spMk id="2" creationId="{42329E69-4DE6-4063-8963-8475E1C8FFE9}"/>
          </ac:spMkLst>
        </pc:spChg>
        <pc:spChg chg="del">
          <ac:chgData name="Alexander Nozik" userId="188c02ae713a829a" providerId="LiveId" clId="{7063872D-F343-4D07-BCE1-188A85B566E3}" dt="2019-03-08T14:18:35.022" v="59"/>
          <ac:spMkLst>
            <pc:docMk/>
            <pc:sldMk cId="2661706160" sldId="288"/>
            <ac:spMk id="3" creationId="{1D2CD9B1-F23B-4CB2-953D-36CD8B60D547}"/>
          </ac:spMkLst>
        </pc:spChg>
        <pc:spChg chg="add mod">
          <ac:chgData name="Alexander Nozik" userId="188c02ae713a829a" providerId="LiveId" clId="{7063872D-F343-4D07-BCE1-188A85B566E3}" dt="2019-03-08T14:18:35.022" v="59"/>
          <ac:spMkLst>
            <pc:docMk/>
            <pc:sldMk cId="2661706160" sldId="288"/>
            <ac:spMk id="5" creationId="{241D7457-982D-401D-A7B3-590F402264EA}"/>
          </ac:spMkLst>
        </pc:spChg>
        <pc:spChg chg="add del mod">
          <ac:chgData name="Alexander Nozik" userId="188c02ae713a829a" providerId="LiveId" clId="{7063872D-F343-4D07-BCE1-188A85B566E3}" dt="2019-03-08T14:18:36.818" v="61"/>
          <ac:spMkLst>
            <pc:docMk/>
            <pc:sldMk cId="2661706160" sldId="288"/>
            <ac:spMk id="6" creationId="{37BFD388-E530-409B-B82B-895B59A787F0}"/>
          </ac:spMkLst>
        </pc:spChg>
        <pc:picChg chg="add del mod">
          <ac:chgData name="Alexander Nozik" userId="188c02ae713a829a" providerId="LiveId" clId="{7063872D-F343-4D07-BCE1-188A85B566E3}" dt="2019-03-08T14:18:36.305" v="60"/>
          <ac:picMkLst>
            <pc:docMk/>
            <pc:sldMk cId="2661706160" sldId="288"/>
            <ac:picMk id="4" creationId="{1BCDEE75-CDB1-4B86-982A-5C2BB9B36F03}"/>
          </ac:picMkLst>
        </pc:picChg>
        <pc:picChg chg="add mod">
          <ac:chgData name="Alexander Nozik" userId="188c02ae713a829a" providerId="LiveId" clId="{7063872D-F343-4D07-BCE1-188A85B566E3}" dt="2019-03-08T14:19:12.103" v="66" actId="14100"/>
          <ac:picMkLst>
            <pc:docMk/>
            <pc:sldMk cId="2661706160" sldId="288"/>
            <ac:picMk id="7" creationId="{C9E0346F-E629-4521-9454-65770EE6190B}"/>
          </ac:picMkLst>
        </pc:picChg>
      </pc:sldChg>
      <pc:sldChg chg="addSp delSp modSp add del">
        <pc:chgData name="Alexander Nozik" userId="188c02ae713a829a" providerId="LiveId" clId="{7063872D-F343-4D07-BCE1-188A85B566E3}" dt="2019-03-16T07:42:11.665" v="377" actId="2696"/>
        <pc:sldMkLst>
          <pc:docMk/>
          <pc:sldMk cId="3340665148" sldId="289"/>
        </pc:sldMkLst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2" creationId="{C14CA6BB-4D9C-46A0-869B-66968DC6CE48}"/>
          </ac:spMkLst>
        </pc:spChg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3" creationId="{C1075317-6165-44D5-B4AF-2446BF548EF2}"/>
          </ac:spMkLst>
        </pc:spChg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4" creationId="{0909A9F4-1257-494A-A220-4D2545287253}"/>
          </ac:spMkLst>
        </pc:spChg>
        <pc:spChg chg="del">
          <ac:chgData name="Alexander Nozik" userId="188c02ae713a829a" providerId="LiveId" clId="{7063872D-F343-4D07-BCE1-188A85B566E3}" dt="2019-03-08T14:45:47.358" v="342"/>
          <ac:spMkLst>
            <pc:docMk/>
            <pc:sldMk cId="3340665148" sldId="289"/>
            <ac:spMk id="5" creationId="{28C66AB0-A49E-4EC5-9A90-E9F6D2D469A7}"/>
          </ac:spMkLst>
        </pc:spChg>
        <pc:spChg chg="add del mod">
          <ac:chgData name="Alexander Nozik" userId="188c02ae713a829a" providerId="LiveId" clId="{7063872D-F343-4D07-BCE1-188A85B566E3}" dt="2019-03-08T14:49:28.918" v="359" actId="1076"/>
          <ac:spMkLst>
            <pc:docMk/>
            <pc:sldMk cId="3340665148" sldId="289"/>
            <ac:spMk id="6" creationId="{D422B894-4054-4F9A-AB16-88245A899DA5}"/>
          </ac:spMkLst>
        </pc:spChg>
        <pc:spChg chg="add del">
          <ac:chgData name="Alexander Nozik" userId="188c02ae713a829a" providerId="LiveId" clId="{7063872D-F343-4D07-BCE1-188A85B566E3}" dt="2019-03-08T14:44:34.945" v="323"/>
          <ac:spMkLst>
            <pc:docMk/>
            <pc:sldMk cId="3340665148" sldId="289"/>
            <ac:spMk id="7" creationId="{A5A719B3-7710-4152-9C24-4A1E3A718B0E}"/>
          </ac:spMkLst>
        </pc:spChg>
        <pc:spChg chg="add del mod">
          <ac:chgData name="Alexander Nozik" userId="188c02ae713a829a" providerId="LiveId" clId="{7063872D-F343-4D07-BCE1-188A85B566E3}" dt="2019-03-08T14:47:33.825" v="343"/>
          <ac:spMkLst>
            <pc:docMk/>
            <pc:sldMk cId="3340665148" sldId="289"/>
            <ac:spMk id="8" creationId="{76368431-1873-4E41-B96D-C875AF9E10BA}"/>
          </ac:spMkLst>
        </pc:spChg>
        <pc:spChg chg="add del mod">
          <ac:chgData name="Alexander Nozik" userId="188c02ae713a829a" providerId="LiveId" clId="{7063872D-F343-4D07-BCE1-188A85B566E3}" dt="2019-03-08T14:47:41.718" v="349" actId="478"/>
          <ac:spMkLst>
            <pc:docMk/>
            <pc:sldMk cId="3340665148" sldId="289"/>
            <ac:spMk id="9" creationId="{973D28CB-F07A-4A18-B948-968F67037F4B}"/>
          </ac:spMkLst>
        </pc:spChg>
        <pc:spChg chg="add del mod">
          <ac:chgData name="Alexander Nozik" userId="188c02ae713a829a" providerId="LiveId" clId="{7063872D-F343-4D07-BCE1-188A85B566E3}" dt="2019-03-08T14:49:57.983" v="366" actId="478"/>
          <ac:spMkLst>
            <pc:docMk/>
            <pc:sldMk cId="3340665148" sldId="289"/>
            <ac:spMk id="10" creationId="{15605C47-2B6B-4AC8-BD4B-0C7211B625F2}"/>
          </ac:spMkLst>
        </pc:spChg>
        <pc:spChg chg="add mod">
          <ac:chgData name="Alexander Nozik" userId="188c02ae713a829a" providerId="LiveId" clId="{7063872D-F343-4D07-BCE1-188A85B566E3}" dt="2019-03-08T14:50:07.143" v="370" actId="1076"/>
          <ac:spMkLst>
            <pc:docMk/>
            <pc:sldMk cId="3340665148" sldId="289"/>
            <ac:spMk id="11" creationId="{3CF6F140-7D20-4145-99B4-ADA427C392A4}"/>
          </ac:spMkLst>
        </pc:spChg>
        <pc:picChg chg="add mod">
          <ac:chgData name="Alexander Nozik" userId="188c02ae713a829a" providerId="LiveId" clId="{7063872D-F343-4D07-BCE1-188A85B566E3}" dt="2019-03-08T14:49:43.242" v="363" actId="1076"/>
          <ac:picMkLst>
            <pc:docMk/>
            <pc:sldMk cId="3340665148" sldId="289"/>
            <ac:picMk id="3074" creationId="{BAEEFE90-5CFA-4D93-B359-02D9A9D06C1A}"/>
          </ac:picMkLst>
        </pc:picChg>
      </pc:sldChg>
      <pc:sldChg chg="addSp delSp modSp add">
        <pc:chgData name="Alexander Nozik" userId="188c02ae713a829a" providerId="LiveId" clId="{7063872D-F343-4D07-BCE1-188A85B566E3}" dt="2019-03-08T14:42:20.491" v="261" actId="1076"/>
        <pc:sldMkLst>
          <pc:docMk/>
          <pc:sldMk cId="875689243" sldId="290"/>
        </pc:sldMkLst>
        <pc:spChg chg="del">
          <ac:chgData name="Alexander Nozik" userId="188c02ae713a829a" providerId="LiveId" clId="{7063872D-F343-4D07-BCE1-188A85B566E3}" dt="2019-03-08T14:41:29.428" v="192"/>
          <ac:spMkLst>
            <pc:docMk/>
            <pc:sldMk cId="875689243" sldId="290"/>
            <ac:spMk id="2" creationId="{FB758F44-34FD-49A7-9B2A-DBDEE0BC28BA}"/>
          </ac:spMkLst>
        </pc:spChg>
        <pc:spChg chg="mod">
          <ac:chgData name="Alexander Nozik" userId="188c02ae713a829a" providerId="LiveId" clId="{7063872D-F343-4D07-BCE1-188A85B566E3}" dt="2019-03-08T14:42:17.208" v="260" actId="20577"/>
          <ac:spMkLst>
            <pc:docMk/>
            <pc:sldMk cId="875689243" sldId="290"/>
            <ac:spMk id="3" creationId="{8031CD7D-49E7-44BB-9E48-91D775FFF5A5}"/>
          </ac:spMkLst>
        </pc:spChg>
        <pc:picChg chg="add mod">
          <ac:chgData name="Alexander Nozik" userId="188c02ae713a829a" providerId="LiveId" clId="{7063872D-F343-4D07-BCE1-188A85B566E3}" dt="2019-03-08T14:42:20.491" v="261" actId="1076"/>
          <ac:picMkLst>
            <pc:docMk/>
            <pc:sldMk cId="875689243" sldId="290"/>
            <ac:picMk id="1026" creationId="{13A1DCBB-F22A-4828-AD2F-82366F1E460F}"/>
          </ac:picMkLst>
        </pc:picChg>
      </pc:sldChg>
      <pc:sldChg chg="addSp delSp modSp add del">
        <pc:chgData name="Alexander Nozik" userId="188c02ae713a829a" providerId="LiveId" clId="{7063872D-F343-4D07-BCE1-188A85B566E3}" dt="2019-03-16T07:42:11.514" v="371" actId="2696"/>
        <pc:sldMkLst>
          <pc:docMk/>
          <pc:sldMk cId="3541604241" sldId="291"/>
        </pc:sldMkLst>
        <pc:spChg chg="del">
          <ac:chgData name="Alexander Nozik" userId="188c02ae713a829a" providerId="LiveId" clId="{7063872D-F343-4D07-BCE1-188A85B566E3}" dt="2019-03-08T14:41:38.226" v="194"/>
          <ac:spMkLst>
            <pc:docMk/>
            <pc:sldMk cId="3541604241" sldId="291"/>
            <ac:spMk id="2" creationId="{66F2A075-2425-48BC-AD20-0A394869EEEC}"/>
          </ac:spMkLst>
        </pc:spChg>
        <pc:spChg chg="del">
          <ac:chgData name="Alexander Nozik" userId="188c02ae713a829a" providerId="LiveId" clId="{7063872D-F343-4D07-BCE1-188A85B566E3}" dt="2019-03-08T14:41:38.226" v="194"/>
          <ac:spMkLst>
            <pc:docMk/>
            <pc:sldMk cId="3541604241" sldId="291"/>
            <ac:spMk id="3" creationId="{85167C8C-F14C-40C8-A403-3500BB789277}"/>
          </ac:spMkLst>
        </pc:spChg>
        <pc:spChg chg="add mod">
          <ac:chgData name="Alexander Nozik" userId="188c02ae713a829a" providerId="LiveId" clId="{7063872D-F343-4D07-BCE1-188A85B566E3}" dt="2019-03-08T14:41:42.967" v="210" actId="20577"/>
          <ac:spMkLst>
            <pc:docMk/>
            <pc:sldMk cId="3541604241" sldId="291"/>
            <ac:spMk id="4" creationId="{34D1FE36-3B26-47FB-B38D-343F0E5D3773}"/>
          </ac:spMkLst>
        </pc:spChg>
        <pc:spChg chg="add mod">
          <ac:chgData name="Alexander Nozik" userId="188c02ae713a829a" providerId="LiveId" clId="{7063872D-F343-4D07-BCE1-188A85B566E3}" dt="2019-03-08T14:41:38.226" v="194"/>
          <ac:spMkLst>
            <pc:docMk/>
            <pc:sldMk cId="3541604241" sldId="291"/>
            <ac:spMk id="5" creationId="{2B7D3C6E-7A36-4A49-B252-D406A8EF6AD9}"/>
          </ac:spMkLst>
        </pc:spChg>
      </pc:sldChg>
      <pc:sldChg chg="addSp delSp modSp add del">
        <pc:chgData name="Alexander Nozik" userId="188c02ae713a829a" providerId="LiveId" clId="{7063872D-F343-4D07-BCE1-188A85B566E3}" dt="2019-03-16T07:42:11.680" v="378" actId="2696"/>
        <pc:sldMkLst>
          <pc:docMk/>
          <pc:sldMk cId="1557346512" sldId="292"/>
        </pc:sldMkLst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2" creationId="{51E7DA23-9B66-4746-A2DA-516111936D37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3" creationId="{C7B97170-65FD-4E9B-A6B0-B857751E5949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4" creationId="{1EE01AB5-DF54-45E9-AE02-6ED8850C5E16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5" creationId="{3B602CC0-EB10-4138-91D6-41B24DF8ABC1}"/>
          </ac:spMkLst>
        </pc:spChg>
        <pc:spChg chg="del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6" creationId="{DBD1F8C2-5766-4A98-A398-18D1514D49B2}"/>
          </ac:spMkLst>
        </pc:spChg>
        <pc:spChg chg="add mod">
          <ac:chgData name="Alexander Nozik" userId="188c02ae713a829a" providerId="LiveId" clId="{7063872D-F343-4D07-BCE1-188A85B566E3}" dt="2019-03-08T14:42:58.071" v="288" actId="20577"/>
          <ac:spMkLst>
            <pc:docMk/>
            <pc:sldMk cId="1557346512" sldId="292"/>
            <ac:spMk id="7" creationId="{1159B7B3-54E7-4B6E-BCAD-AA1BE34D62D8}"/>
          </ac:spMkLst>
        </pc:spChg>
        <pc:spChg chg="add mod">
          <ac:chgData name="Alexander Nozik" userId="188c02ae713a829a" providerId="LiveId" clId="{7063872D-F343-4D07-BCE1-188A85B566E3}" dt="2019-03-08T14:42:51.570" v="263"/>
          <ac:spMkLst>
            <pc:docMk/>
            <pc:sldMk cId="1557346512" sldId="292"/>
            <ac:spMk id="8" creationId="{0F09E262-C110-46BA-A0CE-07263CDD8D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4A087-FF2B-4CC6-80AD-102CAC9D7A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4310B-E982-4122-B981-41813087DA0A}">
      <dgm:prSet phldrT="[Text]"/>
      <dgm:spPr/>
      <dgm:t>
        <a:bodyPr/>
        <a:lstStyle/>
        <a:p>
          <a:r>
            <a:rPr lang="en-US" dirty="0"/>
            <a:t>Design time</a:t>
          </a:r>
        </a:p>
      </dgm:t>
    </dgm:pt>
    <dgm:pt modelId="{45C8FDF4-05C7-4B12-B51E-45ABC074C52A}" type="parTrans" cxnId="{AC46ECC2-6C73-4527-8CE3-E8314198E219}">
      <dgm:prSet/>
      <dgm:spPr/>
      <dgm:t>
        <a:bodyPr/>
        <a:lstStyle/>
        <a:p>
          <a:endParaRPr lang="en-US"/>
        </a:p>
      </dgm:t>
    </dgm:pt>
    <dgm:pt modelId="{48A4142F-8461-4D59-90AB-DDB4656C4A89}" type="sibTrans" cxnId="{AC46ECC2-6C73-4527-8CE3-E8314198E219}">
      <dgm:prSet/>
      <dgm:spPr/>
      <dgm:t>
        <a:bodyPr/>
        <a:lstStyle/>
        <a:p>
          <a:endParaRPr lang="en-US"/>
        </a:p>
      </dgm:t>
    </dgm:pt>
    <dgm:pt modelId="{58C362F9-3BE9-4B0F-9181-F121F6413DA7}">
      <dgm:prSet phldrT="[Text]"/>
      <dgm:spPr/>
      <dgm:t>
        <a:bodyPr/>
        <a:lstStyle/>
        <a:p>
          <a:r>
            <a:rPr lang="en-US" dirty="0"/>
            <a:t>Compile time</a:t>
          </a:r>
        </a:p>
      </dgm:t>
    </dgm:pt>
    <dgm:pt modelId="{66D3D2B8-B5F7-49A8-A916-2F4E64EC747E}" type="parTrans" cxnId="{BC00FB75-F1B5-43A2-9F50-C6E71BDE12F8}">
      <dgm:prSet/>
      <dgm:spPr/>
      <dgm:t>
        <a:bodyPr/>
        <a:lstStyle/>
        <a:p>
          <a:endParaRPr lang="en-US"/>
        </a:p>
      </dgm:t>
    </dgm:pt>
    <dgm:pt modelId="{1CC7A119-3752-4283-9F1C-F381E7480F8C}" type="sibTrans" cxnId="{BC00FB75-F1B5-43A2-9F50-C6E71BDE12F8}">
      <dgm:prSet/>
      <dgm:spPr/>
      <dgm:t>
        <a:bodyPr/>
        <a:lstStyle/>
        <a:p>
          <a:endParaRPr lang="en-US"/>
        </a:p>
      </dgm:t>
    </dgm:pt>
    <dgm:pt modelId="{04DB33FC-6A0B-45BA-BF4E-C9E290E4FC63}">
      <dgm:prSet phldrT="[Text]"/>
      <dgm:spPr/>
      <dgm:t>
        <a:bodyPr/>
        <a:lstStyle/>
        <a:p>
          <a:r>
            <a:rPr lang="en-US" dirty="0"/>
            <a:t>Run time</a:t>
          </a:r>
        </a:p>
      </dgm:t>
    </dgm:pt>
    <dgm:pt modelId="{6FEA7B05-890A-42BD-B56A-B13CDEB15ADF}" type="parTrans" cxnId="{8F9C4ED8-47B2-4EEB-B6F3-753BCA9FDE28}">
      <dgm:prSet/>
      <dgm:spPr/>
      <dgm:t>
        <a:bodyPr/>
        <a:lstStyle/>
        <a:p>
          <a:endParaRPr lang="en-US"/>
        </a:p>
      </dgm:t>
    </dgm:pt>
    <dgm:pt modelId="{EB828E11-35C9-420F-AC03-3091B4C46F4A}" type="sibTrans" cxnId="{8F9C4ED8-47B2-4EEB-B6F3-753BCA9FDE28}">
      <dgm:prSet/>
      <dgm:spPr/>
      <dgm:t>
        <a:bodyPr/>
        <a:lstStyle/>
        <a:p>
          <a:endParaRPr lang="en-US"/>
        </a:p>
      </dgm:t>
    </dgm:pt>
    <dgm:pt modelId="{97588CDE-45B7-4476-BF37-D2493E75A435}" type="pres">
      <dgm:prSet presAssocID="{30D4A087-FF2B-4CC6-80AD-102CAC9D7AA4}" presName="outerComposite" presStyleCnt="0">
        <dgm:presLayoutVars>
          <dgm:chMax val="5"/>
          <dgm:dir/>
          <dgm:resizeHandles val="exact"/>
        </dgm:presLayoutVars>
      </dgm:prSet>
      <dgm:spPr/>
    </dgm:pt>
    <dgm:pt modelId="{CDAA3003-0853-4831-873F-C102DD9B7624}" type="pres">
      <dgm:prSet presAssocID="{30D4A087-FF2B-4CC6-80AD-102CAC9D7AA4}" presName="dummyMaxCanvas" presStyleCnt="0">
        <dgm:presLayoutVars/>
      </dgm:prSet>
      <dgm:spPr/>
    </dgm:pt>
    <dgm:pt modelId="{5207B26E-9A98-4827-86C5-CB3A63C8CDAC}" type="pres">
      <dgm:prSet presAssocID="{30D4A087-FF2B-4CC6-80AD-102CAC9D7AA4}" presName="ThreeNodes_1" presStyleLbl="node1" presStyleIdx="0" presStyleCnt="3">
        <dgm:presLayoutVars>
          <dgm:bulletEnabled val="1"/>
        </dgm:presLayoutVars>
      </dgm:prSet>
      <dgm:spPr/>
    </dgm:pt>
    <dgm:pt modelId="{A60374DD-71D5-4254-8501-ED08B9E9C95C}" type="pres">
      <dgm:prSet presAssocID="{30D4A087-FF2B-4CC6-80AD-102CAC9D7AA4}" presName="ThreeNodes_2" presStyleLbl="node1" presStyleIdx="1" presStyleCnt="3">
        <dgm:presLayoutVars>
          <dgm:bulletEnabled val="1"/>
        </dgm:presLayoutVars>
      </dgm:prSet>
      <dgm:spPr/>
    </dgm:pt>
    <dgm:pt modelId="{F783F8DB-FA10-436B-97B8-67809B9C3125}" type="pres">
      <dgm:prSet presAssocID="{30D4A087-FF2B-4CC6-80AD-102CAC9D7AA4}" presName="ThreeNodes_3" presStyleLbl="node1" presStyleIdx="2" presStyleCnt="3">
        <dgm:presLayoutVars>
          <dgm:bulletEnabled val="1"/>
        </dgm:presLayoutVars>
      </dgm:prSet>
      <dgm:spPr/>
    </dgm:pt>
    <dgm:pt modelId="{6A910651-5669-46DF-8EDD-F9A559C1493C}" type="pres">
      <dgm:prSet presAssocID="{30D4A087-FF2B-4CC6-80AD-102CAC9D7AA4}" presName="ThreeConn_1-2" presStyleLbl="fgAccFollowNode1" presStyleIdx="0" presStyleCnt="2">
        <dgm:presLayoutVars>
          <dgm:bulletEnabled val="1"/>
        </dgm:presLayoutVars>
      </dgm:prSet>
      <dgm:spPr/>
    </dgm:pt>
    <dgm:pt modelId="{6D5E9F64-BF7D-4459-BC88-0E2D77193901}" type="pres">
      <dgm:prSet presAssocID="{30D4A087-FF2B-4CC6-80AD-102CAC9D7AA4}" presName="ThreeConn_2-3" presStyleLbl="fgAccFollowNode1" presStyleIdx="1" presStyleCnt="2">
        <dgm:presLayoutVars>
          <dgm:bulletEnabled val="1"/>
        </dgm:presLayoutVars>
      </dgm:prSet>
      <dgm:spPr/>
    </dgm:pt>
    <dgm:pt modelId="{5304566C-17AA-433D-94EC-FA37FA984C40}" type="pres">
      <dgm:prSet presAssocID="{30D4A087-FF2B-4CC6-80AD-102CAC9D7AA4}" presName="ThreeNodes_1_text" presStyleLbl="node1" presStyleIdx="2" presStyleCnt="3">
        <dgm:presLayoutVars>
          <dgm:bulletEnabled val="1"/>
        </dgm:presLayoutVars>
      </dgm:prSet>
      <dgm:spPr/>
    </dgm:pt>
    <dgm:pt modelId="{0689F5CE-C21A-4991-BAEC-6A7C10456F51}" type="pres">
      <dgm:prSet presAssocID="{30D4A087-FF2B-4CC6-80AD-102CAC9D7AA4}" presName="ThreeNodes_2_text" presStyleLbl="node1" presStyleIdx="2" presStyleCnt="3">
        <dgm:presLayoutVars>
          <dgm:bulletEnabled val="1"/>
        </dgm:presLayoutVars>
      </dgm:prSet>
      <dgm:spPr/>
    </dgm:pt>
    <dgm:pt modelId="{9C635900-C909-4776-8C2E-500ADF646251}" type="pres">
      <dgm:prSet presAssocID="{30D4A087-FF2B-4CC6-80AD-102CAC9D7A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B74680C-A220-4695-B315-1823C37D551E}" type="presOf" srcId="{58C362F9-3BE9-4B0F-9181-F121F6413DA7}" destId="{0689F5CE-C21A-4991-BAEC-6A7C10456F51}" srcOrd="1" destOrd="0" presId="urn:microsoft.com/office/officeart/2005/8/layout/vProcess5"/>
    <dgm:cxn modelId="{938ABC0F-DDD2-4D8E-A4F4-21B617CEAF24}" type="presOf" srcId="{58C362F9-3BE9-4B0F-9181-F121F6413DA7}" destId="{A60374DD-71D5-4254-8501-ED08B9E9C95C}" srcOrd="0" destOrd="0" presId="urn:microsoft.com/office/officeart/2005/8/layout/vProcess5"/>
    <dgm:cxn modelId="{8A909C5B-18CC-4052-98CA-AD657E59D6FA}" type="presOf" srcId="{1CC7A119-3752-4283-9F1C-F381E7480F8C}" destId="{6D5E9F64-BF7D-4459-BC88-0E2D77193901}" srcOrd="0" destOrd="0" presId="urn:microsoft.com/office/officeart/2005/8/layout/vProcess5"/>
    <dgm:cxn modelId="{57124C46-3D0E-468F-9D22-B0AD352922C1}" type="presOf" srcId="{1564310B-E982-4122-B981-41813087DA0A}" destId="{5207B26E-9A98-4827-86C5-CB3A63C8CDAC}" srcOrd="0" destOrd="0" presId="urn:microsoft.com/office/officeart/2005/8/layout/vProcess5"/>
    <dgm:cxn modelId="{74CA146F-FE0D-44EF-9F16-A7019C723436}" type="presOf" srcId="{1564310B-E982-4122-B981-41813087DA0A}" destId="{5304566C-17AA-433D-94EC-FA37FA984C40}" srcOrd="1" destOrd="0" presId="urn:microsoft.com/office/officeart/2005/8/layout/vProcess5"/>
    <dgm:cxn modelId="{BC00FB75-F1B5-43A2-9F50-C6E71BDE12F8}" srcId="{30D4A087-FF2B-4CC6-80AD-102CAC9D7AA4}" destId="{58C362F9-3BE9-4B0F-9181-F121F6413DA7}" srcOrd="1" destOrd="0" parTransId="{66D3D2B8-B5F7-49A8-A916-2F4E64EC747E}" sibTransId="{1CC7A119-3752-4283-9F1C-F381E7480F8C}"/>
    <dgm:cxn modelId="{1B4F8E8A-A3C7-44B6-BB9B-6C37E1F1B465}" type="presOf" srcId="{04DB33FC-6A0B-45BA-BF4E-C9E290E4FC63}" destId="{F783F8DB-FA10-436B-97B8-67809B9C3125}" srcOrd="0" destOrd="0" presId="urn:microsoft.com/office/officeart/2005/8/layout/vProcess5"/>
    <dgm:cxn modelId="{E4E2238E-CB80-4EDF-864F-05708447CE63}" type="presOf" srcId="{04DB33FC-6A0B-45BA-BF4E-C9E290E4FC63}" destId="{9C635900-C909-4776-8C2E-500ADF646251}" srcOrd="1" destOrd="0" presId="urn:microsoft.com/office/officeart/2005/8/layout/vProcess5"/>
    <dgm:cxn modelId="{ED4C5297-2201-485A-83B7-FE34FA43719C}" type="presOf" srcId="{48A4142F-8461-4D59-90AB-DDB4656C4A89}" destId="{6A910651-5669-46DF-8EDD-F9A559C1493C}" srcOrd="0" destOrd="0" presId="urn:microsoft.com/office/officeart/2005/8/layout/vProcess5"/>
    <dgm:cxn modelId="{AC46ECC2-6C73-4527-8CE3-E8314198E219}" srcId="{30D4A087-FF2B-4CC6-80AD-102CAC9D7AA4}" destId="{1564310B-E982-4122-B981-41813087DA0A}" srcOrd="0" destOrd="0" parTransId="{45C8FDF4-05C7-4B12-B51E-45ABC074C52A}" sibTransId="{48A4142F-8461-4D59-90AB-DDB4656C4A89}"/>
    <dgm:cxn modelId="{EE675CCB-2CBC-4206-B770-5DDC9E9E8A4A}" type="presOf" srcId="{30D4A087-FF2B-4CC6-80AD-102CAC9D7AA4}" destId="{97588CDE-45B7-4476-BF37-D2493E75A435}" srcOrd="0" destOrd="0" presId="urn:microsoft.com/office/officeart/2005/8/layout/vProcess5"/>
    <dgm:cxn modelId="{8F9C4ED8-47B2-4EEB-B6F3-753BCA9FDE28}" srcId="{30D4A087-FF2B-4CC6-80AD-102CAC9D7AA4}" destId="{04DB33FC-6A0B-45BA-BF4E-C9E290E4FC63}" srcOrd="2" destOrd="0" parTransId="{6FEA7B05-890A-42BD-B56A-B13CDEB15ADF}" sibTransId="{EB828E11-35C9-420F-AC03-3091B4C46F4A}"/>
    <dgm:cxn modelId="{FBC4CE5B-5C43-4D7E-A642-B64C7DE9776E}" type="presParOf" srcId="{97588CDE-45B7-4476-BF37-D2493E75A435}" destId="{CDAA3003-0853-4831-873F-C102DD9B7624}" srcOrd="0" destOrd="0" presId="urn:microsoft.com/office/officeart/2005/8/layout/vProcess5"/>
    <dgm:cxn modelId="{856E1AF7-B283-4CBF-AABF-958E3CA70C82}" type="presParOf" srcId="{97588CDE-45B7-4476-BF37-D2493E75A435}" destId="{5207B26E-9A98-4827-86C5-CB3A63C8CDAC}" srcOrd="1" destOrd="0" presId="urn:microsoft.com/office/officeart/2005/8/layout/vProcess5"/>
    <dgm:cxn modelId="{6AAEFEAC-936B-4E38-8133-49D4CE7E0645}" type="presParOf" srcId="{97588CDE-45B7-4476-BF37-D2493E75A435}" destId="{A60374DD-71D5-4254-8501-ED08B9E9C95C}" srcOrd="2" destOrd="0" presId="urn:microsoft.com/office/officeart/2005/8/layout/vProcess5"/>
    <dgm:cxn modelId="{6C53D109-68B2-4883-A81B-254A483363E8}" type="presParOf" srcId="{97588CDE-45B7-4476-BF37-D2493E75A435}" destId="{F783F8DB-FA10-436B-97B8-67809B9C3125}" srcOrd="3" destOrd="0" presId="urn:microsoft.com/office/officeart/2005/8/layout/vProcess5"/>
    <dgm:cxn modelId="{B83BFF46-8BA4-4EB5-8F92-31EB12173B7D}" type="presParOf" srcId="{97588CDE-45B7-4476-BF37-D2493E75A435}" destId="{6A910651-5669-46DF-8EDD-F9A559C1493C}" srcOrd="4" destOrd="0" presId="urn:microsoft.com/office/officeart/2005/8/layout/vProcess5"/>
    <dgm:cxn modelId="{AAE48535-D851-411B-AB8D-CC3E8D6083DF}" type="presParOf" srcId="{97588CDE-45B7-4476-BF37-D2493E75A435}" destId="{6D5E9F64-BF7D-4459-BC88-0E2D77193901}" srcOrd="5" destOrd="0" presId="urn:microsoft.com/office/officeart/2005/8/layout/vProcess5"/>
    <dgm:cxn modelId="{B9FC96A4-06A2-40F9-BFF5-E6B29A59E192}" type="presParOf" srcId="{97588CDE-45B7-4476-BF37-D2493E75A435}" destId="{5304566C-17AA-433D-94EC-FA37FA984C40}" srcOrd="6" destOrd="0" presId="urn:microsoft.com/office/officeart/2005/8/layout/vProcess5"/>
    <dgm:cxn modelId="{AF2C343C-503E-41A9-AD80-1F63263246AC}" type="presParOf" srcId="{97588CDE-45B7-4476-BF37-D2493E75A435}" destId="{0689F5CE-C21A-4991-BAEC-6A7C10456F51}" srcOrd="7" destOrd="0" presId="urn:microsoft.com/office/officeart/2005/8/layout/vProcess5"/>
    <dgm:cxn modelId="{AE57A244-FA36-40A4-A1E1-8FB2A9639E09}" type="presParOf" srcId="{97588CDE-45B7-4476-BF37-D2493E75A435}" destId="{9C635900-C909-4776-8C2E-500ADF6462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CF1B0-A06B-4B5D-82F6-18AA4AE6C79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B91DDC-71F8-45F0-86C4-99D33730D0C4}">
      <dgm:prSet phldrT="[Text]"/>
      <dgm:spPr/>
      <dgm:t>
        <a:bodyPr/>
        <a:lstStyle/>
        <a:p>
          <a:r>
            <a:rPr lang="en-US" dirty="0"/>
            <a:t>SomeClass.java</a:t>
          </a:r>
          <a:endParaRPr lang="ru-RU" dirty="0"/>
        </a:p>
      </dgm:t>
    </dgm:pt>
    <dgm:pt modelId="{6FF1C592-C2EB-4A7B-9663-2815AAE8396F}" type="parTrans" cxnId="{6BAC4B45-FD88-4DF8-BA27-9581D8C1FACA}">
      <dgm:prSet/>
      <dgm:spPr/>
      <dgm:t>
        <a:bodyPr/>
        <a:lstStyle/>
        <a:p>
          <a:endParaRPr lang="ru-RU"/>
        </a:p>
      </dgm:t>
    </dgm:pt>
    <dgm:pt modelId="{356E9640-3BE8-4D1B-AF85-312EB75CBD8D}" type="sibTrans" cxnId="{6BAC4B45-FD88-4DF8-BA27-9581D8C1FACA}">
      <dgm:prSet/>
      <dgm:spPr/>
      <dgm:t>
        <a:bodyPr/>
        <a:lstStyle/>
        <a:p>
          <a:endParaRPr lang="ru-RU"/>
        </a:p>
      </dgm:t>
    </dgm:pt>
    <dgm:pt modelId="{1A589F39-5338-4451-801A-F3517035DC6C}">
      <dgm:prSet phldrT="[Text]"/>
      <dgm:spPr/>
      <dgm:t>
        <a:bodyPr/>
        <a:lstStyle/>
        <a:p>
          <a:r>
            <a:rPr lang="ru-RU" dirty="0"/>
            <a:t>Исходный текста класса</a:t>
          </a:r>
        </a:p>
      </dgm:t>
    </dgm:pt>
    <dgm:pt modelId="{C377EEC5-974E-4C40-B220-8727D28A4C99}" type="parTrans" cxnId="{DB3687C4-2F4C-4E23-8261-88E1F01C11A5}">
      <dgm:prSet/>
      <dgm:spPr/>
      <dgm:t>
        <a:bodyPr/>
        <a:lstStyle/>
        <a:p>
          <a:endParaRPr lang="ru-RU"/>
        </a:p>
      </dgm:t>
    </dgm:pt>
    <dgm:pt modelId="{0A2B5956-2EF7-4059-90E8-FB117F2754A4}" type="sibTrans" cxnId="{DB3687C4-2F4C-4E23-8261-88E1F01C11A5}">
      <dgm:prSet/>
      <dgm:spPr/>
      <dgm:t>
        <a:bodyPr/>
        <a:lstStyle/>
        <a:p>
          <a:endParaRPr lang="ru-RU"/>
        </a:p>
      </dgm:t>
    </dgm:pt>
    <dgm:pt modelId="{30D7279C-0047-41CB-99E9-3843F876CFB6}">
      <dgm:prSet phldrT="[Text]"/>
      <dgm:spPr/>
      <dgm:t>
        <a:bodyPr/>
        <a:lstStyle/>
        <a:p>
          <a:r>
            <a:rPr lang="en-US" dirty="0" err="1"/>
            <a:t>SomeClass.class</a:t>
          </a:r>
          <a:endParaRPr lang="ru-RU" dirty="0"/>
        </a:p>
      </dgm:t>
    </dgm:pt>
    <dgm:pt modelId="{7CF1F0D7-2A81-4753-A817-D353559BC189}" type="parTrans" cxnId="{5218F737-2E2D-45F9-BF96-5E7E31F80F5A}">
      <dgm:prSet/>
      <dgm:spPr/>
      <dgm:t>
        <a:bodyPr/>
        <a:lstStyle/>
        <a:p>
          <a:endParaRPr lang="ru-RU"/>
        </a:p>
      </dgm:t>
    </dgm:pt>
    <dgm:pt modelId="{C8B20FDB-3470-40D6-86A4-C81FB73F967D}" type="sibTrans" cxnId="{5218F737-2E2D-45F9-BF96-5E7E31F80F5A}">
      <dgm:prSet/>
      <dgm:spPr/>
      <dgm:t>
        <a:bodyPr/>
        <a:lstStyle/>
        <a:p>
          <a:endParaRPr lang="ru-RU"/>
        </a:p>
      </dgm:t>
    </dgm:pt>
    <dgm:pt modelId="{39C6F4AC-94EE-4466-88D5-5696C6194499}">
      <dgm:prSet phldrT="[Text]"/>
      <dgm:spPr/>
      <dgm:t>
        <a:bodyPr/>
        <a:lstStyle/>
        <a:p>
          <a:r>
            <a:rPr lang="ru-RU" dirty="0" err="1"/>
            <a:t>Байткод</a:t>
          </a:r>
          <a:r>
            <a:rPr lang="ru-RU" dirty="0"/>
            <a:t> </a:t>
          </a:r>
          <a:r>
            <a:rPr lang="en-US" dirty="0"/>
            <a:t>JVM</a:t>
          </a:r>
          <a:endParaRPr lang="ru-RU" dirty="0"/>
        </a:p>
      </dgm:t>
    </dgm:pt>
    <dgm:pt modelId="{E2DCB8C3-6D35-46BB-8C2F-AF7206093B71}" type="parTrans" cxnId="{E0F3DD78-E039-44E1-99A9-0D6F7046ED4D}">
      <dgm:prSet/>
      <dgm:spPr/>
      <dgm:t>
        <a:bodyPr/>
        <a:lstStyle/>
        <a:p>
          <a:endParaRPr lang="ru-RU"/>
        </a:p>
      </dgm:t>
    </dgm:pt>
    <dgm:pt modelId="{51836341-6A8F-464C-A21E-E2EADAA9202E}" type="sibTrans" cxnId="{E0F3DD78-E039-44E1-99A9-0D6F7046ED4D}">
      <dgm:prSet/>
      <dgm:spPr/>
      <dgm:t>
        <a:bodyPr/>
        <a:lstStyle/>
        <a:p>
          <a:endParaRPr lang="ru-RU"/>
        </a:p>
      </dgm:t>
    </dgm:pt>
    <dgm:pt modelId="{56AAFDB0-C92A-4B02-A281-4B332AAD7BE7}">
      <dgm:prSet phldrT="[Text]"/>
      <dgm:spPr/>
      <dgm:t>
        <a:bodyPr/>
        <a:lstStyle/>
        <a:p>
          <a:r>
            <a:rPr lang="en-US" dirty="0"/>
            <a:t>…</a:t>
          </a:r>
          <a:endParaRPr lang="ru-RU" dirty="0"/>
        </a:p>
      </dgm:t>
    </dgm:pt>
    <dgm:pt modelId="{81A8C3F2-9D58-4515-A0D7-694529032987}" type="parTrans" cxnId="{3610871E-30DF-400C-96BA-F373C579FD84}">
      <dgm:prSet/>
      <dgm:spPr/>
      <dgm:t>
        <a:bodyPr/>
        <a:lstStyle/>
        <a:p>
          <a:endParaRPr lang="ru-RU"/>
        </a:p>
      </dgm:t>
    </dgm:pt>
    <dgm:pt modelId="{F8B445F0-B37A-4BE7-9509-5C629E45DDD8}" type="sibTrans" cxnId="{3610871E-30DF-400C-96BA-F373C579FD84}">
      <dgm:prSet/>
      <dgm:spPr/>
      <dgm:t>
        <a:bodyPr/>
        <a:lstStyle/>
        <a:p>
          <a:endParaRPr lang="ru-RU"/>
        </a:p>
      </dgm:t>
    </dgm:pt>
    <dgm:pt modelId="{21F00BB4-A8E6-4A59-BA3A-892F05310E3F}">
      <dgm:prSet phldrT="[Text]"/>
      <dgm:spPr/>
      <dgm:t>
        <a:bodyPr/>
        <a:lstStyle/>
        <a:p>
          <a:r>
            <a:rPr lang="ru-RU" dirty="0"/>
            <a:t>Машинный код генерируется во время выполнения</a:t>
          </a:r>
        </a:p>
      </dgm:t>
    </dgm:pt>
    <dgm:pt modelId="{DF9CAD15-BF0C-41CC-976E-141D547335D0}" type="parTrans" cxnId="{6C7D68D8-C590-49FD-AAA7-CCAADFC3183B}">
      <dgm:prSet/>
      <dgm:spPr/>
      <dgm:t>
        <a:bodyPr/>
        <a:lstStyle/>
        <a:p>
          <a:endParaRPr lang="ru-RU"/>
        </a:p>
      </dgm:t>
    </dgm:pt>
    <dgm:pt modelId="{2E6A812F-1631-48C0-B2E8-A5D42428B63D}" type="sibTrans" cxnId="{6C7D68D8-C590-49FD-AAA7-CCAADFC3183B}">
      <dgm:prSet/>
      <dgm:spPr/>
      <dgm:t>
        <a:bodyPr/>
        <a:lstStyle/>
        <a:p>
          <a:endParaRPr lang="ru-RU"/>
        </a:p>
      </dgm:t>
    </dgm:pt>
    <dgm:pt modelId="{A05CA8D4-50C8-4660-AE62-F7261FA74FD3}" type="pres">
      <dgm:prSet presAssocID="{F2BCF1B0-A06B-4B5D-82F6-18AA4AE6C792}" presName="rootnode" presStyleCnt="0">
        <dgm:presLayoutVars>
          <dgm:chMax/>
          <dgm:chPref/>
          <dgm:dir/>
          <dgm:animLvl val="lvl"/>
        </dgm:presLayoutVars>
      </dgm:prSet>
      <dgm:spPr/>
    </dgm:pt>
    <dgm:pt modelId="{EDD5FE91-CD79-4208-AEAB-3EE16CE05A97}" type="pres">
      <dgm:prSet presAssocID="{70B91DDC-71F8-45F0-86C4-99D33730D0C4}" presName="composite" presStyleCnt="0"/>
      <dgm:spPr/>
    </dgm:pt>
    <dgm:pt modelId="{71E261BC-7142-47E8-80DF-DFAE448AA327}" type="pres">
      <dgm:prSet presAssocID="{70B91DDC-71F8-45F0-86C4-99D33730D0C4}" presName="bentUpArrow1" presStyleLbl="alignImgPlace1" presStyleIdx="0" presStyleCnt="2"/>
      <dgm:spPr/>
    </dgm:pt>
    <dgm:pt modelId="{69B3E02A-0F18-4655-8092-A4E971042FCD}" type="pres">
      <dgm:prSet presAssocID="{70B91DDC-71F8-45F0-86C4-99D33730D0C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BF47B73-F400-47DA-AC2A-7DF3D7D2D50E}" type="pres">
      <dgm:prSet presAssocID="{70B91DDC-71F8-45F0-86C4-99D33730D0C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F47E0C-1572-4381-B941-9335E54D47EE}" type="pres">
      <dgm:prSet presAssocID="{356E9640-3BE8-4D1B-AF85-312EB75CBD8D}" presName="sibTrans" presStyleCnt="0"/>
      <dgm:spPr/>
    </dgm:pt>
    <dgm:pt modelId="{C27BB525-E79F-4FB2-B603-EDD600B3D244}" type="pres">
      <dgm:prSet presAssocID="{30D7279C-0047-41CB-99E9-3843F876CFB6}" presName="composite" presStyleCnt="0"/>
      <dgm:spPr/>
    </dgm:pt>
    <dgm:pt modelId="{A690D041-2BA1-4BC6-AE41-2D64D877C262}" type="pres">
      <dgm:prSet presAssocID="{30D7279C-0047-41CB-99E9-3843F876CFB6}" presName="bentUpArrow1" presStyleLbl="alignImgPlace1" presStyleIdx="1" presStyleCnt="2"/>
      <dgm:spPr/>
    </dgm:pt>
    <dgm:pt modelId="{C1FFC266-ED4F-45F1-9AFC-AB89D267254B}" type="pres">
      <dgm:prSet presAssocID="{30D7279C-0047-41CB-99E9-3843F876CFB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BFC9B75-E886-44E9-8A7C-D936D72F33D8}" type="pres">
      <dgm:prSet presAssocID="{30D7279C-0047-41CB-99E9-3843F876CFB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A795EF-3250-488D-9E21-E23A1852FEC1}" type="pres">
      <dgm:prSet presAssocID="{C8B20FDB-3470-40D6-86A4-C81FB73F967D}" presName="sibTrans" presStyleCnt="0"/>
      <dgm:spPr/>
    </dgm:pt>
    <dgm:pt modelId="{41F9054F-274B-4EAD-9C9B-0360A8DE940D}" type="pres">
      <dgm:prSet presAssocID="{56AAFDB0-C92A-4B02-A281-4B332AAD7BE7}" presName="composite" presStyleCnt="0"/>
      <dgm:spPr/>
    </dgm:pt>
    <dgm:pt modelId="{462AF049-D173-41CD-AA0F-E1B63AE6E2DD}" type="pres">
      <dgm:prSet presAssocID="{56AAFDB0-C92A-4B02-A281-4B332AAD7BE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62B30EF-20F3-43A9-AE33-113CA58F80F2}" type="pres">
      <dgm:prSet presAssocID="{56AAFDB0-C92A-4B02-A281-4B332AAD7BE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772DA0A-1E0B-4DDD-9FD5-45ECD61C75FF}" type="presOf" srcId="{56AAFDB0-C92A-4B02-A281-4B332AAD7BE7}" destId="{462AF049-D173-41CD-AA0F-E1B63AE6E2DD}" srcOrd="0" destOrd="0" presId="urn:microsoft.com/office/officeart/2005/8/layout/StepDownProcess"/>
    <dgm:cxn modelId="{CBE88B14-439B-4E7F-AFD4-4C22783F4869}" type="presOf" srcId="{30D7279C-0047-41CB-99E9-3843F876CFB6}" destId="{C1FFC266-ED4F-45F1-9AFC-AB89D267254B}" srcOrd="0" destOrd="0" presId="urn:microsoft.com/office/officeart/2005/8/layout/StepDownProcess"/>
    <dgm:cxn modelId="{38949418-E933-450A-ACB1-F4544F7A27FE}" type="presOf" srcId="{39C6F4AC-94EE-4466-88D5-5696C6194499}" destId="{FBFC9B75-E886-44E9-8A7C-D936D72F33D8}" srcOrd="0" destOrd="0" presId="urn:microsoft.com/office/officeart/2005/8/layout/StepDownProcess"/>
    <dgm:cxn modelId="{3610871E-30DF-400C-96BA-F373C579FD84}" srcId="{F2BCF1B0-A06B-4B5D-82F6-18AA4AE6C792}" destId="{56AAFDB0-C92A-4B02-A281-4B332AAD7BE7}" srcOrd="2" destOrd="0" parTransId="{81A8C3F2-9D58-4515-A0D7-694529032987}" sibTransId="{F8B445F0-B37A-4BE7-9509-5C629E45DDD8}"/>
    <dgm:cxn modelId="{D8CAED33-18E0-48D1-834B-9DDCE8CC0A7C}" type="presOf" srcId="{21F00BB4-A8E6-4A59-BA3A-892F05310E3F}" destId="{662B30EF-20F3-43A9-AE33-113CA58F80F2}" srcOrd="0" destOrd="0" presId="urn:microsoft.com/office/officeart/2005/8/layout/StepDownProcess"/>
    <dgm:cxn modelId="{5218F737-2E2D-45F9-BF96-5E7E31F80F5A}" srcId="{F2BCF1B0-A06B-4B5D-82F6-18AA4AE6C792}" destId="{30D7279C-0047-41CB-99E9-3843F876CFB6}" srcOrd="1" destOrd="0" parTransId="{7CF1F0D7-2A81-4753-A817-D353559BC189}" sibTransId="{C8B20FDB-3470-40D6-86A4-C81FB73F967D}"/>
    <dgm:cxn modelId="{2AA3BB3A-1C4A-4905-B70F-1C9BD042DD74}" type="presOf" srcId="{F2BCF1B0-A06B-4B5D-82F6-18AA4AE6C792}" destId="{A05CA8D4-50C8-4660-AE62-F7261FA74FD3}" srcOrd="0" destOrd="0" presId="urn:microsoft.com/office/officeart/2005/8/layout/StepDownProcess"/>
    <dgm:cxn modelId="{6BAC4B45-FD88-4DF8-BA27-9581D8C1FACA}" srcId="{F2BCF1B0-A06B-4B5D-82F6-18AA4AE6C792}" destId="{70B91DDC-71F8-45F0-86C4-99D33730D0C4}" srcOrd="0" destOrd="0" parTransId="{6FF1C592-C2EB-4A7B-9663-2815AAE8396F}" sibTransId="{356E9640-3BE8-4D1B-AF85-312EB75CBD8D}"/>
    <dgm:cxn modelId="{E0F3DD78-E039-44E1-99A9-0D6F7046ED4D}" srcId="{30D7279C-0047-41CB-99E9-3843F876CFB6}" destId="{39C6F4AC-94EE-4466-88D5-5696C6194499}" srcOrd="0" destOrd="0" parTransId="{E2DCB8C3-6D35-46BB-8C2F-AF7206093B71}" sibTransId="{51836341-6A8F-464C-A21E-E2EADAA9202E}"/>
    <dgm:cxn modelId="{ED583C82-B614-4AB6-B754-49A394A91CB1}" type="presOf" srcId="{1A589F39-5338-4451-801A-F3517035DC6C}" destId="{3BF47B73-F400-47DA-AC2A-7DF3D7D2D50E}" srcOrd="0" destOrd="0" presId="urn:microsoft.com/office/officeart/2005/8/layout/StepDownProcess"/>
    <dgm:cxn modelId="{DB3687C4-2F4C-4E23-8261-88E1F01C11A5}" srcId="{70B91DDC-71F8-45F0-86C4-99D33730D0C4}" destId="{1A589F39-5338-4451-801A-F3517035DC6C}" srcOrd="0" destOrd="0" parTransId="{C377EEC5-974E-4C40-B220-8727D28A4C99}" sibTransId="{0A2B5956-2EF7-4059-90E8-FB117F2754A4}"/>
    <dgm:cxn modelId="{6C7D68D8-C590-49FD-AAA7-CCAADFC3183B}" srcId="{56AAFDB0-C92A-4B02-A281-4B332AAD7BE7}" destId="{21F00BB4-A8E6-4A59-BA3A-892F05310E3F}" srcOrd="0" destOrd="0" parTransId="{DF9CAD15-BF0C-41CC-976E-141D547335D0}" sibTransId="{2E6A812F-1631-48C0-B2E8-A5D42428B63D}"/>
    <dgm:cxn modelId="{CD2916E1-0514-4E4C-B238-016DF40B5AB4}" type="presOf" srcId="{70B91DDC-71F8-45F0-86C4-99D33730D0C4}" destId="{69B3E02A-0F18-4655-8092-A4E971042FCD}" srcOrd="0" destOrd="0" presId="urn:microsoft.com/office/officeart/2005/8/layout/StepDownProcess"/>
    <dgm:cxn modelId="{FE52E105-FCF3-478B-9928-997697213FC7}" type="presParOf" srcId="{A05CA8D4-50C8-4660-AE62-F7261FA74FD3}" destId="{EDD5FE91-CD79-4208-AEAB-3EE16CE05A97}" srcOrd="0" destOrd="0" presId="urn:microsoft.com/office/officeart/2005/8/layout/StepDownProcess"/>
    <dgm:cxn modelId="{DDEAADCC-4B17-4FD9-AA08-E410942FEC7B}" type="presParOf" srcId="{EDD5FE91-CD79-4208-AEAB-3EE16CE05A97}" destId="{71E261BC-7142-47E8-80DF-DFAE448AA327}" srcOrd="0" destOrd="0" presId="urn:microsoft.com/office/officeart/2005/8/layout/StepDownProcess"/>
    <dgm:cxn modelId="{E2DF2EEB-4644-47E0-B6DD-7C370A019C0E}" type="presParOf" srcId="{EDD5FE91-CD79-4208-AEAB-3EE16CE05A97}" destId="{69B3E02A-0F18-4655-8092-A4E971042FCD}" srcOrd="1" destOrd="0" presId="urn:microsoft.com/office/officeart/2005/8/layout/StepDownProcess"/>
    <dgm:cxn modelId="{45128E37-03BB-45B2-8CA0-85B79717F5CA}" type="presParOf" srcId="{EDD5FE91-CD79-4208-AEAB-3EE16CE05A97}" destId="{3BF47B73-F400-47DA-AC2A-7DF3D7D2D50E}" srcOrd="2" destOrd="0" presId="urn:microsoft.com/office/officeart/2005/8/layout/StepDownProcess"/>
    <dgm:cxn modelId="{83B153AA-9BCD-4E09-9763-6318E5BA1162}" type="presParOf" srcId="{A05CA8D4-50C8-4660-AE62-F7261FA74FD3}" destId="{18F47E0C-1572-4381-B941-9335E54D47EE}" srcOrd="1" destOrd="0" presId="urn:microsoft.com/office/officeart/2005/8/layout/StepDownProcess"/>
    <dgm:cxn modelId="{35DCA3B1-358A-48A8-ABB3-96FB4906DEE7}" type="presParOf" srcId="{A05CA8D4-50C8-4660-AE62-F7261FA74FD3}" destId="{C27BB525-E79F-4FB2-B603-EDD600B3D244}" srcOrd="2" destOrd="0" presId="urn:microsoft.com/office/officeart/2005/8/layout/StepDownProcess"/>
    <dgm:cxn modelId="{B0ED4EE3-7998-4AE2-8DE6-82A3A2BFBA7D}" type="presParOf" srcId="{C27BB525-E79F-4FB2-B603-EDD600B3D244}" destId="{A690D041-2BA1-4BC6-AE41-2D64D877C262}" srcOrd="0" destOrd="0" presId="urn:microsoft.com/office/officeart/2005/8/layout/StepDownProcess"/>
    <dgm:cxn modelId="{E246D17D-E33E-40D9-B0D6-10CDE6440001}" type="presParOf" srcId="{C27BB525-E79F-4FB2-B603-EDD600B3D244}" destId="{C1FFC266-ED4F-45F1-9AFC-AB89D267254B}" srcOrd="1" destOrd="0" presId="urn:microsoft.com/office/officeart/2005/8/layout/StepDownProcess"/>
    <dgm:cxn modelId="{C6AE84E7-90C7-4910-96A7-B9090AA1A391}" type="presParOf" srcId="{C27BB525-E79F-4FB2-B603-EDD600B3D244}" destId="{FBFC9B75-E886-44E9-8A7C-D936D72F33D8}" srcOrd="2" destOrd="0" presId="urn:microsoft.com/office/officeart/2005/8/layout/StepDownProcess"/>
    <dgm:cxn modelId="{EC29A0B3-4035-4125-833F-3C2700A06D1C}" type="presParOf" srcId="{A05CA8D4-50C8-4660-AE62-F7261FA74FD3}" destId="{62A795EF-3250-488D-9E21-E23A1852FEC1}" srcOrd="3" destOrd="0" presId="urn:microsoft.com/office/officeart/2005/8/layout/StepDownProcess"/>
    <dgm:cxn modelId="{F0BCA115-00A2-4161-A75F-E5990A3356A4}" type="presParOf" srcId="{A05CA8D4-50C8-4660-AE62-F7261FA74FD3}" destId="{41F9054F-274B-4EAD-9C9B-0360A8DE940D}" srcOrd="4" destOrd="0" presId="urn:microsoft.com/office/officeart/2005/8/layout/StepDownProcess"/>
    <dgm:cxn modelId="{9F97F083-5305-4994-B043-F913257FCBFD}" type="presParOf" srcId="{41F9054F-274B-4EAD-9C9B-0360A8DE940D}" destId="{462AF049-D173-41CD-AA0F-E1B63AE6E2DD}" srcOrd="0" destOrd="0" presId="urn:microsoft.com/office/officeart/2005/8/layout/StepDownProcess"/>
    <dgm:cxn modelId="{75279EE9-B869-435B-BAEA-395008E402A4}" type="presParOf" srcId="{41F9054F-274B-4EAD-9C9B-0360A8DE940D}" destId="{662B30EF-20F3-43A9-AE33-113CA58F80F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7B26E-9A98-4827-86C5-CB3A63C8CDAC}">
      <dsp:nvSpPr>
        <dsp:cNvPr id="0" name=""/>
        <dsp:cNvSpPr/>
      </dsp:nvSpPr>
      <dsp:spPr>
        <a:xfrm>
          <a:off x="0" y="0"/>
          <a:ext cx="4145280" cy="92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Design time</a:t>
          </a:r>
        </a:p>
      </dsp:txBody>
      <dsp:txXfrm>
        <a:off x="27228" y="27228"/>
        <a:ext cx="3142126" cy="875184"/>
      </dsp:txXfrm>
    </dsp:sp>
    <dsp:sp modelId="{A60374DD-71D5-4254-8501-ED08B9E9C95C}">
      <dsp:nvSpPr>
        <dsp:cNvPr id="0" name=""/>
        <dsp:cNvSpPr/>
      </dsp:nvSpPr>
      <dsp:spPr>
        <a:xfrm>
          <a:off x="365759" y="1084580"/>
          <a:ext cx="4145280" cy="92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Compile time</a:t>
          </a:r>
        </a:p>
      </dsp:txBody>
      <dsp:txXfrm>
        <a:off x="392987" y="1111808"/>
        <a:ext cx="3120798" cy="875184"/>
      </dsp:txXfrm>
    </dsp:sp>
    <dsp:sp modelId="{F783F8DB-FA10-436B-97B8-67809B9C3125}">
      <dsp:nvSpPr>
        <dsp:cNvPr id="0" name=""/>
        <dsp:cNvSpPr/>
      </dsp:nvSpPr>
      <dsp:spPr>
        <a:xfrm>
          <a:off x="731519" y="2169160"/>
          <a:ext cx="4145280" cy="929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Run time</a:t>
          </a:r>
        </a:p>
      </dsp:txBody>
      <dsp:txXfrm>
        <a:off x="758747" y="2196388"/>
        <a:ext cx="3120798" cy="875184"/>
      </dsp:txXfrm>
    </dsp:sp>
    <dsp:sp modelId="{6A910651-5669-46DF-8EDD-F9A559C1493C}">
      <dsp:nvSpPr>
        <dsp:cNvPr id="0" name=""/>
        <dsp:cNvSpPr/>
      </dsp:nvSpPr>
      <dsp:spPr>
        <a:xfrm>
          <a:off x="3541014" y="704977"/>
          <a:ext cx="604266" cy="6042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676974" y="704977"/>
        <a:ext cx="332346" cy="454710"/>
      </dsp:txXfrm>
    </dsp:sp>
    <dsp:sp modelId="{6D5E9F64-BF7D-4459-BC88-0E2D77193901}">
      <dsp:nvSpPr>
        <dsp:cNvPr id="0" name=""/>
        <dsp:cNvSpPr/>
      </dsp:nvSpPr>
      <dsp:spPr>
        <a:xfrm>
          <a:off x="3906774" y="1783359"/>
          <a:ext cx="604266" cy="6042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042734" y="1783359"/>
        <a:ext cx="332346" cy="454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261BC-7142-47E8-80DF-DFAE448AA327}">
      <dsp:nvSpPr>
        <dsp:cNvPr id="0" name=""/>
        <dsp:cNvSpPr/>
      </dsp:nvSpPr>
      <dsp:spPr>
        <a:xfrm rot="5400000">
          <a:off x="333757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3E02A-0F18-4655-8092-A4E971042FCD}">
      <dsp:nvSpPr>
        <dsp:cNvPr id="0" name=""/>
        <dsp:cNvSpPr/>
      </dsp:nvSpPr>
      <dsp:spPr>
        <a:xfrm>
          <a:off x="55536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SomeClass.java</a:t>
          </a:r>
          <a:endParaRPr lang="ru-RU" sz="1800" kern="1200" dirty="0"/>
        </a:p>
      </dsp:txBody>
      <dsp:txXfrm>
        <a:off x="115952" y="83699"/>
        <a:ext cx="1646970" cy="1116572"/>
      </dsp:txXfrm>
    </dsp:sp>
    <dsp:sp modelId="{3BF47B73-F400-47DA-AC2A-7DF3D7D2D50E}">
      <dsp:nvSpPr>
        <dsp:cNvPr id="0" name=""/>
        <dsp:cNvSpPr/>
      </dsp:nvSpPr>
      <dsp:spPr>
        <a:xfrm>
          <a:off x="1823339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Исходный текста класса</a:t>
          </a:r>
        </a:p>
      </dsp:txBody>
      <dsp:txXfrm>
        <a:off x="1823339" y="141298"/>
        <a:ext cx="1285731" cy="1000125"/>
      </dsp:txXfrm>
    </dsp:sp>
    <dsp:sp modelId="{A690D041-2BA1-4BC6-AE41-2D64D877C262}">
      <dsp:nvSpPr>
        <dsp:cNvPr id="0" name=""/>
        <dsp:cNvSpPr/>
      </dsp:nvSpPr>
      <dsp:spPr>
        <a:xfrm rot="5400000">
          <a:off x="1799453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FC266-ED4F-45F1-9AFC-AB89D267254B}">
      <dsp:nvSpPr>
        <dsp:cNvPr id="0" name=""/>
        <dsp:cNvSpPr/>
      </dsp:nvSpPr>
      <dsp:spPr>
        <a:xfrm>
          <a:off x="1521232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SomeClass.class</a:t>
          </a:r>
          <a:endParaRPr lang="ru-RU" sz="1800" kern="1200" dirty="0"/>
        </a:p>
      </dsp:txBody>
      <dsp:txXfrm>
        <a:off x="1581648" y="1473713"/>
        <a:ext cx="1646970" cy="1116572"/>
      </dsp:txXfrm>
    </dsp:sp>
    <dsp:sp modelId="{FBFC9B75-E886-44E9-8A7C-D936D72F33D8}">
      <dsp:nvSpPr>
        <dsp:cNvPr id="0" name=""/>
        <dsp:cNvSpPr/>
      </dsp:nvSpPr>
      <dsp:spPr>
        <a:xfrm>
          <a:off x="3289035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 err="1"/>
            <a:t>Байткод</a:t>
          </a:r>
          <a:r>
            <a:rPr lang="ru-RU" sz="1400" kern="1200" dirty="0"/>
            <a:t> </a:t>
          </a:r>
          <a:r>
            <a:rPr lang="en-US" sz="1400" kern="1200" dirty="0"/>
            <a:t>JVM</a:t>
          </a:r>
          <a:endParaRPr lang="ru-RU" sz="1400" kern="1200" dirty="0"/>
        </a:p>
      </dsp:txBody>
      <dsp:txXfrm>
        <a:off x="3289035" y="1531312"/>
        <a:ext cx="1285731" cy="1000125"/>
      </dsp:txXfrm>
    </dsp:sp>
    <dsp:sp modelId="{462AF049-D173-41CD-AA0F-E1B63AE6E2DD}">
      <dsp:nvSpPr>
        <dsp:cNvPr id="0" name=""/>
        <dsp:cNvSpPr/>
      </dsp:nvSpPr>
      <dsp:spPr>
        <a:xfrm>
          <a:off x="2986929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  <a:endParaRPr lang="ru-RU" sz="1800" kern="1200" dirty="0"/>
        </a:p>
      </dsp:txBody>
      <dsp:txXfrm>
        <a:off x="3047345" y="2863727"/>
        <a:ext cx="1646970" cy="1116572"/>
      </dsp:txXfrm>
    </dsp:sp>
    <dsp:sp modelId="{662B30EF-20F3-43A9-AE33-113CA58F80F2}">
      <dsp:nvSpPr>
        <dsp:cNvPr id="0" name=""/>
        <dsp:cNvSpPr/>
      </dsp:nvSpPr>
      <dsp:spPr>
        <a:xfrm>
          <a:off x="4754732" y="2921326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Машинный код генерируется во время выполнения</a:t>
          </a:r>
        </a:p>
      </dsp:txBody>
      <dsp:txXfrm>
        <a:off x="4754732" y="2921326"/>
        <a:ext cx="1285731" cy="1000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A8E-5733-46E9-A2F2-C5170DF5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01527-C23F-4D25-90C0-E70D7954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1F80-9AF6-44C9-9413-0189E65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643-C2C9-4095-8B4D-2345A8F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F94C-7BC1-4C23-AEB6-6D0FC2D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63F0-D21F-483B-ADAC-D41C25D5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E20F1-3944-47F4-ADA7-E1C4E6A3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AD84-AF5D-4460-8F20-C3DCC936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8E4F-7D67-4681-9E64-45A0535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0BFD-B2F4-4450-9178-6A1C4BA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3241-A90C-4A78-8BED-15ECADE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9323-9FB4-410D-9DBA-A3EBD2F3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1C9C-90A3-489A-BB75-E4DF96D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0AE7-5306-4950-AF71-1C6E9F2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46BF-2999-48E4-88C8-58B63737893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2E1B-F5A7-4B40-B6AA-1DFDE7F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E5E2-B1D5-4F5F-A0D4-8AB49B3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2C52-D4DC-4ED0-BA72-58ED68FA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E62D-3952-41D4-A662-02F7BE22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09FD-BCF1-40E0-9BC7-286A3C6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966E-A57B-4A0E-B301-EEC030D0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D24B-1A3F-48B4-BC20-D6341F8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F2B3335-3645-441A-8FEF-E8B382CA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75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DA9-CFF4-49A0-857F-C47C658E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6DF-7B2B-42BD-8706-81AB93EE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18D9-C259-4F66-A54F-038E182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190B-A01A-4F9E-A887-6BABEFF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E69-C364-4C0F-8DCE-B2F7863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305-B2DA-49B5-8CD2-3E83436F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B02D-9B5F-4B3F-A56E-A68D238F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02EB-555A-47C2-97CF-4DD5425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CA52-F9D2-40F1-AFD2-384707A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CF8F-96CB-4B40-8023-0E4F3888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3F75B59-EC6A-4D0F-A0DC-CFBDD307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1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C2E4-C7A8-4064-BD28-AB721674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B4AF-1FD8-4718-A0A2-D68ADA18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1525-7DB6-4290-8B6C-DCF486FA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77CA-C551-47AE-88F5-106FAB7C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23A9-846A-4A2C-86A4-F2D4B7C5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BCBC9-0E56-4F0B-A277-488BED2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191A3-E3DA-485A-B202-8411B43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1D9ABA4-2CDC-4758-9136-E0F019E1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25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CF80-0F9B-4651-B74D-96989CC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DAEF-FA6F-46B3-886D-E572C44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0CD7-09F0-4C0A-AA0F-1BA24B57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135EA-36EF-4BA6-B6A1-B11A052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23BC-C184-4A17-95F6-1F6146D9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6C65-0238-4A33-A4B9-B058AB6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6917-4B66-4620-92B4-F4C252A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3AB-A970-4C56-9435-2CCCED4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A19D-22D3-4C76-ADE9-21D4A16F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C62F-6938-4208-B1CC-6164A4F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AB66-8AB5-4B69-AC83-6E17E37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65A-2445-4D5A-B3AD-651A070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AFE-037D-45DF-B974-4055007A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6A4C-A7CF-4C67-92E5-FC9FE134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34E5F-69B4-4C6B-A249-4B5562DA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03E-AE32-4042-8CA5-B98F66F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0246BF-2999-48E4-88C8-58B63737893A}" type="datetimeFigureOut">
              <a:rPr lang="en-US" smtClean="0"/>
              <a:pPr/>
              <a:t>16-Mar-19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AC73-F05B-48B1-B034-B2D779B1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2E69-B540-4E43-B503-6D9AD4C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A42C52-D4DC-4ED0-BA72-58ED68FAB7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4CE1E-BFF4-4304-867C-80038E35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65125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41CC-CD33-4E37-91B1-D4B91DC7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B809-3DDA-474E-B1B0-E456DB45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A9274C3-A000-47EA-85BC-87AE3F55186A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5B04-452F-4C16-AFCC-69CF7A248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184E-F2E2-4F43-A654-B2A59A03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D87DED-48BE-4D2F-93A1-472EB8D5B2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76D33F-53B9-4403-A269-99A479E21E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572123"/>
            <a:ext cx="1181100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F1C53-EE4B-4B90-9490-4CEB63D8FCF2}"/>
              </a:ext>
            </a:extLst>
          </p:cNvPr>
          <p:cNvCxnSpPr/>
          <p:nvPr/>
        </p:nvCxnSpPr>
        <p:spPr>
          <a:xfrm>
            <a:off x="2019300" y="1252153"/>
            <a:ext cx="93345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FCF11-94F8-4324-B884-5EF7C8E7348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1D730-A8E4-4C7E-8801-83543F1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FADA-5551-4844-BB34-47E02F6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2255-ADE8-4F26-B2F1-D01AA9E9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7F12650-693F-40E0-A65D-06CE712BC905}" type="datetimeFigureOut">
              <a:rPr lang="en-US" smtClean="0"/>
              <a:pPr/>
              <a:t>16-Mar-19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8C81-655A-4612-9EA5-E566ADB8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BD41-B0EC-40B4-BA5B-0BFA1E77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583B6-DB41-4344-B7DC-ED4C9675CF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88235-F8C0-47F6-81E1-E5FD7232FE33}"/>
              </a:ext>
            </a:extLst>
          </p:cNvPr>
          <p:cNvCxnSpPr>
            <a:cxnSpLocks/>
          </p:cNvCxnSpPr>
          <p:nvPr/>
        </p:nvCxnSpPr>
        <p:spPr>
          <a:xfrm>
            <a:off x="838200" y="6176963"/>
            <a:ext cx="10515600" cy="0"/>
          </a:xfrm>
          <a:prstGeom prst="line">
            <a:avLst/>
          </a:prstGeom>
          <a:ln w="57150">
            <a:solidFill>
              <a:srgbClr val="003D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2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BC9C-FD3B-4CED-AAA4-212625FC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От кода к программе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E71C-D0EC-47A9-B86D-9DB63816C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329E69-4DE6-4063-8963-8475E1C8F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Процесс создания программы</a:t>
            </a:r>
            <a:endParaRPr lang="en-US" sz="2400" dirty="0"/>
          </a:p>
          <a:p>
            <a:pPr lvl="1"/>
            <a:r>
              <a:rPr lang="ru-RU" sz="1800" dirty="0"/>
              <a:t>Компиляция.</a:t>
            </a:r>
            <a:endParaRPr lang="en-US" sz="1800" dirty="0"/>
          </a:p>
          <a:p>
            <a:pPr lvl="1"/>
            <a:r>
              <a:rPr lang="ru-RU" sz="1800" dirty="0"/>
              <a:t>Линковка (связывание)</a:t>
            </a:r>
            <a:r>
              <a:rPr lang="en-US" sz="1800" dirty="0"/>
              <a:t> </a:t>
            </a:r>
            <a:r>
              <a:rPr lang="ru-RU" sz="1800" dirty="0"/>
              <a:t>модулей.</a:t>
            </a:r>
            <a:endParaRPr lang="en-US" sz="1800" dirty="0"/>
          </a:p>
          <a:p>
            <a:pPr lvl="1"/>
            <a:r>
              <a:rPr lang="ru-RU" sz="1800" dirty="0"/>
              <a:t>Сборка.</a:t>
            </a:r>
            <a:endParaRPr lang="en-US" sz="1800" dirty="0"/>
          </a:p>
          <a:p>
            <a:pPr lvl="1"/>
            <a:r>
              <a:rPr lang="ru-RU" sz="1800" dirty="0"/>
              <a:t>Выполнение и отладка.</a:t>
            </a:r>
            <a:endParaRPr lang="en-US" sz="1800" dirty="0"/>
          </a:p>
          <a:p>
            <a:pPr lvl="1"/>
            <a:r>
              <a:rPr lang="ru-RU" sz="1800" dirty="0"/>
              <a:t>Сопровождение кода и тестирование.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1D7457-982D-401D-A7B3-590F402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https://lh5.googleusercontent.com/3V7bgxrBZfAspU7TfhoW8_TRIERFTrbHrgmHw4diorNxPGax3xkX7E79oYG_DQLRurx_WtcmRz_NchFr3W5VGzhCi0-PDIleAhgGJCye6o_HbYKZHkc8OTTAf0jCAglayw">
            <a:extLst>
              <a:ext uri="{FF2B5EF4-FFF2-40B4-BE49-F238E27FC236}">
                <a16:creationId xmlns:a16="http://schemas.microsoft.com/office/drawing/2014/main" id="{C9E0346F-E629-4521-9454-65770EE619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09" y="1825625"/>
            <a:ext cx="3437350" cy="401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 времени выполнения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8000" y="1397000"/>
          <a:ext cx="48768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399625" y="4652905"/>
            <a:ext cx="3962400" cy="894080"/>
            <a:chOff x="1219200" y="3169919"/>
            <a:chExt cx="4876800" cy="894080"/>
          </a:xfrm>
          <a:solidFill>
            <a:schemeClr val="accent2"/>
          </a:solidFill>
        </p:grpSpPr>
        <p:sp>
          <p:nvSpPr>
            <p:cNvPr id="9" name="Rounded Rectangle 8"/>
            <p:cNvSpPr/>
            <p:nvPr/>
          </p:nvSpPr>
          <p:spPr>
            <a:xfrm>
              <a:off x="1219200" y="3169919"/>
              <a:ext cx="4876800" cy="89408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245387" y="3196106"/>
              <a:ext cx="3834841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Debug time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39000" y="4215588"/>
            <a:ext cx="684968" cy="581152"/>
            <a:chOff x="5106415" y="2798064"/>
            <a:chExt cx="581152" cy="581152"/>
          </a:xfrm>
          <a:solidFill>
            <a:srgbClr val="FFC000"/>
          </a:solidFill>
        </p:grpSpPr>
        <p:sp>
          <p:nvSpPr>
            <p:cNvPr id="7" name="Down Arrow 6"/>
            <p:cNvSpPr/>
            <p:nvPr/>
          </p:nvSpPr>
          <p:spPr>
            <a:xfrm>
              <a:off x="5106415" y="2798064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Down Arrow 6"/>
            <p:cNvSpPr/>
            <p:nvPr/>
          </p:nvSpPr>
          <p:spPr>
            <a:xfrm>
              <a:off x="5237174" y="2798064"/>
              <a:ext cx="319634" cy="4373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A97CAB-4576-4D2A-9BF0-6A607CB60375}"/>
              </a:ext>
            </a:extLst>
          </p:cNvPr>
          <p:cNvSpPr/>
          <p:nvPr/>
        </p:nvSpPr>
        <p:spPr>
          <a:xfrm>
            <a:off x="2091267" y="804333"/>
            <a:ext cx="922866" cy="423334"/>
          </a:xfrm>
          <a:custGeom>
            <a:avLst/>
            <a:gdLst>
              <a:gd name="connsiteX0" fmla="*/ 0 w 922866"/>
              <a:gd name="connsiteY0" fmla="*/ 0 h 423334"/>
              <a:gd name="connsiteX1" fmla="*/ 118533 w 922866"/>
              <a:gd name="connsiteY1" fmla="*/ 76200 h 423334"/>
              <a:gd name="connsiteX2" fmla="*/ 135466 w 922866"/>
              <a:gd name="connsiteY2" fmla="*/ 93134 h 423334"/>
              <a:gd name="connsiteX3" fmla="*/ 211666 w 922866"/>
              <a:gd name="connsiteY3" fmla="*/ 127000 h 423334"/>
              <a:gd name="connsiteX4" fmla="*/ 381000 w 922866"/>
              <a:gd name="connsiteY4" fmla="*/ 237067 h 423334"/>
              <a:gd name="connsiteX5" fmla="*/ 414866 w 922866"/>
              <a:gd name="connsiteY5" fmla="*/ 245534 h 423334"/>
              <a:gd name="connsiteX6" fmla="*/ 499533 w 922866"/>
              <a:gd name="connsiteY6" fmla="*/ 287867 h 423334"/>
              <a:gd name="connsiteX7" fmla="*/ 524933 w 922866"/>
              <a:gd name="connsiteY7" fmla="*/ 296334 h 423334"/>
              <a:gd name="connsiteX8" fmla="*/ 609600 w 922866"/>
              <a:gd name="connsiteY8" fmla="*/ 330200 h 423334"/>
              <a:gd name="connsiteX9" fmla="*/ 635000 w 922866"/>
              <a:gd name="connsiteY9" fmla="*/ 338667 h 423334"/>
              <a:gd name="connsiteX10" fmla="*/ 702733 w 922866"/>
              <a:gd name="connsiteY10" fmla="*/ 364067 h 423334"/>
              <a:gd name="connsiteX11" fmla="*/ 778933 w 922866"/>
              <a:gd name="connsiteY11" fmla="*/ 397934 h 423334"/>
              <a:gd name="connsiteX12" fmla="*/ 855133 w 922866"/>
              <a:gd name="connsiteY12" fmla="*/ 423334 h 423334"/>
              <a:gd name="connsiteX13" fmla="*/ 922866 w 922866"/>
              <a:gd name="connsiteY13" fmla="*/ 423334 h 42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2866" h="423334">
                <a:moveTo>
                  <a:pt x="0" y="0"/>
                </a:moveTo>
                <a:cubicBezTo>
                  <a:pt x="39511" y="25400"/>
                  <a:pt x="85320" y="42985"/>
                  <a:pt x="118533" y="76200"/>
                </a:cubicBezTo>
                <a:cubicBezTo>
                  <a:pt x="124177" y="81845"/>
                  <a:pt x="128458" y="89312"/>
                  <a:pt x="135466" y="93134"/>
                </a:cubicBezTo>
                <a:cubicBezTo>
                  <a:pt x="159868" y="106444"/>
                  <a:pt x="187708" y="112907"/>
                  <a:pt x="211666" y="127000"/>
                </a:cubicBezTo>
                <a:cubicBezTo>
                  <a:pt x="406827" y="241799"/>
                  <a:pt x="121571" y="107351"/>
                  <a:pt x="381000" y="237067"/>
                </a:cubicBezTo>
                <a:cubicBezTo>
                  <a:pt x="391408" y="242271"/>
                  <a:pt x="404171" y="240950"/>
                  <a:pt x="414866" y="245534"/>
                </a:cubicBezTo>
                <a:cubicBezTo>
                  <a:pt x="443868" y="257964"/>
                  <a:pt x="470884" y="274644"/>
                  <a:pt x="499533" y="287867"/>
                </a:cubicBezTo>
                <a:cubicBezTo>
                  <a:pt x="507636" y="291607"/>
                  <a:pt x="516603" y="293130"/>
                  <a:pt x="524933" y="296334"/>
                </a:cubicBezTo>
                <a:cubicBezTo>
                  <a:pt x="553303" y="307246"/>
                  <a:pt x="581230" y="319288"/>
                  <a:pt x="609600" y="330200"/>
                </a:cubicBezTo>
                <a:cubicBezTo>
                  <a:pt x="617930" y="333404"/>
                  <a:pt x="626613" y="335617"/>
                  <a:pt x="635000" y="338667"/>
                </a:cubicBezTo>
                <a:cubicBezTo>
                  <a:pt x="657661" y="346908"/>
                  <a:pt x="680436" y="354886"/>
                  <a:pt x="702733" y="364067"/>
                </a:cubicBezTo>
                <a:cubicBezTo>
                  <a:pt x="728435" y="374650"/>
                  <a:pt x="753027" y="387859"/>
                  <a:pt x="778933" y="397934"/>
                </a:cubicBezTo>
                <a:cubicBezTo>
                  <a:pt x="803886" y="407638"/>
                  <a:pt x="828359" y="423334"/>
                  <a:pt x="855133" y="423334"/>
                </a:cubicBezTo>
                <a:lnTo>
                  <a:pt x="922866" y="423334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E16BD-2651-401C-B779-1CAF6A341C5E}"/>
              </a:ext>
            </a:extLst>
          </p:cNvPr>
          <p:cNvSpPr txBox="1"/>
          <p:nvPr/>
        </p:nvSpPr>
        <p:spPr>
          <a:xfrm>
            <a:off x="2091267" y="292342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Четыре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1E3465D4-E15A-4E06-8F8E-2E2BE358D522}"/>
              </a:ext>
            </a:extLst>
          </p:cNvPr>
          <p:cNvSpPr/>
          <p:nvPr/>
        </p:nvSpPr>
        <p:spPr>
          <a:xfrm rot="16200000">
            <a:off x="8110801" y="3011859"/>
            <a:ext cx="4123798" cy="894080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sz="3600" dirty="0">
                <a:solidFill>
                  <a:schemeClr val="accent3">
                    <a:lumMod val="75000"/>
                  </a:schemeClr>
                </a:solidFill>
              </a:rPr>
              <a:t>Поддержка!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Следует оценивать задачу и учитывать затраты на поддержку во всех фазах</a:t>
            </a:r>
          </a:p>
          <a:p>
            <a:r>
              <a:rPr lang="ru-RU" dirty="0"/>
              <a:t>В простых одноразовых задачах время написания кода гораздо важнее времени выполнения программы.</a:t>
            </a:r>
          </a:p>
          <a:p>
            <a:r>
              <a:rPr lang="ru-RU" dirty="0"/>
              <a:t>В многофункциональных программах отладка занимает гораздо больше времени чем разработка.</a:t>
            </a:r>
          </a:p>
          <a:p>
            <a:r>
              <a:rPr lang="ru-RU" dirty="0"/>
              <a:t>В тяжелых вычислительных задачах время выполнения важнее всего, но при многократном использовании все равно уступает времени отладки.</a:t>
            </a:r>
          </a:p>
          <a:p>
            <a:r>
              <a:rPr lang="ru-RU" dirty="0"/>
              <a:t>В библиотеках и фреймворках главное – возможность поддержки.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925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ru-RU" dirty="0"/>
              <a:t>Компилятор отображает человеко-читаемый текст в </a:t>
            </a:r>
            <a:r>
              <a:rPr lang="ru-RU" dirty="0" err="1"/>
              <a:t>машино</a:t>
            </a:r>
            <a:r>
              <a:rPr lang="ru-RU" dirty="0"/>
              <a:t>-читаемый код.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Процесс компиляции можно разбить на следующие этапы: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Интерпретация текста программы (синтаксический разбор)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Оптимизация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/>
              <a:t>Генерация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Варианты компиляторов:</a:t>
            </a:r>
          </a:p>
          <a:p>
            <a:r>
              <a:rPr lang="ru-RU" dirty="0"/>
              <a:t>Комбинированная компиляция – синтаксический разбор, оптимизация и генерация осуществляются одновременно одной программой.</a:t>
            </a:r>
          </a:p>
          <a:p>
            <a:r>
              <a:rPr lang="ru-RU" dirty="0"/>
              <a:t>Интерпретатор – поблочное интерпретирование, стадия оптимизации отсутствует или сведена к минимуму.</a:t>
            </a:r>
          </a:p>
          <a:p>
            <a:r>
              <a:rPr lang="en-US" dirty="0"/>
              <a:t>JIT</a:t>
            </a:r>
            <a:r>
              <a:rPr lang="ru-RU" dirty="0"/>
              <a:t>/</a:t>
            </a:r>
            <a:r>
              <a:rPr lang="en-US" dirty="0"/>
              <a:t>AOT</a:t>
            </a:r>
            <a:r>
              <a:rPr lang="ru-RU" dirty="0"/>
              <a:t>-компиляция – по результатам интерпретации и оптимизации создается промежуточный код</a:t>
            </a:r>
            <a:r>
              <a:rPr lang="en-US" dirty="0"/>
              <a:t>, </a:t>
            </a:r>
            <a:r>
              <a:rPr lang="ru-RU" dirty="0"/>
              <a:t>который преобразуется в машинный во время выполнения или установки программы.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</a:t>
            </a:r>
          </a:p>
        </p:txBody>
      </p:sp>
    </p:spTree>
    <p:extLst>
      <p:ext uri="{BB962C8B-B14F-4D97-AF65-F5344CB8AC3E}">
        <p14:creationId xmlns:p14="http://schemas.microsoft.com/office/powerpoint/2010/main" val="245830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1/Linker.svg/220px-Linker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133601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(компоновка)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524001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/>
            <a:r>
              <a:rPr lang="ru-RU" dirty="0"/>
              <a:t>Компоновщик (</a:t>
            </a:r>
            <a:r>
              <a:rPr lang="en-US" dirty="0"/>
              <a:t>linker</a:t>
            </a:r>
            <a:r>
              <a:rPr lang="ru-RU" dirty="0"/>
              <a:t>) связывает несколько заранее приготовленных объектных модулей в единый исполняемый код.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800601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/>
            <a:r>
              <a:rPr lang="ru-RU" dirty="0"/>
              <a:t>В </a:t>
            </a:r>
            <a:r>
              <a:rPr lang="en-US" dirty="0"/>
              <a:t>JIT</a:t>
            </a:r>
            <a:r>
              <a:rPr lang="ru-RU" dirty="0"/>
              <a:t>/</a:t>
            </a:r>
            <a:r>
              <a:rPr lang="en-US" dirty="0"/>
              <a:t>AOT </a:t>
            </a:r>
            <a:r>
              <a:rPr lang="ru-RU" dirty="0"/>
              <a:t>компиляторах связывание обычно происходит на этапе интерпретации байт-кода. </a:t>
            </a:r>
            <a:r>
              <a:rPr lang="ru-RU" dirty="0">
                <a:solidFill>
                  <a:srgbClr val="0070C0"/>
                </a:solidFill>
              </a:rPr>
              <a:t>Да, можно добавлять модули в уже работающую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27423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3.ntu.edu.sg/home/ehchua/programming/cpp/images/GCC_Compilation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4686706" cy="21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472440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Компилятор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официально принимает около 2550 различных опций (включая компиляцию, отладку, компоновку и прочее).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Самый важный флаг -</a:t>
            </a:r>
            <a:r>
              <a:rPr lang="ru-RU" dirty="0" err="1">
                <a:solidFill>
                  <a:srgbClr val="FF0000"/>
                </a:solidFill>
              </a:rPr>
              <a:t>Wall</a:t>
            </a:r>
            <a:r>
              <a:rPr lang="ru-RU" dirty="0">
                <a:solidFill>
                  <a:srgbClr val="FF0000"/>
                </a:solidFill>
              </a:rPr>
              <a:t> — включить все (почти) предупреждения!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9200" y="1538178"/>
            <a:ext cx="1828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>
                <a:solidFill>
                  <a:srgbClr val="000000"/>
                </a:solidFill>
                <a:latin typeface="Arial Unicode MS" panose="020B0604020202020204" pitchFamily="34" charset="-128"/>
              </a:rPr>
              <a:t>gcc myprog.C -o myprog -lm</a:t>
            </a:r>
            <a:r>
              <a:rPr lang="ru-RU" altLang="ru-RU" sz="600"/>
              <a:t> </a:t>
            </a:r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5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533F-8701-4967-ACA7-F715FD6A79B8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  <a:endParaRPr lang="ru-RU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30696" y="4648200"/>
            <a:ext cx="5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5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31CD7D-49E7-44BB-9E48-91D775FF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</a:t>
            </a:r>
            <a:r>
              <a:rPr lang="en-US" dirty="0"/>
              <a:t>runtime </a:t>
            </a:r>
            <a:r>
              <a:rPr lang="ru-RU" dirty="0"/>
              <a:t>на </a:t>
            </a:r>
            <a:r>
              <a:rPr lang="en-US" dirty="0"/>
              <a:t>JVM</a:t>
            </a:r>
          </a:p>
        </p:txBody>
      </p:sp>
      <p:pic>
        <p:nvPicPr>
          <p:cNvPr id="1026" name="Picture 2" descr="ÐÐ°ÑÑÐ¸Ð½ÐºÐ¸ Ð¿Ð¾ Ð·Ð°Ð¿ÑÐ¾ÑÑ java jit">
            <a:extLst>
              <a:ext uri="{FF2B5EF4-FFF2-40B4-BE49-F238E27FC236}">
                <a16:creationId xmlns:a16="http://schemas.microsoft.com/office/drawing/2014/main" id="{13A1DCBB-F22A-4828-AD2F-82366F1E4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6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89243"/>
      </p:ext>
    </p:extLst>
  </p:cSld>
  <p:clrMapOvr>
    <a:masterClrMapping/>
  </p:clrMapOvr>
</p:sld>
</file>

<file path=ppt/theme/theme1.xml><?xml version="1.0" encoding="utf-8"?>
<a:theme xmlns:a="http://schemas.openxmlformats.org/drawingml/2006/main" name="np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02BC6189-77CB-459D-BAC2-2325BF454B2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m.potx" id="{D75E618F-A508-44D7-9355-3A53F9D0FC3E}" vid="{26A1FFCC-CDE3-4583-A133-EDAD43E21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npm</Template>
  <TotalTime>37</TotalTime>
  <Words>300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npm</vt:lpstr>
      <vt:lpstr>Custom Design</vt:lpstr>
      <vt:lpstr>От кода к программе</vt:lpstr>
      <vt:lpstr>PowerPoint Presentation</vt:lpstr>
      <vt:lpstr>Три времени выполнения</vt:lpstr>
      <vt:lpstr>Performance</vt:lpstr>
      <vt:lpstr>Компиляция</vt:lpstr>
      <vt:lpstr>Связывание (компоновка)</vt:lpstr>
      <vt:lpstr>gcc</vt:lpstr>
      <vt:lpstr>JVM</vt:lpstr>
      <vt:lpstr>Компиляция и runtime на JVM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Nozik</dc:creator>
  <cp:lastModifiedBy>Alexander Nozik</cp:lastModifiedBy>
  <cp:revision>1</cp:revision>
  <dcterms:created xsi:type="dcterms:W3CDTF">2019-03-02T17:37:59Z</dcterms:created>
  <dcterms:modified xsi:type="dcterms:W3CDTF">2019-03-16T07:42:13Z</dcterms:modified>
</cp:coreProperties>
</file>