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91" r:id="rId3"/>
    <p:sldId id="272" r:id="rId4"/>
    <p:sldId id="278" r:id="rId5"/>
    <p:sldId id="277" r:id="rId6"/>
    <p:sldId id="273" r:id="rId7"/>
    <p:sldId id="274" r:id="rId8"/>
    <p:sldId id="289" r:id="rId9"/>
    <p:sldId id="292" r:id="rId10"/>
    <p:sldId id="281" r:id="rId11"/>
    <p:sldId id="286" r:id="rId12"/>
    <p:sldId id="279" r:id="rId13"/>
    <p:sldId id="280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4DB24-7432-45AA-9EE0-2CC9BDC7B49E}" v="3" dt="2019-03-16T07:41:57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Nozik" userId="188c02ae713a829a" providerId="LiveId" clId="{2274DB24-7432-45AA-9EE0-2CC9BDC7B49E}"/>
    <pc:docChg chg="delSld modSld">
      <pc:chgData name="Alexander Nozik" userId="188c02ae713a829a" providerId="LiveId" clId="{2274DB24-7432-45AA-9EE0-2CC9BDC7B49E}" dt="2019-03-16T07:41:57.412" v="11"/>
      <pc:docMkLst>
        <pc:docMk/>
      </pc:docMkLst>
      <pc:sldChg chg="del">
        <pc:chgData name="Alexander Nozik" userId="188c02ae713a829a" providerId="LiveId" clId="{2274DB24-7432-45AA-9EE0-2CC9BDC7B49E}" dt="2019-03-16T07:41:43.758" v="1" actId="2696"/>
        <pc:sldMkLst>
          <pc:docMk/>
          <pc:sldMk cId="3887891518" sldId="256"/>
        </pc:sldMkLst>
      </pc:sldChg>
      <pc:sldChg chg="del">
        <pc:chgData name="Alexander Nozik" userId="188c02ae713a829a" providerId="LiveId" clId="{2274DB24-7432-45AA-9EE0-2CC9BDC7B49E}" dt="2019-03-16T07:41:43.797" v="5" actId="2696"/>
        <pc:sldMkLst>
          <pc:docMk/>
          <pc:sldMk cId="2458307673" sldId="268"/>
        </pc:sldMkLst>
      </pc:sldChg>
      <pc:sldChg chg="del">
        <pc:chgData name="Alexander Nozik" userId="188c02ae713a829a" providerId="LiveId" clId="{2274DB24-7432-45AA-9EE0-2CC9BDC7B49E}" dt="2019-03-16T07:41:43.800" v="6" actId="2696"/>
        <pc:sldMkLst>
          <pc:docMk/>
          <pc:sldMk cId="274234294" sldId="269"/>
        </pc:sldMkLst>
      </pc:sldChg>
      <pc:sldChg chg="del">
        <pc:chgData name="Alexander Nozik" userId="188c02ae713a829a" providerId="LiveId" clId="{2274DB24-7432-45AA-9EE0-2CC9BDC7B49E}" dt="2019-03-16T07:41:43.805" v="7" actId="2696"/>
        <pc:sldMkLst>
          <pc:docMk/>
          <pc:sldMk cId="4196052449" sldId="270"/>
        </pc:sldMkLst>
      </pc:sldChg>
      <pc:sldChg chg="del">
        <pc:chgData name="Alexander Nozik" userId="188c02ae713a829a" providerId="LiveId" clId="{2274DB24-7432-45AA-9EE0-2CC9BDC7B49E}" dt="2019-03-16T07:41:43.816" v="8" actId="2696"/>
        <pc:sldMkLst>
          <pc:docMk/>
          <pc:sldMk cId="1782518312" sldId="271"/>
        </pc:sldMkLst>
      </pc:sldChg>
      <pc:sldChg chg="del">
        <pc:chgData name="Alexander Nozik" userId="188c02ae713a829a" providerId="LiveId" clId="{2274DB24-7432-45AA-9EE0-2CC9BDC7B49E}" dt="2019-03-16T07:41:43.785" v="3" actId="2696"/>
        <pc:sldMkLst>
          <pc:docMk/>
          <pc:sldMk cId="2441844456" sldId="282"/>
        </pc:sldMkLst>
      </pc:sldChg>
      <pc:sldChg chg="del">
        <pc:chgData name="Alexander Nozik" userId="188c02ae713a829a" providerId="LiveId" clId="{2274DB24-7432-45AA-9EE0-2CC9BDC7B49E}" dt="2019-03-16T07:41:43.791" v="4" actId="2696"/>
        <pc:sldMkLst>
          <pc:docMk/>
          <pc:sldMk cId="1892594942" sldId="287"/>
        </pc:sldMkLst>
      </pc:sldChg>
      <pc:sldChg chg="del">
        <pc:chgData name="Alexander Nozik" userId="188c02ae713a829a" providerId="LiveId" clId="{2274DB24-7432-45AA-9EE0-2CC9BDC7B49E}" dt="2019-03-16T07:41:43.762" v="2" actId="2696"/>
        <pc:sldMkLst>
          <pc:docMk/>
          <pc:sldMk cId="2661706160" sldId="288"/>
        </pc:sldMkLst>
      </pc:sldChg>
      <pc:sldChg chg="del">
        <pc:chgData name="Alexander Nozik" userId="188c02ae713a829a" providerId="LiveId" clId="{2274DB24-7432-45AA-9EE0-2CC9BDC7B49E}" dt="2019-03-16T07:41:43.752" v="0" actId="2696"/>
        <pc:sldMkLst>
          <pc:docMk/>
          <pc:sldMk cId="875689243" sldId="290"/>
        </pc:sldMkLst>
      </pc:sldChg>
      <pc:sldChg chg="addSp delSp modSp">
        <pc:chgData name="Alexander Nozik" userId="188c02ae713a829a" providerId="LiveId" clId="{2274DB24-7432-45AA-9EE0-2CC9BDC7B49E}" dt="2019-03-16T07:41:57.412" v="11"/>
        <pc:sldMkLst>
          <pc:docMk/>
          <pc:sldMk cId="3541604241" sldId="291"/>
        </pc:sldMkLst>
        <pc:spChg chg="add del mod">
          <ac:chgData name="Alexander Nozik" userId="188c02ae713a829a" providerId="LiveId" clId="{2274DB24-7432-45AA-9EE0-2CC9BDC7B49E}" dt="2019-03-16T07:41:54.378" v="10"/>
          <ac:spMkLst>
            <pc:docMk/>
            <pc:sldMk cId="3541604241" sldId="291"/>
            <ac:spMk id="2" creationId="{C241EFFF-DA32-4ADC-93CC-C7D7CAE29810}"/>
          </ac:spMkLst>
        </pc:spChg>
        <pc:spChg chg="add del mod">
          <ac:chgData name="Alexander Nozik" userId="188c02ae713a829a" providerId="LiveId" clId="{2274DB24-7432-45AA-9EE0-2CC9BDC7B49E}" dt="2019-03-16T07:41:57.412" v="11"/>
          <ac:spMkLst>
            <pc:docMk/>
            <pc:sldMk cId="3541604241" sldId="291"/>
            <ac:spMk id="3" creationId="{D75EE894-DA0C-42DF-B73D-2F60901BC80B}"/>
          </ac:spMkLst>
        </pc:spChg>
        <pc:spChg chg="del">
          <ac:chgData name="Alexander Nozik" userId="188c02ae713a829a" providerId="LiveId" clId="{2274DB24-7432-45AA-9EE0-2CC9BDC7B49E}" dt="2019-03-16T07:41:50.319" v="9"/>
          <ac:spMkLst>
            <pc:docMk/>
            <pc:sldMk cId="3541604241" sldId="291"/>
            <ac:spMk id="5" creationId="{2B7D3C6E-7A36-4A49-B252-D406A8EF6AD9}"/>
          </ac:spMkLst>
        </pc:spChg>
        <pc:spChg chg="add mod">
          <ac:chgData name="Alexander Nozik" userId="188c02ae713a829a" providerId="LiveId" clId="{2274DB24-7432-45AA-9EE0-2CC9BDC7B49E}" dt="2019-03-16T07:41:57.412" v="11"/>
          <ac:spMkLst>
            <pc:docMk/>
            <pc:sldMk cId="3541604241" sldId="291"/>
            <ac:spMk id="6" creationId="{C4AC68E9-4BD0-48BC-A649-215B374BBD1D}"/>
          </ac:spMkLst>
        </pc:spChg>
      </pc:sldChg>
    </pc:docChg>
  </pc:docChgLst>
  <pc:docChgLst>
    <pc:chgData name="Alexander Nozik" userId="188c02ae713a829a" providerId="LiveId" clId="{7063872D-F343-4D07-BCE1-188A85B566E3}"/>
    <pc:docChg chg="undo redo custSel addSld delSld modSld">
      <pc:chgData name="Alexander Nozik" userId="188c02ae713a829a" providerId="LiveId" clId="{7063872D-F343-4D07-BCE1-188A85B566E3}" dt="2019-03-08T14:50:07.143" v="370" actId="1076"/>
      <pc:docMkLst>
        <pc:docMk/>
      </pc:docMkLst>
      <pc:sldChg chg="addSp modSp">
        <pc:chgData name="Alexander Nozik" userId="188c02ae713a829a" providerId="LiveId" clId="{7063872D-F343-4D07-BCE1-188A85B566E3}" dt="2019-03-08T14:44:18.896" v="306" actId="20577"/>
        <pc:sldMkLst>
          <pc:docMk/>
          <pc:sldMk cId="800707279" sldId="273"/>
        </pc:sldMkLst>
        <pc:spChg chg="add mod">
          <ac:chgData name="Alexander Nozik" userId="188c02ae713a829a" providerId="LiveId" clId="{7063872D-F343-4D07-BCE1-188A85B566E3}" dt="2019-03-08T14:44:18.896" v="306" actId="20577"/>
          <ac:spMkLst>
            <pc:docMk/>
            <pc:sldMk cId="800707279" sldId="273"/>
            <ac:spMk id="9" creationId="{7685CDFF-C08C-466E-9C87-71EE1177630F}"/>
          </ac:spMkLst>
        </pc:spChg>
      </pc:sldChg>
      <pc:sldChg chg="addSp delSp modSp">
        <pc:chgData name="Alexander Nozik" userId="188c02ae713a829a" providerId="LiveId" clId="{7063872D-F343-4D07-BCE1-188A85B566E3}" dt="2019-03-08T14:45:35.188" v="341" actId="1076"/>
        <pc:sldMkLst>
          <pc:docMk/>
          <pc:sldMk cId="2187399296" sldId="274"/>
        </pc:sldMkLst>
        <pc:spChg chg="del mod">
          <ac:chgData name="Alexander Nozik" userId="188c02ae713a829a" providerId="LiveId" clId="{7063872D-F343-4D07-BCE1-188A85B566E3}" dt="2019-03-08T14:37:19.153" v="145" actId="478"/>
          <ac:spMkLst>
            <pc:docMk/>
            <pc:sldMk cId="2187399296" sldId="274"/>
            <ac:spMk id="5" creationId="{00000000-0000-0000-0000-000000000000}"/>
          </ac:spMkLst>
        </pc:spChg>
        <pc:spChg chg="del">
          <ac:chgData name="Alexander Nozik" userId="188c02ae713a829a" providerId="LiveId" clId="{7063872D-F343-4D07-BCE1-188A85B566E3}" dt="2019-03-08T14:39:36.857" v="181" actId="478"/>
          <ac:spMkLst>
            <pc:docMk/>
            <pc:sldMk cId="2187399296" sldId="274"/>
            <ac:spMk id="6" creationId="{00000000-0000-0000-0000-000000000000}"/>
          </ac:spMkLst>
        </pc:spChg>
        <pc:spChg chg="add del mod">
          <ac:chgData name="Alexander Nozik" userId="188c02ae713a829a" providerId="LiveId" clId="{7063872D-F343-4D07-BCE1-188A85B566E3}" dt="2019-03-08T14:37:39.242" v="150" actId="478"/>
          <ac:spMkLst>
            <pc:docMk/>
            <pc:sldMk cId="2187399296" sldId="274"/>
            <ac:spMk id="8" creationId="{8C6A4B07-25F7-419B-97B5-2C98A9F0C77D}"/>
          </ac:spMkLst>
        </pc:spChg>
        <pc:spChg chg="add del">
          <ac:chgData name="Alexander Nozik" userId="188c02ae713a829a" providerId="LiveId" clId="{7063872D-F343-4D07-BCE1-188A85B566E3}" dt="2019-03-08T14:37:28.206" v="147"/>
          <ac:spMkLst>
            <pc:docMk/>
            <pc:sldMk cId="2187399296" sldId="274"/>
            <ac:spMk id="9" creationId="{536EBF62-459C-40F0-94EF-3B783B9698D5}"/>
          </ac:spMkLst>
        </pc:spChg>
        <pc:spChg chg="add del mod">
          <ac:chgData name="Alexander Nozik" userId="188c02ae713a829a" providerId="LiveId" clId="{7063872D-F343-4D07-BCE1-188A85B566E3}" dt="2019-03-08T14:39:18.805" v="180" actId="1076"/>
          <ac:spMkLst>
            <pc:docMk/>
            <pc:sldMk cId="2187399296" sldId="274"/>
            <ac:spMk id="10" creationId="{214CB02A-0F3B-4A16-98CA-6FC8E4857742}"/>
          </ac:spMkLst>
        </pc:spChg>
        <pc:spChg chg="add del mod">
          <ac:chgData name="Alexander Nozik" userId="188c02ae713a829a" providerId="LiveId" clId="{7063872D-F343-4D07-BCE1-188A85B566E3}" dt="2019-03-08T14:37:50.734" v="153"/>
          <ac:spMkLst>
            <pc:docMk/>
            <pc:sldMk cId="2187399296" sldId="274"/>
            <ac:spMk id="11" creationId="{169F34EA-8020-46A2-AA8A-327AE5A37830}"/>
          </ac:spMkLst>
        </pc:spChg>
        <pc:spChg chg="add del mod">
          <ac:chgData name="Alexander Nozik" userId="188c02ae713a829a" providerId="LiveId" clId="{7063872D-F343-4D07-BCE1-188A85B566E3}" dt="2019-03-08T14:37:59.369" v="157"/>
          <ac:spMkLst>
            <pc:docMk/>
            <pc:sldMk cId="2187399296" sldId="274"/>
            <ac:spMk id="12" creationId="{1BF731A4-60AD-46F7-ADB3-923643B3AFB6}"/>
          </ac:spMkLst>
        </pc:spChg>
        <pc:spChg chg="add del mod">
          <ac:chgData name="Alexander Nozik" userId="188c02ae713a829a" providerId="LiveId" clId="{7063872D-F343-4D07-BCE1-188A85B566E3}" dt="2019-03-08T14:37:59.369" v="157"/>
          <ac:spMkLst>
            <pc:docMk/>
            <pc:sldMk cId="2187399296" sldId="274"/>
            <ac:spMk id="13" creationId="{6DBF44C2-94C0-48B2-926C-82BF5E1BEF36}"/>
          </ac:spMkLst>
        </pc:spChg>
        <pc:spChg chg="add del mod">
          <ac:chgData name="Alexander Nozik" userId="188c02ae713a829a" providerId="LiveId" clId="{7063872D-F343-4D07-BCE1-188A85B566E3}" dt="2019-03-08T14:37:58.106" v="156"/>
          <ac:spMkLst>
            <pc:docMk/>
            <pc:sldMk cId="2187399296" sldId="274"/>
            <ac:spMk id="14" creationId="{B857F928-E02C-47BC-9E5E-9C26727DB8BB}"/>
          </ac:spMkLst>
        </pc:spChg>
        <pc:spChg chg="add del mod">
          <ac:chgData name="Alexander Nozik" userId="188c02ae713a829a" providerId="LiveId" clId="{7063872D-F343-4D07-BCE1-188A85B566E3}" dt="2019-03-08T14:39:39.327" v="182" actId="478"/>
          <ac:spMkLst>
            <pc:docMk/>
            <pc:sldMk cId="2187399296" sldId="274"/>
            <ac:spMk id="16" creationId="{1B0069C4-1DF9-41F1-B9AA-E802E7571F02}"/>
          </ac:spMkLst>
        </pc:spChg>
        <pc:spChg chg="add mod">
          <ac:chgData name="Alexander Nozik" userId="188c02ae713a829a" providerId="LiveId" clId="{7063872D-F343-4D07-BCE1-188A85B566E3}" dt="2019-03-08T14:40:00.381" v="189" actId="1076"/>
          <ac:spMkLst>
            <pc:docMk/>
            <pc:sldMk cId="2187399296" sldId="274"/>
            <ac:spMk id="17" creationId="{2D79866D-0297-44E8-AD90-8DEC28C92D1F}"/>
          </ac:spMkLst>
        </pc:spChg>
        <pc:spChg chg="add mod">
          <ac:chgData name="Alexander Nozik" userId="188c02ae713a829a" providerId="LiveId" clId="{7063872D-F343-4D07-BCE1-188A85B566E3}" dt="2019-03-08T14:44:39.147" v="325" actId="20577"/>
          <ac:spMkLst>
            <pc:docMk/>
            <pc:sldMk cId="2187399296" sldId="274"/>
            <ac:spMk id="18" creationId="{085F062E-50D9-4159-ADD0-FCDA3760AA97}"/>
          </ac:spMkLst>
        </pc:spChg>
        <pc:picChg chg="add mod">
          <ac:chgData name="Alexander Nozik" userId="188c02ae713a829a" providerId="LiveId" clId="{7063872D-F343-4D07-BCE1-188A85B566E3}" dt="2019-03-08T14:45:35.188" v="341" actId="1076"/>
          <ac:picMkLst>
            <pc:docMk/>
            <pc:sldMk cId="2187399296" sldId="274"/>
            <ac:picMk id="2050" creationId="{FDDA55E0-8040-48F9-8121-3B81FBC68255}"/>
          </ac:picMkLst>
        </pc:picChg>
      </pc:sldChg>
      <pc:sldChg chg="modSp">
        <pc:chgData name="Alexander Nozik" userId="188c02ae713a829a" providerId="LiveId" clId="{7063872D-F343-4D07-BCE1-188A85B566E3}" dt="2019-03-02T17:38:40.439" v="0" actId="1076"/>
        <pc:sldMkLst>
          <pc:docMk/>
          <pc:sldMk cId="845038007" sldId="286"/>
        </pc:sldMkLst>
        <pc:picChg chg="mod">
          <ac:chgData name="Alexander Nozik" userId="188c02ae713a829a" providerId="LiveId" clId="{7063872D-F343-4D07-BCE1-188A85B566E3}" dt="2019-03-02T17:38:40.439" v="0" actId="1076"/>
          <ac:picMkLst>
            <pc:docMk/>
            <pc:sldMk cId="845038007" sldId="286"/>
            <ac:picMk id="12" creationId="{00000000-0000-0000-0000-000000000000}"/>
          </ac:picMkLst>
        </pc:picChg>
      </pc:sldChg>
      <pc:sldChg chg="addSp delSp modSp add">
        <pc:chgData name="Alexander Nozik" userId="188c02ae713a829a" providerId="LiveId" clId="{7063872D-F343-4D07-BCE1-188A85B566E3}" dt="2019-03-08T14:50:07.143" v="370" actId="1076"/>
        <pc:sldMkLst>
          <pc:docMk/>
          <pc:sldMk cId="3340665148" sldId="289"/>
        </pc:sldMkLst>
        <pc:spChg chg="del">
          <ac:chgData name="Alexander Nozik" userId="188c02ae713a829a" providerId="LiveId" clId="{7063872D-F343-4D07-BCE1-188A85B566E3}" dt="2019-03-08T14:45:47.358" v="342"/>
          <ac:spMkLst>
            <pc:docMk/>
            <pc:sldMk cId="3340665148" sldId="289"/>
            <ac:spMk id="2" creationId="{C14CA6BB-4D9C-46A0-869B-66968DC6CE48}"/>
          </ac:spMkLst>
        </pc:spChg>
        <pc:spChg chg="del">
          <ac:chgData name="Alexander Nozik" userId="188c02ae713a829a" providerId="LiveId" clId="{7063872D-F343-4D07-BCE1-188A85B566E3}" dt="2019-03-08T14:45:47.358" v="342"/>
          <ac:spMkLst>
            <pc:docMk/>
            <pc:sldMk cId="3340665148" sldId="289"/>
            <ac:spMk id="3" creationId="{C1075317-6165-44D5-B4AF-2446BF548EF2}"/>
          </ac:spMkLst>
        </pc:spChg>
        <pc:spChg chg="del">
          <ac:chgData name="Alexander Nozik" userId="188c02ae713a829a" providerId="LiveId" clId="{7063872D-F343-4D07-BCE1-188A85B566E3}" dt="2019-03-08T14:45:47.358" v="342"/>
          <ac:spMkLst>
            <pc:docMk/>
            <pc:sldMk cId="3340665148" sldId="289"/>
            <ac:spMk id="4" creationId="{0909A9F4-1257-494A-A220-4D2545287253}"/>
          </ac:spMkLst>
        </pc:spChg>
        <pc:spChg chg="del">
          <ac:chgData name="Alexander Nozik" userId="188c02ae713a829a" providerId="LiveId" clId="{7063872D-F343-4D07-BCE1-188A85B566E3}" dt="2019-03-08T14:45:47.358" v="342"/>
          <ac:spMkLst>
            <pc:docMk/>
            <pc:sldMk cId="3340665148" sldId="289"/>
            <ac:spMk id="5" creationId="{28C66AB0-A49E-4EC5-9A90-E9F6D2D469A7}"/>
          </ac:spMkLst>
        </pc:spChg>
        <pc:spChg chg="add del mod">
          <ac:chgData name="Alexander Nozik" userId="188c02ae713a829a" providerId="LiveId" clId="{7063872D-F343-4D07-BCE1-188A85B566E3}" dt="2019-03-08T14:49:28.918" v="359" actId="1076"/>
          <ac:spMkLst>
            <pc:docMk/>
            <pc:sldMk cId="3340665148" sldId="289"/>
            <ac:spMk id="6" creationId="{D422B894-4054-4F9A-AB16-88245A899DA5}"/>
          </ac:spMkLst>
        </pc:spChg>
        <pc:spChg chg="add del">
          <ac:chgData name="Alexander Nozik" userId="188c02ae713a829a" providerId="LiveId" clId="{7063872D-F343-4D07-BCE1-188A85B566E3}" dt="2019-03-08T14:44:34.945" v="323"/>
          <ac:spMkLst>
            <pc:docMk/>
            <pc:sldMk cId="3340665148" sldId="289"/>
            <ac:spMk id="7" creationId="{A5A719B3-7710-4152-9C24-4A1E3A718B0E}"/>
          </ac:spMkLst>
        </pc:spChg>
        <pc:spChg chg="add del mod">
          <ac:chgData name="Alexander Nozik" userId="188c02ae713a829a" providerId="LiveId" clId="{7063872D-F343-4D07-BCE1-188A85B566E3}" dt="2019-03-08T14:47:33.825" v="343"/>
          <ac:spMkLst>
            <pc:docMk/>
            <pc:sldMk cId="3340665148" sldId="289"/>
            <ac:spMk id="8" creationId="{76368431-1873-4E41-B96D-C875AF9E10BA}"/>
          </ac:spMkLst>
        </pc:spChg>
        <pc:spChg chg="add del mod">
          <ac:chgData name="Alexander Nozik" userId="188c02ae713a829a" providerId="LiveId" clId="{7063872D-F343-4D07-BCE1-188A85B566E3}" dt="2019-03-08T14:47:41.718" v="349" actId="478"/>
          <ac:spMkLst>
            <pc:docMk/>
            <pc:sldMk cId="3340665148" sldId="289"/>
            <ac:spMk id="9" creationId="{973D28CB-F07A-4A18-B948-968F67037F4B}"/>
          </ac:spMkLst>
        </pc:spChg>
        <pc:spChg chg="add del mod">
          <ac:chgData name="Alexander Nozik" userId="188c02ae713a829a" providerId="LiveId" clId="{7063872D-F343-4D07-BCE1-188A85B566E3}" dt="2019-03-08T14:49:57.983" v="366" actId="478"/>
          <ac:spMkLst>
            <pc:docMk/>
            <pc:sldMk cId="3340665148" sldId="289"/>
            <ac:spMk id="10" creationId="{15605C47-2B6B-4AC8-BD4B-0C7211B625F2}"/>
          </ac:spMkLst>
        </pc:spChg>
        <pc:spChg chg="add mod">
          <ac:chgData name="Alexander Nozik" userId="188c02ae713a829a" providerId="LiveId" clId="{7063872D-F343-4D07-BCE1-188A85B566E3}" dt="2019-03-08T14:50:07.143" v="370" actId="1076"/>
          <ac:spMkLst>
            <pc:docMk/>
            <pc:sldMk cId="3340665148" sldId="289"/>
            <ac:spMk id="11" creationId="{3CF6F140-7D20-4145-99B4-ADA427C392A4}"/>
          </ac:spMkLst>
        </pc:spChg>
        <pc:picChg chg="add mod">
          <ac:chgData name="Alexander Nozik" userId="188c02ae713a829a" providerId="LiveId" clId="{7063872D-F343-4D07-BCE1-188A85B566E3}" dt="2019-03-08T14:49:43.242" v="363" actId="1076"/>
          <ac:picMkLst>
            <pc:docMk/>
            <pc:sldMk cId="3340665148" sldId="289"/>
            <ac:picMk id="3074" creationId="{BAEEFE90-5CFA-4D93-B359-02D9A9D06C1A}"/>
          </ac:picMkLst>
        </pc:picChg>
      </pc:sldChg>
      <pc:sldChg chg="addSp delSp modSp add">
        <pc:chgData name="Alexander Nozik" userId="188c02ae713a829a" providerId="LiveId" clId="{7063872D-F343-4D07-BCE1-188A85B566E3}" dt="2019-03-08T14:41:42.967" v="210" actId="20577"/>
        <pc:sldMkLst>
          <pc:docMk/>
          <pc:sldMk cId="3541604241" sldId="291"/>
        </pc:sldMkLst>
        <pc:spChg chg="del">
          <ac:chgData name="Alexander Nozik" userId="188c02ae713a829a" providerId="LiveId" clId="{7063872D-F343-4D07-BCE1-188A85B566E3}" dt="2019-03-08T14:41:38.226" v="194"/>
          <ac:spMkLst>
            <pc:docMk/>
            <pc:sldMk cId="3541604241" sldId="291"/>
            <ac:spMk id="2" creationId="{66F2A075-2425-48BC-AD20-0A394869EEEC}"/>
          </ac:spMkLst>
        </pc:spChg>
        <pc:spChg chg="del">
          <ac:chgData name="Alexander Nozik" userId="188c02ae713a829a" providerId="LiveId" clId="{7063872D-F343-4D07-BCE1-188A85B566E3}" dt="2019-03-08T14:41:38.226" v="194"/>
          <ac:spMkLst>
            <pc:docMk/>
            <pc:sldMk cId="3541604241" sldId="291"/>
            <ac:spMk id="3" creationId="{85167C8C-F14C-40C8-A403-3500BB789277}"/>
          </ac:spMkLst>
        </pc:spChg>
        <pc:spChg chg="add mod">
          <ac:chgData name="Alexander Nozik" userId="188c02ae713a829a" providerId="LiveId" clId="{7063872D-F343-4D07-BCE1-188A85B566E3}" dt="2019-03-08T14:41:42.967" v="210" actId="20577"/>
          <ac:spMkLst>
            <pc:docMk/>
            <pc:sldMk cId="3541604241" sldId="291"/>
            <ac:spMk id="4" creationId="{34D1FE36-3B26-47FB-B38D-343F0E5D3773}"/>
          </ac:spMkLst>
        </pc:spChg>
        <pc:spChg chg="add mod">
          <ac:chgData name="Alexander Nozik" userId="188c02ae713a829a" providerId="LiveId" clId="{7063872D-F343-4D07-BCE1-188A85B566E3}" dt="2019-03-08T14:41:38.226" v="194"/>
          <ac:spMkLst>
            <pc:docMk/>
            <pc:sldMk cId="3541604241" sldId="291"/>
            <ac:spMk id="5" creationId="{2B7D3C6E-7A36-4A49-B252-D406A8EF6AD9}"/>
          </ac:spMkLst>
        </pc:spChg>
      </pc:sldChg>
      <pc:sldChg chg="addSp delSp modSp add">
        <pc:chgData name="Alexander Nozik" userId="188c02ae713a829a" providerId="LiveId" clId="{7063872D-F343-4D07-BCE1-188A85B566E3}" dt="2019-03-08T14:42:58.071" v="288" actId="20577"/>
        <pc:sldMkLst>
          <pc:docMk/>
          <pc:sldMk cId="1557346512" sldId="292"/>
        </pc:sldMkLst>
        <pc:spChg chg="del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2" creationId="{51E7DA23-9B66-4746-A2DA-516111936D37}"/>
          </ac:spMkLst>
        </pc:spChg>
        <pc:spChg chg="del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3" creationId="{C7B97170-65FD-4E9B-A6B0-B857751E5949}"/>
          </ac:spMkLst>
        </pc:spChg>
        <pc:spChg chg="del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4" creationId="{1EE01AB5-DF54-45E9-AE02-6ED8850C5E16}"/>
          </ac:spMkLst>
        </pc:spChg>
        <pc:spChg chg="del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5" creationId="{3B602CC0-EB10-4138-91D6-41B24DF8ABC1}"/>
          </ac:spMkLst>
        </pc:spChg>
        <pc:spChg chg="del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6" creationId="{DBD1F8C2-5766-4A98-A398-18D1514D49B2}"/>
          </ac:spMkLst>
        </pc:spChg>
        <pc:spChg chg="add mod">
          <ac:chgData name="Alexander Nozik" userId="188c02ae713a829a" providerId="LiveId" clId="{7063872D-F343-4D07-BCE1-188A85B566E3}" dt="2019-03-08T14:42:58.071" v="288" actId="20577"/>
          <ac:spMkLst>
            <pc:docMk/>
            <pc:sldMk cId="1557346512" sldId="292"/>
            <ac:spMk id="7" creationId="{1159B7B3-54E7-4B6E-BCAD-AA1BE34D62D8}"/>
          </ac:spMkLst>
        </pc:spChg>
        <pc:spChg chg="add mod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8" creationId="{0F09E262-C110-46BA-A0CE-07263CDD8D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A8E-5733-46E9-A2F2-C5170DF5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01527-C23F-4D25-90C0-E70D7954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1F80-9AF6-44C9-9413-0189E65D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B643-C2C9-4095-8B4D-2345A8FA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F94C-7BC1-4C23-AEB6-6D0FC2D1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63F0-D21F-483B-ADAC-D41C25D5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E20F1-3944-47F4-ADA7-E1C4E6A3C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8AD84-AF5D-4460-8F20-C3DCC936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8E4F-7D67-4681-9E64-45A05357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0BFD-B2F4-4450-9178-6A1C4BA3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3241-A90C-4A78-8BED-15ECADEE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19323-9FB4-410D-9DBA-A3EBD2F3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F1C9C-90A3-489A-BB75-E4DF96D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0AE7-5306-4950-AF71-1C6E9F2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2E1B-F5A7-4B40-B6AA-1DFDE7FE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E5E2-B1D5-4F5F-A0D4-8AB49B3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E62D-3952-41D4-A662-02F7BE22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09FD-BCF1-40E0-9BC7-286A3C61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966E-A57B-4A0E-B301-EEC030D0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D24B-1A3F-48B4-BC20-D6341F8E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F2B3335-3645-441A-8FEF-E8B382CA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75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DDA9-CFF4-49A0-857F-C47C658E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26DF-7B2B-42BD-8706-81AB93EE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18D9-C259-4F66-A54F-038E1827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190B-A01A-4F9E-A887-6BABEFF2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CE69-C364-4C0F-8DCE-B2F7863C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9305-B2DA-49B5-8CD2-3E83436F5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7B02D-9B5F-4B3F-A56E-A68D238F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02EB-555A-47C2-97CF-4DD54255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CA52-F9D2-40F1-AFD2-384707A4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CF8F-96CB-4B40-8023-0E4F3888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3F75B59-EC6A-4D0F-A0DC-CFBDD307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1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C2E4-C7A8-4064-BD28-AB721674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B4AF-1FD8-4718-A0A2-D68ADA18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01525-7DB6-4290-8B6C-DCF486FA7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177CA-C551-47AE-88F5-106FAB7CD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423A9-846A-4A2C-86A4-F2D4B7C5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BCBC9-0E56-4F0B-A277-488BED2F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191A3-E3DA-485A-B202-8411B43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1D9ABA4-2CDC-4758-9136-E0F019E1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25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CF80-0F9B-4651-B74D-96989CC8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6DAEF-FA6F-46B3-886D-E572C44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B0CD7-09F0-4C0A-AA0F-1BA24B57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135EA-36EF-4BA6-B6A1-B11A052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23BC-C184-4A17-95F6-1F6146D9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86C65-0238-4A33-A4B9-B058AB62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96917-4B66-4620-92B4-F4C252A1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D3AB-A970-4C56-9435-2CCCED44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4A19D-22D3-4C76-ADE9-21D4A16F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C62F-6938-4208-B1CC-6164A4F7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AB66-8AB5-4B69-AC83-6E17E373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065A-2445-4D5A-B3AD-651A070B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0AFE-037D-45DF-B974-4055007A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6A4C-A7CF-4C67-92E5-FC9FE134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34E5F-69B4-4C6B-A249-4B5562DA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703E-AE32-4042-8CA5-B98F66FA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0246BF-2999-48E4-88C8-58B63737893A}" type="datetimeFigureOut">
              <a:rPr lang="en-US" smtClean="0"/>
              <a:pPr/>
              <a:t>16-Mar-19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AC73-F05B-48B1-B034-B2D779B1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2E69-B540-4E43-B503-6D9AD4C9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A42C52-D4DC-4ED0-BA72-58ED68FAB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4CE1E-BFF4-4304-867C-80038E35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41CC-CD33-4E37-91B1-D4B91DC7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B809-3DDA-474E-B1B0-E456DB45D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5B04-452F-4C16-AFCC-69CF7A248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184E-F2E2-4F43-A654-B2A59A03A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D76D33F-53B9-4403-A269-99A479E21E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572123"/>
            <a:ext cx="1181100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F1C53-EE4B-4B90-9490-4CEB63D8FCF2}"/>
              </a:ext>
            </a:extLst>
          </p:cNvPr>
          <p:cNvCxnSpPr/>
          <p:nvPr/>
        </p:nvCxnSpPr>
        <p:spPr>
          <a:xfrm>
            <a:off x="2019300" y="1252153"/>
            <a:ext cx="93345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3FCF11-94F8-4324-B884-5EF7C8E73483}"/>
              </a:ext>
            </a:extLst>
          </p:cNvPr>
          <p:cNvCxnSpPr>
            <a:cxnSpLocks/>
          </p:cNvCxnSpPr>
          <p:nvPr/>
        </p:nvCxnSpPr>
        <p:spPr>
          <a:xfrm>
            <a:off x="838200" y="6176963"/>
            <a:ext cx="105156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1D730-A8E4-4C7E-8801-83543F1C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FADA-5551-4844-BB34-47E02F66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2255-ADE8-4F26-B2F1-D01AA9E9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7F12650-693F-40E0-A65D-06CE712BC905}" type="datetimeFigureOut">
              <a:rPr lang="en-US" smtClean="0"/>
              <a:pPr/>
              <a:t>16-Mar-19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8C81-655A-4612-9EA5-E566ADB8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BD41-B0EC-40B4-BA5B-0BFA1E776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C583B6-DB41-4344-B7DC-ED4C9675CF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C88235-F8C0-47F6-81E1-E5FD7232FE33}"/>
              </a:ext>
            </a:extLst>
          </p:cNvPr>
          <p:cNvCxnSpPr>
            <a:cxnSpLocks/>
          </p:cNvCxnSpPr>
          <p:nvPr/>
        </p:nvCxnSpPr>
        <p:spPr>
          <a:xfrm>
            <a:off x="838200" y="6176963"/>
            <a:ext cx="105156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2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1FE36-3B26-47FB-B38D-343F0E5D3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Собери сам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4AC68E9-4BD0-48BC-A649-215B374BB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46376" y="609600"/>
            <a:ext cx="7772400" cy="1828800"/>
          </a:xfrm>
        </p:spPr>
        <p:txBody>
          <a:bodyPr>
            <a:noAutofit/>
          </a:bodyPr>
          <a:lstStyle/>
          <a:p>
            <a:r>
              <a:rPr lang="ru-RU" sz="3200" dirty="0"/>
              <a:t>Чтобы не было мучительно больно…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 descr="https://encrypted-tbn0.gstatic.com/images?q=tbn:ANd9GcRyr_BY8sQct4V18ZBk840g4kQggk_aPAvv6VdRd6b7lIHaDhoJFw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2679469"/>
            <a:ext cx="3314700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3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1481329"/>
            <a:ext cx="4343400" cy="4525963"/>
          </a:xfrm>
        </p:spPr>
        <p:txBody>
          <a:bodyPr>
            <a:normAutofit/>
          </a:bodyPr>
          <a:lstStyle/>
          <a:p>
            <a:r>
              <a:rPr lang="ru-RU" sz="1800" dirty="0"/>
              <a:t>Хорошо читаемый код продлевает программисту жизнь. </a:t>
            </a:r>
          </a:p>
          <a:p>
            <a:r>
              <a:rPr lang="ru-RU" sz="1800" dirty="0"/>
              <a:t>Лучше потратить две недели на освоение нового языка, чем всю остальную жизнь на поддержку кода </a:t>
            </a:r>
            <a:r>
              <a:rPr lang="ru-RU" sz="1800" strike="sngStrike" dirty="0"/>
              <a:t>на фортране</a:t>
            </a:r>
            <a:r>
              <a:rPr lang="ru-RU" sz="1800" dirty="0"/>
              <a:t>.</a:t>
            </a:r>
          </a:p>
          <a:p>
            <a:r>
              <a:rPr lang="ru-RU" sz="1800" dirty="0"/>
              <a:t>Если что-то не получается, надо читать документацию. Если продолжает не получаться, читать еще раз.</a:t>
            </a:r>
          </a:p>
          <a:p>
            <a:r>
              <a:rPr lang="ru-RU" sz="1800" dirty="0"/>
              <a:t>Рекомендации по созданию кода и предупреждения компилятора сделаны, чтобы им следовать.</a:t>
            </a:r>
          </a:p>
          <a:p>
            <a:endParaRPr lang="ru-RU" sz="1800" dirty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http://www.thesaleslion.com/wp-content/uploads/2013/03/marketing-tools-for-autom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00200"/>
            <a:ext cx="4152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6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49438"/>
            <a:ext cx="8229600" cy="4998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Сколько должно быть комментариев в коде?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Документация</a:t>
            </a:r>
            <a:endParaRPr lang="en-US" dirty="0"/>
          </a:p>
        </p:txBody>
      </p:sp>
      <p:pic>
        <p:nvPicPr>
          <p:cNvPr id="3074" name="Picture 2" descr="https://camo.githubusercontent.com/ed2d6534a2a2266054df40b38477909675e0f0c6/687474703a2f2f7777772e696e736f6d6e696861636b2e636f6d2f77702d636f6e74656e742f75706c6f6164732f636f6d6d656e745f796f75725f636f64655f72616e74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295525"/>
            <a:ext cx="36290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97813" y="5113868"/>
            <a:ext cx="7110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algn="ctr"/>
            <a:r>
              <a:rPr lang="ru-RU" dirty="0">
                <a:solidFill>
                  <a:srgbClr val="FF0000"/>
                </a:solidFill>
              </a:rPr>
              <a:t>Чем больше, тем лучше!</a:t>
            </a:r>
          </a:p>
          <a:p>
            <a:pPr marL="109728" algn="ctr"/>
            <a:r>
              <a:rPr lang="ru-RU" dirty="0">
                <a:solidFill>
                  <a:srgbClr val="FF0000"/>
                </a:solidFill>
              </a:rPr>
              <a:t>Недокументированный код превращается в мусор через два месяца.</a:t>
            </a:r>
          </a:p>
        </p:txBody>
      </p:sp>
    </p:spTree>
    <p:extLst>
      <p:ext uri="{BB962C8B-B14F-4D97-AF65-F5344CB8AC3E}">
        <p14:creationId xmlns:p14="http://schemas.microsoft.com/office/powerpoint/2010/main" val="240290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pic>
        <p:nvPicPr>
          <p:cNvPr id="6148" name="Picture 4" descr="http://fc01.deviantart.net/fs70/f/2012/163/1/c/glados_cutout_by_espionagedb7-d5389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1"/>
            <a:ext cx="3671267" cy="42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4411583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There can’t be too much testing</a:t>
            </a:r>
          </a:p>
        </p:txBody>
      </p:sp>
    </p:spTree>
    <p:extLst>
      <p:ext uri="{BB962C8B-B14F-4D97-AF65-F5344CB8AC3E}">
        <p14:creationId xmlns:p14="http://schemas.microsoft.com/office/powerpoint/2010/main" val="282198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Ручная сборка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6100" y="1550630"/>
            <a:ext cx="6286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Так:</a:t>
            </a:r>
          </a:p>
          <a:p>
            <a:r>
              <a:rPr lang="en-US" sz="1200" dirty="0"/>
              <a:t>g++ -c file1.C </a:t>
            </a:r>
            <a:endParaRPr lang="ru-RU" sz="1200" dirty="0"/>
          </a:p>
          <a:p>
            <a:r>
              <a:rPr lang="en-US" sz="1200" dirty="0"/>
              <a:t>g++ -c file2.C </a:t>
            </a:r>
            <a:endParaRPr lang="ru-RU" sz="1200" dirty="0"/>
          </a:p>
          <a:p>
            <a:r>
              <a:rPr lang="ru-RU" sz="1200" dirty="0"/>
              <a:t>…</a:t>
            </a:r>
          </a:p>
          <a:p>
            <a:r>
              <a:rPr lang="en-US" sz="1200" dirty="0"/>
              <a:t>g++ -c file</a:t>
            </a:r>
            <a:r>
              <a:rPr lang="ru-RU" sz="1200" dirty="0"/>
              <a:t>10500</a:t>
            </a:r>
            <a:r>
              <a:rPr lang="en-US" sz="1200" dirty="0"/>
              <a:t>.C </a:t>
            </a:r>
            <a:endParaRPr lang="ru-RU" sz="1200" dirty="0"/>
          </a:p>
          <a:p>
            <a:endParaRPr lang="ru-RU" sz="1200" dirty="0"/>
          </a:p>
          <a:p>
            <a:endParaRPr lang="ru-RU" sz="1200" dirty="0"/>
          </a:p>
          <a:p>
            <a:r>
              <a:rPr lang="en-US" sz="1200" dirty="0"/>
              <a:t>g++ file1.o file2.o</a:t>
            </a:r>
            <a:r>
              <a:rPr lang="ru-RU" sz="1200" dirty="0"/>
              <a:t> … </a:t>
            </a:r>
            <a:r>
              <a:rPr lang="en-US" sz="1200" dirty="0"/>
              <a:t>file</a:t>
            </a:r>
            <a:r>
              <a:rPr lang="ru-RU" sz="1200" dirty="0"/>
              <a:t>10500</a:t>
            </a:r>
            <a:r>
              <a:rPr lang="en-US" sz="1200" dirty="0"/>
              <a:t>.o -o </a:t>
            </a:r>
            <a:r>
              <a:rPr lang="en-US" sz="1200" dirty="0" err="1"/>
              <a:t>myprog</a:t>
            </a:r>
            <a:r>
              <a:rPr lang="en-US" sz="1200" dirty="0"/>
              <a:t> </a:t>
            </a:r>
            <a:endParaRPr lang="ru-RU" sz="1200" dirty="0"/>
          </a:p>
          <a:p>
            <a:endParaRPr lang="ru-RU" sz="1200" dirty="0"/>
          </a:p>
          <a:p>
            <a:r>
              <a:rPr lang="ru-RU" sz="1200" dirty="0"/>
              <a:t>Или так:</a:t>
            </a:r>
          </a:p>
          <a:p>
            <a:r>
              <a:rPr lang="en-US" sz="1200" dirty="0"/>
              <a:t>g++ file1.C file2.C</a:t>
            </a:r>
            <a:r>
              <a:rPr lang="ru-RU" sz="1200" dirty="0"/>
              <a:t> … </a:t>
            </a:r>
            <a:r>
              <a:rPr lang="en-US" sz="1200" dirty="0"/>
              <a:t>file</a:t>
            </a:r>
            <a:r>
              <a:rPr lang="ru-RU" sz="1200" dirty="0"/>
              <a:t>10500</a:t>
            </a:r>
            <a:r>
              <a:rPr lang="en-US" sz="1200" dirty="0"/>
              <a:t>.C -o </a:t>
            </a:r>
            <a:r>
              <a:rPr lang="en-US" sz="1200" dirty="0" err="1"/>
              <a:t>myprog</a:t>
            </a:r>
            <a:endParaRPr lang="ru-RU" sz="1200" dirty="0"/>
          </a:p>
          <a:p>
            <a:endParaRPr lang="ru-RU" sz="1200" dirty="0"/>
          </a:p>
          <a:p>
            <a:r>
              <a:rPr lang="ru-RU" sz="1200" dirty="0"/>
              <a:t>Или так:</a:t>
            </a:r>
          </a:p>
          <a:p>
            <a:r>
              <a:rPr lang="en-US" sz="1200" dirty="0" err="1"/>
              <a:t>javac</a:t>
            </a:r>
            <a:r>
              <a:rPr lang="en-US" sz="1200" dirty="0"/>
              <a:t> Class1.java Class2. java Class3.java… Class10500.java</a:t>
            </a:r>
          </a:p>
          <a:p>
            <a:r>
              <a:rPr lang="en-US" sz="1200" dirty="0"/>
              <a:t>jar </a:t>
            </a:r>
            <a:r>
              <a:rPr lang="en-US" sz="1200" dirty="0" err="1"/>
              <a:t>cf</a:t>
            </a:r>
            <a:r>
              <a:rPr lang="en-US" sz="1200" dirty="0"/>
              <a:t> myprog.jar</a:t>
            </a:r>
            <a:r>
              <a:rPr lang="en-US" sz="1200" i="1" dirty="0"/>
              <a:t> </a:t>
            </a:r>
            <a:r>
              <a:rPr lang="en-US" sz="1200" dirty="0"/>
              <a:t>Class1.class Class2.class … Class10500.class </a:t>
            </a:r>
            <a:r>
              <a:rPr lang="en-US" sz="1200" dirty="0" err="1"/>
              <a:t>resourcedir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10025" y="4724400"/>
            <a:ext cx="44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Повторять при каждой компиляции!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9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524000"/>
            <a:ext cx="4761389" cy="40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981200" y="1481328"/>
            <a:ext cx="8229600" cy="467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200" dirty="0"/>
              <a:t>all: hello</a:t>
            </a:r>
          </a:p>
          <a:p>
            <a:pPr marL="109728" indent="0">
              <a:buNone/>
            </a:pP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hello: </a:t>
            </a:r>
            <a:r>
              <a:rPr lang="en-US" sz="1200" dirty="0" err="1"/>
              <a:t>main.o</a:t>
            </a:r>
            <a:r>
              <a:rPr lang="en-US" sz="1200" dirty="0"/>
              <a:t> </a:t>
            </a:r>
            <a:r>
              <a:rPr lang="en-US" sz="1200" dirty="0" err="1"/>
              <a:t>factorial.o</a:t>
            </a:r>
            <a:r>
              <a:rPr lang="en-US" sz="1200" dirty="0"/>
              <a:t> </a:t>
            </a:r>
            <a:r>
              <a:rPr lang="en-US" sz="1200" dirty="0" err="1"/>
              <a:t>hello.o</a:t>
            </a: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    g++ </a:t>
            </a:r>
            <a:r>
              <a:rPr lang="en-US" sz="1200" dirty="0" err="1"/>
              <a:t>main.o</a:t>
            </a:r>
            <a:r>
              <a:rPr lang="en-US" sz="1200" dirty="0"/>
              <a:t> </a:t>
            </a:r>
            <a:r>
              <a:rPr lang="en-US" sz="1200" dirty="0" err="1"/>
              <a:t>factorial.o</a:t>
            </a:r>
            <a:r>
              <a:rPr lang="en-US" sz="1200" dirty="0"/>
              <a:t> </a:t>
            </a:r>
            <a:r>
              <a:rPr lang="en-US" sz="1200" dirty="0" err="1"/>
              <a:t>hello.o</a:t>
            </a:r>
            <a:r>
              <a:rPr lang="en-US" sz="1200" dirty="0"/>
              <a:t> -o hello</a:t>
            </a:r>
          </a:p>
          <a:p>
            <a:pPr marL="109728" indent="0">
              <a:buNone/>
            </a:pPr>
            <a:endParaRPr lang="en-US" sz="1200" dirty="0"/>
          </a:p>
          <a:p>
            <a:pPr marL="109728" indent="0">
              <a:buNone/>
            </a:pPr>
            <a:r>
              <a:rPr lang="en-US" sz="1200" dirty="0" err="1"/>
              <a:t>main.o</a:t>
            </a:r>
            <a:r>
              <a:rPr lang="en-US" sz="1200" dirty="0"/>
              <a:t>: main.cpp</a:t>
            </a:r>
          </a:p>
          <a:p>
            <a:pPr marL="109728" indent="0">
              <a:buNone/>
            </a:pPr>
            <a:r>
              <a:rPr lang="en-US" sz="1200" dirty="0"/>
              <a:t>    g++ -c main.cpp</a:t>
            </a:r>
          </a:p>
          <a:p>
            <a:pPr marL="109728" indent="0">
              <a:buNone/>
            </a:pPr>
            <a:endParaRPr lang="en-US" sz="1200" dirty="0"/>
          </a:p>
          <a:p>
            <a:pPr marL="109728" indent="0">
              <a:buNone/>
            </a:pPr>
            <a:r>
              <a:rPr lang="en-US" sz="1200" dirty="0" err="1"/>
              <a:t>factorial.o</a:t>
            </a:r>
            <a:r>
              <a:rPr lang="en-US" sz="1200" dirty="0"/>
              <a:t>: factorial.cpp</a:t>
            </a:r>
          </a:p>
          <a:p>
            <a:pPr marL="109728" indent="0">
              <a:buNone/>
            </a:pPr>
            <a:r>
              <a:rPr lang="en-US" sz="1200" dirty="0"/>
              <a:t>    g++ -c factorial.cpp</a:t>
            </a:r>
          </a:p>
          <a:p>
            <a:pPr marL="109728" indent="0">
              <a:buNone/>
            </a:pPr>
            <a:endParaRPr lang="en-US" sz="1200" dirty="0"/>
          </a:p>
          <a:p>
            <a:pPr marL="109728" indent="0">
              <a:buNone/>
            </a:pPr>
            <a:r>
              <a:rPr lang="en-US" sz="1200" dirty="0" err="1"/>
              <a:t>hello.o</a:t>
            </a:r>
            <a:r>
              <a:rPr lang="en-US" sz="1200" dirty="0"/>
              <a:t>: hello.cpp</a:t>
            </a:r>
          </a:p>
          <a:p>
            <a:pPr marL="109728" indent="0">
              <a:buNone/>
            </a:pPr>
            <a:r>
              <a:rPr lang="en-US" sz="1200" dirty="0"/>
              <a:t>    g++ -c hello.cpp</a:t>
            </a:r>
          </a:p>
          <a:p>
            <a:pPr marL="109728" indent="0">
              <a:buNone/>
            </a:pPr>
            <a:endParaRPr lang="en-US" sz="1200" dirty="0"/>
          </a:p>
          <a:p>
            <a:pPr marL="109728" indent="0">
              <a:buNone/>
            </a:pPr>
            <a:r>
              <a:rPr lang="en-US" sz="1200" dirty="0"/>
              <a:t>clean:</a:t>
            </a:r>
          </a:p>
          <a:p>
            <a:pPr marL="109728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rm</a:t>
            </a:r>
            <a:r>
              <a:rPr lang="en-US" sz="1200" dirty="0"/>
              <a:t> *o hello</a:t>
            </a:r>
            <a:endParaRPr lang="ru-RU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gnu make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3429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Автоматическая сборка – это не только создание исполняемого файла.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29000" y="4038600"/>
            <a:ext cx="2590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0" y="16002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Гуру делают так: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%.o:%.</a:t>
            </a:r>
            <a:r>
              <a:rPr lang="en-US" dirty="0" err="1">
                <a:solidFill>
                  <a:srgbClr val="FF0000"/>
                </a:solidFill>
              </a:rPr>
              <a:t>cpp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g++ -c –o $&lt; $@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419600" y="25146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3886200" y="2895600"/>
            <a:ext cx="3048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200" dirty="0"/>
              <a:t>FILE_BASE = hello</a:t>
            </a:r>
            <a:br>
              <a:rPr lang="en-US" sz="1200" dirty="0"/>
            </a:br>
            <a:r>
              <a:rPr lang="en-US" sz="1200" dirty="0"/>
              <a:t>$(FILE_BASE) : $(FILE_BASE).o</a:t>
            </a:r>
            <a:br>
              <a:rPr lang="en-US" sz="1200" dirty="0"/>
            </a:br>
            <a:r>
              <a:rPr lang="en-US" sz="1200" dirty="0"/>
              <a:t>    </a:t>
            </a:r>
            <a:r>
              <a:rPr lang="en-US" sz="1200" dirty="0" err="1"/>
              <a:t>gcc</a:t>
            </a:r>
            <a:r>
              <a:rPr lang="en-US" sz="1200" dirty="0"/>
              <a:t> -o $(FILE_BASE) $(FILE_BASE).o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$(FILE_BASE).o : $(FILE_BASE).c</a:t>
            </a:r>
            <a:br>
              <a:rPr lang="en-US" sz="1200" dirty="0"/>
            </a:br>
            <a:r>
              <a:rPr lang="en-US" sz="1200" dirty="0"/>
              <a:t>    </a:t>
            </a:r>
            <a:r>
              <a:rPr lang="en-US" sz="1200" dirty="0" err="1"/>
              <a:t>gcc</a:t>
            </a:r>
            <a:r>
              <a:rPr lang="en-US" sz="1200" dirty="0"/>
              <a:t> -c $(FILE_BASE).c</a:t>
            </a:r>
            <a:endParaRPr lang="ru-RU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Ant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000" dirty="0"/>
              <a:t>&lt;project name="</a:t>
            </a:r>
            <a:r>
              <a:rPr lang="en-US" sz="1000" dirty="0" err="1"/>
              <a:t>foobar</a:t>
            </a:r>
            <a:r>
              <a:rPr lang="en-US" sz="1000" dirty="0"/>
              <a:t>”</a:t>
            </a:r>
            <a:r>
              <a:rPr lang="ru-RU" sz="1000" dirty="0"/>
              <a:t> </a:t>
            </a:r>
            <a:r>
              <a:rPr lang="en-US" sz="1000" dirty="0"/>
              <a:t>default="compile"</a:t>
            </a:r>
            <a:r>
              <a:rPr lang="ru-RU" sz="1000" dirty="0"/>
              <a:t> </a:t>
            </a:r>
            <a:r>
              <a:rPr lang="en-US" sz="1000" dirty="0" err="1"/>
              <a:t>basedir</a:t>
            </a:r>
            <a:r>
              <a:rPr lang="en-US" sz="1000" dirty="0"/>
              <a:t>="."&gt;</a:t>
            </a:r>
            <a:br>
              <a:rPr lang="en-US" sz="1000" dirty="0"/>
            </a:br>
            <a:r>
              <a:rPr lang="en-US" sz="1000" dirty="0"/>
              <a:t>  &lt;description&gt;</a:t>
            </a:r>
            <a:r>
              <a:rPr lang="en-US" sz="1000" dirty="0" err="1"/>
              <a:t>Foobar</a:t>
            </a:r>
            <a:r>
              <a:rPr lang="en-US" sz="1000" dirty="0"/>
              <a:t>!</a:t>
            </a:r>
            <a:br>
              <a:rPr lang="en-US" sz="1000" dirty="0"/>
            </a:br>
            <a:r>
              <a:rPr lang="en-US" sz="1000" dirty="0"/>
              <a:t>  &lt;/description&gt;</a:t>
            </a:r>
            <a:br>
              <a:rPr lang="en-US" sz="1000" dirty="0"/>
            </a:br>
            <a:r>
              <a:rPr lang="en-US" sz="1000" dirty="0"/>
              <a:t>  &lt;property name="</a:t>
            </a:r>
            <a:r>
              <a:rPr lang="en-US" sz="1000" dirty="0" err="1"/>
              <a:t>src</a:t>
            </a:r>
            <a:r>
              <a:rPr lang="en-US" sz="1000" dirty="0"/>
              <a:t>" value="."/&gt;</a:t>
            </a:r>
            <a:br>
              <a:rPr lang="en-US" sz="1000" dirty="0"/>
            </a:br>
            <a:r>
              <a:rPr lang="en-US" sz="1000" dirty="0"/>
              <a:t>  &lt;property name="build" value="site/</a:t>
            </a:r>
            <a:r>
              <a:rPr lang="en-US" sz="1000" dirty="0" err="1"/>
              <a:t>foobar</a:t>
            </a:r>
            <a:r>
              <a:rPr lang="en-US" sz="1000" dirty="0"/>
              <a:t>/</a:t>
            </a:r>
            <a:r>
              <a:rPr lang="en-US" sz="1000" dirty="0" err="1"/>
              <a:t>war_file</a:t>
            </a:r>
            <a:r>
              <a:rPr lang="en-US" sz="1000" dirty="0"/>
              <a:t>/WEB-INF/classes"/&gt;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  &lt;target name="</a:t>
            </a:r>
            <a:r>
              <a:rPr lang="en-US" sz="1000" dirty="0" err="1"/>
              <a:t>init</a:t>
            </a:r>
            <a:r>
              <a:rPr lang="en-US" sz="1000" dirty="0"/>
              <a:t>"&gt;</a:t>
            </a:r>
            <a:br>
              <a:rPr lang="en-US" sz="1000" dirty="0"/>
            </a:br>
            <a:r>
              <a:rPr lang="en-US" sz="1000" dirty="0"/>
              <a:t>    &lt;</a:t>
            </a:r>
            <a:r>
              <a:rPr lang="en-US" sz="1000" dirty="0" err="1"/>
              <a:t>tstamp</a:t>
            </a:r>
            <a:r>
              <a:rPr lang="en-US" sz="1000" dirty="0"/>
              <a:t>/&gt;</a:t>
            </a:r>
            <a:br>
              <a:rPr lang="en-US" sz="1000" dirty="0"/>
            </a:br>
            <a:r>
              <a:rPr lang="en-US" sz="1000" dirty="0"/>
              <a:t>    &lt;</a:t>
            </a:r>
            <a:r>
              <a:rPr lang="en-US" sz="1000" dirty="0" err="1"/>
              <a:t>mkdir</a:t>
            </a:r>
            <a:r>
              <a:rPr lang="en-US" sz="1000" dirty="0"/>
              <a:t> </a:t>
            </a:r>
            <a:r>
              <a:rPr lang="en-US" sz="1000" dirty="0" err="1"/>
              <a:t>dir</a:t>
            </a:r>
            <a:r>
              <a:rPr lang="en-US" sz="1000" dirty="0"/>
              <a:t>="${build}"/&gt;</a:t>
            </a:r>
            <a:br>
              <a:rPr lang="en-US" sz="1000" dirty="0"/>
            </a:br>
            <a:r>
              <a:rPr lang="en-US" sz="1000" dirty="0"/>
              <a:t>  &lt;/target&gt;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  &lt;target name="compile" depends="</a:t>
            </a:r>
            <a:r>
              <a:rPr lang="en-US" sz="1000" dirty="0" err="1"/>
              <a:t>init</a:t>
            </a:r>
            <a:r>
              <a:rPr lang="en-US" sz="1000" dirty="0"/>
              <a:t>"&gt;</a:t>
            </a:r>
            <a:br>
              <a:rPr lang="en-US" sz="1000" dirty="0"/>
            </a:br>
            <a:r>
              <a:rPr lang="en-US" sz="1000" dirty="0"/>
              <a:t>      &lt;</a:t>
            </a:r>
            <a:r>
              <a:rPr lang="en-US" sz="1000" dirty="0" err="1"/>
              <a:t>javac</a:t>
            </a:r>
            <a:r>
              <a:rPr lang="en-US" sz="1000" dirty="0"/>
              <a:t> debug="on" </a:t>
            </a:r>
            <a:r>
              <a:rPr lang="en-US" sz="1000" dirty="0" err="1"/>
              <a:t>srcdir</a:t>
            </a:r>
            <a:r>
              <a:rPr lang="en-US" sz="1000" dirty="0"/>
              <a:t>="${</a:t>
            </a:r>
            <a:r>
              <a:rPr lang="en-US" sz="1000" dirty="0" err="1"/>
              <a:t>src</a:t>
            </a:r>
            <a:r>
              <a:rPr lang="en-US" sz="1000" dirty="0"/>
              <a:t>}" </a:t>
            </a:r>
            <a:r>
              <a:rPr lang="en-US" sz="1000" dirty="0" err="1"/>
              <a:t>destdir</a:t>
            </a:r>
            <a:r>
              <a:rPr lang="en-US" sz="1000" dirty="0"/>
              <a:t>="${build}"&gt;</a:t>
            </a:r>
            <a:br>
              <a:rPr lang="en-US" sz="1000" dirty="0"/>
            </a:br>
            <a:r>
              <a:rPr lang="en-US" sz="1000" dirty="0"/>
              <a:t>        &lt;</a:t>
            </a:r>
            <a:r>
              <a:rPr lang="en-US" sz="1000" dirty="0" err="1"/>
              <a:t>classpath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            &lt;</a:t>
            </a:r>
            <a:r>
              <a:rPr lang="en-US" sz="1000" dirty="0" err="1"/>
              <a:t>pathelement</a:t>
            </a:r>
            <a:r>
              <a:rPr lang="en-US" sz="1000" dirty="0"/>
              <a:t> path="${</a:t>
            </a:r>
            <a:r>
              <a:rPr lang="en-US" sz="1000" dirty="0" err="1"/>
              <a:t>classpath</a:t>
            </a:r>
            <a:r>
              <a:rPr lang="en-US" sz="1000" dirty="0"/>
              <a:t>}"/&gt;</a:t>
            </a:r>
            <a:br>
              <a:rPr lang="en-US" sz="1000" dirty="0"/>
            </a:br>
            <a:r>
              <a:rPr lang="en-US" sz="1000" dirty="0"/>
              <a:t>            &lt;</a:t>
            </a:r>
            <a:r>
              <a:rPr lang="en-US" sz="1000" dirty="0" err="1"/>
              <a:t>fileset</a:t>
            </a:r>
            <a:r>
              <a:rPr lang="en-US" sz="1000" dirty="0"/>
              <a:t> </a:t>
            </a:r>
            <a:r>
              <a:rPr lang="en-US" sz="1000" dirty="0" err="1"/>
              <a:t>dir</a:t>
            </a:r>
            <a:r>
              <a:rPr lang="en-US" sz="1000" dirty="0"/>
              <a:t>="."&gt;</a:t>
            </a:r>
            <a:br>
              <a:rPr lang="en-US" sz="1000" dirty="0"/>
            </a:br>
            <a:r>
              <a:rPr lang="en-US" sz="1000" dirty="0"/>
              <a:t>                &lt;include name="compiled/**/*.jar"/&gt;</a:t>
            </a:r>
            <a:br>
              <a:rPr lang="en-US" sz="1000" dirty="0"/>
            </a:br>
            <a:r>
              <a:rPr lang="en-US" sz="1000" dirty="0"/>
              <a:t>            &lt;/</a:t>
            </a:r>
            <a:r>
              <a:rPr lang="en-US" sz="1000" dirty="0" err="1"/>
              <a:t>fileset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        &lt;/</a:t>
            </a:r>
            <a:r>
              <a:rPr lang="en-US" sz="1000" dirty="0" err="1"/>
              <a:t>classpath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    &lt;/</a:t>
            </a:r>
            <a:r>
              <a:rPr lang="en-US" sz="1000" dirty="0" err="1"/>
              <a:t>javac</a:t>
            </a:r>
            <a:r>
              <a:rPr lang="en-US" sz="1000" dirty="0"/>
              <a:t>&gt;</a:t>
            </a:r>
            <a:br>
              <a:rPr lang="en-US" sz="1000" dirty="0"/>
            </a:br>
            <a:r>
              <a:rPr lang="en-US" sz="1000" dirty="0"/>
              <a:t>  &lt;/target&gt;</a:t>
            </a:r>
            <a:br>
              <a:rPr lang="en-US" sz="1000" dirty="0"/>
            </a:br>
            <a:r>
              <a:rPr lang="en-US" sz="1000" dirty="0"/>
              <a:t>&lt;/project&gt;</a:t>
            </a:r>
            <a:endParaRPr lang="ru-RU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5</a:t>
            </a:fld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685CDFF-C08C-466E-9C87-71EE1177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</p:spPr>
        <p:txBody>
          <a:bodyPr>
            <a:normAutofit/>
          </a:bodyPr>
          <a:lstStyle/>
          <a:p>
            <a:r>
              <a:rPr lang="en-US" dirty="0"/>
              <a:t>Make vs Ant</a:t>
            </a:r>
          </a:p>
        </p:txBody>
      </p:sp>
    </p:spTree>
    <p:extLst>
      <p:ext uri="{BB962C8B-B14F-4D97-AF65-F5344CB8AC3E}">
        <p14:creationId xmlns:p14="http://schemas.microsoft.com/office/powerpoint/2010/main" val="8007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CB02A-0F3B-4A16-98CA-6FC8E4857742}"/>
              </a:ext>
            </a:extLst>
          </p:cNvPr>
          <p:cNvSpPr/>
          <p:nvPr/>
        </p:nvSpPr>
        <p:spPr>
          <a:xfrm>
            <a:off x="720380" y="2411726"/>
            <a:ext cx="5277195" cy="36625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"my-project"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basedir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simple example build file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set global properties for this build --&gt;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/main/java"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"build"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"target/classes"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"target"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Create the time stamp --&gt;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tstamp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Create the build directory structure used by compile --&gt;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"${build}"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"compile"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"compile the source 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Compile the java code from ${</a:t>
            </a:r>
            <a:r>
              <a:rPr lang="en-US" sz="1050" dirty="0" err="1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05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into ${build} --&gt;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srcdir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"${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destdir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"${build}"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10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столько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же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9866D-0297-44E8-AD90-8DEC28C92D1F}"/>
              </a:ext>
            </a:extLst>
          </p:cNvPr>
          <p:cNvSpPr/>
          <p:nvPr/>
        </p:nvSpPr>
        <p:spPr>
          <a:xfrm>
            <a:off x="6194427" y="2411726"/>
            <a:ext cx="4641273" cy="11852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modelVersion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4.0.0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modelVersion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org.sonatype.mavenbook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my-project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085F062E-50D9-4159-ADD0-FCDA3760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</p:spPr>
        <p:txBody>
          <a:bodyPr>
            <a:normAutofit/>
          </a:bodyPr>
          <a:lstStyle/>
          <a:p>
            <a:r>
              <a:rPr lang="en-US" dirty="0"/>
              <a:t>Ant vs Maven</a:t>
            </a:r>
          </a:p>
        </p:txBody>
      </p:sp>
      <p:pic>
        <p:nvPicPr>
          <p:cNvPr id="2050" name="Picture 2" descr="ÐÐ°ÑÑÐ¸Ð½ÐºÐ¸ Ð¿Ð¾ Ð·Ð°Ð¿ÑÐ¾ÑÑ maven lifecycle">
            <a:extLst>
              <a:ext uri="{FF2B5EF4-FFF2-40B4-BE49-F238E27FC236}">
                <a16:creationId xmlns:a16="http://schemas.microsoft.com/office/drawing/2014/main" id="{FDDA55E0-8040-48F9-8121-3B81FBC68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429" y="3670817"/>
            <a:ext cx="3058341" cy="24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39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22B894-4054-4F9A-AB16-88245A89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</p:spPr>
        <p:txBody>
          <a:bodyPr/>
          <a:lstStyle/>
          <a:p>
            <a:r>
              <a:rPr lang="en-US" dirty="0"/>
              <a:t>Gradle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F6F140-7D20-4145-99B4-ADA427C392A4}"/>
              </a:ext>
            </a:extLst>
          </p:cNvPr>
          <p:cNvSpPr/>
          <p:nvPr/>
        </p:nvSpPr>
        <p:spPr>
          <a:xfrm>
            <a:off x="2396143" y="1690688"/>
            <a:ext cx="73997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plugins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Apply the Kotlin JVM plugin to add support for Kotlin on the JVM.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).version(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"1.3.21"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repositories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jcenter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resolving your dependencies.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You can declare any Maven/Ivy/file repository here.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jcenter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dependencies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the Kotlin JDK 8 standard library.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"stdlib-jdk8"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the Kotlin test library.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testImplementation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"test"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the Kotlin JUnit integration.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testImplementation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"test-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BAEEFE90-5CFA-4D93-B359-02D9A9D0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7690"/>
            <a:ext cx="1106978" cy="11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66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59B7B3-54E7-4B6E-BCAD-AA1BE34D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мелочей для уюта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09E262-C110-46BA-A0CE-07263CDD8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sz="2000" dirty="0"/>
              <a:t>В каждой программе есть по крайней мере одна ошибка.</a:t>
            </a:r>
          </a:p>
          <a:p>
            <a:pPr marL="109728" indent="0">
              <a:buNone/>
            </a:pPr>
            <a:endParaRPr lang="ru-RU" sz="2000" dirty="0"/>
          </a:p>
          <a:p>
            <a:r>
              <a:rPr lang="ru-RU" sz="2000" dirty="0"/>
              <a:t>Ошибки времени разработки</a:t>
            </a:r>
            <a:r>
              <a:rPr lang="en-US" sz="2000" dirty="0"/>
              <a:t>  </a:t>
            </a:r>
            <a:br>
              <a:rPr lang="ru-RU" sz="2000" dirty="0"/>
            </a:br>
            <a:r>
              <a:rPr lang="ru-RU" sz="2000" dirty="0"/>
              <a:t>(генерируются </a:t>
            </a:r>
            <a:r>
              <a:rPr lang="en-US" sz="2000" dirty="0"/>
              <a:t>IDE</a:t>
            </a:r>
            <a:r>
              <a:rPr lang="ru-RU" sz="2000" dirty="0"/>
              <a:t>)</a:t>
            </a:r>
          </a:p>
          <a:p>
            <a:r>
              <a:rPr lang="ru-RU" sz="2000" dirty="0"/>
              <a:t>Ошибки времени компиляции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генерируются компилятором</a:t>
            </a:r>
            <a:r>
              <a:rPr lang="en-US" sz="2000" dirty="0"/>
              <a:t>)</a:t>
            </a:r>
            <a:endParaRPr lang="ru-RU" sz="2000" dirty="0"/>
          </a:p>
          <a:p>
            <a:r>
              <a:rPr lang="ru-RU" sz="2000" dirty="0"/>
              <a:t>Ошибки времени выполнения</a:t>
            </a:r>
            <a:br>
              <a:rPr lang="ru-RU" sz="2000" dirty="0"/>
            </a:br>
            <a:r>
              <a:rPr lang="ru-RU" sz="2000" dirty="0"/>
              <a:t>(генерируются средой выполнения)</a:t>
            </a:r>
          </a:p>
          <a:p>
            <a:r>
              <a:rPr lang="ru-RU" sz="2000" dirty="0">
                <a:solidFill>
                  <a:schemeClr val="accent3"/>
                </a:solidFill>
              </a:rPr>
              <a:t>Ошибки времени внедрения</a:t>
            </a:r>
            <a:br>
              <a:rPr lang="ru-RU" sz="2000" dirty="0">
                <a:solidFill>
                  <a:schemeClr val="accent3"/>
                </a:solidFill>
              </a:rPr>
            </a:br>
            <a:r>
              <a:rPr lang="ru-RU" sz="2000" dirty="0">
                <a:solidFill>
                  <a:schemeClr val="accent3"/>
                </a:solidFill>
              </a:rPr>
              <a:t>(генерируются </a:t>
            </a:r>
            <a:r>
              <a:rPr lang="ru-RU" sz="2000" strike="sngStrike" dirty="0">
                <a:solidFill>
                  <a:schemeClr val="accent3"/>
                </a:solidFill>
              </a:rPr>
              <a:t>тупыми</a:t>
            </a:r>
            <a:r>
              <a:rPr lang="ru-RU" sz="2000" dirty="0">
                <a:solidFill>
                  <a:schemeClr val="accent3"/>
                </a:solidFill>
              </a:rPr>
              <a:t> пользователями)</a:t>
            </a:r>
          </a:p>
          <a:p>
            <a:endParaRPr lang="ru-RU" sz="2000" dirty="0"/>
          </a:p>
          <a:p>
            <a:pPr marL="109728" indent="0" algn="ctr">
              <a:buNone/>
            </a:pPr>
            <a:r>
              <a:rPr lang="ru-RU" sz="2000" dirty="0">
                <a:solidFill>
                  <a:schemeClr val="accent1"/>
                </a:solidFill>
              </a:rPr>
              <a:t>Хорошая ошибка – вовремя обработанная ошибка.</a:t>
            </a:r>
          </a:p>
          <a:p>
            <a:pPr marL="109728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Compiler warnings </a:t>
            </a:r>
            <a:r>
              <a:rPr lang="ru-RU" sz="2000" dirty="0">
                <a:solidFill>
                  <a:srgbClr val="FF0000"/>
                </a:solidFill>
              </a:rPr>
              <a:t>сделаны не для того, чтобы их отключали!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24625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p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m.potx" id="{D75E618F-A508-44D7-9355-3A53F9D0FC3E}" vid="{02BC6189-77CB-459D-BAC2-2325BF454B2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m.potx" id="{D75E618F-A508-44D7-9355-3A53F9D0FC3E}" vid="{26A1FFCC-CDE3-4583-A133-EDAD43E21F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npm</Template>
  <TotalTime>37</TotalTime>
  <Words>469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npm</vt:lpstr>
      <vt:lpstr>Custom Design</vt:lpstr>
      <vt:lpstr>Собери сам</vt:lpstr>
      <vt:lpstr>Ручная сборка</vt:lpstr>
      <vt:lpstr>PowerPoint Presentation</vt:lpstr>
      <vt:lpstr>gnu make</vt:lpstr>
      <vt:lpstr>Make vs Ant</vt:lpstr>
      <vt:lpstr>Ant vs Maven</vt:lpstr>
      <vt:lpstr>Gradle</vt:lpstr>
      <vt:lpstr>Пара мелочей для уюта</vt:lpstr>
      <vt:lpstr>Error!</vt:lpstr>
      <vt:lpstr>Чтобы не было мучительно больно…</vt:lpstr>
      <vt:lpstr>PowerPoint Presentation</vt:lpstr>
      <vt:lpstr>Документация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Nozik</dc:creator>
  <cp:lastModifiedBy>Alexander Nozik</cp:lastModifiedBy>
  <cp:revision>1</cp:revision>
  <dcterms:created xsi:type="dcterms:W3CDTF">2019-03-02T17:37:59Z</dcterms:created>
  <dcterms:modified xsi:type="dcterms:W3CDTF">2019-03-16T07:42:00Z</dcterms:modified>
</cp:coreProperties>
</file>