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E8548-0A67-45D2-B1CE-4FCC443FC74D}" v="25" dt="2019-03-22T18:45:4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ozik" userId="188c02ae713a829a" providerId="LiveId" clId="{2274DB24-7432-45AA-9EE0-2CC9BDC7B49E}"/>
    <pc:docChg chg="undo custSel addSld delSld modSld">
      <pc:chgData name="Alexander Nozik" userId="188c02ae713a829a" providerId="LiveId" clId="{2274DB24-7432-45AA-9EE0-2CC9BDC7B49E}" dt="2019-03-22T18:48:17.525" v="3457" actId="15"/>
      <pc:docMkLst>
        <pc:docMk/>
      </pc:docMkLst>
      <pc:sldChg chg="del">
        <pc:chgData name="Alexander Nozik" userId="188c02ae713a829a" providerId="LiveId" clId="{2274DB24-7432-45AA-9EE0-2CC9BDC7B49E}" dt="2019-03-22T17:01:44.523" v="22" actId="2696"/>
        <pc:sldMkLst>
          <pc:docMk/>
          <pc:sldMk cId="4239595572" sldId="272"/>
        </pc:sldMkLst>
      </pc:sldChg>
      <pc:sldChg chg="del">
        <pc:chgData name="Alexander Nozik" userId="188c02ae713a829a" providerId="LiveId" clId="{2274DB24-7432-45AA-9EE0-2CC9BDC7B49E}" dt="2019-03-22T17:01:44.639" v="25" actId="2696"/>
        <pc:sldMkLst>
          <pc:docMk/>
          <pc:sldMk cId="800707279" sldId="273"/>
        </pc:sldMkLst>
      </pc:sldChg>
      <pc:sldChg chg="del">
        <pc:chgData name="Alexander Nozik" userId="188c02ae713a829a" providerId="LiveId" clId="{2274DB24-7432-45AA-9EE0-2CC9BDC7B49E}" dt="2019-03-22T17:01:44.669" v="26" actId="2696"/>
        <pc:sldMkLst>
          <pc:docMk/>
          <pc:sldMk cId="2187399296" sldId="274"/>
        </pc:sldMkLst>
      </pc:sldChg>
      <pc:sldChg chg="del">
        <pc:chgData name="Alexander Nozik" userId="188c02ae713a829a" providerId="LiveId" clId="{2274DB24-7432-45AA-9EE0-2CC9BDC7B49E}" dt="2019-03-22T17:01:44.589" v="24" actId="2696"/>
        <pc:sldMkLst>
          <pc:docMk/>
          <pc:sldMk cId="3775480898" sldId="277"/>
        </pc:sldMkLst>
      </pc:sldChg>
      <pc:sldChg chg="del">
        <pc:chgData name="Alexander Nozik" userId="188c02ae713a829a" providerId="LiveId" clId="{2274DB24-7432-45AA-9EE0-2CC9BDC7B49E}" dt="2019-03-22T17:01:44.559" v="23" actId="2696"/>
        <pc:sldMkLst>
          <pc:docMk/>
          <pc:sldMk cId="872223790" sldId="278"/>
        </pc:sldMkLst>
      </pc:sldChg>
      <pc:sldChg chg="del">
        <pc:chgData name="Alexander Nozik" userId="188c02ae713a829a" providerId="LiveId" clId="{2274DB24-7432-45AA-9EE0-2CC9BDC7B49E}" dt="2019-03-22T17:01:44.727" v="31" actId="2696"/>
        <pc:sldMkLst>
          <pc:docMk/>
          <pc:sldMk cId="93669172" sldId="279"/>
        </pc:sldMkLst>
      </pc:sldChg>
      <pc:sldChg chg="del">
        <pc:chgData name="Alexander Nozik" userId="188c02ae713a829a" providerId="LiveId" clId="{2274DB24-7432-45AA-9EE0-2CC9BDC7B49E}" dt="2019-03-22T17:01:44.735" v="32" actId="2696"/>
        <pc:sldMkLst>
          <pc:docMk/>
          <pc:sldMk cId="2402900511" sldId="280"/>
        </pc:sldMkLst>
      </pc:sldChg>
      <pc:sldChg chg="del">
        <pc:chgData name="Alexander Nozik" userId="188c02ae713a829a" providerId="LiveId" clId="{2274DB24-7432-45AA-9EE0-2CC9BDC7B49E}" dt="2019-03-22T17:01:44.701" v="29" actId="2696"/>
        <pc:sldMkLst>
          <pc:docMk/>
          <pc:sldMk cId="2462568706" sldId="281"/>
        </pc:sldMkLst>
      </pc:sldChg>
      <pc:sldChg chg="del">
        <pc:chgData name="Alexander Nozik" userId="188c02ae713a829a" providerId="LiveId" clId="{2274DB24-7432-45AA-9EE0-2CC9BDC7B49E}" dt="2019-03-22T17:01:44.742" v="33" actId="2696"/>
        <pc:sldMkLst>
          <pc:docMk/>
          <pc:sldMk cId="2821985429" sldId="285"/>
        </pc:sldMkLst>
      </pc:sldChg>
      <pc:sldChg chg="del">
        <pc:chgData name="Alexander Nozik" userId="188c02ae713a829a" providerId="LiveId" clId="{2274DB24-7432-45AA-9EE0-2CC9BDC7B49E}" dt="2019-03-22T17:01:44.717" v="30" actId="2696"/>
        <pc:sldMkLst>
          <pc:docMk/>
          <pc:sldMk cId="845038007" sldId="286"/>
        </pc:sldMkLst>
      </pc:sldChg>
      <pc:sldChg chg="del">
        <pc:chgData name="Alexander Nozik" userId="188c02ae713a829a" providerId="LiveId" clId="{2274DB24-7432-45AA-9EE0-2CC9BDC7B49E}" dt="2019-03-22T17:01:44.680" v="27" actId="2696"/>
        <pc:sldMkLst>
          <pc:docMk/>
          <pc:sldMk cId="3340665148" sldId="289"/>
        </pc:sldMkLst>
      </pc:sldChg>
      <pc:sldChg chg="modSp">
        <pc:chgData name="Alexander Nozik" userId="188c02ae713a829a" providerId="LiveId" clId="{2274DB24-7432-45AA-9EE0-2CC9BDC7B49E}" dt="2019-03-22T17:01:40.622" v="21" actId="20577"/>
        <pc:sldMkLst>
          <pc:docMk/>
          <pc:sldMk cId="3541604241" sldId="291"/>
        </pc:sldMkLst>
        <pc:spChg chg="mod">
          <ac:chgData name="Alexander Nozik" userId="188c02ae713a829a" providerId="LiveId" clId="{2274DB24-7432-45AA-9EE0-2CC9BDC7B49E}" dt="2019-03-22T17:01:40.622" v="21" actId="20577"/>
          <ac:spMkLst>
            <pc:docMk/>
            <pc:sldMk cId="3541604241" sldId="291"/>
            <ac:spMk id="4" creationId="{34D1FE36-3B26-47FB-B38D-343F0E5D3773}"/>
          </ac:spMkLst>
        </pc:spChg>
      </pc:sldChg>
      <pc:sldChg chg="del">
        <pc:chgData name="Alexander Nozik" userId="188c02ae713a829a" providerId="LiveId" clId="{2274DB24-7432-45AA-9EE0-2CC9BDC7B49E}" dt="2019-03-22T17:01:44.693" v="28" actId="2696"/>
        <pc:sldMkLst>
          <pc:docMk/>
          <pc:sldMk cId="1557346512" sldId="292"/>
        </pc:sldMkLst>
      </pc:sldChg>
      <pc:sldChg chg="addSp delSp modSp add">
        <pc:chgData name="Alexander Nozik" userId="188c02ae713a829a" providerId="LiveId" clId="{2274DB24-7432-45AA-9EE0-2CC9BDC7B49E}" dt="2019-03-22T18:20:36.157" v="1217"/>
        <pc:sldMkLst>
          <pc:docMk/>
          <pc:sldMk cId="3689501393" sldId="292"/>
        </pc:sldMkLst>
        <pc:spChg chg="del">
          <ac:chgData name="Alexander Nozik" userId="188c02ae713a829a" providerId="LiveId" clId="{2274DB24-7432-45AA-9EE0-2CC9BDC7B49E}" dt="2019-03-22T17:02:58.764" v="35"/>
          <ac:spMkLst>
            <pc:docMk/>
            <pc:sldMk cId="3689501393" sldId="292"/>
            <ac:spMk id="2" creationId="{C97405D7-2B0E-4053-B44A-A436B35AF8F0}"/>
          </ac:spMkLst>
        </pc:spChg>
        <pc:spChg chg="del">
          <ac:chgData name="Alexander Nozik" userId="188c02ae713a829a" providerId="LiveId" clId="{2274DB24-7432-45AA-9EE0-2CC9BDC7B49E}" dt="2019-03-22T17:02:58.764" v="35"/>
          <ac:spMkLst>
            <pc:docMk/>
            <pc:sldMk cId="3689501393" sldId="292"/>
            <ac:spMk id="3" creationId="{4420CB67-67D9-45B7-B820-0C2EFC2087F5}"/>
          </ac:spMkLst>
        </pc:spChg>
        <pc:spChg chg="add mod">
          <ac:chgData name="Alexander Nozik" userId="188c02ae713a829a" providerId="LiveId" clId="{2274DB24-7432-45AA-9EE0-2CC9BDC7B49E}" dt="2019-03-22T17:03:48.079" v="101" actId="20577"/>
          <ac:spMkLst>
            <pc:docMk/>
            <pc:sldMk cId="3689501393" sldId="292"/>
            <ac:spMk id="4" creationId="{725C880D-4E76-440F-9634-C847259410E8}"/>
          </ac:spMkLst>
        </pc:spChg>
        <pc:spChg chg="add del mod">
          <ac:chgData name="Alexander Nozik" userId="188c02ae713a829a" providerId="LiveId" clId="{2274DB24-7432-45AA-9EE0-2CC9BDC7B49E}" dt="2019-03-22T17:03:00.060" v="36"/>
          <ac:spMkLst>
            <pc:docMk/>
            <pc:sldMk cId="3689501393" sldId="292"/>
            <ac:spMk id="5" creationId="{778BD5FB-C074-4A26-A628-C3F374DDEEA7}"/>
          </ac:spMkLst>
        </pc:spChg>
        <pc:spChg chg="add del mod">
          <ac:chgData name="Alexander Nozik" userId="188c02ae713a829a" providerId="LiveId" clId="{2274DB24-7432-45AA-9EE0-2CC9BDC7B49E}" dt="2019-03-22T17:03:15.222" v="37"/>
          <ac:spMkLst>
            <pc:docMk/>
            <pc:sldMk cId="3689501393" sldId="292"/>
            <ac:spMk id="6" creationId="{D50FB615-5204-4998-B5D5-303B61C9A105}"/>
          </ac:spMkLst>
        </pc:spChg>
        <pc:spChg chg="add del mod">
          <ac:chgData name="Alexander Nozik" userId="188c02ae713a829a" providerId="LiveId" clId="{2274DB24-7432-45AA-9EE0-2CC9BDC7B49E}" dt="2019-03-22T18:20:36.157" v="1217"/>
          <ac:spMkLst>
            <pc:docMk/>
            <pc:sldMk cId="3689501393" sldId="292"/>
            <ac:spMk id="7" creationId="{BF1F297F-BE19-4859-8FBA-CA27EC605A1C}"/>
          </ac:spMkLst>
        </pc:spChg>
        <pc:picChg chg="add">
          <ac:chgData name="Alexander Nozik" userId="188c02ae713a829a" providerId="LiveId" clId="{2274DB24-7432-45AA-9EE0-2CC9BDC7B49E}" dt="2019-03-22T17:03:00.060" v="36"/>
          <ac:picMkLst>
            <pc:docMk/>
            <pc:sldMk cId="3689501393" sldId="292"/>
            <ac:picMk id="1026" creationId="{64515831-94B3-473C-AD42-16258515B6C6}"/>
          </ac:picMkLst>
        </pc:picChg>
        <pc:picChg chg="add del">
          <ac:chgData name="Alexander Nozik" userId="188c02ae713a829a" providerId="LiveId" clId="{2274DB24-7432-45AA-9EE0-2CC9BDC7B49E}" dt="2019-03-22T18:20:30.916" v="1216"/>
          <ac:picMkLst>
            <pc:docMk/>
            <pc:sldMk cId="3689501393" sldId="292"/>
            <ac:picMk id="1028" creationId="{30664BEA-AADB-4AF0-8856-37D5FFEAC3C7}"/>
          </ac:picMkLst>
        </pc:picChg>
      </pc:sldChg>
      <pc:sldChg chg="addSp delSp modSp add">
        <pc:chgData name="Alexander Nozik" userId="188c02ae713a829a" providerId="LiveId" clId="{2274DB24-7432-45AA-9EE0-2CC9BDC7B49E}" dt="2019-03-22T18:08:22.393" v="838" actId="20577"/>
        <pc:sldMkLst>
          <pc:docMk/>
          <pc:sldMk cId="2533014987" sldId="293"/>
        </pc:sldMkLst>
        <pc:spChg chg="del">
          <ac:chgData name="Alexander Nozik" userId="188c02ae713a829a" providerId="LiveId" clId="{2274DB24-7432-45AA-9EE0-2CC9BDC7B49E}" dt="2019-03-22T17:05:40.859" v="103"/>
          <ac:spMkLst>
            <pc:docMk/>
            <pc:sldMk cId="2533014987" sldId="293"/>
            <ac:spMk id="2" creationId="{C43426BA-2CFC-4BD6-9767-35FDCCAB5363}"/>
          </ac:spMkLst>
        </pc:spChg>
        <pc:spChg chg="del">
          <ac:chgData name="Alexander Nozik" userId="188c02ae713a829a" providerId="LiveId" clId="{2274DB24-7432-45AA-9EE0-2CC9BDC7B49E}" dt="2019-03-22T17:05:40.859" v="103"/>
          <ac:spMkLst>
            <pc:docMk/>
            <pc:sldMk cId="2533014987" sldId="293"/>
            <ac:spMk id="3" creationId="{109450D5-0FAF-471E-8FCE-566B275EB348}"/>
          </ac:spMkLst>
        </pc:spChg>
        <pc:spChg chg="del">
          <ac:chgData name="Alexander Nozik" userId="188c02ae713a829a" providerId="LiveId" clId="{2274DB24-7432-45AA-9EE0-2CC9BDC7B49E}" dt="2019-03-22T17:05:40.859" v="103"/>
          <ac:spMkLst>
            <pc:docMk/>
            <pc:sldMk cId="2533014987" sldId="293"/>
            <ac:spMk id="4" creationId="{CF39B300-1726-4598-BA29-856542456A4A}"/>
          </ac:spMkLst>
        </pc:spChg>
        <pc:spChg chg="add del mod">
          <ac:chgData name="Alexander Nozik" userId="188c02ae713a829a" providerId="LiveId" clId="{2274DB24-7432-45AA-9EE0-2CC9BDC7B49E}" dt="2019-03-22T17:05:44.435" v="104"/>
          <ac:spMkLst>
            <pc:docMk/>
            <pc:sldMk cId="2533014987" sldId="293"/>
            <ac:spMk id="5" creationId="{70BEA802-B19B-44DA-8671-411534E7A8FA}"/>
          </ac:spMkLst>
        </pc:spChg>
        <pc:spChg chg="add del mod">
          <ac:chgData name="Alexander Nozik" userId="188c02ae713a829a" providerId="LiveId" clId="{2274DB24-7432-45AA-9EE0-2CC9BDC7B49E}" dt="2019-03-22T17:05:44.435" v="104"/>
          <ac:spMkLst>
            <pc:docMk/>
            <pc:sldMk cId="2533014987" sldId="293"/>
            <ac:spMk id="6" creationId="{94C55C21-255A-45D0-88EC-AB67488CA7F1}"/>
          </ac:spMkLst>
        </pc:spChg>
        <pc:spChg chg="add mod">
          <ac:chgData name="Alexander Nozik" userId="188c02ae713a829a" providerId="LiveId" clId="{2274DB24-7432-45AA-9EE0-2CC9BDC7B49E}" dt="2019-03-22T17:07:05.960" v="140" actId="20577"/>
          <ac:spMkLst>
            <pc:docMk/>
            <pc:sldMk cId="2533014987" sldId="293"/>
            <ac:spMk id="7" creationId="{A0761287-2B1D-4007-8004-381FA3A49721}"/>
          </ac:spMkLst>
        </pc:spChg>
        <pc:spChg chg="add mod">
          <ac:chgData name="Alexander Nozik" userId="188c02ae713a829a" providerId="LiveId" clId="{2274DB24-7432-45AA-9EE0-2CC9BDC7B49E}" dt="2019-03-22T18:08:22.393" v="838" actId="20577"/>
          <ac:spMkLst>
            <pc:docMk/>
            <pc:sldMk cId="2533014987" sldId="293"/>
            <ac:spMk id="8" creationId="{69B42BA0-D5AF-4E5C-B3C8-3F0FA8376457}"/>
          </ac:spMkLst>
        </pc:spChg>
      </pc:sldChg>
      <pc:sldChg chg="modSp add">
        <pc:chgData name="Alexander Nozik" userId="188c02ae713a829a" providerId="LiveId" clId="{2274DB24-7432-45AA-9EE0-2CC9BDC7B49E}" dt="2019-03-22T18:19:48.791" v="1215" actId="113"/>
        <pc:sldMkLst>
          <pc:docMk/>
          <pc:sldMk cId="2098606063" sldId="294"/>
        </pc:sldMkLst>
        <pc:spChg chg="mod">
          <ac:chgData name="Alexander Nozik" userId="188c02ae713a829a" providerId="LiveId" clId="{2274DB24-7432-45AA-9EE0-2CC9BDC7B49E}" dt="2019-03-22T18:19:48.791" v="1215" actId="113"/>
          <ac:spMkLst>
            <pc:docMk/>
            <pc:sldMk cId="2098606063" sldId="294"/>
            <ac:spMk id="2" creationId="{C07CD0F7-6E73-4146-95FF-D64F6B6613CD}"/>
          </ac:spMkLst>
        </pc:spChg>
        <pc:spChg chg="mod">
          <ac:chgData name="Alexander Nozik" userId="188c02ae713a829a" providerId="LiveId" clId="{2274DB24-7432-45AA-9EE0-2CC9BDC7B49E}" dt="2019-03-22T18:08:32.390" v="842" actId="20577"/>
          <ac:spMkLst>
            <pc:docMk/>
            <pc:sldMk cId="2098606063" sldId="294"/>
            <ac:spMk id="3" creationId="{A003B2A1-6D8B-437B-B901-C2146D0754AE}"/>
          </ac:spMkLst>
        </pc:spChg>
      </pc:sldChg>
      <pc:sldChg chg="addSp delSp add">
        <pc:chgData name="Alexander Nozik" userId="188c02ae713a829a" providerId="LiveId" clId="{2274DB24-7432-45AA-9EE0-2CC9BDC7B49E}" dt="2019-03-22T18:20:39.790" v="1219"/>
        <pc:sldMkLst>
          <pc:docMk/>
          <pc:sldMk cId="1834177134" sldId="295"/>
        </pc:sldMkLst>
        <pc:spChg chg="del">
          <ac:chgData name="Alexander Nozik" userId="188c02ae713a829a" providerId="LiveId" clId="{2274DB24-7432-45AA-9EE0-2CC9BDC7B49E}" dt="2019-03-22T18:20:39.790" v="1219"/>
          <ac:spMkLst>
            <pc:docMk/>
            <pc:sldMk cId="1834177134" sldId="295"/>
            <ac:spMk id="2" creationId="{476C878B-A44F-465C-BF61-16CA65222412}"/>
          </ac:spMkLst>
        </pc:spChg>
        <pc:picChg chg="add">
          <ac:chgData name="Alexander Nozik" userId="188c02ae713a829a" providerId="LiveId" clId="{2274DB24-7432-45AA-9EE0-2CC9BDC7B49E}" dt="2019-03-22T18:20:39.790" v="1219"/>
          <ac:picMkLst>
            <pc:docMk/>
            <pc:sldMk cId="1834177134" sldId="295"/>
            <ac:picMk id="4" creationId="{9597F583-4ACA-476C-9C8D-9BA5BF7D89C2}"/>
          </ac:picMkLst>
        </pc:picChg>
      </pc:sldChg>
      <pc:sldChg chg="modSp add">
        <pc:chgData name="Alexander Nozik" userId="188c02ae713a829a" providerId="LiveId" clId="{2274DB24-7432-45AA-9EE0-2CC9BDC7B49E}" dt="2019-03-22T18:43:18.279" v="2962" actId="20577"/>
        <pc:sldMkLst>
          <pc:docMk/>
          <pc:sldMk cId="3292553907" sldId="296"/>
        </pc:sldMkLst>
        <pc:spChg chg="mod">
          <ac:chgData name="Alexander Nozik" userId="188c02ae713a829a" providerId="LiveId" clId="{2274DB24-7432-45AA-9EE0-2CC9BDC7B49E}" dt="2019-03-22T18:43:18.279" v="2962" actId="20577"/>
          <ac:spMkLst>
            <pc:docMk/>
            <pc:sldMk cId="3292553907" sldId="296"/>
            <ac:spMk id="2" creationId="{4E7B83E2-60A4-402D-BE68-7F0A73F0BEB1}"/>
          </ac:spMkLst>
        </pc:spChg>
        <pc:spChg chg="mod">
          <ac:chgData name="Alexander Nozik" userId="188c02ae713a829a" providerId="LiveId" clId="{2274DB24-7432-45AA-9EE0-2CC9BDC7B49E}" dt="2019-03-22T18:20:55.083" v="1222" actId="20577"/>
          <ac:spMkLst>
            <pc:docMk/>
            <pc:sldMk cId="3292553907" sldId="296"/>
            <ac:spMk id="3" creationId="{9D96B87A-9090-447E-BA5D-EB18E5759133}"/>
          </ac:spMkLst>
        </pc:spChg>
      </pc:sldChg>
      <pc:sldChg chg="modSp add">
        <pc:chgData name="Alexander Nozik" userId="188c02ae713a829a" providerId="LiveId" clId="{2274DB24-7432-45AA-9EE0-2CC9BDC7B49E}" dt="2019-03-22T18:31:11.237" v="2158" actId="20577"/>
        <pc:sldMkLst>
          <pc:docMk/>
          <pc:sldMk cId="2938689804" sldId="297"/>
        </pc:sldMkLst>
        <pc:spChg chg="mod">
          <ac:chgData name="Alexander Nozik" userId="188c02ae713a829a" providerId="LiveId" clId="{2274DB24-7432-45AA-9EE0-2CC9BDC7B49E}" dt="2019-03-22T18:31:11.237" v="2158" actId="20577"/>
          <ac:spMkLst>
            <pc:docMk/>
            <pc:sldMk cId="2938689804" sldId="297"/>
            <ac:spMk id="2" creationId="{D805CE79-A4B1-49EF-962C-FA75271EE575}"/>
          </ac:spMkLst>
        </pc:spChg>
        <pc:spChg chg="mod">
          <ac:chgData name="Alexander Nozik" userId="188c02ae713a829a" providerId="LiveId" clId="{2274DB24-7432-45AA-9EE0-2CC9BDC7B49E}" dt="2019-03-22T18:25:27.957" v="1752" actId="20577"/>
          <ac:spMkLst>
            <pc:docMk/>
            <pc:sldMk cId="2938689804" sldId="297"/>
            <ac:spMk id="3" creationId="{1640E16C-FE6B-49AE-A620-764BFE02A81D}"/>
          </ac:spMkLst>
        </pc:spChg>
      </pc:sldChg>
      <pc:sldChg chg="modSp add">
        <pc:chgData name="Alexander Nozik" userId="188c02ae713a829a" providerId="LiveId" clId="{2274DB24-7432-45AA-9EE0-2CC9BDC7B49E}" dt="2019-03-22T18:40:00.102" v="2609" actId="20577"/>
        <pc:sldMkLst>
          <pc:docMk/>
          <pc:sldMk cId="2735509554" sldId="298"/>
        </pc:sldMkLst>
        <pc:spChg chg="mod">
          <ac:chgData name="Alexander Nozik" userId="188c02ae713a829a" providerId="LiveId" clId="{2274DB24-7432-45AA-9EE0-2CC9BDC7B49E}" dt="2019-03-22T18:40:00.102" v="2609" actId="20577"/>
          <ac:spMkLst>
            <pc:docMk/>
            <pc:sldMk cId="2735509554" sldId="298"/>
            <ac:spMk id="2" creationId="{94F442C4-E9BB-4C19-BB57-210C3ACC7DD2}"/>
          </ac:spMkLst>
        </pc:spChg>
        <pc:spChg chg="mod">
          <ac:chgData name="Alexander Nozik" userId="188c02ae713a829a" providerId="LiveId" clId="{2274DB24-7432-45AA-9EE0-2CC9BDC7B49E}" dt="2019-03-22T18:31:34.230" v="2185" actId="20577"/>
          <ac:spMkLst>
            <pc:docMk/>
            <pc:sldMk cId="2735509554" sldId="298"/>
            <ac:spMk id="3" creationId="{9D63E45C-5977-465E-B939-E56D968FE205}"/>
          </ac:spMkLst>
        </pc:spChg>
      </pc:sldChg>
      <pc:sldChg chg="modSp add">
        <pc:chgData name="Alexander Nozik" userId="188c02ae713a829a" providerId="LiveId" clId="{2274DB24-7432-45AA-9EE0-2CC9BDC7B49E}" dt="2019-03-22T18:47:47.448" v="3456" actId="20577"/>
        <pc:sldMkLst>
          <pc:docMk/>
          <pc:sldMk cId="3248122900" sldId="299"/>
        </pc:sldMkLst>
        <pc:spChg chg="mod">
          <ac:chgData name="Alexander Nozik" userId="188c02ae713a829a" providerId="LiveId" clId="{2274DB24-7432-45AA-9EE0-2CC9BDC7B49E}" dt="2019-03-22T18:47:47.448" v="3456" actId="20577"/>
          <ac:spMkLst>
            <pc:docMk/>
            <pc:sldMk cId="3248122900" sldId="299"/>
            <ac:spMk id="2" creationId="{6EFF791C-927D-49D2-97AD-D82FD4F9C790}"/>
          </ac:spMkLst>
        </pc:spChg>
        <pc:spChg chg="mod">
          <ac:chgData name="Alexander Nozik" userId="188c02ae713a829a" providerId="LiveId" clId="{2274DB24-7432-45AA-9EE0-2CC9BDC7B49E}" dt="2019-03-22T18:40:16.446" v="2624" actId="20577"/>
          <ac:spMkLst>
            <pc:docMk/>
            <pc:sldMk cId="3248122900" sldId="299"/>
            <ac:spMk id="3" creationId="{616A29E3-EB1C-4494-90E8-80EAA25F4699}"/>
          </ac:spMkLst>
        </pc:spChg>
      </pc:sldChg>
      <pc:sldChg chg="modSp add">
        <pc:chgData name="Alexander Nozik" userId="188c02ae713a829a" providerId="LiveId" clId="{2274DB24-7432-45AA-9EE0-2CC9BDC7B49E}" dt="2019-03-22T18:48:17.525" v="3457" actId="15"/>
        <pc:sldMkLst>
          <pc:docMk/>
          <pc:sldMk cId="1843564993" sldId="300"/>
        </pc:sldMkLst>
        <pc:spChg chg="mod">
          <ac:chgData name="Alexander Nozik" userId="188c02ae713a829a" providerId="LiveId" clId="{2274DB24-7432-45AA-9EE0-2CC9BDC7B49E}" dt="2019-03-22T18:48:17.525" v="3457" actId="15"/>
          <ac:spMkLst>
            <pc:docMk/>
            <pc:sldMk cId="1843564993" sldId="300"/>
            <ac:spMk id="2" creationId="{487B31AB-1F8E-479C-AF9B-91C731969E94}"/>
          </ac:spMkLst>
        </pc:spChg>
        <pc:spChg chg="mod">
          <ac:chgData name="Alexander Nozik" userId="188c02ae713a829a" providerId="LiveId" clId="{2274DB24-7432-45AA-9EE0-2CC9BDC7B49E}" dt="2019-03-22T18:45:48.679" v="3160" actId="20577"/>
          <ac:spMkLst>
            <pc:docMk/>
            <pc:sldMk cId="1843564993" sldId="300"/>
            <ac:spMk id="3" creationId="{B65723FD-CFE8-4008-BAFD-D1B8A04E22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A8E-5733-46E9-A2F2-C5170DF5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01527-C23F-4D25-90C0-E70D7954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1F80-9AF6-44C9-9413-0189E65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643-C2C9-4095-8B4D-2345A8F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94C-7BC1-4C23-AEB6-6D0FC2D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63F0-D21F-483B-ADAC-D41C25D5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20F1-3944-47F4-ADA7-E1C4E6A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AD84-AF5D-4460-8F20-C3DCC936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8E4F-7D67-4681-9E64-45A0535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0BFD-B2F4-4450-9178-6A1C4BA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41-A90C-4A78-8BED-15ECADE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9323-9FB4-410D-9DBA-A3EBD2F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1C9C-90A3-489A-BB75-E4DF96D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AE7-5306-4950-AF71-1C6E9F2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E1B-F5A7-4B40-B6AA-1DFDE7F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5E2-B1D5-4F5F-A0D4-8AB49B3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E62D-3952-41D4-A662-02F7BE2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9FD-BCF1-40E0-9BC7-286A3C6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966E-A57B-4A0E-B301-EEC030D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24B-1A3F-48B4-BC20-D6341F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F2B3335-3645-441A-8FEF-E8B382C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7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DA9-CFF4-49A0-857F-C47C658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6DF-7B2B-42BD-8706-81AB93EE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18D9-C259-4F66-A54F-038E182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90B-A01A-4F9E-A887-6BABEFF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E69-C364-4C0F-8DCE-B2F7863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05-B2DA-49B5-8CD2-3E83436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02D-9B5F-4B3F-A56E-A68D238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02EB-555A-47C2-97CF-4DD5425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CA52-F9D2-40F1-AFD2-384707A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CF8F-96CB-4B40-8023-0E4F388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3F75B59-EC6A-4D0F-A0DC-CFBDD30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2E4-C7A8-4064-BD28-AB721674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B4AF-1FD8-4718-A0A2-D68ADA18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1525-7DB6-4290-8B6C-DCF486FA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77CA-C551-47AE-88F5-106FAB7C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23A9-846A-4A2C-86A4-F2D4B7C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CBC9-0E56-4F0B-A277-488BED2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191A3-E3DA-485A-B202-8411B4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1D9ABA4-2CDC-4758-9136-E0F019E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25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F80-0F9B-4651-B74D-96989CC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DAEF-FA6F-46B3-886D-E572C44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0CD7-09F0-4C0A-AA0F-1BA24B57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5EA-36EF-4BA6-B6A1-B11A052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23BC-C184-4A17-95F6-1F6146D9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C65-0238-4A33-A4B9-B058AB6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6917-4B66-4620-92B4-F4C252A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3AB-A970-4C56-9435-2CCCED4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A19D-22D3-4C76-ADE9-21D4A16F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C62F-6938-4208-B1CC-6164A4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B66-8AB5-4B69-AC83-6E17E37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5A-2445-4D5A-B3AD-651A070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AFE-037D-45DF-B974-4055007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6A4C-A7CF-4C67-92E5-FC9FE134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4E5F-69B4-4C6B-A249-4B5562DA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03E-AE32-4042-8CA5-B98F66F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C73-F05B-48B1-B034-B2D779B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2E69-B540-4E43-B503-6D9AD4C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4CE1E-BFF4-4304-867C-80038E3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41CC-CD33-4E37-91B1-D4B91DC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B809-3DDA-474E-B1B0-E456DB45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9274C3-A000-47EA-85BC-87AE3F55186A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5B04-452F-4C16-AFCC-69CF7A24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184E-F2E2-4F43-A654-B2A59A03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76D33F-53B9-4403-A269-99A479E21E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572123"/>
            <a:ext cx="118110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F1C53-EE4B-4B90-9490-4CEB63D8FCF2}"/>
              </a:ext>
            </a:extLst>
          </p:cNvPr>
          <p:cNvCxnSpPr/>
          <p:nvPr/>
        </p:nvCxnSpPr>
        <p:spPr>
          <a:xfrm>
            <a:off x="2019300" y="1252153"/>
            <a:ext cx="93345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FCF11-94F8-4324-B884-5EF7C8E7348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1D730-A8E4-4C7E-8801-83543F1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FADA-5551-4844-BB34-47E02F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2255-ADE8-4F26-B2F1-D01AA9E9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7F12650-693F-40E0-A65D-06CE712BC905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C81-655A-4612-9EA5-E566ADB8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41-B0EC-40B4-BA5B-0BFA1E77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583B6-DB41-4344-B7DC-ED4C9675CF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88235-F8C0-47F6-81E1-E5FD7232FE3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1FE36-3B26-47FB-B38D-343F0E5D3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Kotlin: </a:t>
            </a:r>
            <a:r>
              <a:rPr lang="ru-RU" dirty="0"/>
              <a:t>типы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4AC68E9-4BD0-48BC-A649-215B374BB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B31AB-1F8E-479C-AF9B-91C7319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способ использовать тип-параметр:</a:t>
            </a:r>
          </a:p>
          <a:p>
            <a:pPr marL="457200" lvl="1" indent="0">
              <a:buNone/>
            </a:pPr>
            <a:r>
              <a:rPr lang="en-US" dirty="0"/>
              <a:t>Inline fun &lt;reified T: Any&gt; </a:t>
            </a:r>
            <a:r>
              <a:rPr lang="en-US" dirty="0" err="1"/>
              <a:t>doSomethingWithT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type = T::class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723FD-CFE8-4008-BAFD-D1B8A04E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Reified generics</a:t>
            </a:r>
          </a:p>
        </p:txBody>
      </p:sp>
    </p:spTree>
    <p:extLst>
      <p:ext uri="{BB962C8B-B14F-4D97-AF65-F5344CB8AC3E}">
        <p14:creationId xmlns:p14="http://schemas.microsoft.com/office/powerpoint/2010/main" val="18435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DEGrJDMXUAEOw6A.jpg">
            <a:extLst>
              <a:ext uri="{FF2B5EF4-FFF2-40B4-BE49-F238E27FC236}">
                <a16:creationId xmlns:a16="http://schemas.microsoft.com/office/drawing/2014/main" id="{64515831-94B3-473C-AD42-16258515B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5C880D-4E76-440F-9634-C8472594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Верх, низ и все, что между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0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42BA0-D5AF-4E5C-B3C8-3F0FA837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ru-RU" dirty="0"/>
              <a:t>– верхушка системы типов. Все (</a:t>
            </a:r>
            <a:r>
              <a:rPr lang="ru-RU" dirty="0" err="1"/>
              <a:t>ненулябельные</a:t>
            </a:r>
            <a:r>
              <a:rPr lang="ru-RU" dirty="0"/>
              <a:t>) типы наследуют его. Он обладает тремя методами: </a:t>
            </a:r>
            <a:r>
              <a:rPr lang="en-US" b="1" dirty="0"/>
              <a:t>equals</a:t>
            </a:r>
            <a:r>
              <a:rPr lang="en-US" dirty="0"/>
              <a:t>, </a:t>
            </a:r>
            <a:r>
              <a:rPr lang="en-US" b="1" dirty="0" err="1"/>
              <a:t>hashCode</a:t>
            </a:r>
            <a:r>
              <a:rPr lang="ru-RU" dirty="0"/>
              <a:t> и </a:t>
            </a:r>
            <a:r>
              <a:rPr lang="en-US" b="1" dirty="0" err="1"/>
              <a:t>toString</a:t>
            </a:r>
            <a:r>
              <a:rPr lang="ru-RU" dirty="0"/>
              <a:t> (и огромным количеством расширений).</a:t>
            </a:r>
          </a:p>
          <a:p>
            <a:r>
              <a:rPr lang="ru-RU" dirty="0"/>
              <a:t>Тип </a:t>
            </a:r>
            <a:r>
              <a:rPr lang="en-US" b="1" dirty="0"/>
              <a:t>Nothing</a:t>
            </a:r>
            <a:r>
              <a:rPr lang="en-US" dirty="0"/>
              <a:t> – </a:t>
            </a:r>
            <a:r>
              <a:rPr lang="ru-RU" dirty="0"/>
              <a:t>нижний элемент, он является наследником всех типов, но при этом никакая переменная не может обладать этим типом.</a:t>
            </a:r>
          </a:p>
          <a:p>
            <a:r>
              <a:rPr lang="ru-RU" dirty="0"/>
              <a:t>Тип </a:t>
            </a:r>
            <a:r>
              <a:rPr lang="en-US" b="1" dirty="0"/>
              <a:t>Unit</a:t>
            </a:r>
            <a:r>
              <a:rPr lang="ru-RU" dirty="0"/>
              <a:t> – не является особым. Это просто пустой </a:t>
            </a:r>
            <a:r>
              <a:rPr lang="ru-RU" dirty="0" err="1"/>
              <a:t>синглетон</a:t>
            </a:r>
            <a:r>
              <a:rPr lang="ru-RU" dirty="0"/>
              <a:t>, который используется, когда значение, возвращаемое функцией игнорируется.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761287-2B1D-4007-8004-381FA3A4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CD0F7-6E73-4146-95FF-D64F6B66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Kotlin (</a:t>
            </a:r>
            <a:r>
              <a:rPr lang="ru-RU" dirty="0"/>
              <a:t>в отличие от </a:t>
            </a:r>
            <a:r>
              <a:rPr lang="en-US" dirty="0"/>
              <a:t>Java)</a:t>
            </a:r>
            <a:r>
              <a:rPr lang="ru-RU" dirty="0"/>
              <a:t> не включают пустое значение. Объект типа </a:t>
            </a:r>
            <a:r>
              <a:rPr lang="en-US" b="1" dirty="0"/>
              <a:t>Double</a:t>
            </a:r>
            <a:r>
              <a:rPr lang="ru-RU" dirty="0"/>
              <a:t> не может принимать значение </a:t>
            </a:r>
            <a:r>
              <a:rPr lang="en-US" dirty="0"/>
              <a:t>null.</a:t>
            </a:r>
          </a:p>
          <a:p>
            <a:r>
              <a:rPr lang="ru-RU" dirty="0"/>
              <a:t>Параллельно с «</a:t>
            </a:r>
            <a:r>
              <a:rPr lang="ru-RU" dirty="0" err="1"/>
              <a:t>ненулябельными</a:t>
            </a:r>
            <a:r>
              <a:rPr lang="ru-RU" dirty="0"/>
              <a:t>» типами поддерживаются «</a:t>
            </a:r>
            <a:r>
              <a:rPr lang="ru-RU" dirty="0" err="1"/>
              <a:t>нулябельные</a:t>
            </a:r>
            <a:r>
              <a:rPr lang="ru-RU" dirty="0"/>
              <a:t>» типы. Тип </a:t>
            </a:r>
            <a:r>
              <a:rPr lang="en-US" b="1" dirty="0"/>
              <a:t>Double?</a:t>
            </a:r>
            <a:r>
              <a:rPr lang="ru-RU" dirty="0"/>
              <a:t> может принимать </a:t>
            </a:r>
            <a:r>
              <a:rPr lang="ru-RU" dirty="0" err="1"/>
              <a:t>значен</a:t>
            </a:r>
            <a:r>
              <a:rPr lang="en-US" dirty="0"/>
              <a:t>b</a:t>
            </a:r>
            <a:r>
              <a:rPr lang="ru-RU" dirty="0"/>
              <a:t>е </a:t>
            </a:r>
            <a:r>
              <a:rPr lang="en-US" dirty="0"/>
              <a:t>null.</a:t>
            </a:r>
          </a:p>
          <a:p>
            <a:r>
              <a:rPr lang="ru-RU" dirty="0"/>
              <a:t>Тип </a:t>
            </a:r>
            <a:r>
              <a:rPr lang="en-US" b="1" dirty="0"/>
              <a:t>Double?</a:t>
            </a:r>
            <a:r>
              <a:rPr lang="ru-RU" dirty="0"/>
              <a:t> является подтипом </a:t>
            </a:r>
            <a:r>
              <a:rPr lang="en-US" b="1" dirty="0"/>
              <a:t>Double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B2A1-6D8B-437B-B901-C2146D07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A0ACEB-8F4D-4841-948A-8DE173FD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pbs.twimg.com/media/DEGrJDNXoAAeVfT.jpg">
            <a:extLst>
              <a:ext uri="{FF2B5EF4-FFF2-40B4-BE49-F238E27FC236}">
                <a16:creationId xmlns:a16="http://schemas.microsoft.com/office/drawing/2014/main" id="{9597F583-4ACA-476C-9C8D-9BA5BF7D8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B83E2-60A4-402D-BE68-7F0A73F0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работы с «</a:t>
            </a:r>
            <a:r>
              <a:rPr lang="ru-RU" dirty="0" err="1"/>
              <a:t>нулябельными</a:t>
            </a:r>
            <a:r>
              <a:rPr lang="ru-RU" dirty="0"/>
              <a:t>» типами есть два оператора:</a:t>
            </a:r>
          </a:p>
          <a:p>
            <a:pPr lvl="1"/>
            <a:r>
              <a:rPr lang="en-US" dirty="0"/>
              <a:t>?. – </a:t>
            </a:r>
            <a:r>
              <a:rPr lang="ru-RU" dirty="0"/>
              <a:t>безопасное обращение. Если величина слева от оператора – </a:t>
            </a:r>
            <a:r>
              <a:rPr lang="en-US" dirty="0"/>
              <a:t>null</a:t>
            </a:r>
            <a:r>
              <a:rPr lang="ru-RU" dirty="0"/>
              <a:t>, то результат автоматически </a:t>
            </a:r>
            <a:r>
              <a:rPr lang="en-US" dirty="0"/>
              <a:t>null</a:t>
            </a:r>
            <a:r>
              <a:rPr lang="ru-RU" dirty="0"/>
              <a:t>, правая часть не вычисляется.</a:t>
            </a:r>
          </a:p>
          <a:p>
            <a:pPr lvl="1"/>
            <a:r>
              <a:rPr lang="en-US" dirty="0"/>
              <a:t>?: (</a:t>
            </a:r>
            <a:r>
              <a:rPr lang="ru-RU" dirty="0" err="1"/>
              <a:t>элвис</a:t>
            </a:r>
            <a:r>
              <a:rPr lang="en-US" dirty="0"/>
              <a:t>)</a:t>
            </a:r>
            <a:r>
              <a:rPr lang="ru-RU" dirty="0"/>
              <a:t> – оператор значения </a:t>
            </a:r>
            <a:r>
              <a:rPr lang="ru-RU" dirty="0" err="1"/>
              <a:t>по-умолчанию</a:t>
            </a:r>
            <a:r>
              <a:rPr lang="ru-RU" dirty="0"/>
              <a:t>. Если слева</a:t>
            </a:r>
            <a:r>
              <a:rPr lang="en-US" dirty="0"/>
              <a:t> null</a:t>
            </a:r>
            <a:r>
              <a:rPr lang="ru-RU" dirty="0"/>
              <a:t>, то результатом будет то, что справа. Если слева не </a:t>
            </a:r>
            <a:r>
              <a:rPr lang="en-US" dirty="0"/>
              <a:t>null</a:t>
            </a:r>
            <a:r>
              <a:rPr lang="ru-RU" dirty="0"/>
              <a:t>, то правая часть не вычисляется.</a:t>
            </a:r>
          </a:p>
          <a:p>
            <a:pPr lvl="1"/>
            <a:r>
              <a:rPr lang="ru-RU" dirty="0"/>
              <a:t>!! – привести </a:t>
            </a:r>
            <a:r>
              <a:rPr lang="ru-RU" dirty="0" err="1"/>
              <a:t>ненулябельный</a:t>
            </a:r>
            <a:r>
              <a:rPr lang="ru-RU" dirty="0"/>
              <a:t> типа к </a:t>
            </a:r>
            <a:r>
              <a:rPr lang="ru-RU" dirty="0" err="1"/>
              <a:t>нулябельному</a:t>
            </a:r>
            <a:r>
              <a:rPr lang="ru-RU" dirty="0"/>
              <a:t> и кинуть ошибку если </a:t>
            </a:r>
            <a:r>
              <a:rPr lang="en-US" dirty="0"/>
              <a:t>null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 algn="ctr">
              <a:buNone/>
            </a:pPr>
            <a:r>
              <a:rPr lang="en-US" dirty="0" err="1"/>
              <a:t>a?.b</a:t>
            </a:r>
            <a:r>
              <a:rPr lang="en-US" dirty="0"/>
              <a:t>()?.c()?.</a:t>
            </a:r>
            <a:r>
              <a:rPr lang="en-US" dirty="0" err="1"/>
              <a:t>toString</a:t>
            </a:r>
            <a:r>
              <a:rPr lang="en-US" dirty="0"/>
              <a:t>() ?: “”</a:t>
            </a:r>
            <a:endParaRPr lang="ru-RU" dirty="0"/>
          </a:p>
          <a:p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96B87A-9090-447E-BA5D-EB18E57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329255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5CE79-A4B1-49EF-962C-FA75271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Обобщенные типы позволяют одному типу иметь в качестве параметра другой тип. Например </a:t>
            </a:r>
            <a:r>
              <a:rPr lang="en-US" b="1" dirty="0"/>
              <a:t>List&lt;Double&gt;</a:t>
            </a:r>
            <a:r>
              <a:rPr lang="en-US" dirty="0"/>
              <a:t>.</a:t>
            </a:r>
          </a:p>
          <a:p>
            <a:r>
              <a:rPr lang="ru-RU" dirty="0"/>
              <a:t>Обобщенные типы используются для создания обобщенных методов и классов:</a:t>
            </a:r>
          </a:p>
          <a:p>
            <a:pPr marL="457200" lvl="1" indent="0">
              <a:buNone/>
            </a:pPr>
            <a:r>
              <a:rPr lang="en-US" dirty="0"/>
              <a:t>fun &lt;T&gt; add(value : T)</a:t>
            </a:r>
          </a:p>
          <a:p>
            <a:r>
              <a:rPr lang="ru-RU" dirty="0"/>
              <a:t>Типы-параметры могут иметь ограничения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MyNumberList</a:t>
            </a:r>
            <a:r>
              <a:rPr lang="en-US" dirty="0"/>
              <a:t>&lt;T: Number&gt; : List&lt;T&gt;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MyConsumer</a:t>
            </a:r>
            <a:r>
              <a:rPr lang="en-US" dirty="0"/>
              <a:t>&lt;in T: Any&gt;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MyProducer</a:t>
            </a:r>
            <a:r>
              <a:rPr lang="en-US" dirty="0"/>
              <a:t>&lt;out T: Any&gt;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0E16C-FE6B-49AE-A620-764BFE02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293868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442C4-E9BB-4C19-BB57-210C3ACC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List&lt;Double&gt; </a:t>
            </a:r>
            <a:r>
              <a:rPr lang="ru-RU" dirty="0"/>
              <a:t>не является наследником </a:t>
            </a:r>
            <a:r>
              <a:rPr lang="en-US" dirty="0"/>
              <a:t>List&lt;Number&gt;!</a:t>
            </a:r>
          </a:p>
          <a:p>
            <a:r>
              <a:rPr lang="ru-RU" dirty="0"/>
              <a:t>В случае с </a:t>
            </a:r>
            <a:r>
              <a:rPr lang="en-US" dirty="0"/>
              <a:t>JVM</a:t>
            </a:r>
            <a:r>
              <a:rPr lang="ru-RU" dirty="0"/>
              <a:t> (и как следствие везде в </a:t>
            </a:r>
            <a:r>
              <a:rPr lang="en-US" dirty="0"/>
              <a:t>Kotlin</a:t>
            </a:r>
            <a:r>
              <a:rPr lang="ru-RU" dirty="0"/>
              <a:t>), типы параметры стираются во времени выполнения. Таким образом в большинстве случаев нельзя проверить какой тип используется в качестве параметра</a:t>
            </a:r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457200" lvl="1" indent="0">
              <a:buNone/>
            </a:pPr>
            <a:r>
              <a:rPr lang="en-US" dirty="0"/>
              <a:t>a: List&lt;Number&gt; = List(2){1.0}</a:t>
            </a:r>
          </a:p>
          <a:p>
            <a:pPr marL="457200" lvl="1" indent="0">
              <a:buNone/>
            </a:pPr>
            <a:r>
              <a:rPr lang="en-US" dirty="0"/>
              <a:t>a as List&lt;*&gt; - </a:t>
            </a:r>
            <a:r>
              <a:rPr lang="ru-RU" dirty="0"/>
              <a:t>работает</a:t>
            </a:r>
          </a:p>
          <a:p>
            <a:pPr marL="457200" lvl="1" indent="0">
              <a:buNone/>
            </a:pPr>
            <a:r>
              <a:rPr lang="en-US" dirty="0"/>
              <a:t>a as List&lt;Double&gt; - unchecked cast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3E45C-5977-465E-B939-E56D968F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замечания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FF791C-927D-49D2-97AD-D82FD4F9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Операторы работы с типами (слева объект, справа тип):</a:t>
            </a:r>
          </a:p>
          <a:p>
            <a:pPr lvl="1"/>
            <a:r>
              <a:rPr lang="en-US" dirty="0"/>
              <a:t>is – </a:t>
            </a:r>
            <a:r>
              <a:rPr lang="ru-RU" dirty="0"/>
              <a:t>проверка типа (возвращает </a:t>
            </a:r>
            <a:r>
              <a:rPr lang="en-US" dirty="0"/>
              <a:t>true</a:t>
            </a:r>
            <a:r>
              <a:rPr lang="ru-RU" dirty="0"/>
              <a:t> если тип объекта является подтипом аргумента)</a:t>
            </a:r>
          </a:p>
          <a:p>
            <a:pPr lvl="1"/>
            <a:r>
              <a:rPr lang="en-US" dirty="0"/>
              <a:t>as – </a:t>
            </a:r>
            <a:r>
              <a:rPr lang="ru-RU" dirty="0"/>
              <a:t>ручное приведение типов (кидает ошибку если типы не приводятся)</a:t>
            </a:r>
          </a:p>
          <a:p>
            <a:pPr lvl="1"/>
            <a:r>
              <a:rPr lang="en-US" dirty="0"/>
              <a:t>as?</a:t>
            </a:r>
            <a:r>
              <a:rPr lang="ru-RU" dirty="0"/>
              <a:t> – безопасное ручное приведение типов (возвращает </a:t>
            </a:r>
            <a:r>
              <a:rPr lang="en-US" dirty="0"/>
              <a:t>null </a:t>
            </a:r>
            <a:r>
              <a:rPr lang="ru-RU" dirty="0"/>
              <a:t>если типы не приводятся)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::class – </a:t>
            </a:r>
            <a:r>
              <a:rPr lang="ru-RU" dirty="0"/>
              <a:t>получение типа объекта (</a:t>
            </a:r>
            <a:r>
              <a:rPr lang="en-US" dirty="0" err="1"/>
              <a:t>val</a:t>
            </a:r>
            <a:r>
              <a:rPr lang="en-US" dirty="0"/>
              <a:t> type = a::class</a:t>
            </a:r>
            <a:r>
              <a:rPr lang="ru-RU" dirty="0"/>
              <a:t>)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6A29E3-EB1C-4494-90E8-80EAA25F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is </a:t>
            </a:r>
          </a:p>
        </p:txBody>
      </p:sp>
    </p:spTree>
    <p:extLst>
      <p:ext uri="{BB962C8B-B14F-4D97-AF65-F5344CB8AC3E}">
        <p14:creationId xmlns:p14="http://schemas.microsoft.com/office/powerpoint/2010/main" val="3248122900"/>
      </p:ext>
    </p:extLst>
  </p:cSld>
  <p:clrMapOvr>
    <a:masterClrMapping/>
  </p:clrMapOvr>
</p:sld>
</file>

<file path=ppt/theme/theme1.xml><?xml version="1.0" encoding="utf-8"?>
<a:theme xmlns:a="http://schemas.openxmlformats.org/drawingml/2006/main" name="np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02BC6189-77CB-459D-BAC2-2325BF454B2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26A1FFCC-CDE3-4583-A133-EDAD43E21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npm</Template>
  <TotalTime>144</TotalTime>
  <Words>470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npm</vt:lpstr>
      <vt:lpstr>Custom Design</vt:lpstr>
      <vt:lpstr>Kotlin: типы</vt:lpstr>
      <vt:lpstr>Верх, низ и все, что между</vt:lpstr>
      <vt:lpstr>Замечания</vt:lpstr>
      <vt:lpstr>?</vt:lpstr>
      <vt:lpstr>PowerPoint Presentation</vt:lpstr>
      <vt:lpstr>?.</vt:lpstr>
      <vt:lpstr>&lt;&gt;</vt:lpstr>
      <vt:lpstr>Важные замечания</vt:lpstr>
      <vt:lpstr>as is </vt:lpstr>
      <vt:lpstr>Reified 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Nozik</dc:creator>
  <cp:lastModifiedBy>Alexander Nozik</cp:lastModifiedBy>
  <cp:revision>1</cp:revision>
  <dcterms:created xsi:type="dcterms:W3CDTF">2019-03-02T17:37:59Z</dcterms:created>
  <dcterms:modified xsi:type="dcterms:W3CDTF">2019-03-22T18:48:26Z</dcterms:modified>
</cp:coreProperties>
</file>