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8" r:id="rId4"/>
    <p:sldId id="266" r:id="rId5"/>
    <p:sldId id="259" r:id="rId6"/>
    <p:sldId id="260" r:id="rId7"/>
    <p:sldId id="267" r:id="rId8"/>
    <p:sldId id="268" r:id="rId9"/>
    <p:sldId id="270" r:id="rId10"/>
    <p:sldId id="263" r:id="rId11"/>
    <p:sldId id="261" r:id="rId12"/>
    <p:sldId id="262" r:id="rId13"/>
    <p:sldId id="264" r:id="rId14"/>
    <p:sldId id="273" r:id="rId15"/>
    <p:sldId id="274" r:id="rId16"/>
    <p:sldId id="272" r:id="rId17"/>
    <p:sldId id="275" r:id="rId18"/>
    <p:sldId id="265"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F5D9C-715D-642B-E99B-A35286EEE4DF}" v="19" dt="2024-10-13T03:00:05.191"/>
    <p1510:client id="{3979AC89-05FC-F5B5-E3BB-0139C14D81EE}" v="28" dt="2024-10-13T18:12:13"/>
    <p1510:client id="{3A449383-AD2A-6CFA-2CA5-1DB9F0F816BB}" v="244" dt="2024-10-12T22:48:13.507"/>
    <p1510:client id="{67FAD07F-EF28-0D5B-546F-5E4484D858A8}" v="316" dt="2024-10-13T17:35:02.955"/>
    <p1510:client id="{7F7B5BD1-C351-0665-F98B-B12F8A3AC1B6}" v="10" dt="2024-10-12T17:49:39.247"/>
    <p1510:client id="{9F27F3E0-1A8F-E508-A1CE-19CA32ABAC6C}" v="266" dt="2024-10-13T18:01:10.398"/>
    <p1510:client id="{AFCF76C1-A25A-E3E9-050A-CE70819A2CC6}" v="43" dt="2024-10-12T17:57:41.104"/>
    <p1510:client id="{BE4BDA33-C4EB-69FB-B87B-85CCA541C40B}" v="3" dt="2024-10-12T21:51:27.003"/>
    <p1510:client id="{C829A3CB-8762-7558-47C0-E3F65BEBD481}" v="385" dt="2024-10-13T05:40:53.1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a Ann Saji" userId="S::101526762@georgebrown.ca::d9eabb62-7433-41ad-98a0-5332cb7ba7e0" providerId="AD" clId="Web-{105F5D9C-715D-642B-E99B-A35286EEE4DF}"/>
    <pc:docChg chg="modSld">
      <pc:chgData name="Aksa Ann Saji" userId="S::101526762@georgebrown.ca::d9eabb62-7433-41ad-98a0-5332cb7ba7e0" providerId="AD" clId="Web-{105F5D9C-715D-642B-E99B-A35286EEE4DF}" dt="2024-10-13T03:00:05.191" v="12" actId="20577"/>
      <pc:docMkLst>
        <pc:docMk/>
      </pc:docMkLst>
      <pc:sldChg chg="modSp">
        <pc:chgData name="Aksa Ann Saji" userId="S::101526762@georgebrown.ca::d9eabb62-7433-41ad-98a0-5332cb7ba7e0" providerId="AD" clId="Web-{105F5D9C-715D-642B-E99B-A35286EEE4DF}" dt="2024-10-13T03:00:05.191" v="12" actId="20577"/>
        <pc:sldMkLst>
          <pc:docMk/>
          <pc:sldMk cId="747097223" sldId="261"/>
        </pc:sldMkLst>
        <pc:spChg chg="mod">
          <ac:chgData name="Aksa Ann Saji" userId="S::101526762@georgebrown.ca::d9eabb62-7433-41ad-98a0-5332cb7ba7e0" providerId="AD" clId="Web-{105F5D9C-715D-642B-E99B-A35286EEE4DF}" dt="2024-10-13T03:00:05.191" v="12" actId="20577"/>
          <ac:spMkLst>
            <pc:docMk/>
            <pc:sldMk cId="747097223" sldId="261"/>
            <ac:spMk id="2" creationId="{94601366-7E3A-2090-8B2E-F8188CBB4CC4}"/>
          </ac:spMkLst>
        </pc:spChg>
      </pc:sldChg>
      <pc:sldChg chg="modSp">
        <pc:chgData name="Aksa Ann Saji" userId="S::101526762@georgebrown.ca::d9eabb62-7433-41ad-98a0-5332cb7ba7e0" providerId="AD" clId="Web-{105F5D9C-715D-642B-E99B-A35286EEE4DF}" dt="2024-10-13T02:47:33.491" v="10"/>
        <pc:sldMkLst>
          <pc:docMk/>
          <pc:sldMk cId="2551836247" sldId="263"/>
        </pc:sldMkLst>
        <pc:graphicFrameChg chg="mod modGraphic">
          <ac:chgData name="Aksa Ann Saji" userId="S::101526762@georgebrown.ca::d9eabb62-7433-41ad-98a0-5332cb7ba7e0" providerId="AD" clId="Web-{105F5D9C-715D-642B-E99B-A35286EEE4DF}" dt="2024-10-13T02:47:33.491" v="10"/>
          <ac:graphicFrameMkLst>
            <pc:docMk/>
            <pc:sldMk cId="2551836247" sldId="263"/>
            <ac:graphicFrameMk id="4" creationId="{E48E0B74-3F84-7D3C-3147-6765EDFCFF0F}"/>
          </ac:graphicFrameMkLst>
        </pc:graphicFrameChg>
      </pc:sldChg>
    </pc:docChg>
  </pc:docChgLst>
  <pc:docChgLst>
    <pc:chgData name="Habib Mohamed" userId="S::101551359@georgebrown.ca::1b6a3d9f-bc3b-4315-9744-46d712f09029" providerId="AD" clId="Web-{BE4BDA33-C4EB-69FB-B87B-85CCA541C40B}"/>
    <pc:docChg chg="modSld">
      <pc:chgData name="Habib Mohamed" userId="S::101551359@georgebrown.ca::1b6a3d9f-bc3b-4315-9744-46d712f09029" providerId="AD" clId="Web-{BE4BDA33-C4EB-69FB-B87B-85CCA541C40B}" dt="2024-10-12T21:51:27.003" v="2"/>
      <pc:docMkLst>
        <pc:docMk/>
      </pc:docMkLst>
      <pc:sldChg chg="modSp">
        <pc:chgData name="Habib Mohamed" userId="S::101551359@georgebrown.ca::1b6a3d9f-bc3b-4315-9744-46d712f09029" providerId="AD" clId="Web-{BE4BDA33-C4EB-69FB-B87B-85CCA541C40B}" dt="2024-10-12T21:51:27.003" v="2"/>
        <pc:sldMkLst>
          <pc:docMk/>
          <pc:sldMk cId="2221311504" sldId="259"/>
        </pc:sldMkLst>
        <pc:spChg chg="mod">
          <ac:chgData name="Habib Mohamed" userId="S::101551359@georgebrown.ca::1b6a3d9f-bc3b-4315-9744-46d712f09029" providerId="AD" clId="Web-{BE4BDA33-C4EB-69FB-B87B-85CCA541C40B}" dt="2024-10-12T21:51:07.534" v="1" actId="20577"/>
          <ac:spMkLst>
            <pc:docMk/>
            <pc:sldMk cId="2221311504" sldId="259"/>
            <ac:spMk id="3" creationId="{011A1176-8EAF-C2C5-BE6F-4AA1545D5B84}"/>
          </ac:spMkLst>
        </pc:spChg>
        <pc:graphicFrameChg chg="modGraphic">
          <ac:chgData name="Habib Mohamed" userId="S::101551359@georgebrown.ca::1b6a3d9f-bc3b-4315-9744-46d712f09029" providerId="AD" clId="Web-{BE4BDA33-C4EB-69FB-B87B-85CCA541C40B}" dt="2024-10-12T21:51:27.003" v="2"/>
          <ac:graphicFrameMkLst>
            <pc:docMk/>
            <pc:sldMk cId="2221311504" sldId="259"/>
            <ac:graphicFrameMk id="5" creationId="{FBEF88FD-63EC-6793-E55C-270EB624D2D9}"/>
          </ac:graphicFrameMkLst>
        </pc:graphicFrameChg>
      </pc:sldChg>
    </pc:docChg>
  </pc:docChgLst>
  <pc:docChgLst>
    <pc:chgData name="Aksa Ann Saji" userId="S::101526762@georgebrown.ca::d9eabb62-7433-41ad-98a0-5332cb7ba7e0" providerId="AD" clId="Web-{468D71AD-A681-716E-474E-C3CD3FFB45A1}"/>
    <pc:docChg chg="modSld">
      <pc:chgData name="Aksa Ann Saji" userId="S::101526762@georgebrown.ca::d9eabb62-7433-41ad-98a0-5332cb7ba7e0" providerId="AD" clId="Web-{468D71AD-A681-716E-474E-C3CD3FFB45A1}" dt="2024-09-27T21:32:35.802" v="284" actId="20577"/>
      <pc:docMkLst>
        <pc:docMk/>
      </pc:docMkLst>
      <pc:sldChg chg="modSp">
        <pc:chgData name="Aksa Ann Saji" userId="S::101526762@georgebrown.ca::d9eabb62-7433-41ad-98a0-5332cb7ba7e0" providerId="AD" clId="Web-{468D71AD-A681-716E-474E-C3CD3FFB45A1}" dt="2024-09-27T20:40:51.997" v="100" actId="20577"/>
        <pc:sldMkLst>
          <pc:docMk/>
          <pc:sldMk cId="3911830912" sldId="258"/>
        </pc:sldMkLst>
        <pc:spChg chg="mod">
          <ac:chgData name="Aksa Ann Saji" userId="S::101526762@georgebrown.ca::d9eabb62-7433-41ad-98a0-5332cb7ba7e0" providerId="AD" clId="Web-{468D71AD-A681-716E-474E-C3CD3FFB45A1}" dt="2024-09-27T20:40:51.997" v="100" actId="20577"/>
          <ac:spMkLst>
            <pc:docMk/>
            <pc:sldMk cId="3911830912" sldId="258"/>
            <ac:spMk id="3" creationId="{011A1176-8EAF-C2C5-BE6F-4AA1545D5B84}"/>
          </ac:spMkLst>
        </pc:spChg>
      </pc:sldChg>
      <pc:sldChg chg="modSp">
        <pc:chgData name="Aksa Ann Saji" userId="S::101526762@georgebrown.ca::d9eabb62-7433-41ad-98a0-5332cb7ba7e0" providerId="AD" clId="Web-{468D71AD-A681-716E-474E-C3CD3FFB45A1}" dt="2024-09-27T20:27:42.812" v="95"/>
        <pc:sldMkLst>
          <pc:docMk/>
          <pc:sldMk cId="747097223" sldId="261"/>
        </pc:sldMkLst>
        <pc:graphicFrameChg chg="mod modGraphic">
          <ac:chgData name="Aksa Ann Saji" userId="S::101526762@georgebrown.ca::d9eabb62-7433-41ad-98a0-5332cb7ba7e0" providerId="AD" clId="Web-{468D71AD-A681-716E-474E-C3CD3FFB45A1}" dt="2024-09-27T20:27:42.812" v="95"/>
          <ac:graphicFrameMkLst>
            <pc:docMk/>
            <pc:sldMk cId="747097223" sldId="261"/>
            <ac:graphicFrameMk id="4" creationId="{4AC9BD75-D72C-ED6C-5AE7-92922753349B}"/>
          </ac:graphicFrameMkLst>
        </pc:graphicFrameChg>
      </pc:sldChg>
      <pc:sldChg chg="modSp">
        <pc:chgData name="Aksa Ann Saji" userId="S::101526762@georgebrown.ca::d9eabb62-7433-41ad-98a0-5332cb7ba7e0" providerId="AD" clId="Web-{468D71AD-A681-716E-474E-C3CD3FFB45A1}" dt="2024-09-27T21:20:49.788" v="242"/>
        <pc:sldMkLst>
          <pc:docMk/>
          <pc:sldMk cId="1884407779" sldId="262"/>
        </pc:sldMkLst>
        <pc:graphicFrameChg chg="mod modGraphic">
          <ac:chgData name="Aksa Ann Saji" userId="S::101526762@georgebrown.ca::d9eabb62-7433-41ad-98a0-5332cb7ba7e0" providerId="AD" clId="Web-{468D71AD-A681-716E-474E-C3CD3FFB45A1}" dt="2024-09-27T21:20:49.788" v="242"/>
          <ac:graphicFrameMkLst>
            <pc:docMk/>
            <pc:sldMk cId="1884407779" sldId="262"/>
            <ac:graphicFrameMk id="4" creationId="{EE5CB118-E5FA-E764-3FB3-A137FB85C477}"/>
          </ac:graphicFrameMkLst>
        </pc:graphicFrameChg>
      </pc:sldChg>
      <pc:sldChg chg="addSp delSp modSp">
        <pc:chgData name="Aksa Ann Saji" userId="S::101526762@georgebrown.ca::d9eabb62-7433-41ad-98a0-5332cb7ba7e0" providerId="AD" clId="Web-{468D71AD-A681-716E-474E-C3CD3FFB45A1}" dt="2024-09-27T21:05:05.882" v="206" actId="1076"/>
        <pc:sldMkLst>
          <pc:docMk/>
          <pc:sldMk cId="2551836247" sldId="263"/>
        </pc:sldMkLst>
        <pc:spChg chg="del mod">
          <ac:chgData name="Aksa Ann Saji" userId="S::101526762@georgebrown.ca::d9eabb62-7433-41ad-98a0-5332cb7ba7e0" providerId="AD" clId="Web-{468D71AD-A681-716E-474E-C3CD3FFB45A1}" dt="2024-09-27T21:04:01.271" v="199"/>
          <ac:spMkLst>
            <pc:docMk/>
            <pc:sldMk cId="2551836247" sldId="263"/>
            <ac:spMk id="3" creationId="{857EE0F4-7097-4631-D5E7-940EA3ECFA10}"/>
          </ac:spMkLst>
        </pc:spChg>
        <pc:graphicFrameChg chg="add mod modGraphic">
          <ac:chgData name="Aksa Ann Saji" userId="S::101526762@georgebrown.ca::d9eabb62-7433-41ad-98a0-5332cb7ba7e0" providerId="AD" clId="Web-{468D71AD-A681-716E-474E-C3CD3FFB45A1}" dt="2024-09-27T21:05:05.882" v="206" actId="1076"/>
          <ac:graphicFrameMkLst>
            <pc:docMk/>
            <pc:sldMk cId="2551836247" sldId="263"/>
            <ac:graphicFrameMk id="4" creationId="{E48E0B74-3F84-7D3C-3147-6765EDFCFF0F}"/>
          </ac:graphicFrameMkLst>
        </pc:graphicFrameChg>
      </pc:sldChg>
      <pc:sldChg chg="modSp">
        <pc:chgData name="Aksa Ann Saji" userId="S::101526762@georgebrown.ca::d9eabb62-7433-41ad-98a0-5332cb7ba7e0" providerId="AD" clId="Web-{468D71AD-A681-716E-474E-C3CD3FFB45A1}" dt="2024-09-27T21:12:30.483" v="214" actId="20577"/>
        <pc:sldMkLst>
          <pc:docMk/>
          <pc:sldMk cId="1886909953" sldId="265"/>
        </pc:sldMkLst>
        <pc:spChg chg="mod">
          <ac:chgData name="Aksa Ann Saji" userId="S::101526762@georgebrown.ca::d9eabb62-7433-41ad-98a0-5332cb7ba7e0" providerId="AD" clId="Web-{468D71AD-A681-716E-474E-C3CD3FFB45A1}" dt="2024-09-27T21:12:30.483" v="214" actId="20577"/>
          <ac:spMkLst>
            <pc:docMk/>
            <pc:sldMk cId="1886909953" sldId="265"/>
            <ac:spMk id="3" creationId="{5FDDCA5B-760A-2E12-02BB-6D50911F358B}"/>
          </ac:spMkLst>
        </pc:spChg>
      </pc:sldChg>
      <pc:sldChg chg="modSp">
        <pc:chgData name="Aksa Ann Saji" userId="S::101526762@georgebrown.ca::d9eabb62-7433-41ad-98a0-5332cb7ba7e0" providerId="AD" clId="Web-{468D71AD-A681-716E-474E-C3CD3FFB45A1}" dt="2024-09-27T20:38:55.729" v="96" actId="1076"/>
        <pc:sldMkLst>
          <pc:docMk/>
          <pc:sldMk cId="2259749768" sldId="266"/>
        </pc:sldMkLst>
        <pc:spChg chg="mod">
          <ac:chgData name="Aksa Ann Saji" userId="S::101526762@georgebrown.ca::d9eabb62-7433-41ad-98a0-5332cb7ba7e0" providerId="AD" clId="Web-{468D71AD-A681-716E-474E-C3CD3FFB45A1}" dt="2024-09-27T20:38:55.729" v="96" actId="1076"/>
          <ac:spMkLst>
            <pc:docMk/>
            <pc:sldMk cId="2259749768" sldId="266"/>
            <ac:spMk id="3" creationId="{9EDB9566-0942-EA0C-349B-6514E62FF59E}"/>
          </ac:spMkLst>
        </pc:spChg>
      </pc:sldChg>
      <pc:sldChg chg="addSp delSp modSp">
        <pc:chgData name="Aksa Ann Saji" userId="S::101526762@georgebrown.ca::d9eabb62-7433-41ad-98a0-5332cb7ba7e0" providerId="AD" clId="Web-{468D71AD-A681-716E-474E-C3CD3FFB45A1}" dt="2024-09-27T21:32:35.802" v="284" actId="20577"/>
        <pc:sldMkLst>
          <pc:docMk/>
          <pc:sldMk cId="812140799" sldId="268"/>
        </pc:sldMkLst>
        <pc:spChg chg="mod">
          <ac:chgData name="Aksa Ann Saji" userId="S::101526762@georgebrown.ca::d9eabb62-7433-41ad-98a0-5332cb7ba7e0" providerId="AD" clId="Web-{468D71AD-A681-716E-474E-C3CD3FFB45A1}" dt="2024-09-27T21:32:35.802" v="284" actId="20577"/>
          <ac:spMkLst>
            <pc:docMk/>
            <pc:sldMk cId="812140799" sldId="268"/>
            <ac:spMk id="5" creationId="{D77ACE26-E60D-6C27-2BAA-EDE101C3DC57}"/>
          </ac:spMkLst>
        </pc:spChg>
        <pc:spChg chg="add del mod">
          <ac:chgData name="Aksa Ann Saji" userId="S::101526762@georgebrown.ca::d9eabb62-7433-41ad-98a0-5332cb7ba7e0" providerId="AD" clId="Web-{468D71AD-A681-716E-474E-C3CD3FFB45A1}" dt="2024-09-27T20:59:37.251" v="102"/>
          <ac:spMkLst>
            <pc:docMk/>
            <pc:sldMk cId="812140799" sldId="268"/>
            <ac:spMk id="6" creationId="{530C2039-CECC-0422-8AFC-BB5A6843A2A8}"/>
          </ac:spMkLst>
        </pc:spChg>
        <pc:picChg chg="add del">
          <ac:chgData name="Aksa Ann Saji" userId="S::101526762@georgebrown.ca::d9eabb62-7433-41ad-98a0-5332cb7ba7e0" providerId="AD" clId="Web-{468D71AD-A681-716E-474E-C3CD3FFB45A1}" dt="2024-09-27T20:59:37.251" v="102"/>
          <ac:picMkLst>
            <pc:docMk/>
            <pc:sldMk cId="812140799" sldId="268"/>
            <ac:picMk id="4" creationId="{87C2D4AF-5615-522F-1736-6C72BDCEEEB6}"/>
          </ac:picMkLst>
        </pc:picChg>
      </pc:sldChg>
    </pc:docChg>
  </pc:docChgLst>
  <pc:docChgLst>
    <pc:chgData name="Habib Mohamed" userId="S::101551359@georgebrown.ca::1b6a3d9f-bc3b-4315-9744-46d712f09029" providerId="AD" clId="Web-{9F27F3E0-1A8F-E508-A1CE-19CA32ABAC6C}"/>
    <pc:docChg chg="addSld delSld modSld">
      <pc:chgData name="Habib Mohamed" userId="S::101551359@georgebrown.ca::1b6a3d9f-bc3b-4315-9744-46d712f09029" providerId="AD" clId="Web-{9F27F3E0-1A8F-E508-A1CE-19CA32ABAC6C}" dt="2024-10-13T18:01:10.398" v="246" actId="1076"/>
      <pc:docMkLst>
        <pc:docMk/>
      </pc:docMkLst>
      <pc:sldChg chg="modSp">
        <pc:chgData name="Habib Mohamed" userId="S::101551359@georgebrown.ca::1b6a3d9f-bc3b-4315-9744-46d712f09029" providerId="AD" clId="Web-{9F27F3E0-1A8F-E508-A1CE-19CA32ABAC6C}" dt="2024-10-13T18:01:10.398" v="246" actId="1076"/>
        <pc:sldMkLst>
          <pc:docMk/>
          <pc:sldMk cId="3911830912" sldId="258"/>
        </pc:sldMkLst>
        <pc:spChg chg="mod">
          <ac:chgData name="Habib Mohamed" userId="S::101551359@georgebrown.ca::1b6a3d9f-bc3b-4315-9744-46d712f09029" providerId="AD" clId="Web-{9F27F3E0-1A8F-E508-A1CE-19CA32ABAC6C}" dt="2024-10-13T18:01:10.398" v="246" actId="1076"/>
          <ac:spMkLst>
            <pc:docMk/>
            <pc:sldMk cId="3911830912" sldId="258"/>
            <ac:spMk id="3" creationId="{011A1176-8EAF-C2C5-BE6F-4AA1545D5B84}"/>
          </ac:spMkLst>
        </pc:spChg>
      </pc:sldChg>
      <pc:sldChg chg="addSp delSp modSp">
        <pc:chgData name="Habib Mohamed" userId="S::101551359@georgebrown.ca::1b6a3d9f-bc3b-4315-9744-46d712f09029" providerId="AD" clId="Web-{9F27F3E0-1A8F-E508-A1CE-19CA32ABAC6C}" dt="2024-10-13T17:24:32.026" v="86" actId="1076"/>
        <pc:sldMkLst>
          <pc:docMk/>
          <pc:sldMk cId="1592847526" sldId="264"/>
        </pc:sldMkLst>
        <pc:spChg chg="mod">
          <ac:chgData name="Habib Mohamed" userId="S::101551359@georgebrown.ca::1b6a3d9f-bc3b-4315-9744-46d712f09029" providerId="AD" clId="Web-{9F27F3E0-1A8F-E508-A1CE-19CA32ABAC6C}" dt="2024-10-13T17:09:56.102" v="25" actId="20577"/>
          <ac:spMkLst>
            <pc:docMk/>
            <pc:sldMk cId="1592847526" sldId="264"/>
            <ac:spMk id="2" creationId="{A74F52CE-CE7C-C8DF-D53E-46442B4FB287}"/>
          </ac:spMkLst>
        </pc:spChg>
        <pc:spChg chg="mod">
          <ac:chgData name="Habib Mohamed" userId="S::101551359@georgebrown.ca::1b6a3d9f-bc3b-4315-9744-46d712f09029" providerId="AD" clId="Web-{9F27F3E0-1A8F-E508-A1CE-19CA32ABAC6C}" dt="2024-10-13T17:24:28.542" v="85" actId="1076"/>
          <ac:spMkLst>
            <pc:docMk/>
            <pc:sldMk cId="1592847526" sldId="264"/>
            <ac:spMk id="3" creationId="{73660336-1B8B-C17C-62B0-489312DB31AD}"/>
          </ac:spMkLst>
        </pc:spChg>
        <pc:spChg chg="add del mod">
          <ac:chgData name="Habib Mohamed" userId="S::101551359@georgebrown.ca::1b6a3d9f-bc3b-4315-9744-46d712f09029" providerId="AD" clId="Web-{9F27F3E0-1A8F-E508-A1CE-19CA32ABAC6C}" dt="2024-10-13T17:15:09.347" v="45"/>
          <ac:spMkLst>
            <pc:docMk/>
            <pc:sldMk cId="1592847526" sldId="264"/>
            <ac:spMk id="5" creationId="{647F2318-0CD9-44EC-9105-0BE10D737712}"/>
          </ac:spMkLst>
        </pc:spChg>
        <pc:spChg chg="add del">
          <ac:chgData name="Habib Mohamed" userId="S::101551359@georgebrown.ca::1b6a3d9f-bc3b-4315-9744-46d712f09029" providerId="AD" clId="Web-{9F27F3E0-1A8F-E508-A1CE-19CA32ABAC6C}" dt="2024-10-13T17:15:46.580" v="49"/>
          <ac:spMkLst>
            <pc:docMk/>
            <pc:sldMk cId="1592847526" sldId="264"/>
            <ac:spMk id="7" creationId="{D026D829-C4E7-48D6-A61C-D617239F1737}"/>
          </ac:spMkLst>
        </pc:spChg>
        <pc:spChg chg="add mod">
          <ac:chgData name="Habib Mohamed" userId="S::101551359@georgebrown.ca::1b6a3d9f-bc3b-4315-9744-46d712f09029" providerId="AD" clId="Web-{9F27F3E0-1A8F-E508-A1CE-19CA32ABAC6C}" dt="2024-10-13T17:24:21.307" v="84" actId="1076"/>
          <ac:spMkLst>
            <pc:docMk/>
            <pc:sldMk cId="1592847526" sldId="264"/>
            <ac:spMk id="9" creationId="{595E6C95-C895-12AA-3FEA-95271B73E5A6}"/>
          </ac:spMkLst>
        </pc:spChg>
        <pc:picChg chg="add del mod">
          <ac:chgData name="Habib Mohamed" userId="S::101551359@georgebrown.ca::1b6a3d9f-bc3b-4315-9744-46d712f09029" providerId="AD" clId="Web-{9F27F3E0-1A8F-E508-A1CE-19CA32ABAC6C}" dt="2024-10-13T17:21:03.639" v="60"/>
          <ac:picMkLst>
            <pc:docMk/>
            <pc:sldMk cId="1592847526" sldId="264"/>
            <ac:picMk id="6" creationId="{A10AC4B5-75BC-686A-6E50-7B05A1AA972E}"/>
          </ac:picMkLst>
        </pc:picChg>
        <pc:picChg chg="add mod">
          <ac:chgData name="Habib Mohamed" userId="S::101551359@georgebrown.ca::1b6a3d9f-bc3b-4315-9744-46d712f09029" providerId="AD" clId="Web-{9F27F3E0-1A8F-E508-A1CE-19CA32ABAC6C}" dt="2024-10-13T17:24:32.026" v="86" actId="1076"/>
          <ac:picMkLst>
            <pc:docMk/>
            <pc:sldMk cId="1592847526" sldId="264"/>
            <ac:picMk id="8" creationId="{F5A80C06-8386-6B20-FF25-E9DBEE0DB9C1}"/>
          </ac:picMkLst>
        </pc:picChg>
      </pc:sldChg>
      <pc:sldChg chg="modSp">
        <pc:chgData name="Habib Mohamed" userId="S::101551359@georgebrown.ca::1b6a3d9f-bc3b-4315-9744-46d712f09029" providerId="AD" clId="Web-{9F27F3E0-1A8F-E508-A1CE-19CA32ABAC6C}" dt="2024-10-13T17:07:43.026" v="8" actId="20577"/>
        <pc:sldMkLst>
          <pc:docMk/>
          <pc:sldMk cId="1017779640" sldId="267"/>
        </pc:sldMkLst>
        <pc:spChg chg="mod">
          <ac:chgData name="Habib Mohamed" userId="S::101551359@georgebrown.ca::1b6a3d9f-bc3b-4315-9744-46d712f09029" providerId="AD" clId="Web-{9F27F3E0-1A8F-E508-A1CE-19CA32ABAC6C}" dt="2024-10-13T17:07:43.026" v="8" actId="20577"/>
          <ac:spMkLst>
            <pc:docMk/>
            <pc:sldMk cId="1017779640" sldId="267"/>
            <ac:spMk id="3" creationId="{27DBF67A-B189-DCAE-28BD-8F9B2CFCD184}"/>
          </ac:spMkLst>
        </pc:spChg>
      </pc:sldChg>
      <pc:sldChg chg="modSp">
        <pc:chgData name="Habib Mohamed" userId="S::101551359@georgebrown.ca::1b6a3d9f-bc3b-4315-9744-46d712f09029" providerId="AD" clId="Web-{9F27F3E0-1A8F-E508-A1CE-19CA32ABAC6C}" dt="2024-10-13T18:00:59.070" v="245" actId="20577"/>
        <pc:sldMkLst>
          <pc:docMk/>
          <pc:sldMk cId="3319626246" sldId="271"/>
        </pc:sldMkLst>
        <pc:spChg chg="mod">
          <ac:chgData name="Habib Mohamed" userId="S::101551359@georgebrown.ca::1b6a3d9f-bc3b-4315-9744-46d712f09029" providerId="AD" clId="Web-{9F27F3E0-1A8F-E508-A1CE-19CA32ABAC6C}" dt="2024-10-13T18:00:59.070" v="245" actId="20577"/>
          <ac:spMkLst>
            <pc:docMk/>
            <pc:sldMk cId="3319626246" sldId="271"/>
            <ac:spMk id="3" creationId="{835779F3-6512-48D0-58FF-D7593A3E7B4C}"/>
          </ac:spMkLst>
        </pc:spChg>
      </pc:sldChg>
      <pc:sldChg chg="modSp add replId">
        <pc:chgData name="Habib Mohamed" userId="S::101551359@georgebrown.ca::1b6a3d9f-bc3b-4315-9744-46d712f09029" providerId="AD" clId="Web-{9F27F3E0-1A8F-E508-A1CE-19CA32ABAC6C}" dt="2024-10-13T17:40:47.606" v="216" actId="1076"/>
        <pc:sldMkLst>
          <pc:docMk/>
          <pc:sldMk cId="1345746126" sldId="272"/>
        </pc:sldMkLst>
        <pc:spChg chg="mod">
          <ac:chgData name="Habib Mohamed" userId="S::101551359@georgebrown.ca::1b6a3d9f-bc3b-4315-9744-46d712f09029" providerId="AD" clId="Web-{9F27F3E0-1A8F-E508-A1CE-19CA32ABAC6C}" dt="2024-10-13T17:40:47.606" v="216" actId="1076"/>
          <ac:spMkLst>
            <pc:docMk/>
            <pc:sldMk cId="1345746126" sldId="272"/>
            <ac:spMk id="2" creationId="{A74F52CE-CE7C-C8DF-D53E-46442B4FB287}"/>
          </ac:spMkLst>
        </pc:spChg>
        <pc:spChg chg="mod">
          <ac:chgData name="Habib Mohamed" userId="S::101551359@georgebrown.ca::1b6a3d9f-bc3b-4315-9744-46d712f09029" providerId="AD" clId="Web-{9F27F3E0-1A8F-E508-A1CE-19CA32ABAC6C}" dt="2024-10-13T17:30:51.944" v="192" actId="20577"/>
          <ac:spMkLst>
            <pc:docMk/>
            <pc:sldMk cId="1345746126" sldId="272"/>
            <ac:spMk id="3" creationId="{73660336-1B8B-C17C-62B0-489312DB31AD}"/>
          </ac:spMkLst>
        </pc:spChg>
      </pc:sldChg>
      <pc:sldChg chg="addSp delSp modSp add replId">
        <pc:chgData name="Habib Mohamed" userId="S::101551359@georgebrown.ca::1b6a3d9f-bc3b-4315-9744-46d712f09029" providerId="AD" clId="Web-{9F27F3E0-1A8F-E508-A1CE-19CA32ABAC6C}" dt="2024-10-13T17:41:12.059" v="221" actId="1076"/>
        <pc:sldMkLst>
          <pc:docMk/>
          <pc:sldMk cId="3119306061" sldId="273"/>
        </pc:sldMkLst>
        <pc:spChg chg="mod">
          <ac:chgData name="Habib Mohamed" userId="S::101551359@georgebrown.ca::1b6a3d9f-bc3b-4315-9744-46d712f09029" providerId="AD" clId="Web-{9F27F3E0-1A8F-E508-A1CE-19CA32ABAC6C}" dt="2024-10-13T17:41:12.059" v="221" actId="1076"/>
          <ac:spMkLst>
            <pc:docMk/>
            <pc:sldMk cId="3119306061" sldId="273"/>
            <ac:spMk id="2" creationId="{A74F52CE-CE7C-C8DF-D53E-46442B4FB287}"/>
          </ac:spMkLst>
        </pc:spChg>
        <pc:spChg chg="mod">
          <ac:chgData name="Habib Mohamed" userId="S::101551359@georgebrown.ca::1b6a3d9f-bc3b-4315-9744-46d712f09029" providerId="AD" clId="Web-{9F27F3E0-1A8F-E508-A1CE-19CA32ABAC6C}" dt="2024-10-13T17:26:07.931" v="103" actId="1076"/>
          <ac:spMkLst>
            <pc:docMk/>
            <pc:sldMk cId="3119306061" sldId="273"/>
            <ac:spMk id="3" creationId="{73660336-1B8B-C17C-62B0-489312DB31AD}"/>
          </ac:spMkLst>
        </pc:spChg>
        <pc:spChg chg="del">
          <ac:chgData name="Habib Mohamed" userId="S::101551359@georgebrown.ca::1b6a3d9f-bc3b-4315-9744-46d712f09029" providerId="AD" clId="Web-{9F27F3E0-1A8F-E508-A1CE-19CA32ABAC6C}" dt="2024-10-13T17:25:04.979" v="90"/>
          <ac:spMkLst>
            <pc:docMk/>
            <pc:sldMk cId="3119306061" sldId="273"/>
            <ac:spMk id="9" creationId="{595E6C95-C895-12AA-3FEA-95271B73E5A6}"/>
          </ac:spMkLst>
        </pc:spChg>
        <pc:picChg chg="add mod">
          <ac:chgData name="Habib Mohamed" userId="S::101551359@georgebrown.ca::1b6a3d9f-bc3b-4315-9744-46d712f09029" providerId="AD" clId="Web-{9F27F3E0-1A8F-E508-A1CE-19CA32ABAC6C}" dt="2024-10-13T17:25:43.869" v="99" actId="1076"/>
          <ac:picMkLst>
            <pc:docMk/>
            <pc:sldMk cId="3119306061" sldId="273"/>
            <ac:picMk id="5" creationId="{0B466D77-C390-7DBE-E8F0-602692D04E5F}"/>
          </ac:picMkLst>
        </pc:picChg>
        <pc:picChg chg="del mod">
          <ac:chgData name="Habib Mohamed" userId="S::101551359@georgebrown.ca::1b6a3d9f-bc3b-4315-9744-46d712f09029" providerId="AD" clId="Web-{9F27F3E0-1A8F-E508-A1CE-19CA32ABAC6C}" dt="2024-10-13T17:25:08.932" v="92"/>
          <ac:picMkLst>
            <pc:docMk/>
            <pc:sldMk cId="3119306061" sldId="273"/>
            <ac:picMk id="8" creationId="{F5A80C06-8386-6B20-FF25-E9DBEE0DB9C1}"/>
          </ac:picMkLst>
        </pc:picChg>
      </pc:sldChg>
      <pc:sldChg chg="addSp delSp modSp add replId">
        <pc:chgData name="Habib Mohamed" userId="S::101551359@georgebrown.ca::1b6a3d9f-bc3b-4315-9744-46d712f09029" providerId="AD" clId="Web-{9F27F3E0-1A8F-E508-A1CE-19CA32ABAC6C}" dt="2024-10-13T17:41:27.199" v="222" actId="1076"/>
        <pc:sldMkLst>
          <pc:docMk/>
          <pc:sldMk cId="299425565" sldId="274"/>
        </pc:sldMkLst>
        <pc:spChg chg="mod">
          <ac:chgData name="Habib Mohamed" userId="S::101551359@georgebrown.ca::1b6a3d9f-bc3b-4315-9744-46d712f09029" providerId="AD" clId="Web-{9F27F3E0-1A8F-E508-A1CE-19CA32ABAC6C}" dt="2024-10-13T17:41:27.199" v="222" actId="1076"/>
          <ac:spMkLst>
            <pc:docMk/>
            <pc:sldMk cId="299425565" sldId="274"/>
            <ac:spMk id="2" creationId="{A74F52CE-CE7C-C8DF-D53E-46442B4FB287}"/>
          </ac:spMkLst>
        </pc:spChg>
        <pc:spChg chg="mod">
          <ac:chgData name="Habib Mohamed" userId="S::101551359@georgebrown.ca::1b6a3d9f-bc3b-4315-9744-46d712f09029" providerId="AD" clId="Web-{9F27F3E0-1A8F-E508-A1CE-19CA32ABAC6C}" dt="2024-10-13T17:27:19.179" v="113" actId="1076"/>
          <ac:spMkLst>
            <pc:docMk/>
            <pc:sldMk cId="299425565" sldId="274"/>
            <ac:spMk id="3" creationId="{73660336-1B8B-C17C-62B0-489312DB31AD}"/>
          </ac:spMkLst>
        </pc:spChg>
        <pc:picChg chg="del">
          <ac:chgData name="Habib Mohamed" userId="S::101551359@georgebrown.ca::1b6a3d9f-bc3b-4315-9744-46d712f09029" providerId="AD" clId="Web-{9F27F3E0-1A8F-E508-A1CE-19CA32ABAC6C}" dt="2024-10-13T17:26:35.243" v="105"/>
          <ac:picMkLst>
            <pc:docMk/>
            <pc:sldMk cId="299425565" sldId="274"/>
            <ac:picMk id="5" creationId="{0B466D77-C390-7DBE-E8F0-602692D04E5F}"/>
          </ac:picMkLst>
        </pc:picChg>
        <pc:picChg chg="add del mod">
          <ac:chgData name="Habib Mohamed" userId="S::101551359@georgebrown.ca::1b6a3d9f-bc3b-4315-9744-46d712f09029" providerId="AD" clId="Web-{9F27F3E0-1A8F-E508-A1CE-19CA32ABAC6C}" dt="2024-10-13T17:31:47.927" v="193"/>
          <ac:picMkLst>
            <pc:docMk/>
            <pc:sldMk cId="299425565" sldId="274"/>
            <ac:picMk id="6" creationId="{CA8D30D9-EE49-DF93-4AD8-B376331F1DC9}"/>
          </ac:picMkLst>
        </pc:picChg>
        <pc:picChg chg="add mod">
          <ac:chgData name="Habib Mohamed" userId="S::101551359@georgebrown.ca::1b6a3d9f-bc3b-4315-9744-46d712f09029" providerId="AD" clId="Web-{9F27F3E0-1A8F-E508-A1CE-19CA32ABAC6C}" dt="2024-10-13T17:32:04.661" v="197" actId="1076"/>
          <ac:picMkLst>
            <pc:docMk/>
            <pc:sldMk cId="299425565" sldId="274"/>
            <ac:picMk id="7" creationId="{B4558F1D-93E2-176A-7EAD-D8CE457BD9C3}"/>
          </ac:picMkLst>
        </pc:picChg>
      </pc:sldChg>
      <pc:sldChg chg="delSp add del replId">
        <pc:chgData name="Habib Mohamed" userId="S::101551359@georgebrown.ca::1b6a3d9f-bc3b-4315-9744-46d712f09029" providerId="AD" clId="Web-{9F27F3E0-1A8F-E508-A1CE-19CA32ABAC6C}" dt="2024-10-13T17:28:13.415" v="116"/>
        <pc:sldMkLst>
          <pc:docMk/>
          <pc:sldMk cId="2160029132" sldId="275"/>
        </pc:sldMkLst>
        <pc:picChg chg="del">
          <ac:chgData name="Habib Mohamed" userId="S::101551359@georgebrown.ca::1b6a3d9f-bc3b-4315-9744-46d712f09029" providerId="AD" clId="Web-{9F27F3E0-1A8F-E508-A1CE-19CA32ABAC6C}" dt="2024-10-13T17:28:02.900" v="115"/>
          <ac:picMkLst>
            <pc:docMk/>
            <pc:sldMk cId="2160029132" sldId="275"/>
            <ac:picMk id="6" creationId="{CA8D30D9-EE49-DF93-4AD8-B376331F1DC9}"/>
          </ac:picMkLst>
        </pc:picChg>
      </pc:sldChg>
      <pc:sldChg chg="modSp add del replId">
        <pc:chgData name="Habib Mohamed" userId="S::101551359@georgebrown.ca::1b6a3d9f-bc3b-4315-9744-46d712f09029" providerId="AD" clId="Web-{9F27F3E0-1A8F-E508-A1CE-19CA32ABAC6C}" dt="2024-10-13T17:56:21.513" v="233" actId="14100"/>
        <pc:sldMkLst>
          <pc:docMk/>
          <pc:sldMk cId="4081484295" sldId="275"/>
        </pc:sldMkLst>
        <pc:spChg chg="mod">
          <ac:chgData name="Habib Mohamed" userId="S::101551359@georgebrown.ca::1b6a3d9f-bc3b-4315-9744-46d712f09029" providerId="AD" clId="Web-{9F27F3E0-1A8F-E508-A1CE-19CA32ABAC6C}" dt="2024-10-13T17:56:21.513" v="233" actId="14100"/>
          <ac:spMkLst>
            <pc:docMk/>
            <pc:sldMk cId="4081484295" sldId="275"/>
            <ac:spMk id="9" creationId="{73660336-1B8B-C17C-62B0-489312DB31AD}"/>
          </ac:spMkLst>
        </pc:spChg>
      </pc:sldChg>
    </pc:docChg>
  </pc:docChgLst>
  <pc:docChgLst>
    <pc:chgData name="Vignesh Prabhu Alagirisamy" userId="S::101451253@georgebrown.ca::4e6a5de2-dda4-4d59-85b9-1921a1a2944f" providerId="AD" clId="Web-{3776D6B7-177C-1864-2711-4D1DFEB6D75E}"/>
    <pc:docChg chg="modSld modMainMaster">
      <pc:chgData name="Vignesh Prabhu Alagirisamy" userId="S::101451253@georgebrown.ca::4e6a5de2-dda4-4d59-85b9-1921a1a2944f" providerId="AD" clId="Web-{3776D6B7-177C-1864-2711-4D1DFEB6D75E}" dt="2024-09-27T22:43:43.016" v="114" actId="20577"/>
      <pc:docMkLst>
        <pc:docMk/>
      </pc:docMkLst>
      <pc:sldChg chg="addSp modSp">
        <pc:chgData name="Vignesh Prabhu Alagirisamy" userId="S::101451253@georgebrown.ca::4e6a5de2-dda4-4d59-85b9-1921a1a2944f" providerId="AD" clId="Web-{3776D6B7-177C-1864-2711-4D1DFEB6D75E}" dt="2024-09-27T22:36:52.261" v="90"/>
        <pc:sldMkLst>
          <pc:docMk/>
          <pc:sldMk cId="4186368832" sldId="256"/>
        </pc:sldMkLst>
        <pc:spChg chg="add mod">
          <ac:chgData name="Vignesh Prabhu Alagirisamy" userId="S::101451253@georgebrown.ca::4e6a5de2-dda4-4d59-85b9-1921a1a2944f" providerId="AD" clId="Web-{3776D6B7-177C-1864-2711-4D1DFEB6D75E}" dt="2024-09-27T22:36:52.261" v="90"/>
          <ac:spMkLst>
            <pc:docMk/>
            <pc:sldMk cId="4186368832" sldId="256"/>
            <ac:spMk id="4" creationId="{3F8CE837-3FC4-E3F4-1468-B416FA9F363F}"/>
          </ac:spMkLst>
        </pc:spChg>
      </pc:sldChg>
      <pc:sldChg chg="addSp delSp modSp">
        <pc:chgData name="Vignesh Prabhu Alagirisamy" userId="S::101451253@georgebrown.ca::4e6a5de2-dda4-4d59-85b9-1921a1a2944f" providerId="AD" clId="Web-{3776D6B7-177C-1864-2711-4D1DFEB6D75E}" dt="2024-09-27T22:37:23.793" v="93"/>
        <pc:sldMkLst>
          <pc:docMk/>
          <pc:sldMk cId="3558715164" sldId="257"/>
        </pc:sldMkLst>
        <pc:spChg chg="mod">
          <ac:chgData name="Vignesh Prabhu Alagirisamy" userId="S::101451253@georgebrown.ca::4e6a5de2-dda4-4d59-85b9-1921a1a2944f" providerId="AD" clId="Web-{3776D6B7-177C-1864-2711-4D1DFEB6D75E}" dt="2024-09-27T22:25:44.243" v="79" actId="1076"/>
          <ac:spMkLst>
            <pc:docMk/>
            <pc:sldMk cId="3558715164" sldId="257"/>
            <ac:spMk id="2" creationId="{E4BE86B9-62E9-A88E-7477-9D083AC84599}"/>
          </ac:spMkLst>
        </pc:spChg>
        <pc:spChg chg="mod">
          <ac:chgData name="Vignesh Prabhu Alagirisamy" userId="S::101451253@georgebrown.ca::4e6a5de2-dda4-4d59-85b9-1921a1a2944f" providerId="AD" clId="Web-{3776D6B7-177C-1864-2711-4D1DFEB6D75E}" dt="2024-09-27T22:33:49.163" v="88" actId="20577"/>
          <ac:spMkLst>
            <pc:docMk/>
            <pc:sldMk cId="3558715164" sldId="257"/>
            <ac:spMk id="3" creationId="{43DF6ECA-52EC-AA03-8B56-24BAE58F76AE}"/>
          </ac:spMkLst>
        </pc:spChg>
        <pc:spChg chg="add del mod">
          <ac:chgData name="Vignesh Prabhu Alagirisamy" userId="S::101451253@georgebrown.ca::4e6a5de2-dda4-4d59-85b9-1921a1a2944f" providerId="AD" clId="Web-{3776D6B7-177C-1864-2711-4D1DFEB6D75E}" dt="2024-09-27T22:36:56.918" v="91"/>
          <ac:spMkLst>
            <pc:docMk/>
            <pc:sldMk cId="3558715164" sldId="257"/>
            <ac:spMk id="4" creationId="{F5006118-A439-3160-6249-A3555560396F}"/>
          </ac:spMkLst>
        </pc:spChg>
        <pc:spChg chg="add mod">
          <ac:chgData name="Vignesh Prabhu Alagirisamy" userId="S::101451253@georgebrown.ca::4e6a5de2-dda4-4d59-85b9-1921a1a2944f" providerId="AD" clId="Web-{3776D6B7-177C-1864-2711-4D1DFEB6D75E}" dt="2024-09-27T22:37:23.793" v="93"/>
          <ac:spMkLst>
            <pc:docMk/>
            <pc:sldMk cId="3558715164" sldId="257"/>
            <ac:spMk id="5" creationId="{E7D99859-5A7D-DCBD-2256-BEFE8A5F1FED}"/>
          </ac:spMkLst>
        </pc:spChg>
      </pc:sldChg>
      <pc:sldChg chg="addSp modSp">
        <pc:chgData name="Vignesh Prabhu Alagirisamy" userId="S::101451253@georgebrown.ca::4e6a5de2-dda4-4d59-85b9-1921a1a2944f" providerId="AD" clId="Web-{3776D6B7-177C-1864-2711-4D1DFEB6D75E}" dt="2024-09-27T22:36:44.042" v="89"/>
        <pc:sldMkLst>
          <pc:docMk/>
          <pc:sldMk cId="3911830912" sldId="258"/>
        </pc:sldMkLst>
        <pc:spChg chg="mod">
          <ac:chgData name="Vignesh Prabhu Alagirisamy" userId="S::101451253@georgebrown.ca::4e6a5de2-dda4-4d59-85b9-1921a1a2944f" providerId="AD" clId="Web-{3776D6B7-177C-1864-2711-4D1DFEB6D75E}" dt="2024-09-27T22:25:31.164" v="78" actId="1076"/>
          <ac:spMkLst>
            <pc:docMk/>
            <pc:sldMk cId="3911830912" sldId="258"/>
            <ac:spMk id="2" creationId="{1A195C29-1C71-EC0B-44FB-1A1E18061669}"/>
          </ac:spMkLst>
        </pc:spChg>
        <pc:spChg chg="mod">
          <ac:chgData name="Vignesh Prabhu Alagirisamy" userId="S::101451253@georgebrown.ca::4e6a5de2-dda4-4d59-85b9-1921a1a2944f" providerId="AD" clId="Web-{3776D6B7-177C-1864-2711-4D1DFEB6D75E}" dt="2024-09-27T22:26:09.837" v="81" actId="20577"/>
          <ac:spMkLst>
            <pc:docMk/>
            <pc:sldMk cId="3911830912" sldId="258"/>
            <ac:spMk id="3" creationId="{011A1176-8EAF-C2C5-BE6F-4AA1545D5B84}"/>
          </ac:spMkLst>
        </pc:spChg>
        <pc:spChg chg="add mod">
          <ac:chgData name="Vignesh Prabhu Alagirisamy" userId="S::101451253@georgebrown.ca::4e6a5de2-dda4-4d59-85b9-1921a1a2944f" providerId="AD" clId="Web-{3776D6B7-177C-1864-2711-4D1DFEB6D75E}" dt="2024-09-27T22:36:44.042" v="89"/>
          <ac:spMkLst>
            <pc:docMk/>
            <pc:sldMk cId="3911830912" sldId="258"/>
            <ac:spMk id="4" creationId="{EFF72C41-8C85-88A3-0911-B0C67398FA81}"/>
          </ac:spMkLst>
        </pc:spChg>
      </pc:sldChg>
      <pc:sldChg chg="addSp modSp">
        <pc:chgData name="Vignesh Prabhu Alagirisamy" userId="S::101451253@georgebrown.ca::4e6a5de2-dda4-4d59-85b9-1921a1a2944f" providerId="AD" clId="Web-{3776D6B7-177C-1864-2711-4D1DFEB6D75E}" dt="2024-09-27T22:36:52.261" v="90"/>
        <pc:sldMkLst>
          <pc:docMk/>
          <pc:sldMk cId="2221311504" sldId="259"/>
        </pc:sldMkLst>
        <pc:spChg chg="mod">
          <ac:chgData name="Vignesh Prabhu Alagirisamy" userId="S::101451253@georgebrown.ca::4e6a5de2-dda4-4d59-85b9-1921a1a2944f" providerId="AD" clId="Web-{3776D6B7-177C-1864-2711-4D1DFEB6D75E}" dt="2024-09-27T22:25:21.852" v="76" actId="1076"/>
          <ac:spMkLst>
            <pc:docMk/>
            <pc:sldMk cId="2221311504" sldId="259"/>
            <ac:spMk id="2" creationId="{1A195C29-1C71-EC0B-44FB-1A1E18061669}"/>
          </ac:spMkLst>
        </pc:spChg>
        <pc:spChg chg="mod">
          <ac:chgData name="Vignesh Prabhu Alagirisamy" userId="S::101451253@georgebrown.ca::4e6a5de2-dda4-4d59-85b9-1921a1a2944f" providerId="AD" clId="Web-{3776D6B7-177C-1864-2711-4D1DFEB6D75E}" dt="2024-09-27T22:11:09.592" v="59" actId="20577"/>
          <ac:spMkLst>
            <pc:docMk/>
            <pc:sldMk cId="2221311504" sldId="259"/>
            <ac:spMk id="3" creationId="{011A1176-8EAF-C2C5-BE6F-4AA1545D5B84}"/>
          </ac:spMkLst>
        </pc:spChg>
        <pc:spChg chg="add mod">
          <ac:chgData name="Vignesh Prabhu Alagirisamy" userId="S::101451253@georgebrown.ca::4e6a5de2-dda4-4d59-85b9-1921a1a2944f" providerId="AD" clId="Web-{3776D6B7-177C-1864-2711-4D1DFEB6D75E}" dt="2024-09-27T22:36:52.261" v="90"/>
          <ac:spMkLst>
            <pc:docMk/>
            <pc:sldMk cId="2221311504" sldId="259"/>
            <ac:spMk id="4" creationId="{DE987629-8CB1-2A17-EDF2-6EB9796386D5}"/>
          </ac:spMkLst>
        </pc:spChg>
        <pc:graphicFrameChg chg="modGraphic">
          <ac:chgData name="Vignesh Prabhu Alagirisamy" userId="S::101451253@georgebrown.ca::4e6a5de2-dda4-4d59-85b9-1921a1a2944f" providerId="AD" clId="Web-{3776D6B7-177C-1864-2711-4D1DFEB6D75E}" dt="2024-09-27T22:19:19.527" v="63"/>
          <ac:graphicFrameMkLst>
            <pc:docMk/>
            <pc:sldMk cId="2221311504" sldId="259"/>
            <ac:graphicFrameMk id="5" creationId="{FBEF88FD-63EC-6793-E55C-270EB624D2D9}"/>
          </ac:graphicFrameMkLst>
        </pc:graphicFrameChg>
      </pc:sldChg>
      <pc:sldChg chg="addSp modSp">
        <pc:chgData name="Vignesh Prabhu Alagirisamy" userId="S::101451253@georgebrown.ca::4e6a5de2-dda4-4d59-85b9-1921a1a2944f" providerId="AD" clId="Web-{3776D6B7-177C-1864-2711-4D1DFEB6D75E}" dt="2024-09-27T22:36:52.261" v="90"/>
        <pc:sldMkLst>
          <pc:docMk/>
          <pc:sldMk cId="803623702" sldId="260"/>
        </pc:sldMkLst>
        <pc:spChg chg="mod">
          <ac:chgData name="Vignesh Prabhu Alagirisamy" userId="S::101451253@georgebrown.ca::4e6a5de2-dda4-4d59-85b9-1921a1a2944f" providerId="AD" clId="Web-{3776D6B7-177C-1864-2711-4D1DFEB6D75E}" dt="2024-09-27T22:25:15.677" v="75" actId="1076"/>
          <ac:spMkLst>
            <pc:docMk/>
            <pc:sldMk cId="803623702" sldId="260"/>
            <ac:spMk id="2" creationId="{B84DA920-8D84-5682-B761-770B1D353B58}"/>
          </ac:spMkLst>
        </pc:spChg>
        <pc:spChg chg="add mod">
          <ac:chgData name="Vignesh Prabhu Alagirisamy" userId="S::101451253@georgebrown.ca::4e6a5de2-dda4-4d59-85b9-1921a1a2944f" providerId="AD" clId="Web-{3776D6B7-177C-1864-2711-4D1DFEB6D75E}" dt="2024-09-27T22:36:52.261" v="90"/>
          <ac:spMkLst>
            <pc:docMk/>
            <pc:sldMk cId="803623702" sldId="260"/>
            <ac:spMk id="4" creationId="{10AE2319-7FDF-0790-81A4-A014642049E9}"/>
          </ac:spMkLst>
        </pc:spChg>
      </pc:sldChg>
      <pc:sldChg chg="addSp modSp">
        <pc:chgData name="Vignesh Prabhu Alagirisamy" userId="S::101451253@georgebrown.ca::4e6a5de2-dda4-4d59-85b9-1921a1a2944f" providerId="AD" clId="Web-{3776D6B7-177C-1864-2711-4D1DFEB6D75E}" dt="2024-09-27T22:36:52.261" v="90"/>
        <pc:sldMkLst>
          <pc:docMk/>
          <pc:sldMk cId="747097223" sldId="261"/>
        </pc:sldMkLst>
        <pc:spChg chg="mod">
          <ac:chgData name="Vignesh Prabhu Alagirisamy" userId="S::101451253@georgebrown.ca::4e6a5de2-dda4-4d59-85b9-1921a1a2944f" providerId="AD" clId="Web-{3776D6B7-177C-1864-2711-4D1DFEB6D75E}" dt="2024-09-27T22:24:24.957" v="69" actId="20577"/>
          <ac:spMkLst>
            <pc:docMk/>
            <pc:sldMk cId="747097223" sldId="261"/>
            <ac:spMk id="2" creationId="{94601366-7E3A-2090-8B2E-F8188CBB4CC4}"/>
          </ac:spMkLst>
        </pc:spChg>
        <pc:spChg chg="add mod">
          <ac:chgData name="Vignesh Prabhu Alagirisamy" userId="S::101451253@georgebrown.ca::4e6a5de2-dda4-4d59-85b9-1921a1a2944f" providerId="AD" clId="Web-{3776D6B7-177C-1864-2711-4D1DFEB6D75E}" dt="2024-09-27T22:36:52.261" v="90"/>
          <ac:spMkLst>
            <pc:docMk/>
            <pc:sldMk cId="747097223" sldId="261"/>
            <ac:spMk id="5" creationId="{783D52EC-B43E-3755-3819-EB627A880DB6}"/>
          </ac:spMkLst>
        </pc:spChg>
      </pc:sldChg>
      <pc:sldChg chg="addSp modSp">
        <pc:chgData name="Vignesh Prabhu Alagirisamy" userId="S::101451253@georgebrown.ca::4e6a5de2-dda4-4d59-85b9-1921a1a2944f" providerId="AD" clId="Web-{3776D6B7-177C-1864-2711-4D1DFEB6D75E}" dt="2024-09-27T22:38:20.935" v="98" actId="20577"/>
        <pc:sldMkLst>
          <pc:docMk/>
          <pc:sldMk cId="1884407779" sldId="262"/>
        </pc:sldMkLst>
        <pc:spChg chg="mod">
          <ac:chgData name="Vignesh Prabhu Alagirisamy" userId="S::101451253@georgebrown.ca::4e6a5de2-dda4-4d59-85b9-1921a1a2944f" providerId="AD" clId="Web-{3776D6B7-177C-1864-2711-4D1DFEB6D75E}" dt="2024-09-27T22:24:37.457" v="71" actId="1076"/>
          <ac:spMkLst>
            <pc:docMk/>
            <pc:sldMk cId="1884407779" sldId="262"/>
            <ac:spMk id="2" creationId="{79B19CED-C94F-D9DE-442F-E089C8F6F011}"/>
          </ac:spMkLst>
        </pc:spChg>
        <pc:spChg chg="mod">
          <ac:chgData name="Vignesh Prabhu Alagirisamy" userId="S::101451253@georgebrown.ca::4e6a5de2-dda4-4d59-85b9-1921a1a2944f" providerId="AD" clId="Web-{3776D6B7-177C-1864-2711-4D1DFEB6D75E}" dt="2024-09-27T22:38:20.935" v="98" actId="20577"/>
          <ac:spMkLst>
            <pc:docMk/>
            <pc:sldMk cId="1884407779" sldId="262"/>
            <ac:spMk id="3" creationId="{A55B7941-6A53-9B87-0E80-10A3B422484F}"/>
          </ac:spMkLst>
        </pc:spChg>
        <pc:spChg chg="add mod">
          <ac:chgData name="Vignesh Prabhu Alagirisamy" userId="S::101451253@georgebrown.ca::4e6a5de2-dda4-4d59-85b9-1921a1a2944f" providerId="AD" clId="Web-{3776D6B7-177C-1864-2711-4D1DFEB6D75E}" dt="2024-09-27T22:36:52.261" v="90"/>
          <ac:spMkLst>
            <pc:docMk/>
            <pc:sldMk cId="1884407779" sldId="262"/>
            <ac:spMk id="5" creationId="{97A357CE-44AE-9DA6-D8C2-290400C03107}"/>
          </ac:spMkLst>
        </pc:spChg>
      </pc:sldChg>
      <pc:sldChg chg="addSp modSp">
        <pc:chgData name="Vignesh Prabhu Alagirisamy" userId="S::101451253@georgebrown.ca::4e6a5de2-dda4-4d59-85b9-1921a1a2944f" providerId="AD" clId="Web-{3776D6B7-177C-1864-2711-4D1DFEB6D75E}" dt="2024-09-27T22:37:10.809" v="92" actId="1076"/>
        <pc:sldMkLst>
          <pc:docMk/>
          <pc:sldMk cId="2551836247" sldId="263"/>
        </pc:sldMkLst>
        <pc:spChg chg="mod">
          <ac:chgData name="Vignesh Prabhu Alagirisamy" userId="S::101451253@georgebrown.ca::4e6a5de2-dda4-4d59-85b9-1921a1a2944f" providerId="AD" clId="Web-{3776D6B7-177C-1864-2711-4D1DFEB6D75E}" dt="2024-09-27T22:24:18.394" v="68" actId="20577"/>
          <ac:spMkLst>
            <pc:docMk/>
            <pc:sldMk cId="2551836247" sldId="263"/>
            <ac:spMk id="2" creationId="{2B1CA23D-E106-97CA-CE18-B1DDC4596399}"/>
          </ac:spMkLst>
        </pc:spChg>
        <pc:spChg chg="add mod">
          <ac:chgData name="Vignesh Prabhu Alagirisamy" userId="S::101451253@georgebrown.ca::4e6a5de2-dda4-4d59-85b9-1921a1a2944f" providerId="AD" clId="Web-{3776D6B7-177C-1864-2711-4D1DFEB6D75E}" dt="2024-09-27T22:36:52.261" v="90"/>
          <ac:spMkLst>
            <pc:docMk/>
            <pc:sldMk cId="2551836247" sldId="263"/>
            <ac:spMk id="3" creationId="{AFBBBDE6-218E-8F7E-0137-DD846A811846}"/>
          </ac:spMkLst>
        </pc:spChg>
        <pc:graphicFrameChg chg="mod">
          <ac:chgData name="Vignesh Prabhu Alagirisamy" userId="S::101451253@georgebrown.ca::4e6a5de2-dda4-4d59-85b9-1921a1a2944f" providerId="AD" clId="Web-{3776D6B7-177C-1864-2711-4D1DFEB6D75E}" dt="2024-09-27T22:37:10.809" v="92" actId="1076"/>
          <ac:graphicFrameMkLst>
            <pc:docMk/>
            <pc:sldMk cId="2551836247" sldId="263"/>
            <ac:graphicFrameMk id="4" creationId="{E48E0B74-3F84-7D3C-3147-6765EDFCFF0F}"/>
          </ac:graphicFrameMkLst>
        </pc:graphicFrameChg>
      </pc:sldChg>
      <pc:sldChg chg="addSp modSp">
        <pc:chgData name="Vignesh Prabhu Alagirisamy" userId="S::101451253@georgebrown.ca::4e6a5de2-dda4-4d59-85b9-1921a1a2944f" providerId="AD" clId="Web-{3776D6B7-177C-1864-2711-4D1DFEB6D75E}" dt="2024-09-27T22:36:52.261" v="90"/>
        <pc:sldMkLst>
          <pc:docMk/>
          <pc:sldMk cId="1592847526" sldId="264"/>
        </pc:sldMkLst>
        <pc:spChg chg="mod">
          <ac:chgData name="Vignesh Prabhu Alagirisamy" userId="S::101451253@georgebrown.ca::4e6a5de2-dda4-4d59-85b9-1921a1a2944f" providerId="AD" clId="Web-{3776D6B7-177C-1864-2711-4D1DFEB6D75E}" dt="2024-09-27T22:24:44.176" v="72" actId="20577"/>
          <ac:spMkLst>
            <pc:docMk/>
            <pc:sldMk cId="1592847526" sldId="264"/>
            <ac:spMk id="2" creationId="{A74F52CE-CE7C-C8DF-D53E-46442B4FB287}"/>
          </ac:spMkLst>
        </pc:spChg>
        <pc:spChg chg="add mod">
          <ac:chgData name="Vignesh Prabhu Alagirisamy" userId="S::101451253@georgebrown.ca::4e6a5de2-dda4-4d59-85b9-1921a1a2944f" providerId="AD" clId="Web-{3776D6B7-177C-1864-2711-4D1DFEB6D75E}" dt="2024-09-27T22:36:52.261" v="90"/>
          <ac:spMkLst>
            <pc:docMk/>
            <pc:sldMk cId="1592847526" sldId="264"/>
            <ac:spMk id="4" creationId="{CB71F650-BA0D-F70F-77CD-B591CBBA736C}"/>
          </ac:spMkLst>
        </pc:spChg>
      </pc:sldChg>
      <pc:sldChg chg="addSp modSp">
        <pc:chgData name="Vignesh Prabhu Alagirisamy" userId="S::101451253@georgebrown.ca::4e6a5de2-dda4-4d59-85b9-1921a1a2944f" providerId="AD" clId="Web-{3776D6B7-177C-1864-2711-4D1DFEB6D75E}" dt="2024-09-27T22:36:52.261" v="90"/>
        <pc:sldMkLst>
          <pc:docMk/>
          <pc:sldMk cId="1886909953" sldId="265"/>
        </pc:sldMkLst>
        <pc:spChg chg="mod">
          <ac:chgData name="Vignesh Prabhu Alagirisamy" userId="S::101451253@georgebrown.ca::4e6a5de2-dda4-4d59-85b9-1921a1a2944f" providerId="AD" clId="Web-{3776D6B7-177C-1864-2711-4D1DFEB6D75E}" dt="2024-09-27T22:24:49.473" v="73" actId="20577"/>
          <ac:spMkLst>
            <pc:docMk/>
            <pc:sldMk cId="1886909953" sldId="265"/>
            <ac:spMk id="2" creationId="{22FCEB89-A2BB-4414-7307-A9318EEC2220}"/>
          </ac:spMkLst>
        </pc:spChg>
        <pc:spChg chg="add mod">
          <ac:chgData name="Vignesh Prabhu Alagirisamy" userId="S::101451253@georgebrown.ca::4e6a5de2-dda4-4d59-85b9-1921a1a2944f" providerId="AD" clId="Web-{3776D6B7-177C-1864-2711-4D1DFEB6D75E}" dt="2024-09-27T22:36:52.261" v="90"/>
          <ac:spMkLst>
            <pc:docMk/>
            <pc:sldMk cId="1886909953" sldId="265"/>
            <ac:spMk id="4" creationId="{688B479F-51D4-3EE7-B2D7-F60CA1DE3926}"/>
          </ac:spMkLst>
        </pc:spChg>
      </pc:sldChg>
      <pc:sldChg chg="addSp modSp">
        <pc:chgData name="Vignesh Prabhu Alagirisamy" userId="S::101451253@georgebrown.ca::4e6a5de2-dda4-4d59-85b9-1921a1a2944f" providerId="AD" clId="Web-{3776D6B7-177C-1864-2711-4D1DFEB6D75E}" dt="2024-09-27T22:43:43.016" v="114" actId="20577"/>
        <pc:sldMkLst>
          <pc:docMk/>
          <pc:sldMk cId="2259749768" sldId="266"/>
        </pc:sldMkLst>
        <pc:spChg chg="mod">
          <ac:chgData name="Vignesh Prabhu Alagirisamy" userId="S::101451253@georgebrown.ca::4e6a5de2-dda4-4d59-85b9-1921a1a2944f" providerId="AD" clId="Web-{3776D6B7-177C-1864-2711-4D1DFEB6D75E}" dt="2024-09-27T22:25:25.867" v="77" actId="1076"/>
          <ac:spMkLst>
            <pc:docMk/>
            <pc:sldMk cId="2259749768" sldId="266"/>
            <ac:spMk id="2" creationId="{2B74EBE8-AE35-105B-4DE9-2E685A13E347}"/>
          </ac:spMkLst>
        </pc:spChg>
        <pc:spChg chg="mod">
          <ac:chgData name="Vignesh Prabhu Alagirisamy" userId="S::101451253@georgebrown.ca::4e6a5de2-dda4-4d59-85b9-1921a1a2944f" providerId="AD" clId="Web-{3776D6B7-177C-1864-2711-4D1DFEB6D75E}" dt="2024-09-27T22:43:43.016" v="114" actId="20577"/>
          <ac:spMkLst>
            <pc:docMk/>
            <pc:sldMk cId="2259749768" sldId="266"/>
            <ac:spMk id="3" creationId="{9EDB9566-0942-EA0C-349B-6514E62FF59E}"/>
          </ac:spMkLst>
        </pc:spChg>
        <pc:spChg chg="add mod">
          <ac:chgData name="Vignesh Prabhu Alagirisamy" userId="S::101451253@georgebrown.ca::4e6a5de2-dda4-4d59-85b9-1921a1a2944f" providerId="AD" clId="Web-{3776D6B7-177C-1864-2711-4D1DFEB6D75E}" dt="2024-09-27T22:36:52.261" v="90"/>
          <ac:spMkLst>
            <pc:docMk/>
            <pc:sldMk cId="2259749768" sldId="266"/>
            <ac:spMk id="4" creationId="{1939915F-BFA6-D16C-970E-BF13CA83E5F1}"/>
          </ac:spMkLst>
        </pc:spChg>
      </pc:sldChg>
      <pc:sldChg chg="addSp modSp">
        <pc:chgData name="Vignesh Prabhu Alagirisamy" userId="S::101451253@georgebrown.ca::4e6a5de2-dda4-4d59-85b9-1921a1a2944f" providerId="AD" clId="Web-{3776D6B7-177C-1864-2711-4D1DFEB6D75E}" dt="2024-09-27T22:36:52.261" v="90"/>
        <pc:sldMkLst>
          <pc:docMk/>
          <pc:sldMk cId="1017779640" sldId="267"/>
        </pc:sldMkLst>
        <pc:spChg chg="add mod">
          <ac:chgData name="Vignesh Prabhu Alagirisamy" userId="S::101451253@georgebrown.ca::4e6a5de2-dda4-4d59-85b9-1921a1a2944f" providerId="AD" clId="Web-{3776D6B7-177C-1864-2711-4D1DFEB6D75E}" dt="2024-09-27T22:36:52.261" v="90"/>
          <ac:spMkLst>
            <pc:docMk/>
            <pc:sldMk cId="1017779640" sldId="267"/>
            <ac:spMk id="4" creationId="{A3287032-A4B9-8D6A-4973-5FE288B4B76A}"/>
          </ac:spMkLst>
        </pc:spChg>
      </pc:sldChg>
      <pc:sldChg chg="addSp modSp">
        <pc:chgData name="Vignesh Prabhu Alagirisamy" userId="S::101451253@georgebrown.ca::4e6a5de2-dda4-4d59-85b9-1921a1a2944f" providerId="AD" clId="Web-{3776D6B7-177C-1864-2711-4D1DFEB6D75E}" dt="2024-09-27T22:36:52.261" v="90"/>
        <pc:sldMkLst>
          <pc:docMk/>
          <pc:sldMk cId="812140799" sldId="268"/>
        </pc:sldMkLst>
        <pc:spChg chg="mod">
          <ac:chgData name="Vignesh Prabhu Alagirisamy" userId="S::101451253@georgebrown.ca::4e6a5de2-dda4-4d59-85b9-1921a1a2944f" providerId="AD" clId="Web-{3776D6B7-177C-1864-2711-4D1DFEB6D75E}" dt="2024-09-27T22:24:00.518" v="66" actId="1076"/>
          <ac:spMkLst>
            <pc:docMk/>
            <pc:sldMk cId="812140799" sldId="268"/>
            <ac:spMk id="2" creationId="{E4FBEB10-538B-95B7-6A60-25DDB610F33E}"/>
          </ac:spMkLst>
        </pc:spChg>
        <pc:spChg chg="add mod">
          <ac:chgData name="Vignesh Prabhu Alagirisamy" userId="S::101451253@georgebrown.ca::4e6a5de2-dda4-4d59-85b9-1921a1a2944f" providerId="AD" clId="Web-{3776D6B7-177C-1864-2711-4D1DFEB6D75E}" dt="2024-09-27T22:36:52.261" v="90"/>
          <ac:spMkLst>
            <pc:docMk/>
            <pc:sldMk cId="812140799" sldId="268"/>
            <ac:spMk id="3" creationId="{455F70D5-E875-893F-3579-DF9659852460}"/>
          </ac:spMkLst>
        </pc:spChg>
      </pc:sldChg>
      <pc:sldChg chg="addSp modSp">
        <pc:chgData name="Vignesh Prabhu Alagirisamy" userId="S::101451253@georgebrown.ca::4e6a5de2-dda4-4d59-85b9-1921a1a2944f" providerId="AD" clId="Web-{3776D6B7-177C-1864-2711-4D1DFEB6D75E}" dt="2024-09-27T22:36:52.261" v="90"/>
        <pc:sldMkLst>
          <pc:docMk/>
          <pc:sldMk cId="731357470" sldId="269"/>
        </pc:sldMkLst>
        <pc:spChg chg="add mod">
          <ac:chgData name="Vignesh Prabhu Alagirisamy" userId="S::101451253@georgebrown.ca::4e6a5de2-dda4-4d59-85b9-1921a1a2944f" providerId="AD" clId="Web-{3776D6B7-177C-1864-2711-4D1DFEB6D75E}" dt="2024-09-27T22:36:52.261" v="90"/>
          <ac:spMkLst>
            <pc:docMk/>
            <pc:sldMk cId="731357470" sldId="269"/>
            <ac:spMk id="3" creationId="{EF8A3AC4-6661-C1D3-E4BA-6DF967C75EDD}"/>
          </ac:spMkLst>
        </pc:spChg>
      </pc:sldChg>
      <pc:sldChg chg="addSp modSp">
        <pc:chgData name="Vignesh Prabhu Alagirisamy" userId="S::101451253@georgebrown.ca::4e6a5de2-dda4-4d59-85b9-1921a1a2944f" providerId="AD" clId="Web-{3776D6B7-177C-1864-2711-4D1DFEB6D75E}" dt="2024-09-27T22:36:52.261" v="90"/>
        <pc:sldMkLst>
          <pc:docMk/>
          <pc:sldMk cId="954630923" sldId="270"/>
        </pc:sldMkLst>
        <pc:spChg chg="mod">
          <ac:chgData name="Vignesh Prabhu Alagirisamy" userId="S::101451253@georgebrown.ca::4e6a5de2-dda4-4d59-85b9-1921a1a2944f" providerId="AD" clId="Web-{3776D6B7-177C-1864-2711-4D1DFEB6D75E}" dt="2024-09-27T22:25:00.145" v="74" actId="1076"/>
          <ac:spMkLst>
            <pc:docMk/>
            <pc:sldMk cId="954630923" sldId="270"/>
            <ac:spMk id="2" creationId="{72373E92-3749-5CA5-300C-BC28FE00E622}"/>
          </ac:spMkLst>
        </pc:spChg>
        <pc:spChg chg="add mod">
          <ac:chgData name="Vignesh Prabhu Alagirisamy" userId="S::101451253@georgebrown.ca::4e6a5de2-dda4-4d59-85b9-1921a1a2944f" providerId="AD" clId="Web-{3776D6B7-177C-1864-2711-4D1DFEB6D75E}" dt="2024-09-27T22:36:52.261" v="90"/>
          <ac:spMkLst>
            <pc:docMk/>
            <pc:sldMk cId="954630923" sldId="270"/>
            <ac:spMk id="3" creationId="{2B964E7A-D03E-3C5D-2BE1-06687ACFC989}"/>
          </ac:spMkLst>
        </pc:spChg>
      </pc:sldChg>
      <pc:sldMasterChg chg="mod modSldLayout">
        <pc:chgData name="Vignesh Prabhu Alagirisamy" userId="S::101451253@georgebrown.ca::4e6a5de2-dda4-4d59-85b9-1921a1a2944f" providerId="AD" clId="Web-{3776D6B7-177C-1864-2711-4D1DFEB6D75E}" dt="2024-09-27T22:36:52.261" v="90"/>
        <pc:sldMasterMkLst>
          <pc:docMk/>
          <pc:sldMasterMk cId="0" sldId="2147483648"/>
        </pc:sldMasterMkLst>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49"/>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0"/>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1"/>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2"/>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3"/>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4"/>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5"/>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6"/>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7"/>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8"/>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59"/>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61"/>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63"/>
          </pc:sldLayoutMkLst>
        </pc:sldLayoutChg>
        <pc:sldLayoutChg chg="mod">
          <pc:chgData name="Vignesh Prabhu Alagirisamy" userId="S::101451253@georgebrown.ca::4e6a5de2-dda4-4d59-85b9-1921a1a2944f" providerId="AD" clId="Web-{3776D6B7-177C-1864-2711-4D1DFEB6D75E}" dt="2024-09-27T22:36:52.261" v="90"/>
          <pc:sldLayoutMkLst>
            <pc:docMk/>
            <pc:sldMasterMk cId="0" sldId="2147483648"/>
            <pc:sldLayoutMk cId="0" sldId="2147483666"/>
          </pc:sldLayoutMkLst>
        </pc:sldLayoutChg>
      </pc:sldMasterChg>
    </pc:docChg>
  </pc:docChgLst>
  <pc:docChgLst>
    <pc:chgData name="Habib Mohamed" userId="S::101551359@georgebrown.ca::1b6a3d9f-bc3b-4315-9744-46d712f09029" providerId="AD" clId="Web-{7F7B5BD1-C351-0665-F98B-B12F8A3AC1B6}"/>
    <pc:docChg chg="modSld">
      <pc:chgData name="Habib Mohamed" userId="S::101551359@georgebrown.ca::1b6a3d9f-bc3b-4315-9744-46d712f09029" providerId="AD" clId="Web-{7F7B5BD1-C351-0665-F98B-B12F8A3AC1B6}" dt="2024-10-12T17:50:07.919" v="15"/>
      <pc:docMkLst>
        <pc:docMk/>
      </pc:docMkLst>
      <pc:sldChg chg="addSp delSp modSp mod setBg">
        <pc:chgData name="Habib Mohamed" userId="S::101551359@georgebrown.ca::1b6a3d9f-bc3b-4315-9744-46d712f09029" providerId="AD" clId="Web-{7F7B5BD1-C351-0665-F98B-B12F8A3AC1B6}" dt="2024-10-12T17:50:07.919" v="15"/>
        <pc:sldMkLst>
          <pc:docMk/>
          <pc:sldMk cId="3558715164" sldId="257"/>
        </pc:sldMkLst>
        <pc:spChg chg="mod">
          <ac:chgData name="Habib Mohamed" userId="S::101551359@georgebrown.ca::1b6a3d9f-bc3b-4315-9744-46d712f09029" providerId="AD" clId="Web-{7F7B5BD1-C351-0665-F98B-B12F8A3AC1B6}" dt="2024-10-12T17:50:07.919" v="15"/>
          <ac:spMkLst>
            <pc:docMk/>
            <pc:sldMk cId="3558715164" sldId="257"/>
            <ac:spMk id="2" creationId="{E4BE86B9-62E9-A88E-7477-9D083AC84599}"/>
          </ac:spMkLst>
        </pc:spChg>
        <pc:spChg chg="mod">
          <ac:chgData name="Habib Mohamed" userId="S::101551359@georgebrown.ca::1b6a3d9f-bc3b-4315-9744-46d712f09029" providerId="AD" clId="Web-{7F7B5BD1-C351-0665-F98B-B12F8A3AC1B6}" dt="2024-10-12T17:50:07.919" v="15"/>
          <ac:spMkLst>
            <pc:docMk/>
            <pc:sldMk cId="3558715164" sldId="257"/>
            <ac:spMk id="3" creationId="{43DF6ECA-52EC-AA03-8B56-24BAE58F76AE}"/>
          </ac:spMkLst>
        </pc:spChg>
        <pc:spChg chg="add del">
          <ac:chgData name="Habib Mohamed" userId="S::101551359@georgebrown.ca::1b6a3d9f-bc3b-4315-9744-46d712f09029" providerId="AD" clId="Web-{7F7B5BD1-C351-0665-F98B-B12F8A3AC1B6}" dt="2024-10-12T17:49:29.121" v="6"/>
          <ac:spMkLst>
            <pc:docMk/>
            <pc:sldMk cId="3558715164" sldId="257"/>
            <ac:spMk id="4" creationId="{4AF160DD-CA76-32F1-54EC-0D6060F5AAA3}"/>
          </ac:spMkLst>
        </pc:spChg>
        <pc:spChg chg="mod">
          <ac:chgData name="Habib Mohamed" userId="S::101551359@georgebrown.ca::1b6a3d9f-bc3b-4315-9744-46d712f09029" providerId="AD" clId="Web-{7F7B5BD1-C351-0665-F98B-B12F8A3AC1B6}" dt="2024-10-12T17:50:07.919" v="15"/>
          <ac:spMkLst>
            <pc:docMk/>
            <pc:sldMk cId="3558715164" sldId="257"/>
            <ac:spMk id="5" creationId="{E7D99859-5A7D-DCBD-2256-BEFE8A5F1FED}"/>
          </ac:spMkLst>
        </pc:spChg>
        <pc:spChg chg="add del">
          <ac:chgData name="Habib Mohamed" userId="S::101551359@georgebrown.ca::1b6a3d9f-bc3b-4315-9744-46d712f09029" providerId="AD" clId="Web-{7F7B5BD1-C351-0665-F98B-B12F8A3AC1B6}" dt="2024-10-12T17:50:00.544" v="10"/>
          <ac:spMkLst>
            <pc:docMk/>
            <pc:sldMk cId="3558715164" sldId="257"/>
            <ac:spMk id="11" creationId="{72319FFA-0E4F-4E0B-BEBA-A9DD4B41AAE9}"/>
          </ac:spMkLst>
        </pc:spChg>
        <pc:spChg chg="add del">
          <ac:chgData name="Habib Mohamed" userId="S::101551359@georgebrown.ca::1b6a3d9f-bc3b-4315-9744-46d712f09029" providerId="AD" clId="Web-{7F7B5BD1-C351-0665-F98B-B12F8A3AC1B6}" dt="2024-10-12T17:50:05.169" v="12"/>
          <ac:spMkLst>
            <pc:docMk/>
            <pc:sldMk cId="3558715164" sldId="257"/>
            <ac:spMk id="13" creationId="{5940F547-7206-4401-94FB-F8421915D8B8}"/>
          </ac:spMkLst>
        </pc:spChg>
        <pc:spChg chg="add del">
          <ac:chgData name="Habib Mohamed" userId="S::101551359@georgebrown.ca::1b6a3d9f-bc3b-4315-9744-46d712f09029" providerId="AD" clId="Web-{7F7B5BD1-C351-0665-F98B-B12F8A3AC1B6}" dt="2024-10-12T17:50:07.903" v="14"/>
          <ac:spMkLst>
            <pc:docMk/>
            <pc:sldMk cId="3558715164" sldId="257"/>
            <ac:spMk id="15" creationId="{72319FFA-0E4F-4E0B-BEBA-A9DD4B41AAE9}"/>
          </ac:spMkLst>
        </pc:spChg>
        <pc:spChg chg="add">
          <ac:chgData name="Habib Mohamed" userId="S::101551359@georgebrown.ca::1b6a3d9f-bc3b-4315-9744-46d712f09029" providerId="AD" clId="Web-{7F7B5BD1-C351-0665-F98B-B12F8A3AC1B6}" dt="2024-10-12T17:50:07.919" v="15"/>
          <ac:spMkLst>
            <pc:docMk/>
            <pc:sldMk cId="3558715164" sldId="257"/>
            <ac:spMk id="17" creationId="{5940F547-7206-4401-94FB-F8421915D8B8}"/>
          </ac:spMkLst>
        </pc:spChg>
        <pc:picChg chg="add mod ord">
          <ac:chgData name="Habib Mohamed" userId="S::101551359@georgebrown.ca::1b6a3d9f-bc3b-4315-9744-46d712f09029" providerId="AD" clId="Web-{7F7B5BD1-C351-0665-F98B-B12F8A3AC1B6}" dt="2024-10-12T17:50:07.919" v="15"/>
          <ac:picMkLst>
            <pc:docMk/>
            <pc:sldMk cId="3558715164" sldId="257"/>
            <ac:picMk id="6" creationId="{3F8F52E2-00BB-B90E-1E84-A18B096B7874}"/>
          </ac:picMkLst>
        </pc:picChg>
      </pc:sldChg>
    </pc:docChg>
  </pc:docChgLst>
  <pc:docChgLst>
    <pc:chgData name="Habib Mohamed" userId="S::101551359@georgebrown.ca::1b6a3d9f-bc3b-4315-9744-46d712f09029" providerId="AD" clId="Web-{C829A3CB-8762-7558-47C0-E3F65BEBD481}"/>
    <pc:docChg chg="modSld">
      <pc:chgData name="Habib Mohamed" userId="S::101551359@georgebrown.ca::1b6a3d9f-bc3b-4315-9744-46d712f09029" providerId="AD" clId="Web-{C829A3CB-8762-7558-47C0-E3F65BEBD481}" dt="2024-10-13T05:40:53.196" v="312"/>
      <pc:docMkLst>
        <pc:docMk/>
      </pc:docMkLst>
      <pc:sldChg chg="addSp delSp modSp">
        <pc:chgData name="Habib Mohamed" userId="S::101551359@georgebrown.ca::1b6a3d9f-bc3b-4315-9744-46d712f09029" providerId="AD" clId="Web-{C829A3CB-8762-7558-47C0-E3F65BEBD481}" dt="2024-10-13T05:39:45.210" v="303"/>
        <pc:sldMkLst>
          <pc:docMk/>
          <pc:sldMk cId="747097223" sldId="261"/>
        </pc:sldMkLst>
        <pc:graphicFrameChg chg="mod modGraphic">
          <ac:chgData name="Habib Mohamed" userId="S::101551359@georgebrown.ca::1b6a3d9f-bc3b-4315-9744-46d712f09029" providerId="AD" clId="Web-{C829A3CB-8762-7558-47C0-E3F65BEBD481}" dt="2024-10-13T05:39:45.210" v="303"/>
          <ac:graphicFrameMkLst>
            <pc:docMk/>
            <pc:sldMk cId="747097223" sldId="261"/>
            <ac:graphicFrameMk id="4" creationId="{4AC9BD75-D72C-ED6C-5AE7-92922753349B}"/>
          </ac:graphicFrameMkLst>
        </pc:graphicFrameChg>
        <pc:graphicFrameChg chg="add del mod">
          <ac:chgData name="Habib Mohamed" userId="S::101551359@georgebrown.ca::1b6a3d9f-bc3b-4315-9744-46d712f09029" providerId="AD" clId="Web-{C829A3CB-8762-7558-47C0-E3F65BEBD481}" dt="2024-10-13T05:22:37.620" v="84"/>
          <ac:graphicFrameMkLst>
            <pc:docMk/>
            <pc:sldMk cId="747097223" sldId="261"/>
            <ac:graphicFrameMk id="7" creationId="{BE92FEE7-12AE-F6FC-7DC5-DA0E9B28D72E}"/>
          </ac:graphicFrameMkLst>
        </pc:graphicFrameChg>
      </pc:sldChg>
      <pc:sldChg chg="modSp">
        <pc:chgData name="Habib Mohamed" userId="S::101551359@georgebrown.ca::1b6a3d9f-bc3b-4315-9744-46d712f09029" providerId="AD" clId="Web-{C829A3CB-8762-7558-47C0-E3F65BEBD481}" dt="2024-10-13T05:11:31.606" v="77"/>
        <pc:sldMkLst>
          <pc:docMk/>
          <pc:sldMk cId="1884407779" sldId="262"/>
        </pc:sldMkLst>
        <pc:graphicFrameChg chg="mod modGraphic">
          <ac:chgData name="Habib Mohamed" userId="S::101551359@georgebrown.ca::1b6a3d9f-bc3b-4315-9744-46d712f09029" providerId="AD" clId="Web-{C829A3CB-8762-7558-47C0-E3F65BEBD481}" dt="2024-10-13T05:11:31.606" v="77"/>
          <ac:graphicFrameMkLst>
            <pc:docMk/>
            <pc:sldMk cId="1884407779" sldId="262"/>
            <ac:graphicFrameMk id="4" creationId="{EE5CB118-E5FA-E764-3FB3-A137FB85C477}"/>
          </ac:graphicFrameMkLst>
        </pc:graphicFrameChg>
      </pc:sldChg>
      <pc:sldChg chg="modSp">
        <pc:chgData name="Habib Mohamed" userId="S::101551359@georgebrown.ca::1b6a3d9f-bc3b-4315-9744-46d712f09029" providerId="AD" clId="Web-{C829A3CB-8762-7558-47C0-E3F65BEBD481}" dt="2024-10-13T05:40:53.196" v="312"/>
        <pc:sldMkLst>
          <pc:docMk/>
          <pc:sldMk cId="2551836247" sldId="263"/>
        </pc:sldMkLst>
        <pc:graphicFrameChg chg="mod modGraphic">
          <ac:chgData name="Habib Mohamed" userId="S::101551359@georgebrown.ca::1b6a3d9f-bc3b-4315-9744-46d712f09029" providerId="AD" clId="Web-{C829A3CB-8762-7558-47C0-E3F65BEBD481}" dt="2024-10-13T05:40:53.196" v="312"/>
          <ac:graphicFrameMkLst>
            <pc:docMk/>
            <pc:sldMk cId="2551836247" sldId="263"/>
            <ac:graphicFrameMk id="4" creationId="{E48E0B74-3F84-7D3C-3147-6765EDFCFF0F}"/>
          </ac:graphicFrameMkLst>
        </pc:graphicFrameChg>
      </pc:sldChg>
    </pc:docChg>
  </pc:docChgLst>
  <pc:docChgLst>
    <pc:chgData name="Habib Mohamed" userId="S::101551359@georgebrown.ca::1b6a3d9f-bc3b-4315-9744-46d712f09029" providerId="AD" clId="Web-{3C2B33B9-64BD-3058-CFF7-93746482C883}"/>
    <pc:docChg chg="addSld modSld">
      <pc:chgData name="Habib Mohamed" userId="S::101551359@georgebrown.ca::1b6a3d9f-bc3b-4315-9744-46d712f09029" providerId="AD" clId="Web-{3C2B33B9-64BD-3058-CFF7-93746482C883}" dt="2024-09-27T22:24:09.119" v="2735"/>
      <pc:docMkLst>
        <pc:docMk/>
      </pc:docMkLst>
      <pc:sldChg chg="addSp delSp modSp">
        <pc:chgData name="Habib Mohamed" userId="S::101551359@georgebrown.ca::1b6a3d9f-bc3b-4315-9744-46d712f09029" providerId="AD" clId="Web-{3C2B33B9-64BD-3058-CFF7-93746482C883}" dt="2024-09-27T21:15:18.741" v="2237"/>
        <pc:sldMkLst>
          <pc:docMk/>
          <pc:sldMk cId="4186368832" sldId="256"/>
        </pc:sldMkLst>
        <pc:spChg chg="add del">
          <ac:chgData name="Habib Mohamed" userId="S::101551359@georgebrown.ca::1b6a3d9f-bc3b-4315-9744-46d712f09029" providerId="AD" clId="Web-{3C2B33B9-64BD-3058-CFF7-93746482C883}" dt="2024-09-27T21:15:18.741" v="2237"/>
          <ac:spMkLst>
            <pc:docMk/>
            <pc:sldMk cId="4186368832" sldId="256"/>
            <ac:spMk id="2" creationId="{3C113380-A256-0513-28A9-BA3F317E731A}"/>
          </ac:spMkLst>
        </pc:spChg>
        <pc:spChg chg="mod">
          <ac:chgData name="Habib Mohamed" userId="S::101551359@georgebrown.ca::1b6a3d9f-bc3b-4315-9744-46d712f09029" providerId="AD" clId="Web-{3C2B33B9-64BD-3058-CFF7-93746482C883}" dt="2024-09-27T21:14:42.241" v="2233" actId="20577"/>
          <ac:spMkLst>
            <pc:docMk/>
            <pc:sldMk cId="4186368832" sldId="256"/>
            <ac:spMk id="3" creationId="{423C330A-B738-6F5C-D1C0-01A34FB3B9DA}"/>
          </ac:spMkLst>
        </pc:spChg>
        <pc:spChg chg="add del mod">
          <ac:chgData name="Habib Mohamed" userId="S::101551359@georgebrown.ca::1b6a3d9f-bc3b-4315-9744-46d712f09029" providerId="AD" clId="Web-{3C2B33B9-64BD-3058-CFF7-93746482C883}" dt="2024-09-27T21:15:18.741" v="2237"/>
          <ac:spMkLst>
            <pc:docMk/>
            <pc:sldMk cId="4186368832" sldId="256"/>
            <ac:spMk id="5" creationId="{105B0EEA-8082-3BDE-EFDC-D25D1E173D5B}"/>
          </ac:spMkLst>
        </pc:spChg>
      </pc:sldChg>
      <pc:sldChg chg="addSp delSp modSp">
        <pc:chgData name="Habib Mohamed" userId="S::101551359@georgebrown.ca::1b6a3d9f-bc3b-4315-9744-46d712f09029" providerId="AD" clId="Web-{3C2B33B9-64BD-3058-CFF7-93746482C883}" dt="2024-09-27T21:21:05.368" v="2408" actId="20577"/>
        <pc:sldMkLst>
          <pc:docMk/>
          <pc:sldMk cId="3558715164" sldId="257"/>
        </pc:sldMkLst>
        <pc:spChg chg="mod">
          <ac:chgData name="Habib Mohamed" userId="S::101551359@georgebrown.ca::1b6a3d9f-bc3b-4315-9744-46d712f09029" providerId="AD" clId="Web-{3C2B33B9-64BD-3058-CFF7-93746482C883}" dt="2024-09-27T21:21:05.368" v="2408" actId="20577"/>
          <ac:spMkLst>
            <pc:docMk/>
            <pc:sldMk cId="3558715164" sldId="257"/>
            <ac:spMk id="3" creationId="{43DF6ECA-52EC-AA03-8B56-24BAE58F76AE}"/>
          </ac:spMkLst>
        </pc:spChg>
        <pc:picChg chg="add del mod">
          <ac:chgData name="Habib Mohamed" userId="S::101551359@georgebrown.ca::1b6a3d9f-bc3b-4315-9744-46d712f09029" providerId="AD" clId="Web-{3C2B33B9-64BD-3058-CFF7-93746482C883}" dt="2024-09-27T21:20:39.821" v="2391"/>
          <ac:picMkLst>
            <pc:docMk/>
            <pc:sldMk cId="3558715164" sldId="257"/>
            <ac:picMk id="4" creationId="{0B5B693C-C344-E320-9649-230ED08A7314}"/>
          </ac:picMkLst>
        </pc:picChg>
        <pc:picChg chg="add del mod">
          <ac:chgData name="Habib Mohamed" userId="S::101551359@georgebrown.ca::1b6a3d9f-bc3b-4315-9744-46d712f09029" providerId="AD" clId="Web-{3C2B33B9-64BD-3058-CFF7-93746482C883}" dt="2024-09-27T21:20:37.618" v="2390"/>
          <ac:picMkLst>
            <pc:docMk/>
            <pc:sldMk cId="3558715164" sldId="257"/>
            <ac:picMk id="5" creationId="{510FFC70-098E-C872-8BF0-2A4D58CEE7B5}"/>
          </ac:picMkLst>
        </pc:picChg>
      </pc:sldChg>
      <pc:sldChg chg="modSp">
        <pc:chgData name="Habib Mohamed" userId="S::101551359@georgebrown.ca::1b6a3d9f-bc3b-4315-9744-46d712f09029" providerId="AD" clId="Web-{3C2B33B9-64BD-3058-CFF7-93746482C883}" dt="2024-09-27T20:44:14.233" v="1258" actId="20577"/>
        <pc:sldMkLst>
          <pc:docMk/>
          <pc:sldMk cId="3911830912" sldId="258"/>
        </pc:sldMkLst>
        <pc:spChg chg="mod">
          <ac:chgData name="Habib Mohamed" userId="S::101551359@georgebrown.ca::1b6a3d9f-bc3b-4315-9744-46d712f09029" providerId="AD" clId="Web-{3C2B33B9-64BD-3058-CFF7-93746482C883}" dt="2024-09-27T20:44:14.233" v="1258" actId="20577"/>
          <ac:spMkLst>
            <pc:docMk/>
            <pc:sldMk cId="3911830912" sldId="258"/>
            <ac:spMk id="2" creationId="{1A195C29-1C71-EC0B-44FB-1A1E18061669}"/>
          </ac:spMkLst>
        </pc:spChg>
        <pc:spChg chg="mod">
          <ac:chgData name="Habib Mohamed" userId="S::101551359@georgebrown.ca::1b6a3d9f-bc3b-4315-9744-46d712f09029" providerId="AD" clId="Web-{3C2B33B9-64BD-3058-CFF7-93746482C883}" dt="2024-09-27T20:43:57.639" v="1257" actId="20577"/>
          <ac:spMkLst>
            <pc:docMk/>
            <pc:sldMk cId="3911830912" sldId="258"/>
            <ac:spMk id="3" creationId="{011A1176-8EAF-C2C5-BE6F-4AA1545D5B84}"/>
          </ac:spMkLst>
        </pc:spChg>
      </pc:sldChg>
      <pc:sldChg chg="addSp delSp modSp">
        <pc:chgData name="Habib Mohamed" userId="S::101551359@georgebrown.ca::1b6a3d9f-bc3b-4315-9744-46d712f09029" providerId="AD" clId="Web-{3C2B33B9-64BD-3058-CFF7-93746482C883}" dt="2024-09-27T20:50:54.125" v="1440" actId="20577"/>
        <pc:sldMkLst>
          <pc:docMk/>
          <pc:sldMk cId="2221311504" sldId="259"/>
        </pc:sldMkLst>
        <pc:spChg chg="mod">
          <ac:chgData name="Habib Mohamed" userId="S::101551359@georgebrown.ca::1b6a3d9f-bc3b-4315-9744-46d712f09029" providerId="AD" clId="Web-{3C2B33B9-64BD-3058-CFF7-93746482C883}" dt="2024-09-27T20:50:54.125" v="1440" actId="20577"/>
          <ac:spMkLst>
            <pc:docMk/>
            <pc:sldMk cId="2221311504" sldId="259"/>
            <ac:spMk id="2" creationId="{1A195C29-1C71-EC0B-44FB-1A1E18061669}"/>
          </ac:spMkLst>
        </pc:spChg>
        <pc:spChg chg="mod">
          <ac:chgData name="Habib Mohamed" userId="S::101551359@georgebrown.ca::1b6a3d9f-bc3b-4315-9744-46d712f09029" providerId="AD" clId="Web-{3C2B33B9-64BD-3058-CFF7-93746482C883}" dt="2024-09-27T20:49:56.172" v="1413" actId="1076"/>
          <ac:spMkLst>
            <pc:docMk/>
            <pc:sldMk cId="2221311504" sldId="259"/>
            <ac:spMk id="3" creationId="{011A1176-8EAF-C2C5-BE6F-4AA1545D5B84}"/>
          </ac:spMkLst>
        </pc:spChg>
        <pc:spChg chg="add del mod">
          <ac:chgData name="Habib Mohamed" userId="S::101551359@georgebrown.ca::1b6a3d9f-bc3b-4315-9744-46d712f09029" providerId="AD" clId="Web-{3C2B33B9-64BD-3058-CFF7-93746482C883}" dt="2024-09-27T20:49:24.797" v="1405"/>
          <ac:spMkLst>
            <pc:docMk/>
            <pc:sldMk cId="2221311504" sldId="259"/>
            <ac:spMk id="4" creationId="{D52CAECC-AAFA-8E7D-5BF9-B1D24141E3C8}"/>
          </ac:spMkLst>
        </pc:spChg>
        <pc:graphicFrameChg chg="mod">
          <ac:chgData name="Habib Mohamed" userId="S::101551359@georgebrown.ca::1b6a3d9f-bc3b-4315-9744-46d712f09029" providerId="AD" clId="Web-{3C2B33B9-64BD-3058-CFF7-93746482C883}" dt="2024-09-27T20:49:46.563" v="1412" actId="1076"/>
          <ac:graphicFrameMkLst>
            <pc:docMk/>
            <pc:sldMk cId="2221311504" sldId="259"/>
            <ac:graphicFrameMk id="5" creationId="{FBEF88FD-63EC-6793-E55C-270EB624D2D9}"/>
          </ac:graphicFrameMkLst>
        </pc:graphicFrameChg>
      </pc:sldChg>
      <pc:sldChg chg="modSp">
        <pc:chgData name="Habib Mohamed" userId="S::101551359@georgebrown.ca::1b6a3d9f-bc3b-4315-9744-46d712f09029" providerId="AD" clId="Web-{3C2B33B9-64BD-3058-CFF7-93746482C883}" dt="2024-09-27T20:52:55.376" v="1504" actId="20577"/>
        <pc:sldMkLst>
          <pc:docMk/>
          <pc:sldMk cId="803623702" sldId="260"/>
        </pc:sldMkLst>
        <pc:spChg chg="mod">
          <ac:chgData name="Habib Mohamed" userId="S::101551359@georgebrown.ca::1b6a3d9f-bc3b-4315-9744-46d712f09029" providerId="AD" clId="Web-{3C2B33B9-64BD-3058-CFF7-93746482C883}" dt="2024-09-27T20:52:24.454" v="1499" actId="20577"/>
          <ac:spMkLst>
            <pc:docMk/>
            <pc:sldMk cId="803623702" sldId="260"/>
            <ac:spMk id="2" creationId="{B84DA920-8D84-5682-B761-770B1D353B58}"/>
          </ac:spMkLst>
        </pc:spChg>
        <pc:spChg chg="mod">
          <ac:chgData name="Habib Mohamed" userId="S::101551359@georgebrown.ca::1b6a3d9f-bc3b-4315-9744-46d712f09029" providerId="AD" clId="Web-{3C2B33B9-64BD-3058-CFF7-93746482C883}" dt="2024-09-27T20:52:55.376" v="1504" actId="20577"/>
          <ac:spMkLst>
            <pc:docMk/>
            <pc:sldMk cId="803623702" sldId="260"/>
            <ac:spMk id="3" creationId="{54D0C0E1-819F-E6F2-7A5F-C8415259FFA6}"/>
          </ac:spMkLst>
        </pc:spChg>
      </pc:sldChg>
      <pc:sldChg chg="addSp modSp">
        <pc:chgData name="Habib Mohamed" userId="S::101551359@georgebrown.ca::1b6a3d9f-bc3b-4315-9744-46d712f09029" providerId="AD" clId="Web-{3C2B33B9-64BD-3058-CFF7-93746482C883}" dt="2024-09-27T20:30:16.886" v="890" actId="20577"/>
        <pc:sldMkLst>
          <pc:docMk/>
          <pc:sldMk cId="747097223" sldId="261"/>
        </pc:sldMkLst>
        <pc:spChg chg="mod">
          <ac:chgData name="Habib Mohamed" userId="S::101551359@georgebrown.ca::1b6a3d9f-bc3b-4315-9744-46d712f09029" providerId="AD" clId="Web-{3C2B33B9-64BD-3058-CFF7-93746482C883}" dt="2024-09-27T20:30:16.886" v="890" actId="20577"/>
          <ac:spMkLst>
            <pc:docMk/>
            <pc:sldMk cId="747097223" sldId="261"/>
            <ac:spMk id="2" creationId="{94601366-7E3A-2090-8B2E-F8188CBB4CC4}"/>
          </ac:spMkLst>
        </pc:spChg>
        <pc:graphicFrameChg chg="add mod modGraphic">
          <ac:chgData name="Habib Mohamed" userId="S::101551359@georgebrown.ca::1b6a3d9f-bc3b-4315-9744-46d712f09029" providerId="AD" clId="Web-{3C2B33B9-64BD-3058-CFF7-93746482C883}" dt="2024-09-27T20:14:24.069" v="277"/>
          <ac:graphicFrameMkLst>
            <pc:docMk/>
            <pc:sldMk cId="747097223" sldId="261"/>
            <ac:graphicFrameMk id="4" creationId="{4AC9BD75-D72C-ED6C-5AE7-92922753349B}"/>
          </ac:graphicFrameMkLst>
        </pc:graphicFrameChg>
      </pc:sldChg>
      <pc:sldChg chg="addSp delSp modSp new">
        <pc:chgData name="Habib Mohamed" userId="S::101551359@georgebrown.ca::1b6a3d9f-bc3b-4315-9744-46d712f09029" providerId="AD" clId="Web-{3C2B33B9-64BD-3058-CFF7-93746482C883}" dt="2024-09-27T20:30:23.698" v="906" actId="20577"/>
        <pc:sldMkLst>
          <pc:docMk/>
          <pc:sldMk cId="1884407779" sldId="262"/>
        </pc:sldMkLst>
        <pc:spChg chg="mod">
          <ac:chgData name="Habib Mohamed" userId="S::101551359@georgebrown.ca::1b6a3d9f-bc3b-4315-9744-46d712f09029" providerId="AD" clId="Web-{3C2B33B9-64BD-3058-CFF7-93746482C883}" dt="2024-09-27T20:30:23.698" v="906" actId="20577"/>
          <ac:spMkLst>
            <pc:docMk/>
            <pc:sldMk cId="1884407779" sldId="262"/>
            <ac:spMk id="2" creationId="{79B19CED-C94F-D9DE-442F-E089C8F6F011}"/>
          </ac:spMkLst>
        </pc:spChg>
        <pc:spChg chg="mod">
          <ac:chgData name="Habib Mohamed" userId="S::101551359@georgebrown.ca::1b6a3d9f-bc3b-4315-9744-46d712f09029" providerId="AD" clId="Web-{3C2B33B9-64BD-3058-CFF7-93746482C883}" dt="2024-09-27T20:22:20.883" v="477" actId="1076"/>
          <ac:spMkLst>
            <pc:docMk/>
            <pc:sldMk cId="1884407779" sldId="262"/>
            <ac:spMk id="3" creationId="{A55B7941-6A53-9B87-0E80-10A3B422484F}"/>
          </ac:spMkLst>
        </pc:spChg>
        <pc:spChg chg="add del mod">
          <ac:chgData name="Habib Mohamed" userId="S::101551359@georgebrown.ca::1b6a3d9f-bc3b-4315-9744-46d712f09029" providerId="AD" clId="Web-{3C2B33B9-64BD-3058-CFF7-93746482C883}" dt="2024-09-27T20:21:31.852" v="470"/>
          <ac:spMkLst>
            <pc:docMk/>
            <pc:sldMk cId="1884407779" sldId="262"/>
            <ac:spMk id="5" creationId="{A88850EA-A952-365C-0044-93E7848D4B44}"/>
          </ac:spMkLst>
        </pc:spChg>
        <pc:graphicFrameChg chg="add mod modGraphic">
          <ac:chgData name="Habib Mohamed" userId="S::101551359@georgebrown.ca::1b6a3d9f-bc3b-4315-9744-46d712f09029" providerId="AD" clId="Web-{3C2B33B9-64BD-3058-CFF7-93746482C883}" dt="2024-09-27T20:21:36.368" v="476"/>
          <ac:graphicFrameMkLst>
            <pc:docMk/>
            <pc:sldMk cId="1884407779" sldId="262"/>
            <ac:graphicFrameMk id="4" creationId="{EE5CB118-E5FA-E764-3FB3-A137FB85C477}"/>
          </ac:graphicFrameMkLst>
        </pc:graphicFrameChg>
      </pc:sldChg>
      <pc:sldChg chg="modSp new">
        <pc:chgData name="Habib Mohamed" userId="S::101551359@georgebrown.ca::1b6a3d9f-bc3b-4315-9744-46d712f09029" providerId="AD" clId="Web-{3C2B33B9-64BD-3058-CFF7-93746482C883}" dt="2024-09-27T22:24:09.119" v="2735"/>
        <pc:sldMkLst>
          <pc:docMk/>
          <pc:sldMk cId="2551836247" sldId="263"/>
        </pc:sldMkLst>
        <pc:spChg chg="mod">
          <ac:chgData name="Habib Mohamed" userId="S::101551359@georgebrown.ca::1b6a3d9f-bc3b-4315-9744-46d712f09029" providerId="AD" clId="Web-{3C2B33B9-64BD-3058-CFF7-93746482C883}" dt="2024-09-27T20:30:09.745" v="871" actId="20577"/>
          <ac:spMkLst>
            <pc:docMk/>
            <pc:sldMk cId="2551836247" sldId="263"/>
            <ac:spMk id="2" creationId="{2B1CA23D-E106-97CA-CE18-B1DDC4596399}"/>
          </ac:spMkLst>
        </pc:spChg>
        <pc:spChg chg="mod">
          <ac:chgData name="Habib Mohamed" userId="S::101551359@georgebrown.ca::1b6a3d9f-bc3b-4315-9744-46d712f09029" providerId="AD" clId="Web-{3C2B33B9-64BD-3058-CFF7-93746482C883}" dt="2024-09-27T20:18:58.929" v="383" actId="20577"/>
          <ac:spMkLst>
            <pc:docMk/>
            <pc:sldMk cId="2551836247" sldId="263"/>
            <ac:spMk id="3" creationId="{857EE0F4-7097-4631-D5E7-940EA3ECFA10}"/>
          </ac:spMkLst>
        </pc:spChg>
        <pc:graphicFrameChg chg="mod modGraphic">
          <ac:chgData name="Habib Mohamed" userId="S::101551359@georgebrown.ca::1b6a3d9f-bc3b-4315-9744-46d712f09029" providerId="AD" clId="Web-{3C2B33B9-64BD-3058-CFF7-93746482C883}" dt="2024-09-27T22:24:09.119" v="2735"/>
          <ac:graphicFrameMkLst>
            <pc:docMk/>
            <pc:sldMk cId="2551836247" sldId="263"/>
            <ac:graphicFrameMk id="4" creationId="{E48E0B74-3F84-7D3C-3147-6765EDFCFF0F}"/>
          </ac:graphicFrameMkLst>
        </pc:graphicFrameChg>
      </pc:sldChg>
      <pc:sldChg chg="modSp new">
        <pc:chgData name="Habib Mohamed" userId="S::101551359@georgebrown.ca::1b6a3d9f-bc3b-4315-9744-46d712f09029" providerId="AD" clId="Web-{3C2B33B9-64BD-3058-CFF7-93746482C883}" dt="2024-09-27T20:32:08.105" v="998" actId="20577"/>
        <pc:sldMkLst>
          <pc:docMk/>
          <pc:sldMk cId="1592847526" sldId="264"/>
        </pc:sldMkLst>
        <pc:spChg chg="mod">
          <ac:chgData name="Habib Mohamed" userId="S::101551359@georgebrown.ca::1b6a3d9f-bc3b-4315-9744-46d712f09029" providerId="AD" clId="Web-{3C2B33B9-64BD-3058-CFF7-93746482C883}" dt="2024-09-27T20:31:09.730" v="929" actId="20577"/>
          <ac:spMkLst>
            <pc:docMk/>
            <pc:sldMk cId="1592847526" sldId="264"/>
            <ac:spMk id="2" creationId="{A74F52CE-CE7C-C8DF-D53E-46442B4FB287}"/>
          </ac:spMkLst>
        </pc:spChg>
        <pc:spChg chg="mod">
          <ac:chgData name="Habib Mohamed" userId="S::101551359@georgebrown.ca::1b6a3d9f-bc3b-4315-9744-46d712f09029" providerId="AD" clId="Web-{3C2B33B9-64BD-3058-CFF7-93746482C883}" dt="2024-09-27T20:32:08.105" v="998" actId="20577"/>
          <ac:spMkLst>
            <pc:docMk/>
            <pc:sldMk cId="1592847526" sldId="264"/>
            <ac:spMk id="3" creationId="{73660336-1B8B-C17C-62B0-489312DB31AD}"/>
          </ac:spMkLst>
        </pc:spChg>
      </pc:sldChg>
      <pc:sldChg chg="modSp new">
        <pc:chgData name="Habib Mohamed" userId="S::101551359@georgebrown.ca::1b6a3d9f-bc3b-4315-9744-46d712f09029" providerId="AD" clId="Web-{3C2B33B9-64BD-3058-CFF7-93746482C883}" dt="2024-09-27T21:11:53.975" v="2198" actId="20577"/>
        <pc:sldMkLst>
          <pc:docMk/>
          <pc:sldMk cId="1886909953" sldId="265"/>
        </pc:sldMkLst>
        <pc:spChg chg="mod">
          <ac:chgData name="Habib Mohamed" userId="S::101551359@georgebrown.ca::1b6a3d9f-bc3b-4315-9744-46d712f09029" providerId="AD" clId="Web-{3C2B33B9-64BD-3058-CFF7-93746482C883}" dt="2024-09-27T21:01:26.284" v="1643" actId="20577"/>
          <ac:spMkLst>
            <pc:docMk/>
            <pc:sldMk cId="1886909953" sldId="265"/>
            <ac:spMk id="2" creationId="{22FCEB89-A2BB-4414-7307-A9318EEC2220}"/>
          </ac:spMkLst>
        </pc:spChg>
        <pc:spChg chg="mod">
          <ac:chgData name="Habib Mohamed" userId="S::101551359@georgebrown.ca::1b6a3d9f-bc3b-4315-9744-46d712f09029" providerId="AD" clId="Web-{3C2B33B9-64BD-3058-CFF7-93746482C883}" dt="2024-09-27T21:11:53.975" v="2198" actId="20577"/>
          <ac:spMkLst>
            <pc:docMk/>
            <pc:sldMk cId="1886909953" sldId="265"/>
            <ac:spMk id="3" creationId="{5FDDCA5B-760A-2E12-02BB-6D50911F358B}"/>
          </ac:spMkLst>
        </pc:spChg>
      </pc:sldChg>
      <pc:sldChg chg="modSp new">
        <pc:chgData name="Habib Mohamed" userId="S::101551359@georgebrown.ca::1b6a3d9f-bc3b-4315-9744-46d712f09029" providerId="AD" clId="Web-{3C2B33B9-64BD-3058-CFF7-93746482C883}" dt="2024-09-27T20:46:54.624" v="1265" actId="20577"/>
        <pc:sldMkLst>
          <pc:docMk/>
          <pc:sldMk cId="2259749768" sldId="266"/>
        </pc:sldMkLst>
        <pc:spChg chg="mod">
          <ac:chgData name="Habib Mohamed" userId="S::101551359@georgebrown.ca::1b6a3d9f-bc3b-4315-9744-46d712f09029" providerId="AD" clId="Web-{3C2B33B9-64BD-3058-CFF7-93746482C883}" dt="2024-09-27T20:38:04.903" v="1159" actId="20577"/>
          <ac:spMkLst>
            <pc:docMk/>
            <pc:sldMk cId="2259749768" sldId="266"/>
            <ac:spMk id="2" creationId="{2B74EBE8-AE35-105B-4DE9-2E685A13E347}"/>
          </ac:spMkLst>
        </pc:spChg>
        <pc:spChg chg="mod">
          <ac:chgData name="Habib Mohamed" userId="S::101551359@georgebrown.ca::1b6a3d9f-bc3b-4315-9744-46d712f09029" providerId="AD" clId="Web-{3C2B33B9-64BD-3058-CFF7-93746482C883}" dt="2024-09-27T20:46:54.624" v="1265" actId="20577"/>
          <ac:spMkLst>
            <pc:docMk/>
            <pc:sldMk cId="2259749768" sldId="266"/>
            <ac:spMk id="3" creationId="{9EDB9566-0942-EA0C-349B-6514E62FF59E}"/>
          </ac:spMkLst>
        </pc:spChg>
      </pc:sldChg>
      <pc:sldChg chg="modSp new">
        <pc:chgData name="Habib Mohamed" userId="S::101551359@georgebrown.ca::1b6a3d9f-bc3b-4315-9744-46d712f09029" providerId="AD" clId="Web-{3C2B33B9-64BD-3058-CFF7-93746482C883}" dt="2024-09-27T20:51:56.344" v="1490" actId="20577"/>
        <pc:sldMkLst>
          <pc:docMk/>
          <pc:sldMk cId="1017779640" sldId="267"/>
        </pc:sldMkLst>
        <pc:spChg chg="mod">
          <ac:chgData name="Habib Mohamed" userId="S::101551359@georgebrown.ca::1b6a3d9f-bc3b-4315-9744-46d712f09029" providerId="AD" clId="Web-{3C2B33B9-64BD-3058-CFF7-93746482C883}" dt="2024-09-27T20:51:37.766" v="1484" actId="20577"/>
          <ac:spMkLst>
            <pc:docMk/>
            <pc:sldMk cId="1017779640" sldId="267"/>
            <ac:spMk id="2" creationId="{C7113BB1-395F-3437-C878-C5397293A6B2}"/>
          </ac:spMkLst>
        </pc:spChg>
        <pc:spChg chg="mod">
          <ac:chgData name="Habib Mohamed" userId="S::101551359@georgebrown.ca::1b6a3d9f-bc3b-4315-9744-46d712f09029" providerId="AD" clId="Web-{3C2B33B9-64BD-3058-CFF7-93746482C883}" dt="2024-09-27T20:51:56.344" v="1490" actId="20577"/>
          <ac:spMkLst>
            <pc:docMk/>
            <pc:sldMk cId="1017779640" sldId="267"/>
            <ac:spMk id="3" creationId="{27DBF67A-B189-DCAE-28BD-8F9B2CFCD184}"/>
          </ac:spMkLst>
        </pc:spChg>
      </pc:sldChg>
      <pc:sldChg chg="addSp delSp modSp new">
        <pc:chgData name="Habib Mohamed" userId="S::101551359@georgebrown.ca::1b6a3d9f-bc3b-4315-9744-46d712f09029" providerId="AD" clId="Web-{3C2B33B9-64BD-3058-CFF7-93746482C883}" dt="2024-09-27T21:18:57.164" v="2322" actId="20577"/>
        <pc:sldMkLst>
          <pc:docMk/>
          <pc:sldMk cId="812140799" sldId="268"/>
        </pc:sldMkLst>
        <pc:spChg chg="mod">
          <ac:chgData name="Habib Mohamed" userId="S::101551359@georgebrown.ca::1b6a3d9f-bc3b-4315-9744-46d712f09029" providerId="AD" clId="Web-{3C2B33B9-64BD-3058-CFF7-93746482C883}" dt="2024-09-27T21:18:57.164" v="2322" actId="20577"/>
          <ac:spMkLst>
            <pc:docMk/>
            <pc:sldMk cId="812140799" sldId="268"/>
            <ac:spMk id="2" creationId="{E4FBEB10-538B-95B7-6A60-25DDB610F33E}"/>
          </ac:spMkLst>
        </pc:spChg>
        <pc:spChg chg="del">
          <ac:chgData name="Habib Mohamed" userId="S::101551359@georgebrown.ca::1b6a3d9f-bc3b-4315-9744-46d712f09029" providerId="AD" clId="Web-{3C2B33B9-64BD-3058-CFF7-93746482C883}" dt="2024-09-27T20:54:56.923" v="1528"/>
          <ac:spMkLst>
            <pc:docMk/>
            <pc:sldMk cId="812140799" sldId="268"/>
            <ac:spMk id="3" creationId="{02810598-781F-6868-5D7E-5094B5FC9DB3}"/>
          </ac:spMkLst>
        </pc:spChg>
        <pc:spChg chg="add mod">
          <ac:chgData name="Habib Mohamed" userId="S::101551359@georgebrown.ca::1b6a3d9f-bc3b-4315-9744-46d712f09029" providerId="AD" clId="Web-{3C2B33B9-64BD-3058-CFF7-93746482C883}" dt="2024-09-27T20:57:50.924" v="1567" actId="20577"/>
          <ac:spMkLst>
            <pc:docMk/>
            <pc:sldMk cId="812140799" sldId="268"/>
            <ac:spMk id="5" creationId="{D77ACE26-E60D-6C27-2BAA-EDE101C3DC57}"/>
          </ac:spMkLst>
        </pc:spChg>
        <pc:picChg chg="add mod ord">
          <ac:chgData name="Habib Mohamed" userId="S::101551359@georgebrown.ca::1b6a3d9f-bc3b-4315-9744-46d712f09029" providerId="AD" clId="Web-{3C2B33B9-64BD-3058-CFF7-93746482C883}" dt="2024-09-27T20:55:11.798" v="1532" actId="1076"/>
          <ac:picMkLst>
            <pc:docMk/>
            <pc:sldMk cId="812140799" sldId="268"/>
            <ac:picMk id="4" creationId="{87C2D4AF-5615-522F-1736-6C72BDCEEEB6}"/>
          </ac:picMkLst>
        </pc:picChg>
      </pc:sldChg>
      <pc:sldChg chg="addSp delSp modSp new mod setBg setClrOvrMap">
        <pc:chgData name="Habib Mohamed" userId="S::101551359@georgebrown.ca::1b6a3d9f-bc3b-4315-9744-46d712f09029" providerId="AD" clId="Web-{3C2B33B9-64BD-3058-CFF7-93746482C883}" dt="2024-09-27T21:16:37.054" v="2260" actId="20577"/>
        <pc:sldMkLst>
          <pc:docMk/>
          <pc:sldMk cId="731357470" sldId="269"/>
        </pc:sldMkLst>
        <pc:spChg chg="mod">
          <ac:chgData name="Habib Mohamed" userId="S::101551359@georgebrown.ca::1b6a3d9f-bc3b-4315-9744-46d712f09029" providerId="AD" clId="Web-{3C2B33B9-64BD-3058-CFF7-93746482C883}" dt="2024-09-27T21:16:21.492" v="2246"/>
          <ac:spMkLst>
            <pc:docMk/>
            <pc:sldMk cId="731357470" sldId="269"/>
            <ac:spMk id="2" creationId="{F9184392-5F58-FFA3-B5F4-FA9992707535}"/>
          </ac:spMkLst>
        </pc:spChg>
        <pc:spChg chg="add del mod">
          <ac:chgData name="Habib Mohamed" userId="S::101551359@georgebrown.ca::1b6a3d9f-bc3b-4315-9744-46d712f09029" providerId="AD" clId="Web-{3C2B33B9-64BD-3058-CFF7-93746482C883}" dt="2024-09-27T21:16:21.492" v="2246"/>
          <ac:spMkLst>
            <pc:docMk/>
            <pc:sldMk cId="731357470" sldId="269"/>
            <ac:spMk id="3" creationId="{6704B3E3-AE16-658B-A35F-77EF54BE622D}"/>
          </ac:spMkLst>
        </pc:spChg>
        <pc:spChg chg="add del">
          <ac:chgData name="Habib Mohamed" userId="S::101551359@georgebrown.ca::1b6a3d9f-bc3b-4315-9744-46d712f09029" providerId="AD" clId="Web-{3C2B33B9-64BD-3058-CFF7-93746482C883}" dt="2024-09-27T21:16:21.492" v="2245"/>
          <ac:spMkLst>
            <pc:docMk/>
            <pc:sldMk cId="731357470" sldId="269"/>
            <ac:spMk id="8" creationId="{F1E0D4A3-ECB8-4689-ABDB-9CE848CE83B9}"/>
          </ac:spMkLst>
        </pc:spChg>
        <pc:spChg chg="add del">
          <ac:chgData name="Habib Mohamed" userId="S::101551359@georgebrown.ca::1b6a3d9f-bc3b-4315-9744-46d712f09029" providerId="AD" clId="Web-{3C2B33B9-64BD-3058-CFF7-93746482C883}" dt="2024-09-27T21:16:05.273" v="2239"/>
          <ac:spMkLst>
            <pc:docMk/>
            <pc:sldMk cId="731357470" sldId="269"/>
            <ac:spMk id="9" creationId="{E446B7E6-8568-417F-959E-DB3D1E70F648}"/>
          </ac:spMkLst>
        </pc:spChg>
        <pc:spChg chg="add del">
          <ac:chgData name="Habib Mohamed" userId="S::101551359@georgebrown.ca::1b6a3d9f-bc3b-4315-9744-46d712f09029" providerId="AD" clId="Web-{3C2B33B9-64BD-3058-CFF7-93746482C883}" dt="2024-09-27T21:16:17.429" v="2243"/>
          <ac:spMkLst>
            <pc:docMk/>
            <pc:sldMk cId="731357470" sldId="269"/>
            <ac:spMk id="10" creationId="{133F8CB7-795C-4272-9073-64D8CF97F220}"/>
          </ac:spMkLst>
        </pc:spChg>
        <pc:spChg chg="add del">
          <ac:chgData name="Habib Mohamed" userId="S::101551359@georgebrown.ca::1b6a3d9f-bc3b-4315-9744-46d712f09029" providerId="AD" clId="Web-{3C2B33B9-64BD-3058-CFF7-93746482C883}" dt="2024-09-27T21:16:10.007" v="2241"/>
          <ac:spMkLst>
            <pc:docMk/>
            <pc:sldMk cId="731357470" sldId="269"/>
            <ac:spMk id="11" creationId="{6704B3E3-AE16-658B-A35F-77EF54BE622D}"/>
          </ac:spMkLst>
        </pc:spChg>
        <pc:spChg chg="add del">
          <ac:chgData name="Habib Mohamed" userId="S::101551359@georgebrown.ca::1b6a3d9f-bc3b-4315-9744-46d712f09029" providerId="AD" clId="Web-{3C2B33B9-64BD-3058-CFF7-93746482C883}" dt="2024-09-27T21:16:17.429" v="2243"/>
          <ac:spMkLst>
            <pc:docMk/>
            <pc:sldMk cId="731357470" sldId="269"/>
            <ac:spMk id="12" creationId="{B7743172-17A8-4FA4-8434-B813E03B7665}"/>
          </ac:spMkLst>
        </pc:spChg>
        <pc:spChg chg="add del">
          <ac:chgData name="Habib Mohamed" userId="S::101551359@georgebrown.ca::1b6a3d9f-bc3b-4315-9744-46d712f09029" providerId="AD" clId="Web-{3C2B33B9-64BD-3058-CFF7-93746482C883}" dt="2024-09-27T21:16:17.429" v="2243"/>
          <ac:spMkLst>
            <pc:docMk/>
            <pc:sldMk cId="731357470" sldId="269"/>
            <ac:spMk id="14" creationId="{4CE1233C-FD2F-489E-BFDE-086F5FED6491}"/>
          </ac:spMkLst>
        </pc:spChg>
        <pc:spChg chg="add del">
          <ac:chgData name="Habib Mohamed" userId="S::101551359@georgebrown.ca::1b6a3d9f-bc3b-4315-9744-46d712f09029" providerId="AD" clId="Web-{3C2B33B9-64BD-3058-CFF7-93746482C883}" dt="2024-09-27T21:16:21.492" v="2245"/>
          <ac:spMkLst>
            <pc:docMk/>
            <pc:sldMk cId="731357470" sldId="269"/>
            <ac:spMk id="16" creationId="{8854772B-9C8F-4037-89E0-3A45208AB395}"/>
          </ac:spMkLst>
        </pc:spChg>
        <pc:spChg chg="add del">
          <ac:chgData name="Habib Mohamed" userId="S::101551359@georgebrown.ca::1b6a3d9f-bc3b-4315-9744-46d712f09029" providerId="AD" clId="Web-{3C2B33B9-64BD-3058-CFF7-93746482C883}" dt="2024-09-27T21:16:21.492" v="2245"/>
          <ac:spMkLst>
            <pc:docMk/>
            <pc:sldMk cId="731357470" sldId="269"/>
            <ac:spMk id="17" creationId="{6704B3E3-AE16-658B-A35F-77EF54BE622D}"/>
          </ac:spMkLst>
        </pc:spChg>
        <pc:spChg chg="add">
          <ac:chgData name="Habib Mohamed" userId="S::101551359@georgebrown.ca::1b6a3d9f-bc3b-4315-9744-46d712f09029" providerId="AD" clId="Web-{3C2B33B9-64BD-3058-CFF7-93746482C883}" dt="2024-09-27T21:16:21.492" v="2246"/>
          <ac:spMkLst>
            <pc:docMk/>
            <pc:sldMk cId="731357470" sldId="269"/>
            <ac:spMk id="19" creationId="{35C44DBB-AD7C-4682-B258-6367305D207B}"/>
          </ac:spMkLst>
        </pc:spChg>
        <pc:spChg chg="add mod">
          <ac:chgData name="Habib Mohamed" userId="S::101551359@georgebrown.ca::1b6a3d9f-bc3b-4315-9744-46d712f09029" providerId="AD" clId="Web-{3C2B33B9-64BD-3058-CFF7-93746482C883}" dt="2024-09-27T21:16:37.054" v="2260" actId="20577"/>
          <ac:spMkLst>
            <pc:docMk/>
            <pc:sldMk cId="731357470" sldId="269"/>
            <ac:spMk id="21" creationId="{6704B3E3-AE16-658B-A35F-77EF54BE622D}"/>
          </ac:spMkLst>
        </pc:spChg>
        <pc:picChg chg="add del">
          <ac:chgData name="Habib Mohamed" userId="S::101551359@georgebrown.ca::1b6a3d9f-bc3b-4315-9744-46d712f09029" providerId="AD" clId="Web-{3C2B33B9-64BD-3058-CFF7-93746482C883}" dt="2024-09-27T21:16:05.273" v="2239"/>
          <ac:picMkLst>
            <pc:docMk/>
            <pc:sldMk cId="731357470" sldId="269"/>
            <ac:picMk id="5" creationId="{3DF22612-54D3-ACB6-A6A6-0450A62C3F48}"/>
          </ac:picMkLst>
        </pc:picChg>
        <pc:picChg chg="add del">
          <ac:chgData name="Habib Mohamed" userId="S::101551359@georgebrown.ca::1b6a3d9f-bc3b-4315-9744-46d712f09029" providerId="AD" clId="Web-{3C2B33B9-64BD-3058-CFF7-93746482C883}" dt="2024-09-27T21:16:10.007" v="2241"/>
          <ac:picMkLst>
            <pc:docMk/>
            <pc:sldMk cId="731357470" sldId="269"/>
            <ac:picMk id="7" creationId="{E09BDAB1-7890-BDBB-0D26-3EC40DF06F89}"/>
          </ac:picMkLst>
        </pc:picChg>
        <pc:picChg chg="add del">
          <ac:chgData name="Habib Mohamed" userId="S::101551359@georgebrown.ca::1b6a3d9f-bc3b-4315-9744-46d712f09029" providerId="AD" clId="Web-{3C2B33B9-64BD-3058-CFF7-93746482C883}" dt="2024-09-27T21:16:17.429" v="2243"/>
          <ac:picMkLst>
            <pc:docMk/>
            <pc:sldMk cId="731357470" sldId="269"/>
            <ac:picMk id="13" creationId="{23B9FFE8-D36D-24A2-6374-192F1A143470}"/>
          </ac:picMkLst>
        </pc:picChg>
        <pc:cxnChg chg="add">
          <ac:chgData name="Habib Mohamed" userId="S::101551359@georgebrown.ca::1b6a3d9f-bc3b-4315-9744-46d712f09029" providerId="AD" clId="Web-{3C2B33B9-64BD-3058-CFF7-93746482C883}" dt="2024-09-27T21:16:21.492" v="2246"/>
          <ac:cxnSpMkLst>
            <pc:docMk/>
            <pc:sldMk cId="731357470" sldId="269"/>
            <ac:cxnSpMk id="20" creationId="{A1CED323-FAF0-4E0B-8717-FC1F468A28FE}"/>
          </ac:cxnSpMkLst>
        </pc:cxnChg>
      </pc:sldChg>
      <pc:sldChg chg="addSp delSp modSp new">
        <pc:chgData name="Habib Mohamed" userId="S::101551359@georgebrown.ca::1b6a3d9f-bc3b-4315-9744-46d712f09029" providerId="AD" clId="Web-{3C2B33B9-64BD-3058-CFF7-93746482C883}" dt="2024-09-27T22:16:28.135" v="2620" actId="20577"/>
        <pc:sldMkLst>
          <pc:docMk/>
          <pc:sldMk cId="954630923" sldId="270"/>
        </pc:sldMkLst>
        <pc:spChg chg="mod">
          <ac:chgData name="Habib Mohamed" userId="S::101551359@georgebrown.ca::1b6a3d9f-bc3b-4315-9744-46d712f09029" providerId="AD" clId="Web-{3C2B33B9-64BD-3058-CFF7-93746482C883}" dt="2024-09-27T21:19:15.899" v="2352" actId="20577"/>
          <ac:spMkLst>
            <pc:docMk/>
            <pc:sldMk cId="954630923" sldId="270"/>
            <ac:spMk id="2" creationId="{72373E92-3749-5CA5-300C-BC28FE00E622}"/>
          </ac:spMkLst>
        </pc:spChg>
        <pc:spChg chg="del">
          <ac:chgData name="Habib Mohamed" userId="S::101551359@georgebrown.ca::1b6a3d9f-bc3b-4315-9744-46d712f09029" providerId="AD" clId="Web-{3C2B33B9-64BD-3058-CFF7-93746482C883}" dt="2024-09-27T21:18:17.883" v="2292"/>
          <ac:spMkLst>
            <pc:docMk/>
            <pc:sldMk cId="954630923" sldId="270"/>
            <ac:spMk id="3" creationId="{585F8061-8B65-3651-8642-74F79BEA277A}"/>
          </ac:spMkLst>
        </pc:spChg>
        <pc:spChg chg="add del">
          <ac:chgData name="Habib Mohamed" userId="S::101551359@georgebrown.ca::1b6a3d9f-bc3b-4315-9744-46d712f09029" providerId="AD" clId="Web-{3C2B33B9-64BD-3058-CFF7-93746482C883}" dt="2024-09-27T21:23:27.915" v="2410"/>
          <ac:spMkLst>
            <pc:docMk/>
            <pc:sldMk cId="954630923" sldId="270"/>
            <ac:spMk id="5" creationId="{0000AB27-E962-422F-BD29-7835C7DCF542}"/>
          </ac:spMkLst>
        </pc:spChg>
        <pc:spChg chg="add mod">
          <ac:chgData name="Habib Mohamed" userId="S::101551359@georgebrown.ca::1b6a3d9f-bc3b-4315-9744-46d712f09029" providerId="AD" clId="Web-{3C2B33B9-64BD-3058-CFF7-93746482C883}" dt="2024-09-27T22:16:28.135" v="2620" actId="20577"/>
          <ac:spMkLst>
            <pc:docMk/>
            <pc:sldMk cId="954630923" sldId="270"/>
            <ac:spMk id="6" creationId="{E0964932-2670-DB6D-4207-D9C0217FEAAE}"/>
          </ac:spMkLst>
        </pc:spChg>
        <pc:picChg chg="add mod ord">
          <ac:chgData name="Habib Mohamed" userId="S::101551359@georgebrown.ca::1b6a3d9f-bc3b-4315-9744-46d712f09029" providerId="AD" clId="Web-{3C2B33B9-64BD-3058-CFF7-93746482C883}" dt="2024-09-27T21:23:34.869" v="2411" actId="14100"/>
          <ac:picMkLst>
            <pc:docMk/>
            <pc:sldMk cId="954630923" sldId="270"/>
            <ac:picMk id="4" creationId="{153514DA-EFB7-842C-5769-11809088FD9E}"/>
          </ac:picMkLst>
        </pc:picChg>
      </pc:sldChg>
    </pc:docChg>
  </pc:docChgLst>
  <pc:docChgLst>
    <pc:chgData name="Venkata Surya Vadarevu" userId="S::101543150@georgebrown.ca::262aaa2e-dd86-4c57-af26-8494203a37e4" providerId="AD" clId="Web-{67FAD07F-EF28-0D5B-546F-5E4484D858A8}"/>
    <pc:docChg chg="modSld">
      <pc:chgData name="Venkata Surya Vadarevu" userId="S::101543150@georgebrown.ca::262aaa2e-dd86-4c57-af26-8494203a37e4" providerId="AD" clId="Web-{67FAD07F-EF28-0D5B-546F-5E4484D858A8}" dt="2024-10-13T17:35:02.955" v="182" actId="14100"/>
      <pc:docMkLst>
        <pc:docMk/>
      </pc:docMkLst>
      <pc:sldChg chg="addSp delSp modSp">
        <pc:chgData name="Venkata Surya Vadarevu" userId="S::101543150@georgebrown.ca::262aaa2e-dd86-4c57-af26-8494203a37e4" providerId="AD" clId="Web-{67FAD07F-EF28-0D5B-546F-5E4484D858A8}" dt="2024-10-13T17:23:37.955" v="19"/>
        <pc:sldMkLst>
          <pc:docMk/>
          <pc:sldMk cId="4186368832" sldId="256"/>
        </pc:sldMkLst>
        <pc:spChg chg="mod">
          <ac:chgData name="Venkata Surya Vadarevu" userId="S::101543150@georgebrown.ca::262aaa2e-dd86-4c57-af26-8494203a37e4" providerId="AD" clId="Web-{67FAD07F-EF28-0D5B-546F-5E4484D858A8}" dt="2024-10-13T17:23:37.955" v="19"/>
          <ac:spMkLst>
            <pc:docMk/>
            <pc:sldMk cId="4186368832" sldId="256"/>
            <ac:spMk id="2" creationId="{3C113380-A256-0513-28A9-BA3F317E731A}"/>
          </ac:spMkLst>
        </pc:spChg>
        <pc:spChg chg="mod">
          <ac:chgData name="Venkata Surya Vadarevu" userId="S::101543150@georgebrown.ca::262aaa2e-dd86-4c57-af26-8494203a37e4" providerId="AD" clId="Web-{67FAD07F-EF28-0D5B-546F-5E4484D858A8}" dt="2024-10-13T17:23:37.955" v="19"/>
          <ac:spMkLst>
            <pc:docMk/>
            <pc:sldMk cId="4186368832" sldId="256"/>
            <ac:spMk id="3" creationId="{423C330A-B738-6F5C-D1C0-01A34FB3B9DA}"/>
          </ac:spMkLst>
        </pc:spChg>
        <pc:spChg chg="mod">
          <ac:chgData name="Venkata Surya Vadarevu" userId="S::101543150@georgebrown.ca::262aaa2e-dd86-4c57-af26-8494203a37e4" providerId="AD" clId="Web-{67FAD07F-EF28-0D5B-546F-5E4484D858A8}" dt="2024-10-13T17:23:37.955" v="19"/>
          <ac:spMkLst>
            <pc:docMk/>
            <pc:sldMk cId="4186368832" sldId="256"/>
            <ac:spMk id="4" creationId="{3F8CE837-3FC4-E3F4-1468-B416FA9F363F}"/>
          </ac:spMkLst>
        </pc:spChg>
        <pc:spChg chg="add del">
          <ac:chgData name="Venkata Surya Vadarevu" userId="S::101543150@georgebrown.ca::262aaa2e-dd86-4c57-af26-8494203a37e4" providerId="AD" clId="Web-{67FAD07F-EF28-0D5B-546F-5E4484D858A8}" dt="2024-10-13T17:23:37.955" v="19"/>
          <ac:spMkLst>
            <pc:docMk/>
            <pc:sldMk cId="4186368832" sldId="256"/>
            <ac:spMk id="8" creationId="{8EE457FF-670E-4EC1-ACD4-1173DA9A7975}"/>
          </ac:spMkLst>
        </pc:spChg>
        <pc:spChg chg="add del">
          <ac:chgData name="Venkata Surya Vadarevu" userId="S::101543150@georgebrown.ca::262aaa2e-dd86-4c57-af26-8494203a37e4" providerId="AD" clId="Web-{67FAD07F-EF28-0D5B-546F-5E4484D858A8}" dt="2024-10-13T17:23:37.955" v="19"/>
          <ac:spMkLst>
            <pc:docMk/>
            <pc:sldMk cId="4186368832" sldId="256"/>
            <ac:spMk id="10" creationId="{089A69AF-D57B-49B4-886C-D4A5DC194421}"/>
          </ac:spMkLst>
        </pc:spChg>
        <pc:spChg chg="add del">
          <ac:chgData name="Venkata Surya Vadarevu" userId="S::101543150@georgebrown.ca::262aaa2e-dd86-4c57-af26-8494203a37e4" providerId="AD" clId="Web-{67FAD07F-EF28-0D5B-546F-5E4484D858A8}" dt="2024-10-13T17:23:37.955" v="19"/>
          <ac:spMkLst>
            <pc:docMk/>
            <pc:sldMk cId="4186368832" sldId="256"/>
            <ac:spMk id="12" creationId="{CABDC08D-6093-4397-92D4-54D00E2BB1C2}"/>
          </ac:spMkLst>
        </pc:spChg>
        <pc:picChg chg="add del">
          <ac:chgData name="Venkata Surya Vadarevu" userId="S::101543150@georgebrown.ca::262aaa2e-dd86-4c57-af26-8494203a37e4" providerId="AD" clId="Web-{67FAD07F-EF28-0D5B-546F-5E4484D858A8}" dt="2024-10-13T17:23:37.955" v="19"/>
          <ac:picMkLst>
            <pc:docMk/>
            <pc:sldMk cId="4186368832" sldId="256"/>
            <ac:picMk id="14" creationId="{8BE7E089-3A63-D5B3-21F4-6A1EE6E020DE}"/>
          </ac:picMkLst>
        </pc:picChg>
      </pc:sldChg>
      <pc:sldChg chg="modSp">
        <pc:chgData name="Venkata Surya Vadarevu" userId="S::101543150@georgebrown.ca::262aaa2e-dd86-4c57-af26-8494203a37e4" providerId="AD" clId="Web-{67FAD07F-EF28-0D5B-546F-5E4484D858A8}" dt="2024-10-13T17:20:56.405" v="0" actId="1076"/>
        <pc:sldMkLst>
          <pc:docMk/>
          <pc:sldMk cId="3911830912" sldId="258"/>
        </pc:sldMkLst>
        <pc:spChg chg="mod">
          <ac:chgData name="Venkata Surya Vadarevu" userId="S::101543150@georgebrown.ca::262aaa2e-dd86-4c57-af26-8494203a37e4" providerId="AD" clId="Web-{67FAD07F-EF28-0D5B-546F-5E4484D858A8}" dt="2024-10-13T17:20:56.405" v="0" actId="1076"/>
          <ac:spMkLst>
            <pc:docMk/>
            <pc:sldMk cId="3911830912" sldId="258"/>
            <ac:spMk id="4" creationId="{EFF72C41-8C85-88A3-0911-B0C67398FA81}"/>
          </ac:spMkLst>
        </pc:spChg>
      </pc:sldChg>
      <pc:sldChg chg="addSp delSp modSp mod setBg setClrOvrMap">
        <pc:chgData name="Venkata Surya Vadarevu" userId="S::101543150@georgebrown.ca::262aaa2e-dd86-4c57-af26-8494203a37e4" providerId="AD" clId="Web-{67FAD07F-EF28-0D5B-546F-5E4484D858A8}" dt="2024-10-13T17:26:21.334" v="40"/>
        <pc:sldMkLst>
          <pc:docMk/>
          <pc:sldMk cId="2221311504" sldId="259"/>
        </pc:sldMkLst>
        <pc:spChg chg="mod">
          <ac:chgData name="Venkata Surya Vadarevu" userId="S::101543150@georgebrown.ca::262aaa2e-dd86-4c57-af26-8494203a37e4" providerId="AD" clId="Web-{67FAD07F-EF28-0D5B-546F-5E4484D858A8}" dt="2024-10-13T17:26:21.334" v="40"/>
          <ac:spMkLst>
            <pc:docMk/>
            <pc:sldMk cId="2221311504" sldId="259"/>
            <ac:spMk id="2" creationId="{1A195C29-1C71-EC0B-44FB-1A1E18061669}"/>
          </ac:spMkLst>
        </pc:spChg>
        <pc:spChg chg="mod">
          <ac:chgData name="Venkata Surya Vadarevu" userId="S::101543150@georgebrown.ca::262aaa2e-dd86-4c57-af26-8494203a37e4" providerId="AD" clId="Web-{67FAD07F-EF28-0D5B-546F-5E4484D858A8}" dt="2024-10-13T17:26:21.334" v="40"/>
          <ac:spMkLst>
            <pc:docMk/>
            <pc:sldMk cId="2221311504" sldId="259"/>
            <ac:spMk id="3" creationId="{011A1176-8EAF-C2C5-BE6F-4AA1545D5B84}"/>
          </ac:spMkLst>
        </pc:spChg>
        <pc:spChg chg="mod ord">
          <ac:chgData name="Venkata Surya Vadarevu" userId="S::101543150@georgebrown.ca::262aaa2e-dd86-4c57-af26-8494203a37e4" providerId="AD" clId="Web-{67FAD07F-EF28-0D5B-546F-5E4484D858A8}" dt="2024-10-13T17:26:21.334" v="40"/>
          <ac:spMkLst>
            <pc:docMk/>
            <pc:sldMk cId="2221311504" sldId="259"/>
            <ac:spMk id="4" creationId="{DE987629-8CB1-2A17-EDF2-6EB9796386D5}"/>
          </ac:spMkLst>
        </pc:spChg>
        <pc:spChg chg="add del">
          <ac:chgData name="Venkata Surya Vadarevu" userId="S::101543150@georgebrown.ca::262aaa2e-dd86-4c57-af26-8494203a37e4" providerId="AD" clId="Web-{67FAD07F-EF28-0D5B-546F-5E4484D858A8}" dt="2024-10-13T17:26:21.334" v="40"/>
          <ac:spMkLst>
            <pc:docMk/>
            <pc:sldMk cId="2221311504" sldId="259"/>
            <ac:spMk id="10" creationId="{A416E3E5-5186-46A4-AFBD-337387D3163D}"/>
          </ac:spMkLst>
        </pc:spChg>
        <pc:spChg chg="add del">
          <ac:chgData name="Venkata Surya Vadarevu" userId="S::101543150@georgebrown.ca::262aaa2e-dd86-4c57-af26-8494203a37e4" providerId="AD" clId="Web-{67FAD07F-EF28-0D5B-546F-5E4484D858A8}" dt="2024-10-13T17:26:21.334" v="40"/>
          <ac:spMkLst>
            <pc:docMk/>
            <pc:sldMk cId="2221311504" sldId="259"/>
            <ac:spMk id="12" creationId="{7B8FAACC-353E-4F84-BA62-A5514185D9A9}"/>
          </ac:spMkLst>
        </pc:spChg>
        <pc:graphicFrameChg chg="mod modGraphic">
          <ac:chgData name="Venkata Surya Vadarevu" userId="S::101543150@georgebrown.ca::262aaa2e-dd86-4c57-af26-8494203a37e4" providerId="AD" clId="Web-{67FAD07F-EF28-0D5B-546F-5E4484D858A8}" dt="2024-10-13T17:26:21.334" v="40"/>
          <ac:graphicFrameMkLst>
            <pc:docMk/>
            <pc:sldMk cId="2221311504" sldId="259"/>
            <ac:graphicFrameMk id="5" creationId="{FBEF88FD-63EC-6793-E55C-270EB624D2D9}"/>
          </ac:graphicFrameMkLst>
        </pc:graphicFrameChg>
      </pc:sldChg>
      <pc:sldChg chg="addSp delSp modSp mod setBg setClrOvrMap">
        <pc:chgData name="Venkata Surya Vadarevu" userId="S::101543150@georgebrown.ca::262aaa2e-dd86-4c57-af26-8494203a37e4" providerId="AD" clId="Web-{67FAD07F-EF28-0D5B-546F-5E4484D858A8}" dt="2024-10-13T17:25:44.536" v="34"/>
        <pc:sldMkLst>
          <pc:docMk/>
          <pc:sldMk cId="803623702" sldId="260"/>
        </pc:sldMkLst>
        <pc:spChg chg="mod">
          <ac:chgData name="Venkata Surya Vadarevu" userId="S::101543150@georgebrown.ca::262aaa2e-dd86-4c57-af26-8494203a37e4" providerId="AD" clId="Web-{67FAD07F-EF28-0D5B-546F-5E4484D858A8}" dt="2024-10-13T17:25:44.536" v="34"/>
          <ac:spMkLst>
            <pc:docMk/>
            <pc:sldMk cId="803623702" sldId="260"/>
            <ac:spMk id="2" creationId="{B84DA920-8D84-5682-B761-770B1D353B58}"/>
          </ac:spMkLst>
        </pc:spChg>
        <pc:spChg chg="add del">
          <ac:chgData name="Venkata Surya Vadarevu" userId="S::101543150@georgebrown.ca::262aaa2e-dd86-4c57-af26-8494203a37e4" providerId="AD" clId="Web-{67FAD07F-EF28-0D5B-546F-5E4484D858A8}" dt="2024-10-13T17:25:44.536" v="34"/>
          <ac:spMkLst>
            <pc:docMk/>
            <pc:sldMk cId="803623702" sldId="260"/>
            <ac:spMk id="3" creationId="{54D0C0E1-819F-E6F2-7A5F-C8415259FFA6}"/>
          </ac:spMkLst>
        </pc:spChg>
        <pc:spChg chg="mod">
          <ac:chgData name="Venkata Surya Vadarevu" userId="S::101543150@georgebrown.ca::262aaa2e-dd86-4c57-af26-8494203a37e4" providerId="AD" clId="Web-{67FAD07F-EF28-0D5B-546F-5E4484D858A8}" dt="2024-10-13T17:25:44.536" v="34"/>
          <ac:spMkLst>
            <pc:docMk/>
            <pc:sldMk cId="803623702" sldId="260"/>
            <ac:spMk id="4" creationId="{10AE2319-7FDF-0790-81A4-A014642049E9}"/>
          </ac:spMkLst>
        </pc:spChg>
        <pc:spChg chg="add del">
          <ac:chgData name="Venkata Surya Vadarevu" userId="S::101543150@georgebrown.ca::262aaa2e-dd86-4c57-af26-8494203a37e4" providerId="AD" clId="Web-{67FAD07F-EF28-0D5B-546F-5E4484D858A8}" dt="2024-10-13T17:25:37.567" v="32"/>
          <ac:spMkLst>
            <pc:docMk/>
            <pc:sldMk cId="803623702" sldId="260"/>
            <ac:spMk id="9" creationId="{F1E0D4A3-ECB8-4689-ABDB-9CE848CE83B9}"/>
          </ac:spMkLst>
        </pc:spChg>
        <pc:spChg chg="add del">
          <ac:chgData name="Venkata Surya Vadarevu" userId="S::101543150@georgebrown.ca::262aaa2e-dd86-4c57-af26-8494203a37e4" providerId="AD" clId="Web-{67FAD07F-EF28-0D5B-546F-5E4484D858A8}" dt="2024-10-13T17:25:25.223" v="24"/>
          <ac:spMkLst>
            <pc:docMk/>
            <pc:sldMk cId="803623702" sldId="260"/>
            <ac:spMk id="10" creationId="{056824CE-083D-4ED5-94A5-655345BBE75E}"/>
          </ac:spMkLst>
        </pc:spChg>
        <pc:spChg chg="add del">
          <ac:chgData name="Venkata Surya Vadarevu" userId="S::101543150@georgebrown.ca::262aaa2e-dd86-4c57-af26-8494203a37e4" providerId="AD" clId="Web-{67FAD07F-EF28-0D5B-546F-5E4484D858A8}" dt="2024-10-13T17:25:37.567" v="32"/>
          <ac:spMkLst>
            <pc:docMk/>
            <pc:sldMk cId="803623702" sldId="260"/>
            <ac:spMk id="11" creationId="{8854772B-9C8F-4037-89E0-3A45208AB395}"/>
          </ac:spMkLst>
        </pc:spChg>
        <pc:spChg chg="add del">
          <ac:chgData name="Venkata Surya Vadarevu" userId="S::101543150@georgebrown.ca::262aaa2e-dd86-4c57-af26-8494203a37e4" providerId="AD" clId="Web-{67FAD07F-EF28-0D5B-546F-5E4484D858A8}" dt="2024-10-13T17:25:25.223" v="24"/>
          <ac:spMkLst>
            <pc:docMk/>
            <pc:sldMk cId="803623702" sldId="260"/>
            <ac:spMk id="12" creationId="{0785D83B-2124-40CD-9E29-811BC2B7CE64}"/>
          </ac:spMkLst>
        </pc:spChg>
        <pc:spChg chg="add del">
          <ac:chgData name="Venkata Surya Vadarevu" userId="S::101543150@georgebrown.ca::262aaa2e-dd86-4c57-af26-8494203a37e4" providerId="AD" clId="Web-{67FAD07F-EF28-0D5B-546F-5E4484D858A8}" dt="2024-10-13T17:25:31.099" v="26"/>
          <ac:spMkLst>
            <pc:docMk/>
            <pc:sldMk cId="803623702" sldId="260"/>
            <ac:spMk id="15" creationId="{3994EE40-F54F-48E5-826B-B45158209684}"/>
          </ac:spMkLst>
        </pc:spChg>
        <pc:spChg chg="add del">
          <ac:chgData name="Venkata Surya Vadarevu" userId="S::101543150@georgebrown.ca::262aaa2e-dd86-4c57-af26-8494203a37e4" providerId="AD" clId="Web-{67FAD07F-EF28-0D5B-546F-5E4484D858A8}" dt="2024-10-13T17:25:31.099" v="26"/>
          <ac:spMkLst>
            <pc:docMk/>
            <pc:sldMk cId="803623702" sldId="260"/>
            <ac:spMk id="16" creationId="{54D0C0E1-819F-E6F2-7A5F-C8415259FFA6}"/>
          </ac:spMkLst>
        </pc:spChg>
        <pc:spChg chg="add del">
          <ac:chgData name="Venkata Surya Vadarevu" userId="S::101543150@georgebrown.ca::262aaa2e-dd86-4c57-af26-8494203a37e4" providerId="AD" clId="Web-{67FAD07F-EF28-0D5B-546F-5E4484D858A8}" dt="2024-10-13T17:25:37.567" v="32"/>
          <ac:spMkLst>
            <pc:docMk/>
            <pc:sldMk cId="803623702" sldId="260"/>
            <ac:spMk id="22" creationId="{54D0C0E1-819F-E6F2-7A5F-C8415259FFA6}"/>
          </ac:spMkLst>
        </pc:spChg>
        <pc:spChg chg="add del">
          <ac:chgData name="Venkata Surya Vadarevu" userId="S::101543150@georgebrown.ca::262aaa2e-dd86-4c57-af26-8494203a37e4" providerId="AD" clId="Web-{67FAD07F-EF28-0D5B-546F-5E4484D858A8}" dt="2024-10-13T17:25:44.536" v="34"/>
          <ac:spMkLst>
            <pc:docMk/>
            <pc:sldMk cId="803623702" sldId="260"/>
            <ac:spMk id="24" creationId="{056824CE-083D-4ED5-94A5-655345BBE75E}"/>
          </ac:spMkLst>
        </pc:spChg>
        <pc:spChg chg="add del">
          <ac:chgData name="Venkata Surya Vadarevu" userId="S::101543150@georgebrown.ca::262aaa2e-dd86-4c57-af26-8494203a37e4" providerId="AD" clId="Web-{67FAD07F-EF28-0D5B-546F-5E4484D858A8}" dt="2024-10-13T17:25:44.536" v="34"/>
          <ac:spMkLst>
            <pc:docMk/>
            <pc:sldMk cId="803623702" sldId="260"/>
            <ac:spMk id="25" creationId="{0785D83B-2124-40CD-9E29-811BC2B7CE64}"/>
          </ac:spMkLst>
        </pc:spChg>
        <pc:graphicFrameChg chg="add del">
          <ac:chgData name="Venkata Surya Vadarevu" userId="S::101543150@georgebrown.ca::262aaa2e-dd86-4c57-af26-8494203a37e4" providerId="AD" clId="Web-{67FAD07F-EF28-0D5B-546F-5E4484D858A8}" dt="2024-10-13T17:25:25.223" v="24"/>
          <ac:graphicFrameMkLst>
            <pc:docMk/>
            <pc:sldMk cId="803623702" sldId="260"/>
            <ac:graphicFrameMk id="6" creationId="{91F4E7C3-0ED9-1D2E-4AC2-468FC974CB55}"/>
          </ac:graphicFrameMkLst>
        </pc:graphicFrameChg>
        <pc:graphicFrameChg chg="add del">
          <ac:chgData name="Venkata Surya Vadarevu" userId="S::101543150@georgebrown.ca::262aaa2e-dd86-4c57-af26-8494203a37e4" providerId="AD" clId="Web-{67FAD07F-EF28-0D5B-546F-5E4484D858A8}" dt="2024-10-13T17:25:34.395" v="28"/>
          <ac:graphicFrameMkLst>
            <pc:docMk/>
            <pc:sldMk cId="803623702" sldId="260"/>
            <ac:graphicFrameMk id="18" creationId="{1453CACD-8A8B-2A7C-81C6-CDF972272479}"/>
          </ac:graphicFrameMkLst>
        </pc:graphicFrameChg>
        <pc:graphicFrameChg chg="add del">
          <ac:chgData name="Venkata Surya Vadarevu" userId="S::101543150@georgebrown.ca::262aaa2e-dd86-4c57-af26-8494203a37e4" providerId="AD" clId="Web-{67FAD07F-EF28-0D5B-546F-5E4484D858A8}" dt="2024-10-13T17:25:36.630" v="30"/>
          <ac:graphicFrameMkLst>
            <pc:docMk/>
            <pc:sldMk cId="803623702" sldId="260"/>
            <ac:graphicFrameMk id="20" creationId="{877E5759-47A9-85F4-1478-E1917F382172}"/>
          </ac:graphicFrameMkLst>
        </pc:graphicFrameChg>
        <pc:graphicFrameChg chg="add del">
          <ac:chgData name="Venkata Surya Vadarevu" userId="S::101543150@georgebrown.ca::262aaa2e-dd86-4c57-af26-8494203a37e4" providerId="AD" clId="Web-{67FAD07F-EF28-0D5B-546F-5E4484D858A8}" dt="2024-10-13T17:25:44.536" v="34"/>
          <ac:graphicFrameMkLst>
            <pc:docMk/>
            <pc:sldMk cId="803623702" sldId="260"/>
            <ac:graphicFrameMk id="26" creationId="{91F4E7C3-0ED9-1D2E-4AC2-468FC974CB55}"/>
          </ac:graphicFrameMkLst>
        </pc:graphicFrameChg>
        <pc:picChg chg="add del">
          <ac:chgData name="Venkata Surya Vadarevu" userId="S::101543150@georgebrown.ca::262aaa2e-dd86-4c57-af26-8494203a37e4" providerId="AD" clId="Web-{67FAD07F-EF28-0D5B-546F-5E4484D858A8}" dt="2024-10-13T17:25:31.099" v="26"/>
          <ac:picMkLst>
            <pc:docMk/>
            <pc:sldMk cId="803623702" sldId="260"/>
            <ac:picMk id="14" creationId="{C7F9BF97-69E1-5A52-7537-177490FB1E75}"/>
          </ac:picMkLst>
        </pc:picChg>
      </pc:sldChg>
      <pc:sldChg chg="modSp">
        <pc:chgData name="Venkata Surya Vadarevu" userId="S::101543150@georgebrown.ca::262aaa2e-dd86-4c57-af26-8494203a37e4" providerId="AD" clId="Web-{67FAD07F-EF28-0D5B-546F-5E4484D858A8}" dt="2024-10-13T17:32:48.593" v="131" actId="14100"/>
        <pc:sldMkLst>
          <pc:docMk/>
          <pc:sldMk cId="747097223" sldId="261"/>
        </pc:sldMkLst>
        <pc:spChg chg="mod">
          <ac:chgData name="Venkata Surya Vadarevu" userId="S::101543150@georgebrown.ca::262aaa2e-dd86-4c57-af26-8494203a37e4" providerId="AD" clId="Web-{67FAD07F-EF28-0D5B-546F-5E4484D858A8}" dt="2024-10-13T17:32:48.593" v="131" actId="14100"/>
          <ac:spMkLst>
            <pc:docMk/>
            <pc:sldMk cId="747097223" sldId="261"/>
            <ac:spMk id="2" creationId="{94601366-7E3A-2090-8B2E-F8188CBB4CC4}"/>
          </ac:spMkLst>
        </pc:spChg>
        <pc:spChg chg="mod">
          <ac:chgData name="Venkata Surya Vadarevu" userId="S::101543150@georgebrown.ca::262aaa2e-dd86-4c57-af26-8494203a37e4" providerId="AD" clId="Web-{67FAD07F-EF28-0D5B-546F-5E4484D858A8}" dt="2024-10-13T17:32:28.530" v="111" actId="1076"/>
          <ac:spMkLst>
            <pc:docMk/>
            <pc:sldMk cId="747097223" sldId="261"/>
            <ac:spMk id="3" creationId="{590E2E8B-08BD-F7AE-8CA3-F709E5F61A77}"/>
          </ac:spMkLst>
        </pc:spChg>
        <pc:spChg chg="mod">
          <ac:chgData name="Venkata Surya Vadarevu" userId="S::101543150@georgebrown.ca::262aaa2e-dd86-4c57-af26-8494203a37e4" providerId="AD" clId="Web-{67FAD07F-EF28-0D5B-546F-5E4484D858A8}" dt="2024-10-13T17:22:30.688" v="10" actId="1076"/>
          <ac:spMkLst>
            <pc:docMk/>
            <pc:sldMk cId="747097223" sldId="261"/>
            <ac:spMk id="5" creationId="{783D52EC-B43E-3755-3819-EB627A880DB6}"/>
          </ac:spMkLst>
        </pc:spChg>
        <pc:graphicFrameChg chg="mod modGraphic">
          <ac:chgData name="Venkata Surya Vadarevu" userId="S::101543150@georgebrown.ca::262aaa2e-dd86-4c57-af26-8494203a37e4" providerId="AD" clId="Web-{67FAD07F-EF28-0D5B-546F-5E4484D858A8}" dt="2024-10-13T17:22:33.735" v="14"/>
          <ac:graphicFrameMkLst>
            <pc:docMk/>
            <pc:sldMk cId="747097223" sldId="261"/>
            <ac:graphicFrameMk id="4" creationId="{4AC9BD75-D72C-ED6C-5AE7-92922753349B}"/>
          </ac:graphicFrameMkLst>
        </pc:graphicFrameChg>
      </pc:sldChg>
      <pc:sldChg chg="modSp">
        <pc:chgData name="Venkata Surya Vadarevu" userId="S::101543150@georgebrown.ca::262aaa2e-dd86-4c57-af26-8494203a37e4" providerId="AD" clId="Web-{67FAD07F-EF28-0D5B-546F-5E4484D858A8}" dt="2024-10-13T17:33:02.780" v="147" actId="20577"/>
        <pc:sldMkLst>
          <pc:docMk/>
          <pc:sldMk cId="1884407779" sldId="262"/>
        </pc:sldMkLst>
        <pc:spChg chg="mod">
          <ac:chgData name="Venkata Surya Vadarevu" userId="S::101543150@georgebrown.ca::262aaa2e-dd86-4c57-af26-8494203a37e4" providerId="AD" clId="Web-{67FAD07F-EF28-0D5B-546F-5E4484D858A8}" dt="2024-10-13T17:33:02.780" v="147" actId="20577"/>
          <ac:spMkLst>
            <pc:docMk/>
            <pc:sldMk cId="1884407779" sldId="262"/>
            <ac:spMk id="2" creationId="{79B19CED-C94F-D9DE-442F-E089C8F6F011}"/>
          </ac:spMkLst>
        </pc:spChg>
        <pc:spChg chg="mod">
          <ac:chgData name="Venkata Surya Vadarevu" userId="S::101543150@georgebrown.ca::262aaa2e-dd86-4c57-af26-8494203a37e4" providerId="AD" clId="Web-{67FAD07F-EF28-0D5B-546F-5E4484D858A8}" dt="2024-10-13T17:22:44.626" v="15" actId="1076"/>
          <ac:spMkLst>
            <pc:docMk/>
            <pc:sldMk cId="1884407779" sldId="262"/>
            <ac:spMk id="5" creationId="{97A357CE-44AE-9DA6-D8C2-290400C03107}"/>
          </ac:spMkLst>
        </pc:spChg>
      </pc:sldChg>
      <pc:sldChg chg="addSp modSp mod setBg setClrOvrMap">
        <pc:chgData name="Venkata Surya Vadarevu" userId="S::101543150@georgebrown.ca::262aaa2e-dd86-4c57-af26-8494203a37e4" providerId="AD" clId="Web-{67FAD07F-EF28-0D5B-546F-5E4484D858A8}" dt="2024-10-13T17:29:01.150" v="56" actId="1076"/>
        <pc:sldMkLst>
          <pc:docMk/>
          <pc:sldMk cId="2551836247" sldId="263"/>
        </pc:sldMkLst>
        <pc:spChg chg="mod">
          <ac:chgData name="Venkata Surya Vadarevu" userId="S::101543150@georgebrown.ca::262aaa2e-dd86-4c57-af26-8494203a37e4" providerId="AD" clId="Web-{67FAD07F-EF28-0D5B-546F-5E4484D858A8}" dt="2024-10-13T17:28:41.353" v="54"/>
          <ac:spMkLst>
            <pc:docMk/>
            <pc:sldMk cId="2551836247" sldId="263"/>
            <ac:spMk id="2" creationId="{2B1CA23D-E106-97CA-CE18-B1DDC4596399}"/>
          </ac:spMkLst>
        </pc:spChg>
        <pc:spChg chg="mod">
          <ac:chgData name="Venkata Surya Vadarevu" userId="S::101543150@georgebrown.ca::262aaa2e-dd86-4c57-af26-8494203a37e4" providerId="AD" clId="Web-{67FAD07F-EF28-0D5B-546F-5E4484D858A8}" dt="2024-10-13T17:29:01.150" v="56" actId="1076"/>
          <ac:spMkLst>
            <pc:docMk/>
            <pc:sldMk cId="2551836247" sldId="263"/>
            <ac:spMk id="3" creationId="{AFBBBDE6-218E-8F7E-0137-DD846A811846}"/>
          </ac:spMkLst>
        </pc:spChg>
        <pc:spChg chg="add">
          <ac:chgData name="Venkata Surya Vadarevu" userId="S::101543150@georgebrown.ca::262aaa2e-dd86-4c57-af26-8494203a37e4" providerId="AD" clId="Web-{67FAD07F-EF28-0D5B-546F-5E4484D858A8}" dt="2024-10-13T17:28:41.353" v="54"/>
          <ac:spMkLst>
            <pc:docMk/>
            <pc:sldMk cId="2551836247" sldId="263"/>
            <ac:spMk id="9" creationId="{133F8CB7-795C-4272-9073-64D8CF97F220}"/>
          </ac:spMkLst>
        </pc:spChg>
        <pc:spChg chg="add">
          <ac:chgData name="Venkata Surya Vadarevu" userId="S::101543150@georgebrown.ca::262aaa2e-dd86-4c57-af26-8494203a37e4" providerId="AD" clId="Web-{67FAD07F-EF28-0D5B-546F-5E4484D858A8}" dt="2024-10-13T17:28:41.353" v="54"/>
          <ac:spMkLst>
            <pc:docMk/>
            <pc:sldMk cId="2551836247" sldId="263"/>
            <ac:spMk id="11" creationId="{B7743172-17A8-4FA4-8434-B813E03B7665}"/>
          </ac:spMkLst>
        </pc:spChg>
        <pc:spChg chg="add">
          <ac:chgData name="Venkata Surya Vadarevu" userId="S::101543150@georgebrown.ca::262aaa2e-dd86-4c57-af26-8494203a37e4" providerId="AD" clId="Web-{67FAD07F-EF28-0D5B-546F-5E4484D858A8}" dt="2024-10-13T17:28:41.353" v="54"/>
          <ac:spMkLst>
            <pc:docMk/>
            <pc:sldMk cId="2551836247" sldId="263"/>
            <ac:spMk id="13" creationId="{4CE1233C-FD2F-489E-BFDE-086F5FED6491}"/>
          </ac:spMkLst>
        </pc:spChg>
        <pc:graphicFrameChg chg="mod ord">
          <ac:chgData name="Venkata Surya Vadarevu" userId="S::101543150@georgebrown.ca::262aaa2e-dd86-4c57-af26-8494203a37e4" providerId="AD" clId="Web-{67FAD07F-EF28-0D5B-546F-5E4484D858A8}" dt="2024-10-13T17:28:41.353" v="54"/>
          <ac:graphicFrameMkLst>
            <pc:docMk/>
            <pc:sldMk cId="2551836247" sldId="263"/>
            <ac:graphicFrameMk id="4" creationId="{E48E0B74-3F84-7D3C-3147-6765EDFCFF0F}"/>
          </ac:graphicFrameMkLst>
        </pc:graphicFrameChg>
      </pc:sldChg>
      <pc:sldChg chg="modSp">
        <pc:chgData name="Venkata Surya Vadarevu" userId="S::101543150@georgebrown.ca::262aaa2e-dd86-4c57-af26-8494203a37e4" providerId="AD" clId="Web-{67FAD07F-EF28-0D5B-546F-5E4484D858A8}" dt="2024-10-13T17:33:57.875" v="168" actId="14100"/>
        <pc:sldMkLst>
          <pc:docMk/>
          <pc:sldMk cId="1592847526" sldId="264"/>
        </pc:sldMkLst>
        <pc:spChg chg="mod">
          <ac:chgData name="Venkata Surya Vadarevu" userId="S::101543150@georgebrown.ca::262aaa2e-dd86-4c57-af26-8494203a37e4" providerId="AD" clId="Web-{67FAD07F-EF28-0D5B-546F-5E4484D858A8}" dt="2024-10-13T17:33:57.875" v="168" actId="14100"/>
          <ac:spMkLst>
            <pc:docMk/>
            <pc:sldMk cId="1592847526" sldId="264"/>
            <ac:spMk id="2" creationId="{A74F52CE-CE7C-C8DF-D53E-46442B4FB287}"/>
          </ac:spMkLst>
        </pc:spChg>
        <pc:spChg chg="mod">
          <ac:chgData name="Venkata Surya Vadarevu" userId="S::101543150@georgebrown.ca::262aaa2e-dd86-4c57-af26-8494203a37e4" providerId="AD" clId="Web-{67FAD07F-EF28-0D5B-546F-5E4484D858A8}" dt="2024-10-13T17:22:51.767" v="16" actId="1076"/>
          <ac:spMkLst>
            <pc:docMk/>
            <pc:sldMk cId="1592847526" sldId="264"/>
            <ac:spMk id="4" creationId="{CB71F650-BA0D-F70F-77CD-B591CBBA736C}"/>
          </ac:spMkLst>
        </pc:spChg>
      </pc:sldChg>
      <pc:sldChg chg="addSp delSp modSp mod setBg">
        <pc:chgData name="Venkata Surya Vadarevu" userId="S::101543150@georgebrown.ca::262aaa2e-dd86-4c57-af26-8494203a37e4" providerId="AD" clId="Web-{67FAD07F-EF28-0D5B-546F-5E4484D858A8}" dt="2024-10-13T17:26:13.881" v="39"/>
        <pc:sldMkLst>
          <pc:docMk/>
          <pc:sldMk cId="2259749768" sldId="266"/>
        </pc:sldMkLst>
        <pc:spChg chg="mod">
          <ac:chgData name="Venkata Surya Vadarevu" userId="S::101543150@georgebrown.ca::262aaa2e-dd86-4c57-af26-8494203a37e4" providerId="AD" clId="Web-{67FAD07F-EF28-0D5B-546F-5E4484D858A8}" dt="2024-10-13T17:26:13.881" v="39"/>
          <ac:spMkLst>
            <pc:docMk/>
            <pc:sldMk cId="2259749768" sldId="266"/>
            <ac:spMk id="2" creationId="{2B74EBE8-AE35-105B-4DE9-2E685A13E347}"/>
          </ac:spMkLst>
        </pc:spChg>
        <pc:spChg chg="mod">
          <ac:chgData name="Venkata Surya Vadarevu" userId="S::101543150@georgebrown.ca::262aaa2e-dd86-4c57-af26-8494203a37e4" providerId="AD" clId="Web-{67FAD07F-EF28-0D5B-546F-5E4484D858A8}" dt="2024-10-13T17:26:13.881" v="39"/>
          <ac:spMkLst>
            <pc:docMk/>
            <pc:sldMk cId="2259749768" sldId="266"/>
            <ac:spMk id="3" creationId="{9EDB9566-0942-EA0C-349B-6514E62FF59E}"/>
          </ac:spMkLst>
        </pc:spChg>
        <pc:spChg chg="mod">
          <ac:chgData name="Venkata Surya Vadarevu" userId="S::101543150@georgebrown.ca::262aaa2e-dd86-4c57-af26-8494203a37e4" providerId="AD" clId="Web-{67FAD07F-EF28-0D5B-546F-5E4484D858A8}" dt="2024-10-13T17:26:13.881" v="39"/>
          <ac:spMkLst>
            <pc:docMk/>
            <pc:sldMk cId="2259749768" sldId="266"/>
            <ac:spMk id="4" creationId="{1939915F-BFA6-D16C-970E-BF13CA83E5F1}"/>
          </ac:spMkLst>
        </pc:spChg>
        <pc:spChg chg="add del">
          <ac:chgData name="Venkata Surya Vadarevu" userId="S::101543150@georgebrown.ca::262aaa2e-dd86-4c57-af26-8494203a37e4" providerId="AD" clId="Web-{67FAD07F-EF28-0D5B-546F-5E4484D858A8}" dt="2024-10-13T17:26:13.881" v="39"/>
          <ac:spMkLst>
            <pc:docMk/>
            <pc:sldMk cId="2259749768" sldId="266"/>
            <ac:spMk id="10" creationId="{5940F547-7206-4401-94FB-F8421915D8B8}"/>
          </ac:spMkLst>
        </pc:spChg>
        <pc:picChg chg="add del">
          <ac:chgData name="Venkata Surya Vadarevu" userId="S::101543150@georgebrown.ca::262aaa2e-dd86-4c57-af26-8494203a37e4" providerId="AD" clId="Web-{67FAD07F-EF28-0D5B-546F-5E4484D858A8}" dt="2024-10-13T17:26:13.881" v="39"/>
          <ac:picMkLst>
            <pc:docMk/>
            <pc:sldMk cId="2259749768" sldId="266"/>
            <ac:picMk id="6" creationId="{A8F1F312-7A9F-1290-1CEB-C6A4E751D246}"/>
          </ac:picMkLst>
        </pc:picChg>
      </pc:sldChg>
      <pc:sldChg chg="addSp modSp mod setBg">
        <pc:chgData name="Venkata Surya Vadarevu" userId="S::101543150@georgebrown.ca::262aaa2e-dd86-4c57-af26-8494203a37e4" providerId="AD" clId="Web-{67FAD07F-EF28-0D5B-546F-5E4484D858A8}" dt="2024-10-13T17:27:46.461" v="52" actId="20577"/>
        <pc:sldMkLst>
          <pc:docMk/>
          <pc:sldMk cId="1017779640" sldId="267"/>
        </pc:sldMkLst>
        <pc:spChg chg="mod">
          <ac:chgData name="Venkata Surya Vadarevu" userId="S::101543150@georgebrown.ca::262aaa2e-dd86-4c57-af26-8494203a37e4" providerId="AD" clId="Web-{67FAD07F-EF28-0D5B-546F-5E4484D858A8}" dt="2024-10-13T17:27:15.523" v="42"/>
          <ac:spMkLst>
            <pc:docMk/>
            <pc:sldMk cId="1017779640" sldId="267"/>
            <ac:spMk id="2" creationId="{C7113BB1-395F-3437-C878-C5397293A6B2}"/>
          </ac:spMkLst>
        </pc:spChg>
        <pc:spChg chg="mod">
          <ac:chgData name="Venkata Surya Vadarevu" userId="S::101543150@georgebrown.ca::262aaa2e-dd86-4c57-af26-8494203a37e4" providerId="AD" clId="Web-{67FAD07F-EF28-0D5B-546F-5E4484D858A8}" dt="2024-10-13T17:27:46.461" v="52" actId="20577"/>
          <ac:spMkLst>
            <pc:docMk/>
            <pc:sldMk cId="1017779640" sldId="267"/>
            <ac:spMk id="3" creationId="{27DBF67A-B189-DCAE-28BD-8F9B2CFCD184}"/>
          </ac:spMkLst>
        </pc:spChg>
        <pc:spChg chg="mod">
          <ac:chgData name="Venkata Surya Vadarevu" userId="S::101543150@georgebrown.ca::262aaa2e-dd86-4c57-af26-8494203a37e4" providerId="AD" clId="Web-{67FAD07F-EF28-0D5B-546F-5E4484D858A8}" dt="2024-10-13T17:27:25.914" v="43" actId="1076"/>
          <ac:spMkLst>
            <pc:docMk/>
            <pc:sldMk cId="1017779640" sldId="267"/>
            <ac:spMk id="4" creationId="{A3287032-A4B9-8D6A-4973-5FE288B4B76A}"/>
          </ac:spMkLst>
        </pc:spChg>
        <pc:spChg chg="add">
          <ac:chgData name="Venkata Surya Vadarevu" userId="S::101543150@georgebrown.ca::262aaa2e-dd86-4c57-af26-8494203a37e4" providerId="AD" clId="Web-{67FAD07F-EF28-0D5B-546F-5E4484D858A8}" dt="2024-10-13T17:27:15.523" v="42"/>
          <ac:spMkLst>
            <pc:docMk/>
            <pc:sldMk cId="1017779640" sldId="267"/>
            <ac:spMk id="10" creationId="{5940F547-7206-4401-94FB-F8421915D8B8}"/>
          </ac:spMkLst>
        </pc:spChg>
        <pc:picChg chg="add">
          <ac:chgData name="Venkata Surya Vadarevu" userId="S::101543150@georgebrown.ca::262aaa2e-dd86-4c57-af26-8494203a37e4" providerId="AD" clId="Web-{67FAD07F-EF28-0D5B-546F-5E4484D858A8}" dt="2024-10-13T17:27:15.523" v="42"/>
          <ac:picMkLst>
            <pc:docMk/>
            <pc:sldMk cId="1017779640" sldId="267"/>
            <ac:picMk id="6" creationId="{0A32236E-0EED-C071-9D3F-798835528667}"/>
          </ac:picMkLst>
        </pc:picChg>
      </pc:sldChg>
      <pc:sldChg chg="modSp">
        <pc:chgData name="Venkata Surya Vadarevu" userId="S::101543150@georgebrown.ca::262aaa2e-dd86-4c57-af26-8494203a37e4" providerId="AD" clId="Web-{67FAD07F-EF28-0D5B-546F-5E4484D858A8}" dt="2024-10-13T17:21:58.969" v="7" actId="1076"/>
        <pc:sldMkLst>
          <pc:docMk/>
          <pc:sldMk cId="812140799" sldId="268"/>
        </pc:sldMkLst>
        <pc:spChg chg="mod">
          <ac:chgData name="Venkata Surya Vadarevu" userId="S::101543150@georgebrown.ca::262aaa2e-dd86-4c57-af26-8494203a37e4" providerId="AD" clId="Web-{67FAD07F-EF28-0D5B-546F-5E4484D858A8}" dt="2024-10-13T17:21:58.969" v="7" actId="1076"/>
          <ac:spMkLst>
            <pc:docMk/>
            <pc:sldMk cId="812140799" sldId="268"/>
            <ac:spMk id="3" creationId="{455F70D5-E875-893F-3579-DF9659852460}"/>
          </ac:spMkLst>
        </pc:spChg>
      </pc:sldChg>
      <pc:sldChg chg="addSp delSp modSp">
        <pc:chgData name="Venkata Surya Vadarevu" userId="S::101543150@georgebrown.ca::262aaa2e-dd86-4c57-af26-8494203a37e4" providerId="AD" clId="Web-{67FAD07F-EF28-0D5B-546F-5E4484D858A8}" dt="2024-10-13T17:31:34.107" v="110"/>
        <pc:sldMkLst>
          <pc:docMk/>
          <pc:sldMk cId="731357470" sldId="269"/>
        </pc:sldMkLst>
        <pc:spChg chg="mod">
          <ac:chgData name="Venkata Surya Vadarevu" userId="S::101543150@georgebrown.ca::262aaa2e-dd86-4c57-af26-8494203a37e4" providerId="AD" clId="Web-{67FAD07F-EF28-0D5B-546F-5E4484D858A8}" dt="2024-10-13T17:31:34.107" v="110"/>
          <ac:spMkLst>
            <pc:docMk/>
            <pc:sldMk cId="731357470" sldId="269"/>
            <ac:spMk id="2" creationId="{F9184392-5F58-FFA3-B5F4-FA9992707535}"/>
          </ac:spMkLst>
        </pc:spChg>
        <pc:spChg chg="mod">
          <ac:chgData name="Venkata Surya Vadarevu" userId="S::101543150@georgebrown.ca::262aaa2e-dd86-4c57-af26-8494203a37e4" providerId="AD" clId="Web-{67FAD07F-EF28-0D5B-546F-5E4484D858A8}" dt="2024-10-13T17:31:34.107" v="110"/>
          <ac:spMkLst>
            <pc:docMk/>
            <pc:sldMk cId="731357470" sldId="269"/>
            <ac:spMk id="3" creationId="{EF8A3AC4-6661-C1D3-E4BA-6DF967C75EDD}"/>
          </ac:spMkLst>
        </pc:spChg>
        <pc:spChg chg="add del">
          <ac:chgData name="Venkata Surya Vadarevu" userId="S::101543150@georgebrown.ca::262aaa2e-dd86-4c57-af26-8494203a37e4" providerId="AD" clId="Web-{67FAD07F-EF28-0D5B-546F-5E4484D858A8}" dt="2024-10-13T17:31:34.107" v="110"/>
          <ac:spMkLst>
            <pc:docMk/>
            <pc:sldMk cId="731357470" sldId="269"/>
            <ac:spMk id="19" creationId="{35C44DBB-AD7C-4682-B258-6367305D207B}"/>
          </ac:spMkLst>
        </pc:spChg>
        <pc:spChg chg="mod">
          <ac:chgData name="Venkata Surya Vadarevu" userId="S::101543150@georgebrown.ca::262aaa2e-dd86-4c57-af26-8494203a37e4" providerId="AD" clId="Web-{67FAD07F-EF28-0D5B-546F-5E4484D858A8}" dt="2024-10-13T17:31:34.107" v="110"/>
          <ac:spMkLst>
            <pc:docMk/>
            <pc:sldMk cId="731357470" sldId="269"/>
            <ac:spMk id="21" creationId="{6704B3E3-AE16-658B-A35F-77EF54BE622D}"/>
          </ac:spMkLst>
        </pc:spChg>
        <pc:spChg chg="add del">
          <ac:chgData name="Venkata Surya Vadarevu" userId="S::101543150@georgebrown.ca::262aaa2e-dd86-4c57-af26-8494203a37e4" providerId="AD" clId="Web-{67FAD07F-EF28-0D5B-546F-5E4484D858A8}" dt="2024-10-13T17:31:34.091" v="109"/>
          <ac:spMkLst>
            <pc:docMk/>
            <pc:sldMk cId="731357470" sldId="269"/>
            <ac:spMk id="27" creationId="{3994EE40-F54F-48E5-826B-B45158209684}"/>
          </ac:spMkLst>
        </pc:spChg>
        <pc:spChg chg="add">
          <ac:chgData name="Venkata Surya Vadarevu" userId="S::101543150@georgebrown.ca::262aaa2e-dd86-4c57-af26-8494203a37e4" providerId="AD" clId="Web-{67FAD07F-EF28-0D5B-546F-5E4484D858A8}" dt="2024-10-13T17:31:34.107" v="110"/>
          <ac:spMkLst>
            <pc:docMk/>
            <pc:sldMk cId="731357470" sldId="269"/>
            <ac:spMk id="29" creationId="{E446B7E6-8568-417F-959E-DB3D1E70F648}"/>
          </ac:spMkLst>
        </pc:spChg>
        <pc:picChg chg="add del">
          <ac:chgData name="Venkata Surya Vadarevu" userId="S::101543150@georgebrown.ca::262aaa2e-dd86-4c57-af26-8494203a37e4" providerId="AD" clId="Web-{67FAD07F-EF28-0D5B-546F-5E4484D858A8}" dt="2024-10-13T17:31:34.091" v="109"/>
          <ac:picMkLst>
            <pc:docMk/>
            <pc:sldMk cId="731357470" sldId="269"/>
            <ac:picMk id="23" creationId="{A7B6794B-AF3D-AC01-16A1-7EF7E4AA3F32}"/>
          </ac:picMkLst>
        </pc:picChg>
        <pc:picChg chg="add">
          <ac:chgData name="Venkata Surya Vadarevu" userId="S::101543150@georgebrown.ca::262aaa2e-dd86-4c57-af26-8494203a37e4" providerId="AD" clId="Web-{67FAD07F-EF28-0D5B-546F-5E4484D858A8}" dt="2024-10-13T17:31:34.107" v="110"/>
          <ac:picMkLst>
            <pc:docMk/>
            <pc:sldMk cId="731357470" sldId="269"/>
            <ac:picMk id="30" creationId="{3B27781E-7D2F-E833-1664-4475CE52EA54}"/>
          </ac:picMkLst>
        </pc:picChg>
        <pc:cxnChg chg="add del">
          <ac:chgData name="Venkata Surya Vadarevu" userId="S::101543150@georgebrown.ca::262aaa2e-dd86-4c57-af26-8494203a37e4" providerId="AD" clId="Web-{67FAD07F-EF28-0D5B-546F-5E4484D858A8}" dt="2024-10-13T17:31:34.107" v="110"/>
          <ac:cxnSpMkLst>
            <pc:docMk/>
            <pc:sldMk cId="731357470" sldId="269"/>
            <ac:cxnSpMk id="20" creationId="{A1CED323-FAF0-4E0B-8717-FC1F468A28FE}"/>
          </ac:cxnSpMkLst>
        </pc:cxnChg>
      </pc:sldChg>
      <pc:sldChg chg="addSp modSp mod setBg setClrOvrMap">
        <pc:chgData name="Venkata Surya Vadarevu" userId="S::101543150@georgebrown.ca::262aaa2e-dd86-4c57-af26-8494203a37e4" providerId="AD" clId="Web-{67FAD07F-EF28-0D5B-546F-5E4484D858A8}" dt="2024-10-13T17:28:52.853" v="55" actId="1076"/>
        <pc:sldMkLst>
          <pc:docMk/>
          <pc:sldMk cId="954630923" sldId="270"/>
        </pc:sldMkLst>
        <pc:spChg chg="mod">
          <ac:chgData name="Venkata Surya Vadarevu" userId="S::101543150@georgebrown.ca::262aaa2e-dd86-4c57-af26-8494203a37e4" providerId="AD" clId="Web-{67FAD07F-EF28-0D5B-546F-5E4484D858A8}" dt="2024-10-13T17:28:00.133" v="53"/>
          <ac:spMkLst>
            <pc:docMk/>
            <pc:sldMk cId="954630923" sldId="270"/>
            <ac:spMk id="2" creationId="{72373E92-3749-5CA5-300C-BC28FE00E622}"/>
          </ac:spMkLst>
        </pc:spChg>
        <pc:spChg chg="mod">
          <ac:chgData name="Venkata Surya Vadarevu" userId="S::101543150@georgebrown.ca::262aaa2e-dd86-4c57-af26-8494203a37e4" providerId="AD" clId="Web-{67FAD07F-EF28-0D5B-546F-5E4484D858A8}" dt="2024-10-13T17:28:52.853" v="55" actId="1076"/>
          <ac:spMkLst>
            <pc:docMk/>
            <pc:sldMk cId="954630923" sldId="270"/>
            <ac:spMk id="3" creationId="{2B964E7A-D03E-3C5D-2BE1-06687ACFC989}"/>
          </ac:spMkLst>
        </pc:spChg>
        <pc:spChg chg="mod">
          <ac:chgData name="Venkata Surya Vadarevu" userId="S::101543150@georgebrown.ca::262aaa2e-dd86-4c57-af26-8494203a37e4" providerId="AD" clId="Web-{67FAD07F-EF28-0D5B-546F-5E4484D858A8}" dt="2024-10-13T17:28:00.133" v="53"/>
          <ac:spMkLst>
            <pc:docMk/>
            <pc:sldMk cId="954630923" sldId="270"/>
            <ac:spMk id="6" creationId="{E0964932-2670-DB6D-4207-D9C0217FEAAE}"/>
          </ac:spMkLst>
        </pc:spChg>
        <pc:spChg chg="add">
          <ac:chgData name="Venkata Surya Vadarevu" userId="S::101543150@georgebrown.ca::262aaa2e-dd86-4c57-af26-8494203a37e4" providerId="AD" clId="Web-{67FAD07F-EF28-0D5B-546F-5E4484D858A8}" dt="2024-10-13T17:28:00.133" v="53"/>
          <ac:spMkLst>
            <pc:docMk/>
            <pc:sldMk cId="954630923" sldId="270"/>
            <ac:spMk id="11" creationId="{E2264E67-6F59-4D8D-8E5F-8245B0FEAE76}"/>
          </ac:spMkLst>
        </pc:spChg>
        <pc:spChg chg="add">
          <ac:chgData name="Venkata Surya Vadarevu" userId="S::101543150@georgebrown.ca::262aaa2e-dd86-4c57-af26-8494203a37e4" providerId="AD" clId="Web-{67FAD07F-EF28-0D5B-546F-5E4484D858A8}" dt="2024-10-13T17:28:00.133" v="53"/>
          <ac:spMkLst>
            <pc:docMk/>
            <pc:sldMk cId="954630923" sldId="270"/>
            <ac:spMk id="13" creationId="{158E1C6E-D299-4F5D-B15B-155EBF7F62FD}"/>
          </ac:spMkLst>
        </pc:spChg>
        <pc:picChg chg="mod ord">
          <ac:chgData name="Venkata Surya Vadarevu" userId="S::101543150@georgebrown.ca::262aaa2e-dd86-4c57-af26-8494203a37e4" providerId="AD" clId="Web-{67FAD07F-EF28-0D5B-546F-5E4484D858A8}" dt="2024-10-13T17:28:00.133" v="53"/>
          <ac:picMkLst>
            <pc:docMk/>
            <pc:sldMk cId="954630923" sldId="270"/>
            <ac:picMk id="4" creationId="{153514DA-EFB7-842C-5769-11809088FD9E}"/>
          </ac:picMkLst>
        </pc:picChg>
      </pc:sldChg>
      <pc:sldChg chg="addSp delSp modSp mod setBg">
        <pc:chgData name="Venkata Surya Vadarevu" userId="S::101543150@georgebrown.ca::262aaa2e-dd86-4c57-af26-8494203a37e4" providerId="AD" clId="Web-{67FAD07F-EF28-0D5B-546F-5E4484D858A8}" dt="2024-10-13T17:26:36.147" v="41" actId="1076"/>
        <pc:sldMkLst>
          <pc:docMk/>
          <pc:sldMk cId="3319626246" sldId="271"/>
        </pc:sldMkLst>
        <pc:spChg chg="mod">
          <ac:chgData name="Venkata Surya Vadarevu" userId="S::101543150@georgebrown.ca::262aaa2e-dd86-4c57-af26-8494203a37e4" providerId="AD" clId="Web-{67FAD07F-EF28-0D5B-546F-5E4484D858A8}" dt="2024-10-13T17:26:09.209" v="38"/>
          <ac:spMkLst>
            <pc:docMk/>
            <pc:sldMk cId="3319626246" sldId="271"/>
            <ac:spMk id="3" creationId="{835779F3-6512-48D0-58FF-D7593A3E7B4C}"/>
          </ac:spMkLst>
        </pc:spChg>
        <pc:spChg chg="mod">
          <ac:chgData name="Venkata Surya Vadarevu" userId="S::101543150@georgebrown.ca::262aaa2e-dd86-4c57-af26-8494203a37e4" providerId="AD" clId="Web-{67FAD07F-EF28-0D5B-546F-5E4484D858A8}" dt="2024-10-13T17:26:36.147" v="41" actId="1076"/>
          <ac:spMkLst>
            <pc:docMk/>
            <pc:sldMk cId="3319626246" sldId="271"/>
            <ac:spMk id="4" creationId="{CABABF4B-D308-CD89-285A-AC7B80431519}"/>
          </ac:spMkLst>
        </pc:spChg>
        <pc:spChg chg="mod ord">
          <ac:chgData name="Venkata Surya Vadarevu" userId="S::101543150@georgebrown.ca::262aaa2e-dd86-4c57-af26-8494203a37e4" providerId="AD" clId="Web-{67FAD07F-EF28-0D5B-546F-5E4484D858A8}" dt="2024-10-13T17:26:09.209" v="38"/>
          <ac:spMkLst>
            <pc:docMk/>
            <pc:sldMk cId="3319626246" sldId="271"/>
            <ac:spMk id="6" creationId="{D68501D4-F831-F566-379C-D7234198D096}"/>
          </ac:spMkLst>
        </pc:spChg>
        <pc:spChg chg="add del">
          <ac:chgData name="Venkata Surya Vadarevu" userId="S::101543150@georgebrown.ca::262aaa2e-dd86-4c57-af26-8494203a37e4" providerId="AD" clId="Web-{67FAD07F-EF28-0D5B-546F-5E4484D858A8}" dt="2024-10-13T17:26:09.209" v="38"/>
          <ac:spMkLst>
            <pc:docMk/>
            <pc:sldMk cId="3319626246" sldId="271"/>
            <ac:spMk id="13" creationId="{3994EE40-F54F-48E5-826B-B45158209684}"/>
          </ac:spMkLst>
        </pc:spChg>
        <pc:picChg chg="mod ord">
          <ac:chgData name="Venkata Surya Vadarevu" userId="S::101543150@georgebrown.ca::262aaa2e-dd86-4c57-af26-8494203a37e4" providerId="AD" clId="Web-{67FAD07F-EF28-0D5B-546F-5E4484D858A8}" dt="2024-10-13T17:26:09.209" v="38"/>
          <ac:picMkLst>
            <pc:docMk/>
            <pc:sldMk cId="3319626246" sldId="271"/>
            <ac:picMk id="8" creationId="{ABC71DA9-B1BD-A832-920A-FC9360C7E669}"/>
          </ac:picMkLst>
        </pc:picChg>
      </pc:sldChg>
      <pc:sldChg chg="modSp">
        <pc:chgData name="Venkata Surya Vadarevu" userId="S::101543150@georgebrown.ca::262aaa2e-dd86-4c57-af26-8494203a37e4" providerId="AD" clId="Web-{67FAD07F-EF28-0D5B-546F-5E4484D858A8}" dt="2024-10-13T17:23:00.658" v="17" actId="1076"/>
        <pc:sldMkLst>
          <pc:docMk/>
          <pc:sldMk cId="1345746126" sldId="272"/>
        </pc:sldMkLst>
        <pc:spChg chg="mod">
          <ac:chgData name="Venkata Surya Vadarevu" userId="S::101543150@georgebrown.ca::262aaa2e-dd86-4c57-af26-8494203a37e4" providerId="AD" clId="Web-{67FAD07F-EF28-0D5B-546F-5E4484D858A8}" dt="2024-10-13T17:23:00.658" v="17" actId="1076"/>
          <ac:spMkLst>
            <pc:docMk/>
            <pc:sldMk cId="1345746126" sldId="272"/>
            <ac:spMk id="4" creationId="{CB71F650-BA0D-F70F-77CD-B591CBBA736C}"/>
          </ac:spMkLst>
        </pc:spChg>
      </pc:sldChg>
      <pc:sldChg chg="modSp">
        <pc:chgData name="Venkata Surya Vadarevu" userId="S::101543150@georgebrown.ca::262aaa2e-dd86-4c57-af26-8494203a37e4" providerId="AD" clId="Web-{67FAD07F-EF28-0D5B-546F-5E4484D858A8}" dt="2024-10-13T17:34:30.970" v="180" actId="14100"/>
        <pc:sldMkLst>
          <pc:docMk/>
          <pc:sldMk cId="299425565" sldId="274"/>
        </pc:sldMkLst>
        <pc:spChg chg="mod">
          <ac:chgData name="Venkata Surya Vadarevu" userId="S::101543150@georgebrown.ca::262aaa2e-dd86-4c57-af26-8494203a37e4" providerId="AD" clId="Web-{67FAD07F-EF28-0D5B-546F-5E4484D858A8}" dt="2024-10-13T17:34:30.970" v="180" actId="14100"/>
          <ac:spMkLst>
            <pc:docMk/>
            <pc:sldMk cId="299425565" sldId="274"/>
            <ac:spMk id="3" creationId="{73660336-1B8B-C17C-62B0-489312DB31AD}"/>
          </ac:spMkLst>
        </pc:spChg>
      </pc:sldChg>
      <pc:sldChg chg="addSp delSp modSp mod setBg">
        <pc:chgData name="Venkata Surya Vadarevu" userId="S::101543150@georgebrown.ca::262aaa2e-dd86-4c57-af26-8494203a37e4" providerId="AD" clId="Web-{67FAD07F-EF28-0D5B-546F-5E4484D858A8}" dt="2024-10-13T17:35:02.955" v="182" actId="14100"/>
        <pc:sldMkLst>
          <pc:docMk/>
          <pc:sldMk cId="4081484295" sldId="275"/>
        </pc:sldMkLst>
        <pc:spChg chg="mod">
          <ac:chgData name="Venkata Surya Vadarevu" userId="S::101543150@georgebrown.ca::262aaa2e-dd86-4c57-af26-8494203a37e4" providerId="AD" clId="Web-{67FAD07F-EF28-0D5B-546F-5E4484D858A8}" dt="2024-10-13T17:34:58.205" v="181" actId="14100"/>
          <ac:spMkLst>
            <pc:docMk/>
            <pc:sldMk cId="4081484295" sldId="275"/>
            <ac:spMk id="2" creationId="{A74F52CE-CE7C-C8DF-D53E-46442B4FB287}"/>
          </ac:spMkLst>
        </pc:spChg>
        <pc:spChg chg="add del">
          <ac:chgData name="Venkata Surya Vadarevu" userId="S::101543150@georgebrown.ca::262aaa2e-dd86-4c57-af26-8494203a37e4" providerId="AD" clId="Web-{67FAD07F-EF28-0D5B-546F-5E4484D858A8}" dt="2024-10-13T17:31:11.669" v="107"/>
          <ac:spMkLst>
            <pc:docMk/>
            <pc:sldMk cId="4081484295" sldId="275"/>
            <ac:spMk id="3" creationId="{73660336-1B8B-C17C-62B0-489312DB31AD}"/>
          </ac:spMkLst>
        </pc:spChg>
        <pc:spChg chg="mod">
          <ac:chgData name="Venkata Surya Vadarevu" userId="S::101543150@georgebrown.ca::262aaa2e-dd86-4c57-af26-8494203a37e4" providerId="AD" clId="Web-{67FAD07F-EF28-0D5B-546F-5E4484D858A8}" dt="2024-10-13T17:31:11.669" v="107"/>
          <ac:spMkLst>
            <pc:docMk/>
            <pc:sldMk cId="4081484295" sldId="275"/>
            <ac:spMk id="4" creationId="{CB71F650-BA0D-F70F-77CD-B591CBBA736C}"/>
          </ac:spMkLst>
        </pc:spChg>
        <pc:spChg chg="add mod">
          <ac:chgData name="Venkata Surya Vadarevu" userId="S::101543150@georgebrown.ca::262aaa2e-dd86-4c57-af26-8494203a37e4" providerId="AD" clId="Web-{67FAD07F-EF28-0D5B-546F-5E4484D858A8}" dt="2024-10-13T17:35:02.955" v="182" actId="14100"/>
          <ac:spMkLst>
            <pc:docMk/>
            <pc:sldMk cId="4081484295" sldId="275"/>
            <ac:spMk id="9" creationId="{73660336-1B8B-C17C-62B0-489312DB31AD}"/>
          </ac:spMkLst>
        </pc:spChg>
        <pc:spChg chg="add">
          <ac:chgData name="Venkata Surya Vadarevu" userId="S::101543150@georgebrown.ca::262aaa2e-dd86-4c57-af26-8494203a37e4" providerId="AD" clId="Web-{67FAD07F-EF28-0D5B-546F-5E4484D858A8}" dt="2024-10-13T17:31:11.669" v="107"/>
          <ac:spMkLst>
            <pc:docMk/>
            <pc:sldMk cId="4081484295" sldId="275"/>
            <ac:spMk id="10" creationId="{3994EE40-F54F-48E5-826B-B45158209684}"/>
          </ac:spMkLst>
        </pc:spChg>
        <pc:graphicFrameChg chg="add del">
          <ac:chgData name="Venkata Surya Vadarevu" userId="S::101543150@georgebrown.ca::262aaa2e-dd86-4c57-af26-8494203a37e4" providerId="AD" clId="Web-{67FAD07F-EF28-0D5B-546F-5E4484D858A8}" dt="2024-10-13T17:31:11.622" v="106"/>
          <ac:graphicFrameMkLst>
            <pc:docMk/>
            <pc:sldMk cId="4081484295" sldId="275"/>
            <ac:graphicFrameMk id="6" creationId="{EB9CA3E1-55D7-B5F0-4125-C575B86F9CFA}"/>
          </ac:graphicFrameMkLst>
        </pc:graphicFrameChg>
        <pc:picChg chg="add">
          <ac:chgData name="Venkata Surya Vadarevu" userId="S::101543150@georgebrown.ca::262aaa2e-dd86-4c57-af26-8494203a37e4" providerId="AD" clId="Web-{67FAD07F-EF28-0D5B-546F-5E4484D858A8}" dt="2024-10-13T17:31:11.669" v="107"/>
          <ac:picMkLst>
            <pc:docMk/>
            <pc:sldMk cId="4081484295" sldId="275"/>
            <ac:picMk id="8" creationId="{C7159CBA-D7D3-CCAA-B1A9-3C4FCD1E6B7F}"/>
          </ac:picMkLst>
        </pc:picChg>
      </pc:sldChg>
    </pc:docChg>
  </pc:docChgLst>
  <pc:docChgLst>
    <pc:chgData name="Venkata Surya Vadarevu" userId="S::101543150@georgebrown.ca::262aaa2e-dd86-4c57-af26-8494203a37e4" providerId="AD" clId="Web-{985B740E-BD0F-6707-D8A3-54B28145781A}"/>
    <pc:docChg chg="addSld modSld">
      <pc:chgData name="Venkata Surya Vadarevu" userId="S::101543150@georgebrown.ca::262aaa2e-dd86-4c57-af26-8494203a37e4" providerId="AD" clId="Web-{985B740E-BD0F-6707-D8A3-54B28145781A}" dt="2024-09-27T16:55:06.742" v="1298"/>
      <pc:docMkLst>
        <pc:docMk/>
      </pc:docMkLst>
      <pc:sldChg chg="addSp delSp modSp mod setBg">
        <pc:chgData name="Venkata Surya Vadarevu" userId="S::101543150@georgebrown.ca::262aaa2e-dd86-4c57-af26-8494203a37e4" providerId="AD" clId="Web-{985B740E-BD0F-6707-D8A3-54B28145781A}" dt="2024-09-27T16:03:34.671" v="126" actId="20577"/>
        <pc:sldMkLst>
          <pc:docMk/>
          <pc:sldMk cId="4186368832" sldId="256"/>
        </pc:sldMkLst>
        <pc:spChg chg="mod">
          <ac:chgData name="Venkata Surya Vadarevu" userId="S::101543150@georgebrown.ca::262aaa2e-dd86-4c57-af26-8494203a37e4" providerId="AD" clId="Web-{985B740E-BD0F-6707-D8A3-54B28145781A}" dt="2024-09-27T16:01:39.857" v="84"/>
          <ac:spMkLst>
            <pc:docMk/>
            <pc:sldMk cId="4186368832" sldId="256"/>
            <ac:spMk id="2" creationId="{3C113380-A256-0513-28A9-BA3F317E731A}"/>
          </ac:spMkLst>
        </pc:spChg>
        <pc:spChg chg="mod">
          <ac:chgData name="Venkata Surya Vadarevu" userId="S::101543150@georgebrown.ca::262aaa2e-dd86-4c57-af26-8494203a37e4" providerId="AD" clId="Web-{985B740E-BD0F-6707-D8A3-54B28145781A}" dt="2024-09-27T16:03:34.671" v="126" actId="20577"/>
          <ac:spMkLst>
            <pc:docMk/>
            <pc:sldMk cId="4186368832" sldId="256"/>
            <ac:spMk id="3" creationId="{423C330A-B738-6F5C-D1C0-01A34FB3B9DA}"/>
          </ac:spMkLst>
        </pc:spChg>
        <pc:spChg chg="add">
          <ac:chgData name="Venkata Surya Vadarevu" userId="S::101543150@georgebrown.ca::262aaa2e-dd86-4c57-af26-8494203a37e4" providerId="AD" clId="Web-{985B740E-BD0F-6707-D8A3-54B28145781A}" dt="2024-09-27T16:01:39.857" v="84"/>
          <ac:spMkLst>
            <pc:docMk/>
            <pc:sldMk cId="4186368832" sldId="256"/>
            <ac:spMk id="8" creationId="{8EE457FF-670E-4EC1-ACD4-1173DA9A7975}"/>
          </ac:spMkLst>
        </pc:spChg>
        <pc:spChg chg="add">
          <ac:chgData name="Venkata Surya Vadarevu" userId="S::101543150@georgebrown.ca::262aaa2e-dd86-4c57-af26-8494203a37e4" providerId="AD" clId="Web-{985B740E-BD0F-6707-D8A3-54B28145781A}" dt="2024-09-27T16:01:39.857" v="84"/>
          <ac:spMkLst>
            <pc:docMk/>
            <pc:sldMk cId="4186368832" sldId="256"/>
            <ac:spMk id="10" creationId="{089A69AF-D57B-49B4-886C-D4A5DC194421}"/>
          </ac:spMkLst>
        </pc:spChg>
        <pc:spChg chg="add">
          <ac:chgData name="Venkata Surya Vadarevu" userId="S::101543150@georgebrown.ca::262aaa2e-dd86-4c57-af26-8494203a37e4" providerId="AD" clId="Web-{985B740E-BD0F-6707-D8A3-54B28145781A}" dt="2024-09-27T16:01:39.857" v="84"/>
          <ac:spMkLst>
            <pc:docMk/>
            <pc:sldMk cId="4186368832" sldId="256"/>
            <ac:spMk id="12" creationId="{CABDC08D-6093-4397-92D4-54D00E2BB1C2}"/>
          </ac:spMkLst>
        </pc:spChg>
        <pc:picChg chg="add del">
          <ac:chgData name="Venkata Surya Vadarevu" userId="S::101543150@georgebrown.ca::262aaa2e-dd86-4c57-af26-8494203a37e4" providerId="AD" clId="Web-{985B740E-BD0F-6707-D8A3-54B28145781A}" dt="2024-09-27T16:01:25.560" v="83"/>
          <ac:picMkLst>
            <pc:docMk/>
            <pc:sldMk cId="4186368832" sldId="256"/>
            <ac:picMk id="5" creationId="{F3796497-5780-A4E0-18D7-0F1CF757FFAF}"/>
          </ac:picMkLst>
        </pc:picChg>
      </pc:sldChg>
      <pc:sldChg chg="modSp new">
        <pc:chgData name="Venkata Surya Vadarevu" userId="S::101543150@georgebrown.ca::262aaa2e-dd86-4c57-af26-8494203a37e4" providerId="AD" clId="Web-{985B740E-BD0F-6707-D8A3-54B28145781A}" dt="2024-09-27T16:36:50.791" v="917" actId="20577"/>
        <pc:sldMkLst>
          <pc:docMk/>
          <pc:sldMk cId="3558715164" sldId="257"/>
        </pc:sldMkLst>
        <pc:spChg chg="mod">
          <ac:chgData name="Venkata Surya Vadarevu" userId="S::101543150@georgebrown.ca::262aaa2e-dd86-4c57-af26-8494203a37e4" providerId="AD" clId="Web-{985B740E-BD0F-6707-D8A3-54B28145781A}" dt="2024-09-27T16:04:25.203" v="133" actId="20577"/>
          <ac:spMkLst>
            <pc:docMk/>
            <pc:sldMk cId="3558715164" sldId="257"/>
            <ac:spMk id="2" creationId="{E4BE86B9-62E9-A88E-7477-9D083AC84599}"/>
          </ac:spMkLst>
        </pc:spChg>
        <pc:spChg chg="mod">
          <ac:chgData name="Venkata Surya Vadarevu" userId="S::101543150@georgebrown.ca::262aaa2e-dd86-4c57-af26-8494203a37e4" providerId="AD" clId="Web-{985B740E-BD0F-6707-D8A3-54B28145781A}" dt="2024-09-27T16:36:50.791" v="917" actId="20577"/>
          <ac:spMkLst>
            <pc:docMk/>
            <pc:sldMk cId="3558715164" sldId="257"/>
            <ac:spMk id="3" creationId="{43DF6ECA-52EC-AA03-8B56-24BAE58F76AE}"/>
          </ac:spMkLst>
        </pc:spChg>
      </pc:sldChg>
      <pc:sldChg chg="modSp new">
        <pc:chgData name="Venkata Surya Vadarevu" userId="S::101543150@georgebrown.ca::262aaa2e-dd86-4c57-af26-8494203a37e4" providerId="AD" clId="Web-{985B740E-BD0F-6707-D8A3-54B28145781A}" dt="2024-09-27T16:16:41.572" v="241" actId="20577"/>
        <pc:sldMkLst>
          <pc:docMk/>
          <pc:sldMk cId="3911830912" sldId="258"/>
        </pc:sldMkLst>
        <pc:spChg chg="mod">
          <ac:chgData name="Venkata Surya Vadarevu" userId="S::101543150@georgebrown.ca::262aaa2e-dd86-4c57-af26-8494203a37e4" providerId="AD" clId="Web-{985B740E-BD0F-6707-D8A3-54B28145781A}" dt="2024-09-27T16:07:23.534" v="164" actId="20577"/>
          <ac:spMkLst>
            <pc:docMk/>
            <pc:sldMk cId="3911830912" sldId="258"/>
            <ac:spMk id="2" creationId="{1A195C29-1C71-EC0B-44FB-1A1E18061669}"/>
          </ac:spMkLst>
        </pc:spChg>
        <pc:spChg chg="mod">
          <ac:chgData name="Venkata Surya Vadarevu" userId="S::101543150@georgebrown.ca::262aaa2e-dd86-4c57-af26-8494203a37e4" providerId="AD" clId="Web-{985B740E-BD0F-6707-D8A3-54B28145781A}" dt="2024-09-27T16:16:41.572" v="241" actId="20577"/>
          <ac:spMkLst>
            <pc:docMk/>
            <pc:sldMk cId="3911830912" sldId="258"/>
            <ac:spMk id="3" creationId="{011A1176-8EAF-C2C5-BE6F-4AA1545D5B84}"/>
          </ac:spMkLst>
        </pc:spChg>
      </pc:sldChg>
      <pc:sldChg chg="addSp delSp modSp add replId">
        <pc:chgData name="Venkata Surya Vadarevu" userId="S::101543150@georgebrown.ca::262aaa2e-dd86-4c57-af26-8494203a37e4" providerId="AD" clId="Web-{985B740E-BD0F-6707-D8A3-54B28145781A}" dt="2024-09-27T16:55:06.742" v="1298"/>
        <pc:sldMkLst>
          <pc:docMk/>
          <pc:sldMk cId="2221311504" sldId="259"/>
        </pc:sldMkLst>
        <pc:spChg chg="mod">
          <ac:chgData name="Venkata Surya Vadarevu" userId="S::101543150@georgebrown.ca::262aaa2e-dd86-4c57-af26-8494203a37e4" providerId="AD" clId="Web-{985B740E-BD0F-6707-D8A3-54B28145781A}" dt="2024-09-27T16:16:02.962" v="229" actId="14100"/>
          <ac:spMkLst>
            <pc:docMk/>
            <pc:sldMk cId="2221311504" sldId="259"/>
            <ac:spMk id="2" creationId="{1A195C29-1C71-EC0B-44FB-1A1E18061669}"/>
          </ac:spMkLst>
        </pc:spChg>
        <pc:spChg chg="mod">
          <ac:chgData name="Venkata Surya Vadarevu" userId="S::101543150@georgebrown.ca::262aaa2e-dd86-4c57-af26-8494203a37e4" providerId="AD" clId="Web-{985B740E-BD0F-6707-D8A3-54B28145781A}" dt="2024-09-27T16:49:55.473" v="1263" actId="20577"/>
          <ac:spMkLst>
            <pc:docMk/>
            <pc:sldMk cId="2221311504" sldId="259"/>
            <ac:spMk id="3" creationId="{011A1176-8EAF-C2C5-BE6F-4AA1545D5B84}"/>
          </ac:spMkLst>
        </pc:spChg>
        <pc:graphicFrameChg chg="add del">
          <ac:chgData name="Venkata Surya Vadarevu" userId="S::101543150@georgebrown.ca::262aaa2e-dd86-4c57-af26-8494203a37e4" providerId="AD" clId="Web-{985B740E-BD0F-6707-D8A3-54B28145781A}" dt="2024-09-27T16:34:19.242" v="882"/>
          <ac:graphicFrameMkLst>
            <pc:docMk/>
            <pc:sldMk cId="2221311504" sldId="259"/>
            <ac:graphicFrameMk id="4" creationId="{59689BC2-8026-B054-9E89-9184147903A0}"/>
          </ac:graphicFrameMkLst>
        </pc:graphicFrameChg>
        <pc:graphicFrameChg chg="add mod modGraphic">
          <ac:chgData name="Venkata Surya Vadarevu" userId="S::101543150@georgebrown.ca::262aaa2e-dd86-4c57-af26-8494203a37e4" providerId="AD" clId="Web-{985B740E-BD0F-6707-D8A3-54B28145781A}" dt="2024-09-27T16:55:06.742" v="1298"/>
          <ac:graphicFrameMkLst>
            <pc:docMk/>
            <pc:sldMk cId="2221311504" sldId="259"/>
            <ac:graphicFrameMk id="5" creationId="{FBEF88FD-63EC-6793-E55C-270EB624D2D9}"/>
          </ac:graphicFrameMkLst>
        </pc:graphicFrameChg>
      </pc:sldChg>
      <pc:sldChg chg="modSp new">
        <pc:chgData name="Venkata Surya Vadarevu" userId="S::101543150@georgebrown.ca::262aaa2e-dd86-4c57-af26-8494203a37e4" providerId="AD" clId="Web-{985B740E-BD0F-6707-D8A3-54B28145781A}" dt="2024-09-27T16:50:12.285" v="1264" actId="20577"/>
        <pc:sldMkLst>
          <pc:docMk/>
          <pc:sldMk cId="803623702" sldId="260"/>
        </pc:sldMkLst>
        <pc:spChg chg="mod">
          <ac:chgData name="Venkata Surya Vadarevu" userId="S::101543150@georgebrown.ca::262aaa2e-dd86-4c57-af26-8494203a37e4" providerId="AD" clId="Web-{985B740E-BD0F-6707-D8A3-54B28145781A}" dt="2024-09-27T16:46:37.298" v="1147" actId="14100"/>
          <ac:spMkLst>
            <pc:docMk/>
            <pc:sldMk cId="803623702" sldId="260"/>
            <ac:spMk id="2" creationId="{B84DA920-8D84-5682-B761-770B1D353B58}"/>
          </ac:spMkLst>
        </pc:spChg>
        <pc:spChg chg="mod">
          <ac:chgData name="Venkata Surya Vadarevu" userId="S::101543150@georgebrown.ca::262aaa2e-dd86-4c57-af26-8494203a37e4" providerId="AD" clId="Web-{985B740E-BD0F-6707-D8A3-54B28145781A}" dt="2024-09-27T16:50:12.285" v="1264" actId="20577"/>
          <ac:spMkLst>
            <pc:docMk/>
            <pc:sldMk cId="803623702" sldId="260"/>
            <ac:spMk id="3" creationId="{54D0C0E1-819F-E6F2-7A5F-C8415259FFA6}"/>
          </ac:spMkLst>
        </pc:spChg>
      </pc:sldChg>
    </pc:docChg>
  </pc:docChgLst>
  <pc:docChgLst>
    <pc:chgData name="Mojan Kaviyanipour" userId="S::101558507@georgebrown.ca::c74048b5-caa0-48a2-97f8-c2259d9624c7" providerId="AD" clId="Web-{E9F737C0-83B2-CEF7-5949-85DADD73D065}"/>
    <pc:docChg chg="modSld">
      <pc:chgData name="Mojan Kaviyanipour" userId="S::101558507@georgebrown.ca::c74048b5-caa0-48a2-97f8-c2259d9624c7" providerId="AD" clId="Web-{E9F737C0-83B2-CEF7-5949-85DADD73D065}" dt="2024-09-27T21:13:42.088" v="31" actId="20577"/>
      <pc:docMkLst>
        <pc:docMk/>
      </pc:docMkLst>
      <pc:sldChg chg="modSp">
        <pc:chgData name="Mojan Kaviyanipour" userId="S::101558507@georgebrown.ca::c74048b5-caa0-48a2-97f8-c2259d9624c7" providerId="AD" clId="Web-{E9F737C0-83B2-CEF7-5949-85DADD73D065}" dt="2024-09-27T21:09:36.288" v="14" actId="20577"/>
        <pc:sldMkLst>
          <pc:docMk/>
          <pc:sldMk cId="1886909953" sldId="265"/>
        </pc:sldMkLst>
        <pc:spChg chg="mod">
          <ac:chgData name="Mojan Kaviyanipour" userId="S::101558507@georgebrown.ca::c74048b5-caa0-48a2-97f8-c2259d9624c7" providerId="AD" clId="Web-{E9F737C0-83B2-CEF7-5949-85DADD73D065}" dt="2024-09-27T21:09:36.288" v="14" actId="20577"/>
          <ac:spMkLst>
            <pc:docMk/>
            <pc:sldMk cId="1886909953" sldId="265"/>
            <ac:spMk id="3" creationId="{5FDDCA5B-760A-2E12-02BB-6D50911F358B}"/>
          </ac:spMkLst>
        </pc:spChg>
      </pc:sldChg>
      <pc:sldChg chg="modSp">
        <pc:chgData name="Mojan Kaviyanipour" userId="S::101558507@georgebrown.ca::c74048b5-caa0-48a2-97f8-c2259d9624c7" providerId="AD" clId="Web-{E9F737C0-83B2-CEF7-5949-85DADD73D065}" dt="2024-09-27T21:13:42.088" v="31" actId="20577"/>
        <pc:sldMkLst>
          <pc:docMk/>
          <pc:sldMk cId="731357470" sldId="269"/>
        </pc:sldMkLst>
        <pc:spChg chg="mod">
          <ac:chgData name="Mojan Kaviyanipour" userId="S::101558507@georgebrown.ca::c74048b5-caa0-48a2-97f8-c2259d9624c7" providerId="AD" clId="Web-{E9F737C0-83B2-CEF7-5949-85DADD73D065}" dt="2024-09-27T21:13:42.088" v="31" actId="20577"/>
          <ac:spMkLst>
            <pc:docMk/>
            <pc:sldMk cId="731357470" sldId="269"/>
            <ac:spMk id="3" creationId="{6704B3E3-AE16-658B-A35F-77EF54BE622D}"/>
          </ac:spMkLst>
        </pc:spChg>
      </pc:sldChg>
    </pc:docChg>
  </pc:docChgLst>
  <pc:docChgLst>
    <pc:chgData name="Habib Mohamed" userId="S::101551359@georgebrown.ca::1b6a3d9f-bc3b-4315-9744-46d712f09029" providerId="AD" clId="Web-{707FB5E2-F608-7D1D-AF9B-F32FC9F6475A}"/>
    <pc:docChg chg="addSld modSld">
      <pc:chgData name="Habib Mohamed" userId="S::101551359@georgebrown.ca::1b6a3d9f-bc3b-4315-9744-46d712f09029" providerId="AD" clId="Web-{707FB5E2-F608-7D1D-AF9B-F32FC9F6475A}" dt="2024-09-27T20:04:33.070" v="163" actId="1076"/>
      <pc:docMkLst>
        <pc:docMk/>
      </pc:docMkLst>
      <pc:sldChg chg="modSp">
        <pc:chgData name="Habib Mohamed" userId="S::101551359@georgebrown.ca::1b6a3d9f-bc3b-4315-9744-46d712f09029" providerId="AD" clId="Web-{707FB5E2-F608-7D1D-AF9B-F32FC9F6475A}" dt="2024-09-27T19:51:39.545" v="11" actId="20577"/>
        <pc:sldMkLst>
          <pc:docMk/>
          <pc:sldMk cId="4186368832" sldId="256"/>
        </pc:sldMkLst>
        <pc:spChg chg="mod">
          <ac:chgData name="Habib Mohamed" userId="S::101551359@georgebrown.ca::1b6a3d9f-bc3b-4315-9744-46d712f09029" providerId="AD" clId="Web-{707FB5E2-F608-7D1D-AF9B-F32FC9F6475A}" dt="2024-09-27T19:51:39.545" v="11" actId="20577"/>
          <ac:spMkLst>
            <pc:docMk/>
            <pc:sldMk cId="4186368832" sldId="256"/>
            <ac:spMk id="3" creationId="{423C330A-B738-6F5C-D1C0-01A34FB3B9DA}"/>
          </ac:spMkLst>
        </pc:spChg>
      </pc:sldChg>
      <pc:sldChg chg="modSp">
        <pc:chgData name="Habib Mohamed" userId="S::101551359@georgebrown.ca::1b6a3d9f-bc3b-4315-9744-46d712f09029" providerId="AD" clId="Web-{707FB5E2-F608-7D1D-AF9B-F32FC9F6475A}" dt="2024-09-27T19:55:11.501" v="89" actId="20577"/>
        <pc:sldMkLst>
          <pc:docMk/>
          <pc:sldMk cId="3558715164" sldId="257"/>
        </pc:sldMkLst>
        <pc:spChg chg="mod">
          <ac:chgData name="Habib Mohamed" userId="S::101551359@georgebrown.ca::1b6a3d9f-bc3b-4315-9744-46d712f09029" providerId="AD" clId="Web-{707FB5E2-F608-7D1D-AF9B-F32FC9F6475A}" dt="2024-09-27T19:55:11.501" v="89" actId="20577"/>
          <ac:spMkLst>
            <pc:docMk/>
            <pc:sldMk cId="3558715164" sldId="257"/>
            <ac:spMk id="3" creationId="{43DF6ECA-52EC-AA03-8B56-24BAE58F76AE}"/>
          </ac:spMkLst>
        </pc:spChg>
      </pc:sldChg>
      <pc:sldChg chg="modSp">
        <pc:chgData name="Habib Mohamed" userId="S::101551359@georgebrown.ca::1b6a3d9f-bc3b-4315-9744-46d712f09029" providerId="AD" clId="Web-{707FB5E2-F608-7D1D-AF9B-F32FC9F6475A}" dt="2024-09-27T19:53:06.187" v="45" actId="20577"/>
        <pc:sldMkLst>
          <pc:docMk/>
          <pc:sldMk cId="2221311504" sldId="259"/>
        </pc:sldMkLst>
        <pc:spChg chg="mod">
          <ac:chgData name="Habib Mohamed" userId="S::101551359@georgebrown.ca::1b6a3d9f-bc3b-4315-9744-46d712f09029" providerId="AD" clId="Web-{707FB5E2-F608-7D1D-AF9B-F32FC9F6475A}" dt="2024-09-27T19:52:54.202" v="27" actId="20577"/>
          <ac:spMkLst>
            <pc:docMk/>
            <pc:sldMk cId="2221311504" sldId="259"/>
            <ac:spMk id="2" creationId="{1A195C29-1C71-EC0B-44FB-1A1E18061669}"/>
          </ac:spMkLst>
        </pc:spChg>
        <pc:spChg chg="mod">
          <ac:chgData name="Habib Mohamed" userId="S::101551359@georgebrown.ca::1b6a3d9f-bc3b-4315-9744-46d712f09029" providerId="AD" clId="Web-{707FB5E2-F608-7D1D-AF9B-F32FC9F6475A}" dt="2024-09-27T19:53:06.187" v="45" actId="20577"/>
          <ac:spMkLst>
            <pc:docMk/>
            <pc:sldMk cId="2221311504" sldId="259"/>
            <ac:spMk id="3" creationId="{011A1176-8EAF-C2C5-BE6F-4AA1545D5B84}"/>
          </ac:spMkLst>
        </pc:spChg>
      </pc:sldChg>
      <pc:sldChg chg="modSp">
        <pc:chgData name="Habib Mohamed" userId="S::101551359@georgebrown.ca::1b6a3d9f-bc3b-4315-9744-46d712f09029" providerId="AD" clId="Web-{707FB5E2-F608-7D1D-AF9B-F32FC9F6475A}" dt="2024-09-27T19:54:40.798" v="60" actId="20577"/>
        <pc:sldMkLst>
          <pc:docMk/>
          <pc:sldMk cId="803623702" sldId="260"/>
        </pc:sldMkLst>
        <pc:spChg chg="mod">
          <ac:chgData name="Habib Mohamed" userId="S::101551359@georgebrown.ca::1b6a3d9f-bc3b-4315-9744-46d712f09029" providerId="AD" clId="Web-{707FB5E2-F608-7D1D-AF9B-F32FC9F6475A}" dt="2024-09-27T19:54:40.798" v="60" actId="20577"/>
          <ac:spMkLst>
            <pc:docMk/>
            <pc:sldMk cId="803623702" sldId="260"/>
            <ac:spMk id="3" creationId="{54D0C0E1-819F-E6F2-7A5F-C8415259FFA6}"/>
          </ac:spMkLst>
        </pc:spChg>
      </pc:sldChg>
      <pc:sldChg chg="modSp new">
        <pc:chgData name="Habib Mohamed" userId="S::101551359@georgebrown.ca::1b6a3d9f-bc3b-4315-9744-46d712f09029" providerId="AD" clId="Web-{707FB5E2-F608-7D1D-AF9B-F32FC9F6475A}" dt="2024-09-27T20:04:33.070" v="163" actId="1076"/>
        <pc:sldMkLst>
          <pc:docMk/>
          <pc:sldMk cId="747097223" sldId="261"/>
        </pc:sldMkLst>
        <pc:spChg chg="mod">
          <ac:chgData name="Habib Mohamed" userId="S::101551359@georgebrown.ca::1b6a3d9f-bc3b-4315-9744-46d712f09029" providerId="AD" clId="Web-{707FB5E2-F608-7D1D-AF9B-F32FC9F6475A}" dt="2024-09-27T19:55:21.126" v="104" actId="20577"/>
          <ac:spMkLst>
            <pc:docMk/>
            <pc:sldMk cId="747097223" sldId="261"/>
            <ac:spMk id="2" creationId="{94601366-7E3A-2090-8B2E-F8188CBB4CC4}"/>
          </ac:spMkLst>
        </pc:spChg>
        <pc:spChg chg="mod">
          <ac:chgData name="Habib Mohamed" userId="S::101551359@georgebrown.ca::1b6a3d9f-bc3b-4315-9744-46d712f09029" providerId="AD" clId="Web-{707FB5E2-F608-7D1D-AF9B-F32FC9F6475A}" dt="2024-09-27T20:04:33.070" v="163" actId="1076"/>
          <ac:spMkLst>
            <pc:docMk/>
            <pc:sldMk cId="747097223" sldId="261"/>
            <ac:spMk id="3" creationId="{590E2E8B-08BD-F7AE-8CA3-F709E5F61A77}"/>
          </ac:spMkLst>
        </pc:spChg>
      </pc:sldChg>
    </pc:docChg>
  </pc:docChgLst>
  <pc:docChgLst>
    <pc:chgData name="Habib Mohamed" userId="S::101551359@georgebrown.ca::1b6a3d9f-bc3b-4315-9744-46d712f09029" providerId="AD" clId="Web-{3979AC89-05FC-F5B5-E3BB-0139C14D81EE}"/>
    <pc:docChg chg="modSld">
      <pc:chgData name="Habib Mohamed" userId="S::101551359@georgebrown.ca::1b6a3d9f-bc3b-4315-9744-46d712f09029" providerId="AD" clId="Web-{3979AC89-05FC-F5B5-E3BB-0139C14D81EE}" dt="2024-10-13T18:12:12.796" v="25" actId="20577"/>
      <pc:docMkLst>
        <pc:docMk/>
      </pc:docMkLst>
      <pc:sldChg chg="modSp">
        <pc:chgData name="Habib Mohamed" userId="S::101551359@georgebrown.ca::1b6a3d9f-bc3b-4315-9744-46d712f09029" providerId="AD" clId="Web-{3979AC89-05FC-F5B5-E3BB-0139C14D81EE}" dt="2024-10-13T18:12:12.796" v="25" actId="20577"/>
        <pc:sldMkLst>
          <pc:docMk/>
          <pc:sldMk cId="1345746126" sldId="272"/>
        </pc:sldMkLst>
        <pc:spChg chg="mod">
          <ac:chgData name="Habib Mohamed" userId="S::101551359@georgebrown.ca::1b6a3d9f-bc3b-4315-9744-46d712f09029" providerId="AD" clId="Web-{3979AC89-05FC-F5B5-E3BB-0139C14D81EE}" dt="2024-10-13T18:12:12.796" v="25" actId="20577"/>
          <ac:spMkLst>
            <pc:docMk/>
            <pc:sldMk cId="1345746126" sldId="272"/>
            <ac:spMk id="3" creationId="{73660336-1B8B-C17C-62B0-489312DB31AD}"/>
          </ac:spMkLst>
        </pc:spChg>
      </pc:sldChg>
    </pc:docChg>
  </pc:docChgLst>
  <pc:docChgLst>
    <pc:chgData name="Mojan Kaviyanipour" userId="S::101558507@georgebrown.ca::c74048b5-caa0-48a2-97f8-c2259d9624c7" providerId="AD" clId="Web-{3A449383-AD2A-6CFA-2CA5-1DB9F0F816BB}"/>
    <pc:docChg chg="modSld">
      <pc:chgData name="Mojan Kaviyanipour" userId="S::101558507@georgebrown.ca::c74048b5-caa0-48a2-97f8-c2259d9624c7" providerId="AD" clId="Web-{3A449383-AD2A-6CFA-2CA5-1DB9F0F816BB}" dt="2024-10-12T22:48:13.507" v="143" actId="1076"/>
      <pc:docMkLst>
        <pc:docMk/>
      </pc:docMkLst>
      <pc:sldChg chg="modSp">
        <pc:chgData name="Mojan Kaviyanipour" userId="S::101558507@georgebrown.ca::c74048b5-caa0-48a2-97f8-c2259d9624c7" providerId="AD" clId="Web-{3A449383-AD2A-6CFA-2CA5-1DB9F0F816BB}" dt="2024-10-12T22:48:13.507" v="143" actId="1076"/>
        <pc:sldMkLst>
          <pc:docMk/>
          <pc:sldMk cId="812140799" sldId="268"/>
        </pc:sldMkLst>
        <pc:spChg chg="mod">
          <ac:chgData name="Mojan Kaviyanipour" userId="S::101558507@georgebrown.ca::c74048b5-caa0-48a2-97f8-c2259d9624c7" providerId="AD" clId="Web-{3A449383-AD2A-6CFA-2CA5-1DB9F0F816BB}" dt="2024-10-12T22:48:13.507" v="143" actId="1076"/>
          <ac:spMkLst>
            <pc:docMk/>
            <pc:sldMk cId="812140799" sldId="268"/>
            <ac:spMk id="5" creationId="{D77ACE26-E60D-6C27-2BAA-EDE101C3DC57}"/>
          </ac:spMkLst>
        </pc:spChg>
      </pc:sldChg>
    </pc:docChg>
  </pc:docChgLst>
  <pc:docChgLst>
    <pc:chgData name="Habib Mohamed" userId="S::101551359@georgebrown.ca::1b6a3d9f-bc3b-4315-9744-46d712f09029" providerId="AD" clId="Web-{AFCF76C1-A25A-E3E9-050A-CE70819A2CC6}"/>
    <pc:docChg chg="addSld delSld modSld sldOrd">
      <pc:chgData name="Habib Mohamed" userId="S::101551359@georgebrown.ca::1b6a3d9f-bc3b-4315-9744-46d712f09029" providerId="AD" clId="Web-{AFCF76C1-A25A-E3E9-050A-CE70819A2CC6}" dt="2024-10-12T17:57:41.104" v="39" actId="1076"/>
      <pc:docMkLst>
        <pc:docMk/>
      </pc:docMkLst>
      <pc:sldChg chg="del">
        <pc:chgData name="Habib Mohamed" userId="S::101551359@georgebrown.ca::1b6a3d9f-bc3b-4315-9744-46d712f09029" providerId="AD" clId="Web-{AFCF76C1-A25A-E3E9-050A-CE70819A2CC6}" dt="2024-10-12T17:54:15.607" v="15"/>
        <pc:sldMkLst>
          <pc:docMk/>
          <pc:sldMk cId="3558715164" sldId="257"/>
        </pc:sldMkLst>
      </pc:sldChg>
      <pc:sldChg chg="addSp delSp modSp new mod ord setBg">
        <pc:chgData name="Habib Mohamed" userId="S::101551359@georgebrown.ca::1b6a3d9f-bc3b-4315-9744-46d712f09029" providerId="AD" clId="Web-{AFCF76C1-A25A-E3E9-050A-CE70819A2CC6}" dt="2024-10-12T17:57:41.104" v="39" actId="1076"/>
        <pc:sldMkLst>
          <pc:docMk/>
          <pc:sldMk cId="3319626246" sldId="271"/>
        </pc:sldMkLst>
        <pc:spChg chg="del mod">
          <ac:chgData name="Habib Mohamed" userId="S::101551359@georgebrown.ca::1b6a3d9f-bc3b-4315-9744-46d712f09029" providerId="AD" clId="Web-{AFCF76C1-A25A-E3E9-050A-CE70819A2CC6}" dt="2024-10-12T17:53:17.296" v="7"/>
          <ac:spMkLst>
            <pc:docMk/>
            <pc:sldMk cId="3319626246" sldId="271"/>
            <ac:spMk id="2" creationId="{6CEC5CDF-5560-5F65-91E0-36466EB6D9DB}"/>
          </ac:spMkLst>
        </pc:spChg>
        <pc:spChg chg="mod">
          <ac:chgData name="Habib Mohamed" userId="S::101551359@georgebrown.ca::1b6a3d9f-bc3b-4315-9744-46d712f09029" providerId="AD" clId="Web-{AFCF76C1-A25A-E3E9-050A-CE70819A2CC6}" dt="2024-10-12T17:54:53.732" v="19" actId="1076"/>
          <ac:spMkLst>
            <pc:docMk/>
            <pc:sldMk cId="3319626246" sldId="271"/>
            <ac:spMk id="3" creationId="{835779F3-6512-48D0-58FF-D7593A3E7B4C}"/>
          </ac:spMkLst>
        </pc:spChg>
        <pc:spChg chg="add mod">
          <ac:chgData name="Habib Mohamed" userId="S::101551359@georgebrown.ca::1b6a3d9f-bc3b-4315-9744-46d712f09029" providerId="AD" clId="Web-{AFCF76C1-A25A-E3E9-050A-CE70819A2CC6}" dt="2024-10-12T17:57:41.104" v="39" actId="1076"/>
          <ac:spMkLst>
            <pc:docMk/>
            <pc:sldMk cId="3319626246" sldId="271"/>
            <ac:spMk id="6" creationId="{D68501D4-F831-F566-379C-D7234198D096}"/>
          </ac:spMkLst>
        </pc:spChg>
        <pc:spChg chg="add del">
          <ac:chgData name="Habib Mohamed" userId="S::101551359@georgebrown.ca::1b6a3d9f-bc3b-4315-9744-46d712f09029" providerId="AD" clId="Web-{AFCF76C1-A25A-E3E9-050A-CE70819A2CC6}" dt="2024-10-12T17:54:42.763" v="18"/>
          <ac:spMkLst>
            <pc:docMk/>
            <pc:sldMk cId="3319626246" sldId="271"/>
            <ac:spMk id="7" creationId="{BAB632E8-7671-98C5-B5D9-46058EDE1669}"/>
          </ac:spMkLst>
        </pc:spChg>
        <pc:picChg chg="add del mod">
          <ac:chgData name="Habib Mohamed" userId="S::101551359@georgebrown.ca::1b6a3d9f-bc3b-4315-9744-46d712f09029" providerId="AD" clId="Web-{AFCF76C1-A25A-E3E9-050A-CE70819A2CC6}" dt="2024-10-12T17:56:37.402" v="30" actId="14100"/>
          <ac:picMkLst>
            <pc:docMk/>
            <pc:sldMk cId="3319626246" sldId="271"/>
            <ac:picMk id="8" creationId="{ABC71DA9-B1BD-A832-920A-FC9360C7E6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10/13/2024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10/13/2024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C113380-A256-0513-28A9-BA3F317E731A}"/>
              </a:ext>
            </a:extLst>
          </p:cNvPr>
          <p:cNvSpPr>
            <a:spLocks noGrp="1"/>
          </p:cNvSpPr>
          <p:nvPr>
            <p:ph type="ctrTitle"/>
          </p:nvPr>
        </p:nvSpPr>
        <p:spPr>
          <a:xfrm>
            <a:off x="451515" y="1734857"/>
            <a:ext cx="3765483" cy="3388287"/>
          </a:xfrm>
        </p:spPr>
        <p:txBody>
          <a:bodyPr vert="horz" lIns="91440" tIns="45720" rIns="91440" bIns="45720" rtlCol="0" anchor="ctr">
            <a:normAutofit/>
          </a:bodyPr>
          <a:lstStyle/>
          <a:p>
            <a:pPr>
              <a:lnSpc>
                <a:spcPct val="90000"/>
              </a:lnSpc>
            </a:pPr>
            <a:r>
              <a:rPr lang="en-US" sz="4000" spc="50">
                <a:ln w="0"/>
                <a:effectLst>
                  <a:innerShdw blurRad="63500" dist="50800" dir="13500000">
                    <a:srgbClr val="000000">
                      <a:alpha val="50000"/>
                    </a:srgbClr>
                  </a:innerShdw>
                </a:effectLst>
              </a:rPr>
              <a:t>Turbocharged Insights: AI-Driven Maintenance for NASA Jet Engines</a:t>
            </a:r>
          </a:p>
        </p:txBody>
      </p:sp>
      <p:sp>
        <p:nvSpPr>
          <p:cNvPr id="3" name="Subtitle 2">
            <a:extLst>
              <a:ext uri="{FF2B5EF4-FFF2-40B4-BE49-F238E27FC236}">
                <a16:creationId xmlns:a16="http://schemas.microsoft.com/office/drawing/2014/main" id="{423C330A-B738-6F5C-D1C0-01A34FB3B9DA}"/>
              </a:ext>
            </a:extLst>
          </p:cNvPr>
          <p:cNvSpPr>
            <a:spLocks noGrp="1"/>
          </p:cNvSpPr>
          <p:nvPr>
            <p:ph type="subTitle" idx="1"/>
          </p:nvPr>
        </p:nvSpPr>
        <p:spPr>
          <a:xfrm>
            <a:off x="5556035" y="-2566"/>
            <a:ext cx="6475928" cy="6863132"/>
          </a:xfrm>
          <a:effectLst/>
        </p:spPr>
        <p:txBody>
          <a:bodyPr vert="horz" lIns="91440" tIns="45720" rIns="91440" bIns="45720" rtlCol="0" anchor="ctr">
            <a:normAutofit/>
          </a:bodyPr>
          <a:lstStyle/>
          <a:p>
            <a:pPr algn="ctr">
              <a:lnSpc>
                <a:spcPct val="90000"/>
              </a:lnSpc>
            </a:pPr>
            <a:r>
              <a:rPr lang="en-US" sz="3200" b="1"/>
              <a:t> PREDICTIVE MAINTENANCE OF NASA TURBOFAN JET ENGINES </a:t>
            </a:r>
            <a:endParaRPr lang="en-US" sz="3200" b="1" u="sng"/>
          </a:p>
          <a:p>
            <a:pPr algn="ctr">
              <a:lnSpc>
                <a:spcPct val="90000"/>
              </a:lnSpc>
            </a:pPr>
            <a:r>
              <a:rPr lang="en-US" sz="3200" b="1" u="sng"/>
              <a:t>-</a:t>
            </a:r>
          </a:p>
          <a:p>
            <a:pPr algn="ctr">
              <a:lnSpc>
                <a:spcPct val="90000"/>
              </a:lnSpc>
            </a:pPr>
            <a:r>
              <a:rPr lang="en-US" sz="2000" b="1" i="1"/>
              <a:t>A PROGRESS REPORT</a:t>
            </a:r>
            <a:endParaRPr lang="en-US" sz="2000" i="1"/>
          </a:p>
          <a:p>
            <a:pPr>
              <a:lnSpc>
                <a:spcPct val="90000"/>
              </a:lnSpc>
              <a:buFont typeface="Wingdings 2" charset="2"/>
              <a:buChar char=""/>
            </a:pPr>
            <a:endParaRPr lang="en-US" b="1"/>
          </a:p>
          <a:p>
            <a:pPr>
              <a:lnSpc>
                <a:spcPct val="90000"/>
              </a:lnSpc>
              <a:buFont typeface="Wingdings 2" charset="2"/>
              <a:buChar char=""/>
            </a:pPr>
            <a:endParaRPr lang="en-US" b="1"/>
          </a:p>
          <a:p>
            <a:pPr algn="ctr">
              <a:lnSpc>
                <a:spcPct val="90000"/>
              </a:lnSpc>
            </a:pPr>
            <a:r>
              <a:rPr lang="en-US" b="1"/>
              <a:t>by:</a:t>
            </a:r>
            <a:endParaRPr lang="en-US"/>
          </a:p>
          <a:p>
            <a:pPr algn="ctr">
              <a:lnSpc>
                <a:spcPct val="90000"/>
              </a:lnSpc>
              <a:buFont typeface="Wingdings 2" charset="2"/>
              <a:buChar char=""/>
            </a:pPr>
            <a:r>
              <a:rPr lang="en-US" sz="2400"/>
              <a:t>Aksa Ann Saji</a:t>
            </a:r>
          </a:p>
          <a:p>
            <a:pPr algn="ctr">
              <a:lnSpc>
                <a:spcPct val="90000"/>
              </a:lnSpc>
              <a:buFont typeface="Wingdings 2" charset="2"/>
              <a:buChar char=""/>
            </a:pPr>
            <a:r>
              <a:rPr lang="en-US" sz="2400"/>
              <a:t>Habib Mohamed</a:t>
            </a:r>
          </a:p>
          <a:p>
            <a:pPr algn="ctr">
              <a:lnSpc>
                <a:spcPct val="90000"/>
              </a:lnSpc>
              <a:buFont typeface="Wingdings 2" charset="2"/>
              <a:buChar char=""/>
            </a:pPr>
            <a:r>
              <a:rPr lang="en-US" sz="2400"/>
              <a:t>Mojan </a:t>
            </a:r>
            <a:r>
              <a:rPr lang="en-US" sz="2400" err="1"/>
              <a:t>Kaviyanipour</a:t>
            </a:r>
            <a:endParaRPr lang="en-US" sz="2400"/>
          </a:p>
          <a:p>
            <a:pPr algn="ctr">
              <a:lnSpc>
                <a:spcPct val="90000"/>
              </a:lnSpc>
              <a:buFont typeface="Wingdings 2" charset="2"/>
              <a:buChar char=""/>
            </a:pPr>
            <a:r>
              <a:rPr lang="en-US" sz="2400"/>
              <a:t>Venkata Surya </a:t>
            </a:r>
            <a:r>
              <a:rPr lang="en-US" sz="2400" err="1"/>
              <a:t>Vadarevu</a:t>
            </a:r>
            <a:endParaRPr lang="en-US" sz="2400"/>
          </a:p>
          <a:p>
            <a:pPr algn="ctr">
              <a:lnSpc>
                <a:spcPct val="90000"/>
              </a:lnSpc>
              <a:buFont typeface="Wingdings 2" charset="2"/>
              <a:buChar char=""/>
            </a:pPr>
            <a:r>
              <a:rPr lang="en-US" sz="2400"/>
              <a:t>Vignesh Prabhu </a:t>
            </a:r>
            <a:r>
              <a:rPr lang="en-US" sz="2400" err="1"/>
              <a:t>Alagirisamy</a:t>
            </a:r>
            <a:endParaRPr lang="en-US" sz="2400"/>
          </a:p>
          <a:p>
            <a:pPr>
              <a:lnSpc>
                <a:spcPct val="90000"/>
              </a:lnSpc>
              <a:buFont typeface="Wingdings 2" charset="2"/>
              <a:buChar char=""/>
            </a:pPr>
            <a:endParaRPr lang="en-US" b="1"/>
          </a:p>
        </p:txBody>
      </p:sp>
      <p:sp>
        <p:nvSpPr>
          <p:cNvPr id="4" name="Slide Number Placeholder 3">
            <a:extLst>
              <a:ext uri="{FF2B5EF4-FFF2-40B4-BE49-F238E27FC236}">
                <a16:creationId xmlns:a16="http://schemas.microsoft.com/office/drawing/2014/main" id="{3F8CE837-3FC4-E3F4-1468-B416FA9F363F}"/>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a:t>
            </a:fld>
            <a:endParaRPr lang="en-US"/>
          </a:p>
        </p:txBody>
      </p:sp>
    </p:spTree>
    <p:extLst>
      <p:ext uri="{BB962C8B-B14F-4D97-AF65-F5344CB8AC3E}">
        <p14:creationId xmlns:p14="http://schemas.microsoft.com/office/powerpoint/2010/main" val="4186368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B1CA23D-E106-97CA-CE18-B1DDC4596399}"/>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2800"/>
              <a:t>PROGRESS - HYPERPARAMETER SELECTION FOR MODEL TRAINING:</a:t>
            </a:r>
          </a:p>
        </p:txBody>
      </p:sp>
      <p:sp>
        <p:nvSpPr>
          <p:cNvPr id="3" name="Slide Number Placeholder 2">
            <a:extLst>
              <a:ext uri="{FF2B5EF4-FFF2-40B4-BE49-F238E27FC236}">
                <a16:creationId xmlns:a16="http://schemas.microsoft.com/office/drawing/2014/main" id="{AFBBBDE6-218E-8F7E-0137-DD846A811846}"/>
              </a:ext>
            </a:extLst>
          </p:cNvPr>
          <p:cNvSpPr>
            <a:spLocks noGrp="1"/>
          </p:cNvSpPr>
          <p:nvPr>
            <p:ph type="sldNum" sz="quarter" idx="12"/>
          </p:nvPr>
        </p:nvSpPr>
        <p:spPr>
          <a:xfrm>
            <a:off x="11126566" y="6364123"/>
            <a:ext cx="1062155" cy="490599"/>
          </a:xfrm>
        </p:spPr>
        <p:txBody>
          <a:bodyPr vert="horz" lIns="91440" tIns="45720" rIns="91440" bIns="10800" rtlCol="0" anchor="b">
            <a:normAutofit/>
          </a:bodyPr>
          <a:lstStyle/>
          <a:p>
            <a:pPr defTabSz="914400">
              <a:spcAft>
                <a:spcPts val="600"/>
              </a:spcAft>
            </a:pPr>
            <a:fld id="{D57F1E4F-1CFF-5643-939E-217C01CDF565}" type="slidenum">
              <a:rPr lang="en-US" dirty="0"/>
              <a:pPr defTabSz="914400">
                <a:spcAft>
                  <a:spcPts val="600"/>
                </a:spcAft>
              </a:pPr>
              <a:t>10</a:t>
            </a:fld>
            <a:endParaRPr lang="en-US"/>
          </a:p>
        </p:txBody>
      </p:sp>
      <p:graphicFrame>
        <p:nvGraphicFramePr>
          <p:cNvPr id="4" name="Table 3">
            <a:extLst>
              <a:ext uri="{FF2B5EF4-FFF2-40B4-BE49-F238E27FC236}">
                <a16:creationId xmlns:a16="http://schemas.microsoft.com/office/drawing/2014/main" id="{E48E0B74-3F84-7D3C-3147-6765EDFCFF0F}"/>
              </a:ext>
            </a:extLst>
          </p:cNvPr>
          <p:cNvGraphicFramePr>
            <a:graphicFrameLocks noGrp="1"/>
          </p:cNvGraphicFramePr>
          <p:nvPr>
            <p:extLst>
              <p:ext uri="{D42A27DB-BD31-4B8C-83A1-F6EECF244321}">
                <p14:modId xmlns:p14="http://schemas.microsoft.com/office/powerpoint/2010/main" val="1384785795"/>
              </p:ext>
            </p:extLst>
          </p:nvPr>
        </p:nvGraphicFramePr>
        <p:xfrm>
          <a:off x="5280472" y="1526782"/>
          <a:ext cx="6268062" cy="3631266"/>
        </p:xfrm>
        <a:graphic>
          <a:graphicData uri="http://schemas.openxmlformats.org/drawingml/2006/table">
            <a:tbl>
              <a:tblPr firstRow="1" bandRow="1">
                <a:solidFill>
                  <a:schemeClr val="bg1">
                    <a:lumMod val="95000"/>
                  </a:schemeClr>
                </a:solidFill>
                <a:tableStyleId>{5C22544A-7EE6-4342-B048-85BDC9FD1C3A}</a:tableStyleId>
              </a:tblPr>
              <a:tblGrid>
                <a:gridCol w="1626967">
                  <a:extLst>
                    <a:ext uri="{9D8B030D-6E8A-4147-A177-3AD203B41FA5}">
                      <a16:colId xmlns:a16="http://schemas.microsoft.com/office/drawing/2014/main" val="2137742265"/>
                    </a:ext>
                  </a:extLst>
                </a:gridCol>
                <a:gridCol w="4641095">
                  <a:extLst>
                    <a:ext uri="{9D8B030D-6E8A-4147-A177-3AD203B41FA5}">
                      <a16:colId xmlns:a16="http://schemas.microsoft.com/office/drawing/2014/main" val="3861364272"/>
                    </a:ext>
                  </a:extLst>
                </a:gridCol>
              </a:tblGrid>
              <a:tr h="435625">
                <a:tc>
                  <a:txBody>
                    <a:bodyPr/>
                    <a:lstStyle/>
                    <a:p>
                      <a:pPr lvl="0">
                        <a:buNone/>
                      </a:pPr>
                      <a:r>
                        <a:rPr lang="en-US" sz="1700" b="0" cap="none" spc="0">
                          <a:solidFill>
                            <a:schemeClr val="bg1"/>
                          </a:solidFill>
                        </a:rPr>
                        <a:t>Model</a:t>
                      </a:r>
                    </a:p>
                  </a:txBody>
                  <a:tcPr marL="95392" marR="95392" marT="95392" marB="47696" anchor="ctr">
                    <a:lnL w="12700" cmpd="sng">
                      <a:noFill/>
                    </a:lnL>
                    <a:lnR w="12700" cmpd="sng">
                      <a:noFill/>
                    </a:lnR>
                    <a:lnT w="19050" cap="flat" cmpd="sng" algn="ctr">
                      <a:noFill/>
                      <a:prstDash val="solid"/>
                    </a:lnT>
                    <a:lnB w="38100" cmpd="sng">
                      <a:noFill/>
                    </a:lnB>
                    <a:solidFill>
                      <a:schemeClr val="accent2"/>
                    </a:solidFill>
                  </a:tcPr>
                </a:tc>
                <a:tc>
                  <a:txBody>
                    <a:bodyPr/>
                    <a:lstStyle/>
                    <a:p>
                      <a:pPr lvl="0">
                        <a:buNone/>
                      </a:pPr>
                      <a:r>
                        <a:rPr lang="en-US" sz="1700" b="0" cap="none" spc="0">
                          <a:solidFill>
                            <a:schemeClr val="bg1"/>
                          </a:solidFill>
                        </a:rPr>
                        <a:t>Hyperparameters</a:t>
                      </a:r>
                    </a:p>
                  </a:txBody>
                  <a:tcPr marL="95392" marR="95392" marT="95392" marB="47696"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682497261"/>
                  </a:ext>
                </a:extLst>
              </a:tr>
              <a:tr h="372030">
                <a:tc>
                  <a:txBody>
                    <a:bodyPr/>
                    <a:lstStyle/>
                    <a:p>
                      <a:pPr lvl="0">
                        <a:buNone/>
                      </a:pPr>
                      <a:r>
                        <a:rPr lang="en-US" sz="1300" b="0" i="0" u="none" strike="noStrike" cap="none" spc="0" noProof="0">
                          <a:solidFill>
                            <a:schemeClr val="tx1"/>
                          </a:solidFill>
                          <a:latin typeface="Century Gothic"/>
                        </a:rPr>
                        <a:t>Linear Regression</a:t>
                      </a:r>
                    </a:p>
                  </a:txBody>
                  <a:tcPr marL="95392" marR="95392" marT="95392" marB="476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lvl="0">
                        <a:buNone/>
                      </a:pPr>
                      <a:r>
                        <a:rPr lang="en-US" sz="1300" cap="none" spc="0">
                          <a:solidFill>
                            <a:schemeClr val="tx1"/>
                          </a:solidFill>
                        </a:rPr>
                        <a:t>No Parameters</a:t>
                      </a:r>
                    </a:p>
                  </a:txBody>
                  <a:tcPr marL="95392" marR="95392" marT="95392" marB="47696">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03293960"/>
                  </a:ext>
                </a:extLst>
              </a:tr>
              <a:tr h="753599">
                <a:tc>
                  <a:txBody>
                    <a:bodyPr/>
                    <a:lstStyle/>
                    <a:p>
                      <a:pPr lvl="0">
                        <a:buNone/>
                      </a:pPr>
                      <a:r>
                        <a:rPr lang="en-US" sz="1300" b="0" i="0" u="none" strike="noStrike" cap="none" spc="0" noProof="0">
                          <a:solidFill>
                            <a:schemeClr val="tx1"/>
                          </a:solidFill>
                          <a:latin typeface="Century Gothic"/>
                        </a:rPr>
                        <a:t>Decision Tree</a:t>
                      </a: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latin typeface="Century Gothic"/>
                        </a:rPr>
                        <a:t>Best parameters: {'max_depth': 10, 'min_samples_leaf': 4, 'min_samples_split': 10} </a:t>
                      </a:r>
                    </a:p>
                    <a:p>
                      <a:pPr lvl="0">
                        <a:buNone/>
                      </a:pP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915991478"/>
                  </a:ext>
                </a:extLst>
              </a:tr>
              <a:tr h="753599">
                <a:tc>
                  <a:txBody>
                    <a:bodyPr/>
                    <a:lstStyle/>
                    <a:p>
                      <a:pPr lvl="0">
                        <a:buNone/>
                      </a:pPr>
                      <a:r>
                        <a:rPr lang="en-US" sz="1300" b="0" i="0" u="none" strike="noStrike" cap="none" spc="0" noProof="0">
                          <a:solidFill>
                            <a:schemeClr val="tx1"/>
                          </a:solidFill>
                          <a:latin typeface="Century Gothic"/>
                        </a:rPr>
                        <a:t>Random Forest</a:t>
                      </a: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latin typeface="Century Gothic"/>
                        </a:rPr>
                        <a:t>Best parameters: {'max_depth': 10, 'min_samples_split': 2, 'n_estimators': 200} </a:t>
                      </a:r>
                    </a:p>
                    <a:p>
                      <a:pPr lvl="0">
                        <a:buNone/>
                      </a:pP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76810059"/>
                  </a:ext>
                </a:extLst>
              </a:tr>
              <a:tr h="562814">
                <a:tc>
                  <a:txBody>
                    <a:bodyPr/>
                    <a:lstStyle/>
                    <a:p>
                      <a:pPr lvl="0">
                        <a:buNone/>
                      </a:pPr>
                      <a:r>
                        <a:rPr lang="en-US" sz="1300" b="0" i="0" u="none" strike="noStrike" cap="none" spc="0" noProof="0">
                          <a:solidFill>
                            <a:schemeClr val="tx1"/>
                          </a:solidFill>
                          <a:latin typeface="Century Gothic"/>
                        </a:rPr>
                        <a:t>SVM</a:t>
                      </a: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latin typeface="Century Gothic"/>
                        </a:rPr>
                        <a:t>Best parameters: {'C': 10, 'gamma': 'scale', 'kernel': 'rbf'} </a:t>
                      </a:r>
                    </a:p>
                    <a:p>
                      <a:pPr lvl="0">
                        <a:buNone/>
                      </a:pP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384777256"/>
                  </a:ext>
                </a:extLst>
              </a:tr>
              <a:tr h="753599">
                <a:tc>
                  <a:txBody>
                    <a:bodyPr/>
                    <a:lstStyle/>
                    <a:p>
                      <a:pPr lvl="0">
                        <a:buNone/>
                      </a:pPr>
                      <a:r>
                        <a:rPr lang="en-US" sz="1300" b="0" i="0" u="none" strike="noStrike" cap="none" spc="0" noProof="0" err="1">
                          <a:solidFill>
                            <a:schemeClr val="tx1"/>
                          </a:solidFill>
                          <a:latin typeface="Century Gothic"/>
                        </a:rPr>
                        <a:t>XGBoost</a:t>
                      </a: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lvl="0" algn="l">
                        <a:lnSpc>
                          <a:spcPct val="100000"/>
                        </a:lnSpc>
                        <a:spcBef>
                          <a:spcPts val="0"/>
                        </a:spcBef>
                        <a:spcAft>
                          <a:spcPts val="0"/>
                        </a:spcAft>
                        <a:buNone/>
                      </a:pPr>
                      <a:r>
                        <a:rPr lang="en-US" sz="1300" b="0" i="0" u="none" strike="noStrike" cap="none" spc="0" noProof="0">
                          <a:solidFill>
                            <a:schemeClr val="tx1"/>
                          </a:solidFill>
                          <a:latin typeface="Century Gothic"/>
                        </a:rPr>
                        <a:t>Best parameters: {'learning_rate': 0.1, 'max_depth': 5, 'n_estimators': 50} </a:t>
                      </a:r>
                    </a:p>
                    <a:p>
                      <a:pPr lvl="0">
                        <a:buNone/>
                      </a:pPr>
                      <a:endParaRPr lang="en-US" sz="1300" cap="none" spc="0">
                        <a:solidFill>
                          <a:schemeClr val="tx1"/>
                        </a:solidFill>
                      </a:endParaRPr>
                    </a:p>
                  </a:txBody>
                  <a:tcPr marL="95392" marR="95392" marT="95392" marB="47696">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693720733"/>
                  </a:ext>
                </a:extLst>
              </a:tr>
            </a:tbl>
          </a:graphicData>
        </a:graphic>
      </p:graphicFrame>
    </p:spTree>
    <p:extLst>
      <p:ext uri="{BB962C8B-B14F-4D97-AF65-F5344CB8AC3E}">
        <p14:creationId xmlns:p14="http://schemas.microsoft.com/office/powerpoint/2010/main" val="25518362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1366-7E3A-2090-8B2E-F8188CBB4CC4}"/>
              </a:ext>
            </a:extLst>
          </p:cNvPr>
          <p:cNvSpPr>
            <a:spLocks noGrp="1"/>
          </p:cNvSpPr>
          <p:nvPr>
            <p:ph type="title"/>
          </p:nvPr>
        </p:nvSpPr>
        <p:spPr>
          <a:xfrm>
            <a:off x="305736" y="447188"/>
            <a:ext cx="11076262" cy="970450"/>
          </a:xfrm>
        </p:spPr>
        <p:txBody>
          <a:bodyPr/>
          <a:lstStyle/>
          <a:p>
            <a:r>
              <a:rPr lang="en-US">
                <a:latin typeface="Century Gothic"/>
              </a:rPr>
              <a:t>PROGRESS – MODEL EVALUATION</a:t>
            </a:r>
            <a:r>
              <a:rPr lang="en-US"/>
              <a:t> METRICS:</a:t>
            </a:r>
          </a:p>
        </p:txBody>
      </p:sp>
      <p:sp>
        <p:nvSpPr>
          <p:cNvPr id="3" name="Content Placeholder 2">
            <a:extLst>
              <a:ext uri="{FF2B5EF4-FFF2-40B4-BE49-F238E27FC236}">
                <a16:creationId xmlns:a16="http://schemas.microsoft.com/office/drawing/2014/main" id="{590E2E8B-08BD-F7AE-8CA3-F709E5F61A77}"/>
              </a:ext>
            </a:extLst>
          </p:cNvPr>
          <p:cNvSpPr>
            <a:spLocks noGrp="1"/>
          </p:cNvSpPr>
          <p:nvPr>
            <p:ph idx="1"/>
          </p:nvPr>
        </p:nvSpPr>
        <p:spPr>
          <a:xfrm>
            <a:off x="101984" y="793911"/>
            <a:ext cx="10554574" cy="3636511"/>
          </a:xfrm>
        </p:spPr>
        <p:txBody>
          <a:bodyPr/>
          <a:lstStyle/>
          <a:p>
            <a:r>
              <a:rPr lang="en-US"/>
              <a:t>Estimations for static models:</a:t>
            </a:r>
          </a:p>
          <a:p>
            <a:endParaRPr lang="en-US"/>
          </a:p>
        </p:txBody>
      </p:sp>
      <p:graphicFrame>
        <p:nvGraphicFramePr>
          <p:cNvPr id="4" name="Table 3">
            <a:extLst>
              <a:ext uri="{FF2B5EF4-FFF2-40B4-BE49-F238E27FC236}">
                <a16:creationId xmlns:a16="http://schemas.microsoft.com/office/drawing/2014/main" id="{4AC9BD75-D72C-ED6C-5AE7-92922753349B}"/>
              </a:ext>
            </a:extLst>
          </p:cNvPr>
          <p:cNvGraphicFramePr>
            <a:graphicFrameLocks noGrp="1"/>
          </p:cNvGraphicFramePr>
          <p:nvPr>
            <p:extLst>
              <p:ext uri="{D42A27DB-BD31-4B8C-83A1-F6EECF244321}">
                <p14:modId xmlns:p14="http://schemas.microsoft.com/office/powerpoint/2010/main" val="1481860587"/>
              </p:ext>
            </p:extLst>
          </p:nvPr>
        </p:nvGraphicFramePr>
        <p:xfrm>
          <a:off x="1463040" y="2795016"/>
          <a:ext cx="8168640" cy="3263440"/>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889183866"/>
                    </a:ext>
                  </a:extLst>
                </a:gridCol>
                <a:gridCol w="1633728">
                  <a:extLst>
                    <a:ext uri="{9D8B030D-6E8A-4147-A177-3AD203B41FA5}">
                      <a16:colId xmlns:a16="http://schemas.microsoft.com/office/drawing/2014/main" val="1604398997"/>
                    </a:ext>
                  </a:extLst>
                </a:gridCol>
                <a:gridCol w="1633728">
                  <a:extLst>
                    <a:ext uri="{9D8B030D-6E8A-4147-A177-3AD203B41FA5}">
                      <a16:colId xmlns:a16="http://schemas.microsoft.com/office/drawing/2014/main" val="484692068"/>
                    </a:ext>
                  </a:extLst>
                </a:gridCol>
                <a:gridCol w="1633728">
                  <a:extLst>
                    <a:ext uri="{9D8B030D-6E8A-4147-A177-3AD203B41FA5}">
                      <a16:colId xmlns:a16="http://schemas.microsoft.com/office/drawing/2014/main" val="3016802857"/>
                    </a:ext>
                  </a:extLst>
                </a:gridCol>
                <a:gridCol w="1633728">
                  <a:extLst>
                    <a:ext uri="{9D8B030D-6E8A-4147-A177-3AD203B41FA5}">
                      <a16:colId xmlns:a16="http://schemas.microsoft.com/office/drawing/2014/main" val="1244121150"/>
                    </a:ext>
                  </a:extLst>
                </a:gridCol>
              </a:tblGrid>
              <a:tr h="381612">
                <a:tc>
                  <a:txBody>
                    <a:bodyPr/>
                    <a:lstStyle/>
                    <a:p>
                      <a:endParaRPr lang="en-US"/>
                    </a:p>
                  </a:txBody>
                  <a:tcPr/>
                </a:tc>
                <a:tc>
                  <a:txBody>
                    <a:bodyPr/>
                    <a:lstStyle/>
                    <a:p>
                      <a:r>
                        <a:rPr lang="en-US"/>
                        <a:t>MAE</a:t>
                      </a:r>
                    </a:p>
                  </a:txBody>
                  <a:tcPr/>
                </a:tc>
                <a:tc>
                  <a:txBody>
                    <a:bodyPr/>
                    <a:lstStyle/>
                    <a:p>
                      <a:r>
                        <a:rPr lang="en-US"/>
                        <a:t>MSE</a:t>
                      </a:r>
                    </a:p>
                  </a:txBody>
                  <a:tcPr/>
                </a:tc>
                <a:tc>
                  <a:txBody>
                    <a:bodyPr/>
                    <a:lstStyle/>
                    <a:p>
                      <a:r>
                        <a:rPr lang="en-US"/>
                        <a:t>RMSE</a:t>
                      </a:r>
                    </a:p>
                  </a:txBody>
                  <a:tcPr/>
                </a:tc>
                <a:tc>
                  <a:txBody>
                    <a:bodyPr/>
                    <a:lstStyle/>
                    <a:p>
                      <a:r>
                        <a:rPr lang="en-US"/>
                        <a:t>R2</a:t>
                      </a:r>
                    </a:p>
                  </a:txBody>
                  <a:tcPr/>
                </a:tc>
                <a:extLst>
                  <a:ext uri="{0D108BD9-81ED-4DB2-BD59-A6C34878D82A}">
                    <a16:rowId xmlns:a16="http://schemas.microsoft.com/office/drawing/2014/main" val="4007881408"/>
                  </a:ext>
                </a:extLst>
              </a:tr>
              <a:tr h="671111">
                <a:tc>
                  <a:txBody>
                    <a:bodyPr/>
                    <a:lstStyle/>
                    <a:p>
                      <a:r>
                        <a:rPr lang="en-US"/>
                        <a:t>Linear Regression</a:t>
                      </a:r>
                    </a:p>
                  </a:txBody>
                  <a:tcPr/>
                </a:tc>
                <a:tc>
                  <a:txBody>
                    <a:bodyPr/>
                    <a:lstStyle/>
                    <a:p>
                      <a:pPr lvl="0">
                        <a:buNone/>
                      </a:pPr>
                      <a:r>
                        <a:rPr lang="en-US" sz="1800" b="0" i="0" u="none" strike="noStrike" baseline="0" noProof="0">
                          <a:solidFill>
                            <a:srgbClr val="000000"/>
                          </a:solidFill>
                          <a:latin typeface="Century Gothic"/>
                        </a:rPr>
                        <a:t>34.02</a:t>
                      </a:r>
                      <a:endParaRPr lang="en-US"/>
                    </a:p>
                  </a:txBody>
                  <a:tcPr/>
                </a:tc>
                <a:tc>
                  <a:txBody>
                    <a:bodyPr/>
                    <a:lstStyle/>
                    <a:p>
                      <a:pPr lvl="0">
                        <a:buNone/>
                      </a:pPr>
                      <a:r>
                        <a:rPr lang="en-US" sz="1800" b="0" i="0" u="none" strike="noStrike" baseline="0" noProof="0">
                          <a:solidFill>
                            <a:srgbClr val="000000"/>
                          </a:solidFill>
                          <a:latin typeface="Century Gothic"/>
                        </a:rPr>
                        <a:t>1972.23</a:t>
                      </a:r>
                      <a:endParaRPr lang="en-US"/>
                    </a:p>
                  </a:txBody>
                  <a:tcPr/>
                </a:tc>
                <a:tc>
                  <a:txBody>
                    <a:bodyPr/>
                    <a:lstStyle/>
                    <a:p>
                      <a:pPr lvl="0">
                        <a:buNone/>
                      </a:pPr>
                      <a:r>
                        <a:rPr lang="en-US" sz="1800" b="0" i="0" u="none" strike="noStrike" baseline="0" noProof="0">
                          <a:solidFill>
                            <a:srgbClr val="000000"/>
                          </a:solidFill>
                          <a:latin typeface="Century Gothic"/>
                        </a:rPr>
                        <a:t>44.41</a:t>
                      </a:r>
                      <a:endParaRPr lang="en-US"/>
                    </a:p>
                  </a:txBody>
                  <a:tcPr/>
                </a:tc>
                <a:tc>
                  <a:txBody>
                    <a:bodyPr/>
                    <a:lstStyle/>
                    <a:p>
                      <a:pPr lvl="0">
                        <a:buNone/>
                      </a:pPr>
                      <a:r>
                        <a:rPr lang="en-US" sz="1800" b="0" i="0" u="none" strike="noStrike" baseline="0" noProof="0">
                          <a:solidFill>
                            <a:srgbClr val="000000"/>
                          </a:solidFill>
                          <a:latin typeface="Century Gothic"/>
                        </a:rPr>
                        <a:t>0.57</a:t>
                      </a:r>
                      <a:endParaRPr lang="en-US"/>
                    </a:p>
                  </a:txBody>
                  <a:tcPr/>
                </a:tc>
                <a:extLst>
                  <a:ext uri="{0D108BD9-81ED-4DB2-BD59-A6C34878D82A}">
                    <a16:rowId xmlns:a16="http://schemas.microsoft.com/office/drawing/2014/main" val="864302748"/>
                  </a:ext>
                </a:extLst>
              </a:tr>
              <a:tr h="671111">
                <a:tc>
                  <a:txBody>
                    <a:bodyPr/>
                    <a:lstStyle/>
                    <a:p>
                      <a:r>
                        <a:rPr lang="en-US"/>
                        <a:t>Random Forest</a:t>
                      </a:r>
                    </a:p>
                  </a:txBody>
                  <a:tcPr/>
                </a:tc>
                <a:tc>
                  <a:txBody>
                    <a:bodyPr/>
                    <a:lstStyle/>
                    <a:p>
                      <a:pPr lvl="0">
                        <a:buNone/>
                      </a:pPr>
                      <a:r>
                        <a:rPr lang="en-US" sz="1800" b="1" i="0" u="none" strike="noStrike" baseline="0" noProof="0">
                          <a:solidFill>
                            <a:srgbClr val="000000"/>
                          </a:solidFill>
                          <a:latin typeface="Century Gothic"/>
                        </a:rPr>
                        <a:t>30.15</a:t>
                      </a:r>
                    </a:p>
                  </a:txBody>
                  <a:tcPr/>
                </a:tc>
                <a:tc>
                  <a:txBody>
                    <a:bodyPr/>
                    <a:lstStyle/>
                    <a:p>
                      <a:pPr lvl="0">
                        <a:buNone/>
                      </a:pPr>
                      <a:r>
                        <a:rPr lang="en-US" sz="1800" b="1" i="0" u="none" strike="noStrike" baseline="0" noProof="0">
                          <a:solidFill>
                            <a:srgbClr val="000000"/>
                          </a:solidFill>
                          <a:latin typeface="Century Gothic"/>
                        </a:rPr>
                        <a:t>1760.18</a:t>
                      </a:r>
                    </a:p>
                  </a:txBody>
                  <a:tcPr/>
                </a:tc>
                <a:tc>
                  <a:txBody>
                    <a:bodyPr/>
                    <a:lstStyle/>
                    <a:p>
                      <a:pPr lvl="0">
                        <a:buNone/>
                      </a:pPr>
                      <a:r>
                        <a:rPr lang="en-US" sz="1800" b="1" i="0" u="none" strike="noStrike" baseline="0" noProof="0">
                          <a:solidFill>
                            <a:srgbClr val="000000"/>
                          </a:solidFill>
                          <a:latin typeface="Century Gothic"/>
                        </a:rPr>
                        <a:t>41.95</a:t>
                      </a:r>
                    </a:p>
                  </a:txBody>
                  <a:tcPr/>
                </a:tc>
                <a:tc>
                  <a:txBody>
                    <a:bodyPr/>
                    <a:lstStyle/>
                    <a:p>
                      <a:pPr lvl="0">
                        <a:buNone/>
                      </a:pPr>
                      <a:r>
                        <a:rPr lang="en-US" sz="1800" b="1" i="0" u="none" strike="noStrike" baseline="0" noProof="0">
                          <a:solidFill>
                            <a:srgbClr val="000000"/>
                          </a:solidFill>
                          <a:latin typeface="Century Gothic"/>
                        </a:rPr>
                        <a:t>0.62</a:t>
                      </a:r>
                    </a:p>
                  </a:txBody>
                  <a:tcPr/>
                </a:tc>
                <a:extLst>
                  <a:ext uri="{0D108BD9-81ED-4DB2-BD59-A6C34878D82A}">
                    <a16:rowId xmlns:a16="http://schemas.microsoft.com/office/drawing/2014/main" val="1444524023"/>
                  </a:ext>
                </a:extLst>
              </a:tr>
              <a:tr h="671111">
                <a:tc>
                  <a:txBody>
                    <a:bodyPr/>
                    <a:lstStyle/>
                    <a:p>
                      <a:r>
                        <a:rPr lang="en-US"/>
                        <a:t>Decision Tree</a:t>
                      </a:r>
                    </a:p>
                  </a:txBody>
                  <a:tcPr/>
                </a:tc>
                <a:tc>
                  <a:txBody>
                    <a:bodyPr/>
                    <a:lstStyle/>
                    <a:p>
                      <a:pPr lvl="0">
                        <a:buNone/>
                      </a:pPr>
                      <a:r>
                        <a:rPr lang="en-US" sz="1800" b="0" i="0" u="none" strike="noStrike" baseline="0" noProof="0">
                          <a:solidFill>
                            <a:srgbClr val="000000"/>
                          </a:solidFill>
                          <a:latin typeface="Century Gothic"/>
                        </a:rPr>
                        <a:t>42.03</a:t>
                      </a:r>
                    </a:p>
                  </a:txBody>
                  <a:tcPr/>
                </a:tc>
                <a:tc>
                  <a:txBody>
                    <a:bodyPr/>
                    <a:lstStyle/>
                    <a:p>
                      <a:pPr lvl="0">
                        <a:buNone/>
                      </a:pPr>
                      <a:r>
                        <a:rPr lang="en-US" sz="1800" b="0" i="0" u="none" strike="noStrike" baseline="0" noProof="0">
                          <a:solidFill>
                            <a:srgbClr val="000000"/>
                          </a:solidFill>
                          <a:latin typeface="Century Gothic"/>
                        </a:rPr>
                        <a:t>3578.68</a:t>
                      </a:r>
                    </a:p>
                  </a:txBody>
                  <a:tcPr/>
                </a:tc>
                <a:tc>
                  <a:txBody>
                    <a:bodyPr/>
                    <a:lstStyle/>
                    <a:p>
                      <a:pPr lvl="0">
                        <a:buNone/>
                      </a:pPr>
                      <a:r>
                        <a:rPr lang="en-US" sz="1800" b="0" i="0" u="none" strike="noStrike" baseline="0" noProof="0">
                          <a:solidFill>
                            <a:srgbClr val="000000"/>
                          </a:solidFill>
                          <a:latin typeface="Century Gothic"/>
                        </a:rPr>
                        <a:t>59.82</a:t>
                      </a:r>
                    </a:p>
                  </a:txBody>
                  <a:tcPr/>
                </a:tc>
                <a:tc>
                  <a:txBody>
                    <a:bodyPr/>
                    <a:lstStyle/>
                    <a:p>
                      <a:pPr lvl="0">
                        <a:buNone/>
                      </a:pPr>
                      <a:r>
                        <a:rPr lang="en-US" sz="1800" b="0" i="0" u="none" strike="noStrike" baseline="0" noProof="0">
                          <a:solidFill>
                            <a:srgbClr val="000000"/>
                          </a:solidFill>
                          <a:latin typeface="Century Gothic"/>
                        </a:rPr>
                        <a:t>0.22</a:t>
                      </a:r>
                    </a:p>
                  </a:txBody>
                  <a:tcPr/>
                </a:tc>
                <a:extLst>
                  <a:ext uri="{0D108BD9-81ED-4DB2-BD59-A6C34878D82A}">
                    <a16:rowId xmlns:a16="http://schemas.microsoft.com/office/drawing/2014/main" val="2855172811"/>
                  </a:ext>
                </a:extLst>
              </a:tr>
              <a:tr h="486883">
                <a:tc>
                  <a:txBody>
                    <a:bodyPr/>
                    <a:lstStyle/>
                    <a:p>
                      <a:pPr lvl="0">
                        <a:buNone/>
                      </a:pPr>
                      <a:r>
                        <a:rPr lang="en-US" err="1"/>
                        <a:t>XGBoost</a:t>
                      </a:r>
                    </a:p>
                  </a:txBody>
                  <a:tcPr/>
                </a:tc>
                <a:tc>
                  <a:txBody>
                    <a:bodyPr/>
                    <a:lstStyle/>
                    <a:p>
                      <a:pPr lvl="0">
                        <a:buNone/>
                      </a:pPr>
                      <a:r>
                        <a:rPr lang="en-US" sz="1800" b="0" i="0" u="none" strike="noStrike" baseline="0" noProof="0">
                          <a:solidFill>
                            <a:srgbClr val="000000"/>
                          </a:solidFill>
                          <a:latin typeface="Century Gothic"/>
                        </a:rPr>
                        <a:t>31.27</a:t>
                      </a:r>
                    </a:p>
                  </a:txBody>
                  <a:tcPr/>
                </a:tc>
                <a:tc>
                  <a:txBody>
                    <a:bodyPr/>
                    <a:lstStyle/>
                    <a:p>
                      <a:pPr lvl="0">
                        <a:buNone/>
                      </a:pPr>
                      <a:r>
                        <a:rPr lang="en-US" sz="1800" b="0" i="0" u="none" strike="noStrike" baseline="0" noProof="0">
                          <a:solidFill>
                            <a:srgbClr val="000000"/>
                          </a:solidFill>
                          <a:latin typeface="Century Gothic"/>
                        </a:rPr>
                        <a:t>1897.27</a:t>
                      </a:r>
                    </a:p>
                  </a:txBody>
                  <a:tcPr/>
                </a:tc>
                <a:tc>
                  <a:txBody>
                    <a:bodyPr/>
                    <a:lstStyle/>
                    <a:p>
                      <a:pPr lvl="0">
                        <a:buNone/>
                      </a:pPr>
                      <a:r>
                        <a:rPr lang="en-US" sz="1800" b="0" i="0" u="none" strike="noStrike" baseline="0" noProof="0">
                          <a:solidFill>
                            <a:srgbClr val="000000"/>
                          </a:solidFill>
                          <a:latin typeface="Century Gothic"/>
                        </a:rPr>
                        <a:t>43.56</a:t>
                      </a:r>
                    </a:p>
                  </a:txBody>
                  <a:tcPr/>
                </a:tc>
                <a:tc>
                  <a:txBody>
                    <a:bodyPr/>
                    <a:lstStyle/>
                    <a:p>
                      <a:pPr lvl="0">
                        <a:buNone/>
                      </a:pPr>
                      <a:r>
                        <a:rPr lang="en-US" sz="1800" b="0" i="0" u="none" strike="noStrike" baseline="0" noProof="0">
                          <a:solidFill>
                            <a:srgbClr val="000000"/>
                          </a:solidFill>
                          <a:latin typeface="Century Gothic"/>
                        </a:rPr>
                        <a:t>0.59</a:t>
                      </a:r>
                    </a:p>
                  </a:txBody>
                  <a:tcPr/>
                </a:tc>
                <a:extLst>
                  <a:ext uri="{0D108BD9-81ED-4DB2-BD59-A6C34878D82A}">
                    <a16:rowId xmlns:a16="http://schemas.microsoft.com/office/drawing/2014/main" val="2461389390"/>
                  </a:ext>
                </a:extLst>
              </a:tr>
              <a:tr h="381612">
                <a:tc>
                  <a:txBody>
                    <a:bodyPr/>
                    <a:lstStyle/>
                    <a:p>
                      <a:pPr lvl="0">
                        <a:buNone/>
                      </a:pPr>
                      <a:r>
                        <a:rPr lang="en-US"/>
                        <a:t>SVR</a:t>
                      </a:r>
                    </a:p>
                  </a:txBody>
                  <a:tcPr/>
                </a:tc>
                <a:tc>
                  <a:txBody>
                    <a:bodyPr/>
                    <a:lstStyle/>
                    <a:p>
                      <a:pPr lvl="0">
                        <a:buNone/>
                      </a:pPr>
                      <a:r>
                        <a:rPr lang="en-US" sz="1800" b="0" i="0" u="none" strike="noStrike" baseline="0" noProof="0">
                          <a:solidFill>
                            <a:srgbClr val="000000"/>
                          </a:solidFill>
                          <a:latin typeface="Century Gothic"/>
                        </a:rPr>
                        <a:t>30.09</a:t>
                      </a:r>
                    </a:p>
                  </a:txBody>
                  <a:tcPr/>
                </a:tc>
                <a:tc>
                  <a:txBody>
                    <a:bodyPr/>
                    <a:lstStyle/>
                    <a:p>
                      <a:pPr lvl="0">
                        <a:buNone/>
                      </a:pPr>
                      <a:r>
                        <a:rPr lang="en-US" sz="1800" b="0" i="0" u="none" strike="noStrike" baseline="0" noProof="0">
                          <a:solidFill>
                            <a:srgbClr val="000000"/>
                          </a:solidFill>
                          <a:latin typeface="Century Gothic"/>
                        </a:rPr>
                        <a:t>1817.51</a:t>
                      </a:r>
                    </a:p>
                  </a:txBody>
                  <a:tcPr/>
                </a:tc>
                <a:tc>
                  <a:txBody>
                    <a:bodyPr/>
                    <a:lstStyle/>
                    <a:p>
                      <a:pPr lvl="0">
                        <a:buNone/>
                      </a:pPr>
                      <a:r>
                        <a:rPr lang="en-US" sz="1800" b="0" i="0" u="none" strike="noStrike" baseline="0" noProof="0">
                          <a:solidFill>
                            <a:srgbClr val="000000"/>
                          </a:solidFill>
                          <a:latin typeface="Century Gothic"/>
                        </a:rPr>
                        <a:t>42.63</a:t>
                      </a:r>
                    </a:p>
                  </a:txBody>
                  <a:tcPr/>
                </a:tc>
                <a:tc>
                  <a:txBody>
                    <a:bodyPr/>
                    <a:lstStyle/>
                    <a:p>
                      <a:pPr lvl="0">
                        <a:buNone/>
                      </a:pPr>
                      <a:r>
                        <a:rPr lang="en-US" sz="1800" b="0" i="0" u="none" strike="noStrike" baseline="0" noProof="0">
                          <a:solidFill>
                            <a:srgbClr val="000000"/>
                          </a:solidFill>
                          <a:latin typeface="Century Gothic"/>
                        </a:rPr>
                        <a:t>0.60</a:t>
                      </a:r>
                    </a:p>
                  </a:txBody>
                  <a:tcPr/>
                </a:tc>
                <a:extLst>
                  <a:ext uri="{0D108BD9-81ED-4DB2-BD59-A6C34878D82A}">
                    <a16:rowId xmlns:a16="http://schemas.microsoft.com/office/drawing/2014/main" val="2648484598"/>
                  </a:ext>
                </a:extLst>
              </a:tr>
            </a:tbl>
          </a:graphicData>
        </a:graphic>
      </p:graphicFrame>
      <p:sp>
        <p:nvSpPr>
          <p:cNvPr id="5" name="Slide Number Placeholder 4">
            <a:extLst>
              <a:ext uri="{FF2B5EF4-FFF2-40B4-BE49-F238E27FC236}">
                <a16:creationId xmlns:a16="http://schemas.microsoft.com/office/drawing/2014/main" id="{783D52EC-B43E-3755-3819-EB627A880DB6}"/>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11</a:t>
            </a:fld>
            <a:endParaRPr lang="en-US"/>
          </a:p>
        </p:txBody>
      </p:sp>
    </p:spTree>
    <p:extLst>
      <p:ext uri="{BB962C8B-B14F-4D97-AF65-F5344CB8AC3E}">
        <p14:creationId xmlns:p14="http://schemas.microsoft.com/office/powerpoint/2010/main" val="74709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9CED-C94F-D9DE-442F-E089C8F6F011}"/>
              </a:ext>
            </a:extLst>
          </p:cNvPr>
          <p:cNvSpPr>
            <a:spLocks noGrp="1"/>
          </p:cNvSpPr>
          <p:nvPr>
            <p:ph type="title"/>
          </p:nvPr>
        </p:nvSpPr>
        <p:spPr>
          <a:xfrm>
            <a:off x="810000" y="305014"/>
            <a:ext cx="10571998" cy="1396272"/>
          </a:xfrm>
        </p:spPr>
        <p:txBody>
          <a:bodyPr/>
          <a:lstStyle/>
          <a:p>
            <a:r>
              <a:rPr lang="en-US"/>
              <a:t>PROGRESS – MODEL EVALUATIONS (CONTD.)</a:t>
            </a:r>
          </a:p>
        </p:txBody>
      </p:sp>
      <p:sp>
        <p:nvSpPr>
          <p:cNvPr id="3" name="Content Placeholder 2">
            <a:extLst>
              <a:ext uri="{FF2B5EF4-FFF2-40B4-BE49-F238E27FC236}">
                <a16:creationId xmlns:a16="http://schemas.microsoft.com/office/drawing/2014/main" id="{A55B7941-6A53-9B87-0E80-10A3B422484F}"/>
              </a:ext>
            </a:extLst>
          </p:cNvPr>
          <p:cNvSpPr>
            <a:spLocks noGrp="1"/>
          </p:cNvSpPr>
          <p:nvPr>
            <p:ph idx="1"/>
          </p:nvPr>
        </p:nvSpPr>
        <p:spPr>
          <a:xfrm>
            <a:off x="233407" y="698287"/>
            <a:ext cx="10554574" cy="3636511"/>
          </a:xfrm>
        </p:spPr>
        <p:txBody>
          <a:bodyPr/>
          <a:lstStyle/>
          <a:p>
            <a:r>
              <a:rPr lang="en-US"/>
              <a:t>Estimations for Dynamic Models:</a:t>
            </a:r>
          </a:p>
        </p:txBody>
      </p:sp>
      <p:graphicFrame>
        <p:nvGraphicFramePr>
          <p:cNvPr id="4" name="Table 3">
            <a:extLst>
              <a:ext uri="{FF2B5EF4-FFF2-40B4-BE49-F238E27FC236}">
                <a16:creationId xmlns:a16="http://schemas.microsoft.com/office/drawing/2014/main" id="{EE5CB118-E5FA-E764-3FB3-A137FB85C477}"/>
              </a:ext>
            </a:extLst>
          </p:cNvPr>
          <p:cNvGraphicFramePr>
            <a:graphicFrameLocks noGrp="1"/>
          </p:cNvGraphicFramePr>
          <p:nvPr>
            <p:extLst>
              <p:ext uri="{D42A27DB-BD31-4B8C-83A1-F6EECF244321}">
                <p14:modId xmlns:p14="http://schemas.microsoft.com/office/powerpoint/2010/main" val="2964462135"/>
              </p:ext>
            </p:extLst>
          </p:nvPr>
        </p:nvGraphicFramePr>
        <p:xfrm>
          <a:off x="1426376" y="3074637"/>
          <a:ext cx="8168640" cy="1109979"/>
        </p:xfrm>
        <a:graphic>
          <a:graphicData uri="http://schemas.openxmlformats.org/drawingml/2006/table">
            <a:tbl>
              <a:tblPr firstRow="1" bandRow="1">
                <a:tableStyleId>{5C22544A-7EE6-4342-B048-85BDC9FD1C3A}</a:tableStyleId>
              </a:tblPr>
              <a:tblGrid>
                <a:gridCol w="1633728">
                  <a:extLst>
                    <a:ext uri="{9D8B030D-6E8A-4147-A177-3AD203B41FA5}">
                      <a16:colId xmlns:a16="http://schemas.microsoft.com/office/drawing/2014/main" val="243258779"/>
                    </a:ext>
                  </a:extLst>
                </a:gridCol>
                <a:gridCol w="1633728">
                  <a:extLst>
                    <a:ext uri="{9D8B030D-6E8A-4147-A177-3AD203B41FA5}">
                      <a16:colId xmlns:a16="http://schemas.microsoft.com/office/drawing/2014/main" val="877160579"/>
                    </a:ext>
                  </a:extLst>
                </a:gridCol>
                <a:gridCol w="1633728">
                  <a:extLst>
                    <a:ext uri="{9D8B030D-6E8A-4147-A177-3AD203B41FA5}">
                      <a16:colId xmlns:a16="http://schemas.microsoft.com/office/drawing/2014/main" val="1319781538"/>
                    </a:ext>
                  </a:extLst>
                </a:gridCol>
                <a:gridCol w="1633728">
                  <a:extLst>
                    <a:ext uri="{9D8B030D-6E8A-4147-A177-3AD203B41FA5}">
                      <a16:colId xmlns:a16="http://schemas.microsoft.com/office/drawing/2014/main" val="2900932171"/>
                    </a:ext>
                  </a:extLst>
                </a:gridCol>
                <a:gridCol w="1633728">
                  <a:extLst>
                    <a:ext uri="{9D8B030D-6E8A-4147-A177-3AD203B41FA5}">
                      <a16:colId xmlns:a16="http://schemas.microsoft.com/office/drawing/2014/main" val="2152391690"/>
                    </a:ext>
                  </a:extLst>
                </a:gridCol>
              </a:tblGrid>
              <a:tr h="368299">
                <a:tc>
                  <a:txBody>
                    <a:bodyPr/>
                    <a:lstStyle/>
                    <a:p>
                      <a:endParaRPr lang="en-US"/>
                    </a:p>
                  </a:txBody>
                  <a:tcPr/>
                </a:tc>
                <a:tc>
                  <a:txBody>
                    <a:bodyPr/>
                    <a:lstStyle/>
                    <a:p>
                      <a:r>
                        <a:rPr lang="en-US"/>
                        <a:t>MAE</a:t>
                      </a:r>
                    </a:p>
                  </a:txBody>
                  <a:tcPr/>
                </a:tc>
                <a:tc>
                  <a:txBody>
                    <a:bodyPr/>
                    <a:lstStyle/>
                    <a:p>
                      <a:r>
                        <a:rPr lang="en-US"/>
                        <a:t>MSE</a:t>
                      </a:r>
                    </a:p>
                  </a:txBody>
                  <a:tcPr/>
                </a:tc>
                <a:tc>
                  <a:txBody>
                    <a:bodyPr/>
                    <a:lstStyle/>
                    <a:p>
                      <a:r>
                        <a:rPr lang="en-US"/>
                        <a:t>RMSE</a:t>
                      </a:r>
                    </a:p>
                  </a:txBody>
                  <a:tcPr/>
                </a:tc>
                <a:tc>
                  <a:txBody>
                    <a:bodyPr/>
                    <a:lstStyle/>
                    <a:p>
                      <a:r>
                        <a:rPr lang="en-US"/>
                        <a:t>R2</a:t>
                      </a:r>
                    </a:p>
                  </a:txBody>
                  <a:tcPr/>
                </a:tc>
                <a:extLst>
                  <a:ext uri="{0D108BD9-81ED-4DB2-BD59-A6C34878D82A}">
                    <a16:rowId xmlns:a16="http://schemas.microsoft.com/office/drawing/2014/main" val="1800331849"/>
                  </a:ext>
                </a:extLst>
              </a:tr>
              <a:tr h="370840">
                <a:tc>
                  <a:txBody>
                    <a:bodyPr/>
                    <a:lstStyle/>
                    <a:p>
                      <a:r>
                        <a:rPr lang="en-US"/>
                        <a:t>LSTM</a:t>
                      </a:r>
                    </a:p>
                  </a:txBody>
                  <a:tcPr/>
                </a:tc>
                <a:tc>
                  <a:txBody>
                    <a:bodyPr/>
                    <a:lstStyle/>
                    <a:p>
                      <a:pPr lvl="0">
                        <a:buNone/>
                      </a:pPr>
                      <a:r>
                        <a:rPr lang="en-US" sz="1800" b="0" i="0" u="none" strike="noStrike" baseline="0" noProof="0">
                          <a:solidFill>
                            <a:srgbClr val="000000"/>
                          </a:solidFill>
                          <a:latin typeface="Century Gothic"/>
                        </a:rPr>
                        <a:t>30.83</a:t>
                      </a:r>
                      <a:endParaRPr lang="en-US"/>
                    </a:p>
                  </a:txBody>
                  <a:tcPr/>
                </a:tc>
                <a:tc>
                  <a:txBody>
                    <a:bodyPr/>
                    <a:lstStyle/>
                    <a:p>
                      <a:pPr lvl="0">
                        <a:buNone/>
                      </a:pPr>
                      <a:r>
                        <a:rPr lang="en-US" sz="1800" b="0" i="0" u="none" strike="noStrike" baseline="0" noProof="0">
                          <a:solidFill>
                            <a:srgbClr val="000000"/>
                          </a:solidFill>
                          <a:latin typeface="Century Gothic"/>
                        </a:rPr>
                        <a:t>1782.81</a:t>
                      </a:r>
                    </a:p>
                  </a:txBody>
                  <a:tcPr/>
                </a:tc>
                <a:tc>
                  <a:txBody>
                    <a:bodyPr/>
                    <a:lstStyle/>
                    <a:p>
                      <a:pPr lvl="0">
                        <a:buNone/>
                      </a:pPr>
                      <a:r>
                        <a:rPr lang="en-US" sz="1800" b="0" i="0" u="none" strike="noStrike" baseline="0" noProof="0">
                          <a:solidFill>
                            <a:srgbClr val="000000"/>
                          </a:solidFill>
                          <a:latin typeface="Century Gothic"/>
                        </a:rPr>
                        <a:t>42.22</a:t>
                      </a:r>
                      <a:endParaRPr lang="en-US"/>
                    </a:p>
                  </a:txBody>
                  <a:tcPr/>
                </a:tc>
                <a:tc>
                  <a:txBody>
                    <a:bodyPr/>
                    <a:lstStyle/>
                    <a:p>
                      <a:pPr lvl="0">
                        <a:buNone/>
                      </a:pPr>
                      <a:r>
                        <a:rPr lang="en-US" sz="1800" b="0" i="0" u="none" strike="noStrike" baseline="0" noProof="0">
                          <a:solidFill>
                            <a:srgbClr val="000000"/>
                          </a:solidFill>
                          <a:latin typeface="Century Gothic"/>
                        </a:rPr>
                        <a:t>0.61</a:t>
                      </a:r>
                      <a:endParaRPr lang="en-US"/>
                    </a:p>
                  </a:txBody>
                  <a:tcPr/>
                </a:tc>
                <a:extLst>
                  <a:ext uri="{0D108BD9-81ED-4DB2-BD59-A6C34878D82A}">
                    <a16:rowId xmlns:a16="http://schemas.microsoft.com/office/drawing/2014/main" val="4194927384"/>
                  </a:ext>
                </a:extLst>
              </a:tr>
              <a:tr h="370840">
                <a:tc>
                  <a:txBody>
                    <a:bodyPr/>
                    <a:lstStyle/>
                    <a:p>
                      <a:r>
                        <a:rPr lang="en-US"/>
                        <a:t>GRU</a:t>
                      </a:r>
                    </a:p>
                  </a:txBody>
                  <a:tcPr/>
                </a:tc>
                <a:tc>
                  <a:txBody>
                    <a:bodyPr/>
                    <a:lstStyle/>
                    <a:p>
                      <a:pPr lvl="0">
                        <a:buNone/>
                      </a:pPr>
                      <a:r>
                        <a:rPr lang="en-US" sz="1800" b="1" i="0" u="none" strike="noStrike" baseline="0" noProof="0">
                          <a:solidFill>
                            <a:srgbClr val="000000"/>
                          </a:solidFill>
                          <a:latin typeface="Century Gothic"/>
                        </a:rPr>
                        <a:t>30.10</a:t>
                      </a:r>
                      <a:endParaRPr lang="en-US"/>
                    </a:p>
                  </a:txBody>
                  <a:tcPr/>
                </a:tc>
                <a:tc>
                  <a:txBody>
                    <a:bodyPr/>
                    <a:lstStyle/>
                    <a:p>
                      <a:pPr lvl="0">
                        <a:buNone/>
                      </a:pPr>
                      <a:r>
                        <a:rPr lang="en-US" sz="1800" b="1" i="0" u="none" strike="noStrike" baseline="0" noProof="0">
                          <a:solidFill>
                            <a:srgbClr val="000000"/>
                          </a:solidFill>
                          <a:latin typeface="Century Gothic"/>
                        </a:rPr>
                        <a:t>1735.03</a:t>
                      </a:r>
                      <a:endParaRPr lang="en-US"/>
                    </a:p>
                  </a:txBody>
                  <a:tcPr/>
                </a:tc>
                <a:tc>
                  <a:txBody>
                    <a:bodyPr/>
                    <a:lstStyle/>
                    <a:p>
                      <a:pPr lvl="0">
                        <a:buNone/>
                      </a:pPr>
                      <a:r>
                        <a:rPr lang="en-US" sz="1800" b="1" i="0" u="none" strike="noStrike" baseline="0" noProof="0">
                          <a:solidFill>
                            <a:srgbClr val="000000"/>
                          </a:solidFill>
                          <a:latin typeface="Century Gothic"/>
                        </a:rPr>
                        <a:t>41.65</a:t>
                      </a:r>
                      <a:endParaRPr lang="en-US"/>
                    </a:p>
                  </a:txBody>
                  <a:tcPr/>
                </a:tc>
                <a:tc>
                  <a:txBody>
                    <a:bodyPr/>
                    <a:lstStyle/>
                    <a:p>
                      <a:pPr lvl="0">
                        <a:buNone/>
                      </a:pPr>
                      <a:r>
                        <a:rPr lang="en-US" sz="1800" b="1" i="0" u="none" strike="noStrike" baseline="0" noProof="0">
                          <a:solidFill>
                            <a:srgbClr val="000000"/>
                          </a:solidFill>
                          <a:latin typeface="Century Gothic"/>
                        </a:rPr>
                        <a:t>0.62</a:t>
                      </a:r>
                      <a:endParaRPr lang="en-US"/>
                    </a:p>
                  </a:txBody>
                  <a:tcPr/>
                </a:tc>
                <a:extLst>
                  <a:ext uri="{0D108BD9-81ED-4DB2-BD59-A6C34878D82A}">
                    <a16:rowId xmlns:a16="http://schemas.microsoft.com/office/drawing/2014/main" val="2131485603"/>
                  </a:ext>
                </a:extLst>
              </a:tr>
            </a:tbl>
          </a:graphicData>
        </a:graphic>
      </p:graphicFrame>
      <p:sp>
        <p:nvSpPr>
          <p:cNvPr id="5" name="Slide Number Placeholder 4">
            <a:extLst>
              <a:ext uri="{FF2B5EF4-FFF2-40B4-BE49-F238E27FC236}">
                <a16:creationId xmlns:a16="http://schemas.microsoft.com/office/drawing/2014/main" id="{97A357CE-44AE-9DA6-D8C2-290400C03107}"/>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12</a:t>
            </a:fld>
            <a:endParaRPr lang="en-US"/>
          </a:p>
        </p:txBody>
      </p:sp>
    </p:spTree>
    <p:extLst>
      <p:ext uri="{BB962C8B-B14F-4D97-AF65-F5344CB8AC3E}">
        <p14:creationId xmlns:p14="http://schemas.microsoft.com/office/powerpoint/2010/main" val="188440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52CE-CE7C-C8DF-D53E-46442B4FB287}"/>
              </a:ext>
            </a:extLst>
          </p:cNvPr>
          <p:cNvSpPr>
            <a:spLocks noGrp="1"/>
          </p:cNvSpPr>
          <p:nvPr>
            <p:ph type="title"/>
          </p:nvPr>
        </p:nvSpPr>
        <p:spPr>
          <a:xfrm>
            <a:off x="249706" y="178247"/>
            <a:ext cx="11793439" cy="1239391"/>
          </a:xfrm>
        </p:spPr>
        <p:txBody>
          <a:bodyPr/>
          <a:lstStyle/>
          <a:p>
            <a:r>
              <a:rPr lang="en-US"/>
              <a:t>ENGINE HEALTH CLASSIFICATION PREDICTIONS</a:t>
            </a:r>
          </a:p>
        </p:txBody>
      </p:sp>
      <p:sp>
        <p:nvSpPr>
          <p:cNvPr id="3" name="Content Placeholder 2">
            <a:extLst>
              <a:ext uri="{FF2B5EF4-FFF2-40B4-BE49-F238E27FC236}">
                <a16:creationId xmlns:a16="http://schemas.microsoft.com/office/drawing/2014/main" id="{73660336-1B8B-C17C-62B0-489312DB31AD}"/>
              </a:ext>
            </a:extLst>
          </p:cNvPr>
          <p:cNvSpPr>
            <a:spLocks noGrp="1"/>
          </p:cNvSpPr>
          <p:nvPr>
            <p:ph idx="1"/>
          </p:nvPr>
        </p:nvSpPr>
        <p:spPr>
          <a:xfrm>
            <a:off x="6180983" y="3380527"/>
            <a:ext cx="5863746" cy="3284444"/>
          </a:xfrm>
        </p:spPr>
        <p:txBody>
          <a:bodyPr>
            <a:normAutofit fontScale="77500" lnSpcReduction="20000"/>
          </a:bodyPr>
          <a:lstStyle/>
          <a:p>
            <a:r>
              <a:rPr lang="en-US" b="1">
                <a:ea typeface="+mn-lt"/>
                <a:cs typeface="+mn-lt"/>
              </a:rPr>
              <a:t>Precision</a:t>
            </a:r>
            <a:r>
              <a:rPr lang="en-US">
                <a:ea typeface="+mn-lt"/>
                <a:cs typeface="+mn-lt"/>
              </a:rPr>
              <a:t>: Indicates the proportion of true positive predictions out of all positive predictions made by the model. For example, precision for class </a:t>
            </a:r>
            <a:r>
              <a:rPr lang="en-US">
                <a:latin typeface="Consolas"/>
              </a:rPr>
              <a:t>0</a:t>
            </a:r>
            <a:r>
              <a:rPr lang="en-US">
                <a:ea typeface="+mn-lt"/>
                <a:cs typeface="+mn-lt"/>
              </a:rPr>
              <a:t> is 0.88, meaning 88% of the predicted class </a:t>
            </a:r>
            <a:r>
              <a:rPr lang="en-US">
                <a:latin typeface="Consolas"/>
              </a:rPr>
              <a:t>0</a:t>
            </a:r>
            <a:r>
              <a:rPr lang="en-US">
                <a:ea typeface="+mn-lt"/>
                <a:cs typeface="+mn-lt"/>
              </a:rPr>
              <a:t> instances were correct.</a:t>
            </a:r>
            <a:endParaRPr lang="en-US"/>
          </a:p>
          <a:p>
            <a:r>
              <a:rPr lang="en-US" b="1">
                <a:ea typeface="+mn-lt"/>
                <a:cs typeface="+mn-lt"/>
              </a:rPr>
              <a:t>Recall</a:t>
            </a:r>
            <a:r>
              <a:rPr lang="en-US">
                <a:ea typeface="+mn-lt"/>
                <a:cs typeface="+mn-lt"/>
              </a:rPr>
              <a:t>: The proportion of true positive predictions out of all actual positive instances. For class </a:t>
            </a:r>
            <a:r>
              <a:rPr lang="en-US">
                <a:latin typeface="Consolas"/>
              </a:rPr>
              <a:t>2</a:t>
            </a:r>
            <a:r>
              <a:rPr lang="en-US">
                <a:ea typeface="+mn-lt"/>
                <a:cs typeface="+mn-lt"/>
              </a:rPr>
              <a:t>, the recall is 0.88, meaning the model correctly identified 88% of all actual class </a:t>
            </a:r>
            <a:r>
              <a:rPr lang="en-US">
                <a:latin typeface="Consolas"/>
              </a:rPr>
              <a:t>2</a:t>
            </a:r>
            <a:r>
              <a:rPr lang="en-US">
                <a:ea typeface="+mn-lt"/>
                <a:cs typeface="+mn-lt"/>
              </a:rPr>
              <a:t> instances.</a:t>
            </a:r>
            <a:endParaRPr lang="en-US"/>
          </a:p>
          <a:p>
            <a:r>
              <a:rPr lang="en-US" b="1">
                <a:ea typeface="+mn-lt"/>
                <a:cs typeface="+mn-lt"/>
              </a:rPr>
              <a:t>F1-Score</a:t>
            </a:r>
            <a:r>
              <a:rPr lang="en-US">
                <a:ea typeface="+mn-lt"/>
                <a:cs typeface="+mn-lt"/>
              </a:rPr>
              <a:t>: The harmonic mean of precision and recall, providing a balance between the two. For class </a:t>
            </a:r>
            <a:r>
              <a:rPr lang="en-US">
                <a:latin typeface="Consolas"/>
              </a:rPr>
              <a:t>1</a:t>
            </a:r>
            <a:r>
              <a:rPr lang="en-US">
                <a:ea typeface="+mn-lt"/>
                <a:cs typeface="+mn-lt"/>
              </a:rPr>
              <a:t>, the F1-score is 0.67.</a:t>
            </a:r>
            <a:endParaRPr lang="en-US"/>
          </a:p>
          <a:p>
            <a:r>
              <a:rPr lang="en-US" b="1">
                <a:ea typeface="+mn-lt"/>
                <a:cs typeface="+mn-lt"/>
              </a:rPr>
              <a:t>Support</a:t>
            </a:r>
            <a:r>
              <a:rPr lang="en-US">
                <a:ea typeface="+mn-lt"/>
                <a:cs typeface="+mn-lt"/>
              </a:rPr>
              <a:t>: The number of actual occurrences of each class in the test set. Class </a:t>
            </a:r>
            <a:r>
              <a:rPr lang="en-US">
                <a:latin typeface="Consolas"/>
              </a:rPr>
              <a:t>2</a:t>
            </a:r>
            <a:r>
              <a:rPr lang="en-US">
                <a:ea typeface="+mn-lt"/>
                <a:cs typeface="+mn-lt"/>
              </a:rPr>
              <a:t> has the highest support (1789 instances).</a:t>
            </a:r>
            <a:endParaRPr lang="en-US"/>
          </a:p>
          <a:p>
            <a:r>
              <a:rPr lang="en-US" b="1">
                <a:ea typeface="+mn-lt"/>
                <a:cs typeface="+mn-lt"/>
              </a:rPr>
              <a:t>Overall Accuracy</a:t>
            </a:r>
            <a:r>
              <a:rPr lang="en-US">
                <a:ea typeface="+mn-lt"/>
                <a:cs typeface="+mn-lt"/>
              </a:rPr>
              <a:t>: The model achieved an accuracy of 0.76 across all classes.</a:t>
            </a:r>
            <a:endParaRPr lang="en-US"/>
          </a:p>
          <a:p>
            <a:endParaRPr lang="en-US"/>
          </a:p>
        </p:txBody>
      </p:sp>
      <p:sp>
        <p:nvSpPr>
          <p:cNvPr id="4" name="Slide Number Placeholder 3">
            <a:extLst>
              <a:ext uri="{FF2B5EF4-FFF2-40B4-BE49-F238E27FC236}">
                <a16:creationId xmlns:a16="http://schemas.microsoft.com/office/drawing/2014/main" id="{CB71F650-BA0D-F70F-77CD-B591CBBA736C}"/>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13</a:t>
            </a:fld>
            <a:endParaRPr lang="en-US"/>
          </a:p>
        </p:txBody>
      </p:sp>
      <p:pic>
        <p:nvPicPr>
          <p:cNvPr id="8" name="Picture 7" descr="A screenshot of a computer screen&#10;&#10;Description automatically generated">
            <a:extLst>
              <a:ext uri="{FF2B5EF4-FFF2-40B4-BE49-F238E27FC236}">
                <a16:creationId xmlns:a16="http://schemas.microsoft.com/office/drawing/2014/main" id="{F5A80C06-8386-6B20-FF25-E9DBEE0DB9C1}"/>
              </a:ext>
            </a:extLst>
          </p:cNvPr>
          <p:cNvPicPr>
            <a:picLocks noChangeAspect="1"/>
          </p:cNvPicPr>
          <p:nvPr/>
        </p:nvPicPr>
        <p:blipFill>
          <a:blip r:embed="rId2"/>
          <a:stretch>
            <a:fillRect/>
          </a:stretch>
        </p:blipFill>
        <p:spPr>
          <a:xfrm>
            <a:off x="151756" y="3370683"/>
            <a:ext cx="5455285" cy="2961640"/>
          </a:xfrm>
          <a:prstGeom prst="rect">
            <a:avLst/>
          </a:prstGeom>
        </p:spPr>
      </p:pic>
      <p:sp>
        <p:nvSpPr>
          <p:cNvPr id="9" name="TextBox 8">
            <a:extLst>
              <a:ext uri="{FF2B5EF4-FFF2-40B4-BE49-F238E27FC236}">
                <a16:creationId xmlns:a16="http://schemas.microsoft.com/office/drawing/2014/main" id="{595E6C95-C895-12AA-3FEA-95271B73E5A6}"/>
              </a:ext>
            </a:extLst>
          </p:cNvPr>
          <p:cNvSpPr txBox="1"/>
          <p:nvPr/>
        </p:nvSpPr>
        <p:spPr>
          <a:xfrm>
            <a:off x="154940" y="2202180"/>
            <a:ext cx="1151128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a:t>The classification system for engine health enhances prediction accuracy by evaluating the engine's overall condition and detecting patterns that could signal potential failures. This proactive assessment helps in identifying issues before they escalate, leading to more reliable performance insights.</a:t>
            </a:r>
            <a:endParaRPr lang="en-US"/>
          </a:p>
        </p:txBody>
      </p:sp>
    </p:spTree>
    <p:extLst>
      <p:ext uri="{BB962C8B-B14F-4D97-AF65-F5344CB8AC3E}">
        <p14:creationId xmlns:p14="http://schemas.microsoft.com/office/powerpoint/2010/main" val="1592847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52CE-CE7C-C8DF-D53E-46442B4FB287}"/>
              </a:ext>
            </a:extLst>
          </p:cNvPr>
          <p:cNvSpPr>
            <a:spLocks noGrp="1"/>
          </p:cNvSpPr>
          <p:nvPr>
            <p:ph type="title"/>
          </p:nvPr>
        </p:nvSpPr>
        <p:spPr>
          <a:xfrm>
            <a:off x="159760" y="731668"/>
            <a:ext cx="11516878" cy="970450"/>
          </a:xfrm>
        </p:spPr>
        <p:txBody>
          <a:bodyPr/>
          <a:lstStyle/>
          <a:p>
            <a:r>
              <a:rPr lang="en-US"/>
              <a:t>ENGINE HEALTH CLASSIFICATION PREDICTIONS (CONTD.)</a:t>
            </a:r>
          </a:p>
        </p:txBody>
      </p:sp>
      <p:sp>
        <p:nvSpPr>
          <p:cNvPr id="3" name="Content Placeholder 2">
            <a:extLst>
              <a:ext uri="{FF2B5EF4-FFF2-40B4-BE49-F238E27FC236}">
                <a16:creationId xmlns:a16="http://schemas.microsoft.com/office/drawing/2014/main" id="{73660336-1B8B-C17C-62B0-489312DB31AD}"/>
              </a:ext>
            </a:extLst>
          </p:cNvPr>
          <p:cNvSpPr>
            <a:spLocks noGrp="1"/>
          </p:cNvSpPr>
          <p:nvPr>
            <p:ph idx="1"/>
          </p:nvPr>
        </p:nvSpPr>
        <p:spPr>
          <a:xfrm>
            <a:off x="6374023" y="2588047"/>
            <a:ext cx="5467506" cy="3660364"/>
          </a:xfrm>
        </p:spPr>
        <p:txBody>
          <a:bodyPr>
            <a:normAutofit/>
          </a:bodyPr>
          <a:lstStyle/>
          <a:p>
            <a:r>
              <a:rPr lang="en-US">
                <a:ea typeface="+mn-lt"/>
                <a:cs typeface="+mn-lt"/>
              </a:rPr>
              <a:t>The metrics are generally better than those for Random Forest. For example, the precision for class </a:t>
            </a:r>
            <a:r>
              <a:rPr lang="en-US">
                <a:latin typeface="Consolas"/>
              </a:rPr>
              <a:t>2</a:t>
            </a:r>
            <a:r>
              <a:rPr lang="en-US">
                <a:ea typeface="+mn-lt"/>
                <a:cs typeface="+mn-lt"/>
              </a:rPr>
              <a:t> is 0.90, and recall is 0.94.</a:t>
            </a:r>
          </a:p>
          <a:p>
            <a:r>
              <a:rPr lang="en-US" b="1">
                <a:ea typeface="+mn-lt"/>
                <a:cs typeface="+mn-lt"/>
              </a:rPr>
              <a:t>Accuracy</a:t>
            </a:r>
            <a:r>
              <a:rPr lang="en-US">
                <a:ea typeface="+mn-lt"/>
                <a:cs typeface="+mn-lt"/>
              </a:rPr>
              <a:t>: The model performed better overall with an accuracy of 0.88, indicating it made correct predictions more often than Random Forest.</a:t>
            </a:r>
            <a:endParaRPr lang="en-US"/>
          </a:p>
          <a:p>
            <a:r>
              <a:rPr lang="en-US">
                <a:ea typeface="+mn-lt"/>
                <a:cs typeface="+mn-lt"/>
              </a:rPr>
              <a:t>The performance metrics indicate that </a:t>
            </a:r>
            <a:r>
              <a:rPr lang="en-US" err="1">
                <a:ea typeface="+mn-lt"/>
                <a:cs typeface="+mn-lt"/>
              </a:rPr>
              <a:t>CatBoost</a:t>
            </a:r>
            <a:r>
              <a:rPr lang="en-US">
                <a:ea typeface="+mn-lt"/>
                <a:cs typeface="+mn-lt"/>
              </a:rPr>
              <a:t> is particularly strong for classes </a:t>
            </a:r>
            <a:r>
              <a:rPr lang="en-US">
                <a:latin typeface="Consolas"/>
                <a:ea typeface="+mn-lt"/>
                <a:cs typeface="+mn-lt"/>
              </a:rPr>
              <a:t>0</a:t>
            </a:r>
            <a:r>
              <a:rPr lang="en-US">
                <a:ea typeface="+mn-lt"/>
                <a:cs typeface="+mn-lt"/>
              </a:rPr>
              <a:t>, </a:t>
            </a:r>
            <a:r>
              <a:rPr lang="en-US">
                <a:latin typeface="Consolas"/>
                <a:ea typeface="+mn-lt"/>
                <a:cs typeface="+mn-lt"/>
              </a:rPr>
              <a:t>2</a:t>
            </a:r>
            <a:r>
              <a:rPr lang="en-US">
                <a:ea typeface="+mn-lt"/>
                <a:cs typeface="+mn-lt"/>
              </a:rPr>
              <a:t>, and </a:t>
            </a:r>
            <a:r>
              <a:rPr lang="en-US">
                <a:latin typeface="Consolas"/>
                <a:ea typeface="+mn-lt"/>
                <a:cs typeface="+mn-lt"/>
              </a:rPr>
              <a:t>4</a:t>
            </a:r>
            <a:r>
              <a:rPr lang="en-US">
                <a:ea typeface="+mn-lt"/>
                <a:cs typeface="+mn-lt"/>
              </a:rPr>
              <a:t>.</a:t>
            </a:r>
          </a:p>
          <a:p>
            <a:endParaRPr lang="en-US"/>
          </a:p>
          <a:p>
            <a:endParaRPr lang="en-US"/>
          </a:p>
        </p:txBody>
      </p:sp>
      <p:sp>
        <p:nvSpPr>
          <p:cNvPr id="4" name="Slide Number Placeholder 3">
            <a:extLst>
              <a:ext uri="{FF2B5EF4-FFF2-40B4-BE49-F238E27FC236}">
                <a16:creationId xmlns:a16="http://schemas.microsoft.com/office/drawing/2014/main" id="{CB71F650-BA0D-F70F-77CD-B591CBBA736C}"/>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14</a:t>
            </a:fld>
            <a:endParaRPr lang="en-US"/>
          </a:p>
        </p:txBody>
      </p:sp>
      <p:pic>
        <p:nvPicPr>
          <p:cNvPr id="5" name="Picture 4" descr="A screenshot of a computer screen&#10;&#10;Description automatically generated">
            <a:extLst>
              <a:ext uri="{FF2B5EF4-FFF2-40B4-BE49-F238E27FC236}">
                <a16:creationId xmlns:a16="http://schemas.microsoft.com/office/drawing/2014/main" id="{0B466D77-C390-7DBE-E8F0-602692D04E5F}"/>
              </a:ext>
            </a:extLst>
          </p:cNvPr>
          <p:cNvPicPr>
            <a:picLocks noChangeAspect="1"/>
          </p:cNvPicPr>
          <p:nvPr/>
        </p:nvPicPr>
        <p:blipFill>
          <a:blip r:embed="rId2"/>
          <a:stretch>
            <a:fillRect/>
          </a:stretch>
        </p:blipFill>
        <p:spPr>
          <a:xfrm>
            <a:off x="160226" y="2485759"/>
            <a:ext cx="5768340" cy="2947035"/>
          </a:xfrm>
          <a:prstGeom prst="rect">
            <a:avLst/>
          </a:prstGeom>
        </p:spPr>
      </p:pic>
    </p:spTree>
    <p:extLst>
      <p:ext uri="{BB962C8B-B14F-4D97-AF65-F5344CB8AC3E}">
        <p14:creationId xmlns:p14="http://schemas.microsoft.com/office/powerpoint/2010/main" val="311930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52CE-CE7C-C8DF-D53E-46442B4FB287}"/>
              </a:ext>
            </a:extLst>
          </p:cNvPr>
          <p:cNvSpPr>
            <a:spLocks noGrp="1"/>
          </p:cNvSpPr>
          <p:nvPr>
            <p:ph type="title"/>
          </p:nvPr>
        </p:nvSpPr>
        <p:spPr>
          <a:xfrm>
            <a:off x="210560" y="660548"/>
            <a:ext cx="12085838" cy="970450"/>
          </a:xfrm>
        </p:spPr>
        <p:txBody>
          <a:bodyPr/>
          <a:lstStyle/>
          <a:p>
            <a:r>
              <a:rPr lang="en-US"/>
              <a:t>ENGINE HEALTH CLASSIFICATION PREDICTIONS (CONTD.)</a:t>
            </a:r>
          </a:p>
        </p:txBody>
      </p:sp>
      <p:sp>
        <p:nvSpPr>
          <p:cNvPr id="3" name="Content Placeholder 2">
            <a:extLst>
              <a:ext uri="{FF2B5EF4-FFF2-40B4-BE49-F238E27FC236}">
                <a16:creationId xmlns:a16="http://schemas.microsoft.com/office/drawing/2014/main" id="{73660336-1B8B-C17C-62B0-489312DB31AD}"/>
              </a:ext>
            </a:extLst>
          </p:cNvPr>
          <p:cNvSpPr>
            <a:spLocks noGrp="1"/>
          </p:cNvSpPr>
          <p:nvPr>
            <p:ph idx="1"/>
          </p:nvPr>
        </p:nvSpPr>
        <p:spPr>
          <a:xfrm>
            <a:off x="6374023" y="2136077"/>
            <a:ext cx="5467506" cy="4366334"/>
          </a:xfrm>
        </p:spPr>
        <p:txBody>
          <a:bodyPr>
            <a:normAutofit/>
          </a:bodyPr>
          <a:lstStyle/>
          <a:p>
            <a:r>
              <a:rPr lang="en-US">
                <a:ea typeface="+mn-lt"/>
                <a:cs typeface="+mn-lt"/>
              </a:rPr>
              <a:t>The model shows several warnings, particularly a </a:t>
            </a:r>
            <a:r>
              <a:rPr lang="en-US" b="1" err="1">
                <a:ea typeface="+mn-lt"/>
                <a:cs typeface="+mn-lt"/>
              </a:rPr>
              <a:t>ConvergenceWarning</a:t>
            </a:r>
            <a:r>
              <a:rPr lang="en-US">
                <a:ea typeface="+mn-lt"/>
                <a:cs typeface="+mn-lt"/>
              </a:rPr>
              <a:t>, indicating that it didn’t fully converge, likely due to the number of iterations being insufficient. This could lead to suboptimal performance.</a:t>
            </a:r>
            <a:endParaRPr lang="en-US"/>
          </a:p>
          <a:p>
            <a:r>
              <a:rPr lang="en-US">
                <a:ea typeface="+mn-lt"/>
                <a:cs typeface="+mn-lt"/>
              </a:rPr>
              <a:t>Several </a:t>
            </a:r>
            <a:r>
              <a:rPr lang="en-US" b="1" err="1">
                <a:ea typeface="+mn-lt"/>
                <a:cs typeface="+mn-lt"/>
              </a:rPr>
              <a:t>UndefinedMetricWarnings</a:t>
            </a:r>
            <a:r>
              <a:rPr lang="en-US">
                <a:ea typeface="+mn-lt"/>
                <a:cs typeface="+mn-lt"/>
              </a:rPr>
              <a:t> indicate that the model failed to predict certain classes (specifically </a:t>
            </a:r>
            <a:r>
              <a:rPr lang="en-US">
                <a:latin typeface="Consolas"/>
                <a:ea typeface="+mn-lt"/>
                <a:cs typeface="+mn-lt"/>
              </a:rPr>
              <a:t>3</a:t>
            </a:r>
            <a:r>
              <a:rPr lang="en-US">
                <a:ea typeface="+mn-lt"/>
                <a:cs typeface="+mn-lt"/>
              </a:rPr>
              <a:t>), leading to a precision of 0.00 for those classes.</a:t>
            </a:r>
          </a:p>
          <a:p>
            <a:r>
              <a:rPr lang="en-US" b="1">
                <a:ea typeface="+mn-lt"/>
                <a:cs typeface="+mn-lt"/>
              </a:rPr>
              <a:t>Accuracy</a:t>
            </a:r>
            <a:r>
              <a:rPr lang="en-US">
                <a:ea typeface="+mn-lt"/>
                <a:cs typeface="+mn-lt"/>
              </a:rPr>
              <a:t> is the lowest among the three models at 0.67. The model struggles with classifying certain labels, as shown by the poor F1-scores for classes </a:t>
            </a:r>
            <a:r>
              <a:rPr lang="en-US">
                <a:latin typeface="Consolas"/>
                <a:ea typeface="+mn-lt"/>
                <a:cs typeface="+mn-lt"/>
              </a:rPr>
              <a:t>3</a:t>
            </a:r>
            <a:r>
              <a:rPr lang="en-US">
                <a:ea typeface="+mn-lt"/>
                <a:cs typeface="+mn-lt"/>
              </a:rPr>
              <a:t> and </a:t>
            </a:r>
            <a:r>
              <a:rPr lang="en-US">
                <a:latin typeface="Consolas"/>
                <a:ea typeface="+mn-lt"/>
                <a:cs typeface="+mn-lt"/>
              </a:rPr>
              <a:t>4</a:t>
            </a:r>
            <a:r>
              <a:rPr lang="en-US">
                <a:ea typeface="+mn-lt"/>
                <a:cs typeface="+mn-lt"/>
              </a:rPr>
              <a:t>.</a:t>
            </a:r>
          </a:p>
        </p:txBody>
      </p:sp>
      <p:sp>
        <p:nvSpPr>
          <p:cNvPr id="4" name="Slide Number Placeholder 3">
            <a:extLst>
              <a:ext uri="{FF2B5EF4-FFF2-40B4-BE49-F238E27FC236}">
                <a16:creationId xmlns:a16="http://schemas.microsoft.com/office/drawing/2014/main" id="{CB71F650-BA0D-F70F-77CD-B591CBBA736C}"/>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15</a:t>
            </a:fld>
            <a:endParaRPr lang="en-US"/>
          </a:p>
        </p:txBody>
      </p:sp>
      <p:pic>
        <p:nvPicPr>
          <p:cNvPr id="7" name="Picture 6" descr="A screenshot of a computer screen&#10;&#10;Description automatically generated">
            <a:extLst>
              <a:ext uri="{FF2B5EF4-FFF2-40B4-BE49-F238E27FC236}">
                <a16:creationId xmlns:a16="http://schemas.microsoft.com/office/drawing/2014/main" id="{B4558F1D-93E2-176A-7EAD-D8CE457BD9C3}"/>
              </a:ext>
            </a:extLst>
          </p:cNvPr>
          <p:cNvPicPr>
            <a:picLocks noChangeAspect="1"/>
          </p:cNvPicPr>
          <p:nvPr/>
        </p:nvPicPr>
        <p:blipFill>
          <a:blip r:embed="rId2"/>
          <a:stretch>
            <a:fillRect/>
          </a:stretch>
        </p:blipFill>
        <p:spPr>
          <a:xfrm>
            <a:off x="130647" y="2454593"/>
            <a:ext cx="6100445" cy="3025775"/>
          </a:xfrm>
          <a:prstGeom prst="rect">
            <a:avLst/>
          </a:prstGeom>
        </p:spPr>
      </p:pic>
    </p:spTree>
    <p:extLst>
      <p:ext uri="{BB962C8B-B14F-4D97-AF65-F5344CB8AC3E}">
        <p14:creationId xmlns:p14="http://schemas.microsoft.com/office/powerpoint/2010/main" val="29942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52CE-CE7C-C8DF-D53E-46442B4FB287}"/>
              </a:ext>
            </a:extLst>
          </p:cNvPr>
          <p:cNvSpPr>
            <a:spLocks noGrp="1"/>
          </p:cNvSpPr>
          <p:nvPr>
            <p:ph type="title"/>
          </p:nvPr>
        </p:nvSpPr>
        <p:spPr>
          <a:xfrm>
            <a:off x="261360" y="630068"/>
            <a:ext cx="11364478" cy="970450"/>
          </a:xfrm>
        </p:spPr>
        <p:txBody>
          <a:bodyPr/>
          <a:lstStyle/>
          <a:p>
            <a:r>
              <a:rPr lang="en-US"/>
              <a:t>ENGINE HEALTH CLASSIFICATION PREDICTIONS (CONTD.)</a:t>
            </a:r>
          </a:p>
        </p:txBody>
      </p:sp>
      <p:sp>
        <p:nvSpPr>
          <p:cNvPr id="3" name="Content Placeholder 2">
            <a:extLst>
              <a:ext uri="{FF2B5EF4-FFF2-40B4-BE49-F238E27FC236}">
                <a16:creationId xmlns:a16="http://schemas.microsoft.com/office/drawing/2014/main" id="{73660336-1B8B-C17C-62B0-489312DB31AD}"/>
              </a:ext>
            </a:extLst>
          </p:cNvPr>
          <p:cNvSpPr>
            <a:spLocks noGrp="1"/>
          </p:cNvSpPr>
          <p:nvPr>
            <p:ph idx="1"/>
          </p:nvPr>
        </p:nvSpPr>
        <p:spPr>
          <a:xfrm>
            <a:off x="401269" y="2564635"/>
            <a:ext cx="11519774" cy="3636511"/>
          </a:xfrm>
        </p:spPr>
        <p:txBody>
          <a:bodyPr>
            <a:normAutofit fontScale="77500" lnSpcReduction="20000"/>
          </a:bodyPr>
          <a:lstStyle/>
          <a:p>
            <a:r>
              <a:rPr lang="en-CA" sz="1900" dirty="0">
                <a:ea typeface="+mn-lt"/>
                <a:cs typeface="+mn-lt"/>
              </a:rPr>
              <a:t>CAT Boost is the best-performing model, achieving the highest accuracy and balanced metrics across classes.</a:t>
            </a:r>
            <a:endParaRPr lang="en-US" sz="1900" dirty="0">
              <a:ea typeface="+mn-lt"/>
              <a:cs typeface="+mn-lt"/>
            </a:endParaRPr>
          </a:p>
          <a:p>
            <a:r>
              <a:rPr lang="en-CA" sz="1900" dirty="0">
                <a:ea typeface="+mn-lt"/>
                <a:cs typeface="+mn-lt"/>
              </a:rPr>
              <a:t>Random Forest performs reasonably well but not as effectively as CAT Boost, particularly in precision and recall for specific classes.</a:t>
            </a:r>
          </a:p>
          <a:p>
            <a:r>
              <a:rPr lang="en-CA" sz="1900" dirty="0">
                <a:ea typeface="+mn-lt"/>
                <a:cs typeface="+mn-lt"/>
              </a:rPr>
              <a:t>Logistic Regression shows signs of underperformance, especially with certain classes, likely due to convergence issues and class imbalance.</a:t>
            </a:r>
          </a:p>
          <a:p>
            <a:endParaRPr lang="en-US" sz="1400">
              <a:latin typeface="Aptos"/>
            </a:endParaRPr>
          </a:p>
          <a:p>
            <a:r>
              <a:rPr lang="en-CA" sz="1900" dirty="0">
                <a:ea typeface="+mn-lt"/>
                <a:cs typeface="+mn-lt"/>
              </a:rPr>
              <a:t>Best Model Identification</a:t>
            </a:r>
            <a:endParaRPr lang="en-US" sz="1900" dirty="0">
              <a:ea typeface="+mn-lt"/>
              <a:cs typeface="+mn-lt"/>
            </a:endParaRPr>
          </a:p>
          <a:p>
            <a:pPr marL="0" indent="0">
              <a:buNone/>
            </a:pPr>
            <a:r>
              <a:rPr lang="en-CA" sz="1900" dirty="0">
                <a:ea typeface="+mn-lt"/>
                <a:cs typeface="+mn-lt"/>
              </a:rPr>
              <a:t>After evaluating all models, CAT Boost is identified as the best model based on accuracy, and Recall with the following       performance metrics:</a:t>
            </a:r>
            <a:endParaRPr lang="en-US" sz="1900" dirty="0">
              <a:ea typeface="+mn-lt"/>
              <a:cs typeface="+mn-lt"/>
            </a:endParaRPr>
          </a:p>
          <a:p>
            <a:pPr marL="0" indent="0">
              <a:buNone/>
            </a:pPr>
            <a:r>
              <a:rPr lang="en-CA" sz="1900" dirty="0">
                <a:ea typeface="+mn-lt"/>
                <a:cs typeface="+mn-lt"/>
              </a:rPr>
              <a:t>        Accuracy: 0.8835</a:t>
            </a:r>
            <a:endParaRPr lang="en-US" sz="1900" dirty="0">
              <a:ea typeface="+mn-lt"/>
              <a:cs typeface="+mn-lt"/>
            </a:endParaRPr>
          </a:p>
          <a:p>
            <a:pPr marL="0" indent="0">
              <a:buNone/>
            </a:pPr>
            <a:r>
              <a:rPr lang="en-CA" sz="1900" dirty="0">
                <a:ea typeface="+mn-lt"/>
                <a:cs typeface="+mn-lt"/>
              </a:rPr>
              <a:t>        Precision: 0.8828</a:t>
            </a:r>
            <a:endParaRPr lang="en-US" sz="1900" dirty="0">
              <a:ea typeface="+mn-lt"/>
              <a:cs typeface="+mn-lt"/>
            </a:endParaRPr>
          </a:p>
          <a:p>
            <a:pPr marL="0" indent="0">
              <a:buNone/>
            </a:pPr>
            <a:r>
              <a:rPr lang="en-CA" sz="1900" dirty="0">
                <a:ea typeface="+mn-lt"/>
                <a:cs typeface="+mn-lt"/>
              </a:rPr>
              <a:t>        Recall: 0.8835</a:t>
            </a:r>
            <a:endParaRPr lang="en-US" sz="1900" dirty="0">
              <a:ea typeface="+mn-lt"/>
              <a:cs typeface="+mn-lt"/>
            </a:endParaRPr>
          </a:p>
          <a:p>
            <a:pPr marL="0" indent="0">
              <a:buNone/>
            </a:pPr>
            <a:r>
              <a:rPr lang="en-CA" sz="1900" dirty="0">
                <a:ea typeface="+mn-lt"/>
                <a:cs typeface="+mn-lt"/>
              </a:rPr>
              <a:t>        F1-Score: 0.8818</a:t>
            </a:r>
            <a:endParaRPr lang="en-US" sz="1900" dirty="0">
              <a:ea typeface="+mn-lt"/>
              <a:cs typeface="+mn-lt"/>
            </a:endParaRPr>
          </a:p>
          <a:p>
            <a:endParaRPr lang="en-US"/>
          </a:p>
        </p:txBody>
      </p:sp>
      <p:sp>
        <p:nvSpPr>
          <p:cNvPr id="4" name="Slide Number Placeholder 3">
            <a:extLst>
              <a:ext uri="{FF2B5EF4-FFF2-40B4-BE49-F238E27FC236}">
                <a16:creationId xmlns:a16="http://schemas.microsoft.com/office/drawing/2014/main" id="{CB71F650-BA0D-F70F-77CD-B591CBBA736C}"/>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16</a:t>
            </a:fld>
            <a:endParaRPr lang="en-US"/>
          </a:p>
        </p:txBody>
      </p:sp>
    </p:spTree>
    <p:extLst>
      <p:ext uri="{BB962C8B-B14F-4D97-AF65-F5344CB8AC3E}">
        <p14:creationId xmlns:p14="http://schemas.microsoft.com/office/powerpoint/2010/main" val="1345746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Gears of a machine">
            <a:extLst>
              <a:ext uri="{FF2B5EF4-FFF2-40B4-BE49-F238E27FC236}">
                <a16:creationId xmlns:a16="http://schemas.microsoft.com/office/drawing/2014/main" id="{C7159CBA-D7D3-CCAA-B1A9-3C4FCD1E6B7F}"/>
              </a:ext>
            </a:extLst>
          </p:cNvPr>
          <p:cNvPicPr>
            <a:picLocks noChangeAspect="1"/>
          </p:cNvPicPr>
          <p:nvPr/>
        </p:nvPicPr>
        <p:blipFill>
          <a:blip r:embed="rId2">
            <a:duotone>
              <a:schemeClr val="accent1">
                <a:shade val="45000"/>
                <a:satMod val="135000"/>
              </a:schemeClr>
              <a:prstClr val="white"/>
            </a:duotone>
          </a:blip>
          <a:srcRect l="21665" r="24396" b="-5"/>
          <a:stretch/>
        </p:blipFill>
        <p:spPr>
          <a:xfrm>
            <a:off x="6108700" y="-1"/>
            <a:ext cx="6094450" cy="6858001"/>
          </a:xfrm>
          <a:prstGeom prst="rect">
            <a:avLst/>
          </a:prstGeom>
        </p:spPr>
      </p:pic>
      <p:sp>
        <p:nvSpPr>
          <p:cNvPr id="10"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F52CE-CE7C-C8DF-D53E-46442B4FB287}"/>
              </a:ext>
            </a:extLst>
          </p:cNvPr>
          <p:cNvSpPr>
            <a:spLocks noGrp="1"/>
          </p:cNvSpPr>
          <p:nvPr>
            <p:ph type="title"/>
          </p:nvPr>
        </p:nvSpPr>
        <p:spPr>
          <a:xfrm>
            <a:off x="429000" y="458393"/>
            <a:ext cx="5439895" cy="1548207"/>
          </a:xfrm>
        </p:spPr>
        <p:txBody>
          <a:bodyPr>
            <a:normAutofit/>
          </a:bodyPr>
          <a:lstStyle/>
          <a:p>
            <a:pPr>
              <a:lnSpc>
                <a:spcPct val="90000"/>
              </a:lnSpc>
            </a:pPr>
            <a:r>
              <a:rPr lang="en-US" sz="3400"/>
              <a:t>IDEAS FOR FURTHER PROGRESS OF THE PROJECT:</a:t>
            </a:r>
          </a:p>
        </p:txBody>
      </p:sp>
      <p:sp>
        <p:nvSpPr>
          <p:cNvPr id="9" name="Content Placeholder 2">
            <a:extLst>
              <a:ext uri="{FF2B5EF4-FFF2-40B4-BE49-F238E27FC236}">
                <a16:creationId xmlns:a16="http://schemas.microsoft.com/office/drawing/2014/main" id="{73660336-1B8B-C17C-62B0-489312DB31AD}"/>
              </a:ext>
            </a:extLst>
          </p:cNvPr>
          <p:cNvSpPr>
            <a:spLocks noGrp="1"/>
          </p:cNvSpPr>
          <p:nvPr>
            <p:ph idx="1"/>
          </p:nvPr>
        </p:nvSpPr>
        <p:spPr>
          <a:xfrm>
            <a:off x="428598" y="2159000"/>
            <a:ext cx="5446037" cy="4262120"/>
          </a:xfrm>
        </p:spPr>
        <p:txBody>
          <a:bodyPr>
            <a:normAutofit lnSpcReduction="10000"/>
          </a:bodyPr>
          <a:lstStyle/>
          <a:p>
            <a:pPr>
              <a:lnSpc>
                <a:spcPct val="90000"/>
              </a:lnSpc>
            </a:pPr>
            <a:r>
              <a:rPr lang="en-US"/>
              <a:t>Make predictions from each of these models to determine the RUL of each of the engine components so we can reach the set target goals.</a:t>
            </a:r>
          </a:p>
          <a:p>
            <a:pPr>
              <a:lnSpc>
                <a:spcPct val="90000"/>
              </a:lnSpc>
            </a:pPr>
            <a:r>
              <a:rPr lang="en-US"/>
              <a:t>Create time series graphs to show forecasts of the possibilities of the engine parts malfunctioning or failing.</a:t>
            </a:r>
          </a:p>
          <a:p>
            <a:pPr>
              <a:lnSpc>
                <a:spcPct val="90000"/>
              </a:lnSpc>
            </a:pPr>
            <a:r>
              <a:rPr lang="en-US"/>
              <a:t>Fine tune the code through changing hyper parameters for better results and more accurate RUL prediction</a:t>
            </a:r>
          </a:p>
          <a:p>
            <a:pPr>
              <a:lnSpc>
                <a:spcPct val="90000"/>
              </a:lnSpc>
            </a:pPr>
            <a:r>
              <a:rPr lang="en-US"/>
              <a:t>Make it a real time monitoring tools by connecting it to dynamic databases.</a:t>
            </a:r>
          </a:p>
          <a:p>
            <a:pPr>
              <a:lnSpc>
                <a:spcPct val="90000"/>
              </a:lnSpc>
            </a:pPr>
            <a:r>
              <a:rPr lang="en-US"/>
              <a:t>More Precise Ranges could be calculated in real time to predict the Status of the Engine’s Health</a:t>
            </a:r>
          </a:p>
        </p:txBody>
      </p:sp>
      <p:sp>
        <p:nvSpPr>
          <p:cNvPr id="4" name="Slide Number Placeholder 3">
            <a:extLst>
              <a:ext uri="{FF2B5EF4-FFF2-40B4-BE49-F238E27FC236}">
                <a16:creationId xmlns:a16="http://schemas.microsoft.com/office/drawing/2014/main" id="{CB71F650-BA0D-F70F-77CD-B591CBBA736C}"/>
              </a:ext>
            </a:extLst>
          </p:cNvPr>
          <p:cNvSpPr>
            <a:spLocks noGrp="1"/>
          </p:cNvSpPr>
          <p:nvPr>
            <p:ph type="sldNum" sz="quarter" idx="12"/>
          </p:nvPr>
        </p:nvSpPr>
        <p:spPr>
          <a:xfrm>
            <a:off x="10678331" y="5915888"/>
            <a:ext cx="1062155" cy="490599"/>
          </a:xfrm>
        </p:spPr>
        <p:txBody>
          <a:bodyPr>
            <a:normAutofit/>
          </a:bodyPr>
          <a:lstStyle/>
          <a:p>
            <a:pPr>
              <a:spcAft>
                <a:spcPts val="600"/>
              </a:spcAft>
            </a:pPr>
            <a:fld id="{D57F1E4F-1CFF-5643-939E-217C01CDF56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4081484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EB89-A2BB-4414-7307-A9318EEC2220}"/>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5FDDCA5B-760A-2E12-02BB-6D50911F358B}"/>
              </a:ext>
            </a:extLst>
          </p:cNvPr>
          <p:cNvSpPr>
            <a:spLocks noGrp="1"/>
          </p:cNvSpPr>
          <p:nvPr>
            <p:ph idx="1"/>
          </p:nvPr>
        </p:nvSpPr>
        <p:spPr/>
        <p:txBody>
          <a:bodyPr/>
          <a:lstStyle/>
          <a:p>
            <a:endParaRPr lang="en-US"/>
          </a:p>
          <a:p>
            <a:r>
              <a:rPr lang="en-US"/>
              <a:t>The problem was approached in the aspects of static and dynamic models to check the individual estimations such as MSE, MAE </a:t>
            </a:r>
            <a:r>
              <a:rPr lang="en-US" err="1"/>
              <a:t>etc</a:t>
            </a:r>
            <a:r>
              <a:rPr lang="en-US"/>
              <a:t> to get an idea of the overall performance of the prediction models. </a:t>
            </a:r>
          </a:p>
          <a:p>
            <a:r>
              <a:rPr lang="en-US"/>
              <a:t>Further steps of predicting </a:t>
            </a:r>
            <a:r>
              <a:rPr lang="en-US">
                <a:ea typeface="+mn-lt"/>
                <a:cs typeface="+mn-lt"/>
              </a:rPr>
              <a:t>the remaining useful life (RUL) of aircraft components need to be worked further upon to determine the solutions for the issues that are being tackled in this project.</a:t>
            </a:r>
            <a:endParaRPr lang="en-US"/>
          </a:p>
        </p:txBody>
      </p:sp>
      <p:sp>
        <p:nvSpPr>
          <p:cNvPr id="4" name="Slide Number Placeholder 3">
            <a:extLst>
              <a:ext uri="{FF2B5EF4-FFF2-40B4-BE49-F238E27FC236}">
                <a16:creationId xmlns:a16="http://schemas.microsoft.com/office/drawing/2014/main" id="{688B479F-51D4-3EE7-B2D7-F60CA1DE3926}"/>
              </a:ext>
            </a:extLst>
          </p:cNvPr>
          <p:cNvSpPr>
            <a:spLocks noGrp="1"/>
          </p:cNvSpPr>
          <p:nvPr>
            <p:ph type="sldNum" sz="quarter" idx="12"/>
          </p:nvPr>
        </p:nvSpPr>
        <p:spPr/>
        <p:txBody>
          <a:bodyPr/>
          <a:lstStyle/>
          <a:p>
            <a:fld id="{D57F1E4F-1CFF-5643-939E-217C01CDF565}" type="slidenum">
              <a:rPr lang="en-US" dirty="0"/>
              <a:pPr/>
              <a:t>18</a:t>
            </a:fld>
            <a:endParaRPr lang="en-US"/>
          </a:p>
        </p:txBody>
      </p:sp>
    </p:spTree>
    <p:extLst>
      <p:ext uri="{BB962C8B-B14F-4D97-AF65-F5344CB8AC3E}">
        <p14:creationId xmlns:p14="http://schemas.microsoft.com/office/powerpoint/2010/main" val="1886909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9" name="Freeform 6">
            <a:extLst>
              <a:ext uri="{FF2B5EF4-FFF2-40B4-BE49-F238E27FC236}">
                <a16:creationId xmlns:a16="http://schemas.microsoft.com/office/drawing/2014/main" id="{E446B7E6-8568-417F-959E-DB3D1E7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9184392-5F58-FFA3-B5F4-FA9992707535}"/>
              </a:ext>
            </a:extLst>
          </p:cNvPr>
          <p:cNvSpPr>
            <a:spLocks noGrp="1"/>
          </p:cNvSpPr>
          <p:nvPr>
            <p:ph type="title"/>
          </p:nvPr>
        </p:nvSpPr>
        <p:spPr>
          <a:xfrm>
            <a:off x="810002" y="639097"/>
            <a:ext cx="4961534" cy="3781101"/>
          </a:xfrm>
        </p:spPr>
        <p:txBody>
          <a:bodyPr vert="horz" lIns="91440" tIns="45720" rIns="91440" bIns="45720" rtlCol="0" anchor="b">
            <a:normAutofit/>
          </a:bodyPr>
          <a:lstStyle/>
          <a:p>
            <a:r>
              <a:rPr lang="en-US" sz="5400"/>
              <a:t>THANK YOU</a:t>
            </a:r>
          </a:p>
        </p:txBody>
      </p:sp>
      <p:sp>
        <p:nvSpPr>
          <p:cNvPr id="21" name="Content Placeholder 2">
            <a:extLst>
              <a:ext uri="{FF2B5EF4-FFF2-40B4-BE49-F238E27FC236}">
                <a16:creationId xmlns:a16="http://schemas.microsoft.com/office/drawing/2014/main" id="{6704B3E3-AE16-658B-A35F-77EF54BE622D}"/>
              </a:ext>
            </a:extLst>
          </p:cNvPr>
          <p:cNvSpPr>
            <a:spLocks noGrp="1"/>
          </p:cNvSpPr>
          <p:nvPr>
            <p:ph idx="1"/>
          </p:nvPr>
        </p:nvSpPr>
        <p:spPr>
          <a:xfrm>
            <a:off x="810001" y="5280847"/>
            <a:ext cx="4961535" cy="785656"/>
          </a:xfrm>
        </p:spPr>
        <p:txBody>
          <a:bodyPr vert="horz" lIns="91440" tIns="45720" rIns="91440" bIns="45720" rtlCol="0" anchor="t">
            <a:normAutofit/>
          </a:bodyPr>
          <a:lstStyle/>
          <a:p>
            <a:pPr marL="0" indent="0">
              <a:buNone/>
            </a:pPr>
            <a:r>
              <a:rPr lang="en-US" i="1"/>
              <a:t>QUESTIONS?</a:t>
            </a:r>
          </a:p>
        </p:txBody>
      </p:sp>
      <p:pic>
        <p:nvPicPr>
          <p:cNvPr id="30" name="Picture 29" descr="Wood human figure">
            <a:extLst>
              <a:ext uri="{FF2B5EF4-FFF2-40B4-BE49-F238E27FC236}">
                <a16:creationId xmlns:a16="http://schemas.microsoft.com/office/drawing/2014/main" id="{3B27781E-7D2F-E833-1664-4475CE52EA54}"/>
              </a:ext>
            </a:extLst>
          </p:cNvPr>
          <p:cNvPicPr>
            <a:picLocks noChangeAspect="1"/>
          </p:cNvPicPr>
          <p:nvPr/>
        </p:nvPicPr>
        <p:blipFill>
          <a:blip r:embed="rId2"/>
          <a:srcRect r="40801" b="-3"/>
          <a:stretch/>
        </p:blipFill>
        <p:spPr>
          <a:xfrm>
            <a:off x="6100916" y="10"/>
            <a:ext cx="6091084" cy="6857990"/>
          </a:xfrm>
          <a:prstGeom prst="rect">
            <a:avLst/>
          </a:prstGeom>
        </p:spPr>
      </p:pic>
      <p:sp>
        <p:nvSpPr>
          <p:cNvPr id="3" name="Slide Number Placeholder 2">
            <a:extLst>
              <a:ext uri="{FF2B5EF4-FFF2-40B4-BE49-F238E27FC236}">
                <a16:creationId xmlns:a16="http://schemas.microsoft.com/office/drawing/2014/main" id="{EF8A3AC4-6661-C1D3-E4BA-6DF967C75EDD}"/>
              </a:ext>
            </a:extLst>
          </p:cNvPr>
          <p:cNvSpPr>
            <a:spLocks noGrp="1"/>
          </p:cNvSpPr>
          <p:nvPr>
            <p:ph type="sldNum" sz="quarter" idx="12"/>
          </p:nvPr>
        </p:nvSpPr>
        <p:spPr>
          <a:xfrm>
            <a:off x="10678331" y="5915888"/>
            <a:ext cx="1062155" cy="490599"/>
          </a:xfrm>
        </p:spPr>
        <p:txBody>
          <a:bodyPr vert="horz" lIns="91440" tIns="45720" rIns="91440" bIns="10800" rtlCol="0" anchor="b">
            <a:normAutofit/>
          </a:bodyPr>
          <a:lstStyle/>
          <a:p>
            <a:pPr defTabSz="914400">
              <a:spcAft>
                <a:spcPts val="600"/>
              </a:spcAft>
            </a:pPr>
            <a:fld id="{D57F1E4F-1CFF-5643-939E-217C01CDF565}" type="slidenum">
              <a:rPr lang="en-US" dirty="0"/>
              <a:pPr defTabSz="914400">
                <a:spcAft>
                  <a:spcPts val="600"/>
                </a:spcAft>
              </a:pPr>
              <a:t>19</a:t>
            </a:fld>
            <a:endParaRPr lang="en-US"/>
          </a:p>
        </p:txBody>
      </p:sp>
    </p:spTree>
    <p:extLst>
      <p:ext uri="{BB962C8B-B14F-4D97-AF65-F5344CB8AC3E}">
        <p14:creationId xmlns:p14="http://schemas.microsoft.com/office/powerpoint/2010/main" val="731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Diagram of a turbine engine&#10;&#10;Description automatically generated">
            <a:extLst>
              <a:ext uri="{FF2B5EF4-FFF2-40B4-BE49-F238E27FC236}">
                <a16:creationId xmlns:a16="http://schemas.microsoft.com/office/drawing/2014/main" id="{ABC71DA9-B1BD-A832-920A-FC9360C7E669}"/>
              </a:ext>
            </a:extLst>
          </p:cNvPr>
          <p:cNvPicPr>
            <a:picLocks noChangeAspect="1"/>
          </p:cNvPicPr>
          <p:nvPr/>
        </p:nvPicPr>
        <p:blipFill>
          <a:blip r:embed="rId2">
            <a:duotone>
              <a:schemeClr val="accent1">
                <a:shade val="45000"/>
                <a:satMod val="135000"/>
              </a:schemeClr>
              <a:prstClr val="white"/>
            </a:duotone>
          </a:blip>
          <a:srcRect l="23835" r="23956"/>
          <a:stretch/>
        </p:blipFill>
        <p:spPr>
          <a:xfrm>
            <a:off x="6108700" y="-1"/>
            <a:ext cx="6094450" cy="6858001"/>
          </a:xfrm>
          <a:prstGeom prst="rect">
            <a:avLst/>
          </a:prstGeom>
        </p:spPr>
      </p:pic>
      <p:sp>
        <p:nvSpPr>
          <p:cNvPr id="13"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68501D4-F831-F566-379C-D7234198D096}"/>
              </a:ext>
            </a:extLst>
          </p:cNvPr>
          <p:cNvSpPr>
            <a:spLocks noGrp="1"/>
          </p:cNvSpPr>
          <p:nvPr>
            <p:ph type="title"/>
          </p:nvPr>
        </p:nvSpPr>
        <p:spPr>
          <a:xfrm>
            <a:off x="810000" y="447188"/>
            <a:ext cx="5070100" cy="1559412"/>
          </a:xfrm>
        </p:spPr>
        <p:txBody>
          <a:bodyPr>
            <a:normAutofit/>
          </a:bodyPr>
          <a:lstStyle/>
          <a:p>
            <a:r>
              <a:rPr lang="en-US"/>
              <a:t>CONTENTS</a:t>
            </a:r>
          </a:p>
        </p:txBody>
      </p:sp>
      <p:sp>
        <p:nvSpPr>
          <p:cNvPr id="3" name="Content Placeholder 2">
            <a:extLst>
              <a:ext uri="{FF2B5EF4-FFF2-40B4-BE49-F238E27FC236}">
                <a16:creationId xmlns:a16="http://schemas.microsoft.com/office/drawing/2014/main" id="{835779F3-6512-48D0-58FF-D7593A3E7B4C}"/>
              </a:ext>
            </a:extLst>
          </p:cNvPr>
          <p:cNvSpPr>
            <a:spLocks noGrp="1"/>
          </p:cNvSpPr>
          <p:nvPr>
            <p:ph idx="1"/>
          </p:nvPr>
        </p:nvSpPr>
        <p:spPr>
          <a:xfrm>
            <a:off x="818712" y="2413000"/>
            <a:ext cx="5055923" cy="3632200"/>
          </a:xfrm>
        </p:spPr>
        <p:txBody>
          <a:bodyPr>
            <a:normAutofit/>
          </a:bodyPr>
          <a:lstStyle/>
          <a:p>
            <a:pPr>
              <a:lnSpc>
                <a:spcPct val="90000"/>
              </a:lnSpc>
            </a:pPr>
            <a:r>
              <a:rPr lang="en-US" sz="1500" b="1"/>
              <a:t>Introduction and Objective</a:t>
            </a:r>
            <a:endParaRPr lang="en-US" sz="1500"/>
          </a:p>
          <a:p>
            <a:pPr>
              <a:lnSpc>
                <a:spcPct val="90000"/>
              </a:lnSpc>
            </a:pPr>
            <a:r>
              <a:rPr lang="en-US" sz="1500" b="1"/>
              <a:t>Dataset overview</a:t>
            </a:r>
            <a:endParaRPr lang="en-US" sz="1500"/>
          </a:p>
          <a:p>
            <a:pPr>
              <a:lnSpc>
                <a:spcPct val="90000"/>
              </a:lnSpc>
            </a:pPr>
            <a:r>
              <a:rPr lang="en-US" sz="1500" b="1"/>
              <a:t>Coding process model </a:t>
            </a:r>
            <a:endParaRPr lang="en-US" sz="1500"/>
          </a:p>
          <a:p>
            <a:pPr>
              <a:lnSpc>
                <a:spcPct val="90000"/>
              </a:lnSpc>
            </a:pPr>
            <a:r>
              <a:rPr lang="en-US" sz="1500" b="1"/>
              <a:t>Possible problems to solve</a:t>
            </a:r>
            <a:endParaRPr lang="en-US" sz="1500"/>
          </a:p>
          <a:p>
            <a:pPr>
              <a:lnSpc>
                <a:spcPct val="90000"/>
              </a:lnSpc>
            </a:pPr>
            <a:r>
              <a:rPr lang="en-US" sz="1500" b="1"/>
              <a:t>Graphical insights</a:t>
            </a:r>
            <a:endParaRPr lang="en-US" sz="1500"/>
          </a:p>
          <a:p>
            <a:pPr>
              <a:lnSpc>
                <a:spcPct val="90000"/>
              </a:lnSpc>
            </a:pPr>
            <a:r>
              <a:rPr lang="en-US" sz="1500" b="1"/>
              <a:t>Progress - hyperparameter selection for model training</a:t>
            </a:r>
            <a:endParaRPr lang="en-US" sz="1500"/>
          </a:p>
          <a:p>
            <a:pPr>
              <a:lnSpc>
                <a:spcPct val="90000"/>
              </a:lnSpc>
            </a:pPr>
            <a:r>
              <a:rPr lang="en-US" sz="1500" b="1"/>
              <a:t>Progress – model estimations</a:t>
            </a:r>
            <a:endParaRPr lang="en-US" sz="1500"/>
          </a:p>
          <a:p>
            <a:pPr>
              <a:lnSpc>
                <a:spcPct val="90000"/>
              </a:lnSpc>
            </a:pPr>
            <a:r>
              <a:rPr lang="en-US" sz="1500" b="1"/>
              <a:t>Engine Health Classification Prediction</a:t>
            </a:r>
          </a:p>
          <a:p>
            <a:pPr>
              <a:lnSpc>
                <a:spcPct val="90000"/>
              </a:lnSpc>
            </a:pPr>
            <a:r>
              <a:rPr lang="en-US" sz="1500" b="1"/>
              <a:t>Further progress for the project</a:t>
            </a:r>
            <a:endParaRPr lang="en-US" sz="1500"/>
          </a:p>
          <a:p>
            <a:pPr>
              <a:lnSpc>
                <a:spcPct val="90000"/>
              </a:lnSpc>
            </a:pPr>
            <a:r>
              <a:rPr lang="en-US" sz="1500" b="1"/>
              <a:t>Conclusion</a:t>
            </a:r>
            <a:endParaRPr lang="en-US" sz="1500"/>
          </a:p>
        </p:txBody>
      </p:sp>
      <p:sp>
        <p:nvSpPr>
          <p:cNvPr id="4" name="Slide Number Placeholder 3">
            <a:extLst>
              <a:ext uri="{FF2B5EF4-FFF2-40B4-BE49-F238E27FC236}">
                <a16:creationId xmlns:a16="http://schemas.microsoft.com/office/drawing/2014/main" id="{CABABF4B-D308-CD89-285A-AC7B80431519}"/>
              </a:ext>
            </a:extLst>
          </p:cNvPr>
          <p:cNvSpPr>
            <a:spLocks noGrp="1"/>
          </p:cNvSpPr>
          <p:nvPr>
            <p:ph type="sldNum" sz="quarter" idx="12"/>
          </p:nvPr>
        </p:nvSpPr>
        <p:spPr>
          <a:xfrm>
            <a:off x="11126566" y="6364123"/>
            <a:ext cx="1062155" cy="490599"/>
          </a:xfrm>
        </p:spPr>
        <p:txBody>
          <a:bodyPr>
            <a:normAutofit/>
          </a:bodyPr>
          <a:lstStyle/>
          <a:p>
            <a:pPr>
              <a:spcAft>
                <a:spcPts val="600"/>
              </a:spcAft>
            </a:pPr>
            <a:fld id="{D57F1E4F-1CFF-5643-939E-217C01CDF565}" type="slidenum">
              <a:rPr lang="en-US">
                <a:solidFill>
                  <a:srgbClr val="FFFFFF"/>
                </a:solidFill>
              </a:rPr>
              <a:pPr>
                <a:spcAft>
                  <a:spcPts val="600"/>
                </a:spcAft>
              </a:pPr>
              <a:t>2</a:t>
            </a:fld>
            <a:endParaRPr lang="en-US">
              <a:solidFill>
                <a:srgbClr val="FFFFFF"/>
              </a:solidFill>
            </a:endParaRPr>
          </a:p>
        </p:txBody>
      </p:sp>
    </p:spTree>
    <p:extLst>
      <p:ext uri="{BB962C8B-B14F-4D97-AF65-F5344CB8AC3E}">
        <p14:creationId xmlns:p14="http://schemas.microsoft.com/office/powerpoint/2010/main" val="331962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5C29-1C71-EC0B-44FB-1A1E18061669}"/>
              </a:ext>
            </a:extLst>
          </p:cNvPr>
          <p:cNvSpPr>
            <a:spLocks noGrp="1"/>
          </p:cNvSpPr>
          <p:nvPr>
            <p:ph type="title"/>
          </p:nvPr>
        </p:nvSpPr>
        <p:spPr>
          <a:xfrm>
            <a:off x="115403" y="435282"/>
            <a:ext cx="12199318" cy="970450"/>
          </a:xfrm>
        </p:spPr>
        <p:txBody>
          <a:bodyPr/>
          <a:lstStyle/>
          <a:p>
            <a:r>
              <a:rPr lang="en-US"/>
              <a:t> INTRODUCTION AND OBJECTIVE</a:t>
            </a:r>
          </a:p>
        </p:txBody>
      </p:sp>
      <p:sp>
        <p:nvSpPr>
          <p:cNvPr id="3" name="Content Placeholder 2">
            <a:extLst>
              <a:ext uri="{FF2B5EF4-FFF2-40B4-BE49-F238E27FC236}">
                <a16:creationId xmlns:a16="http://schemas.microsoft.com/office/drawing/2014/main" id="{011A1176-8EAF-C2C5-BE6F-4AA1545D5B84}"/>
              </a:ext>
            </a:extLst>
          </p:cNvPr>
          <p:cNvSpPr>
            <a:spLocks noGrp="1"/>
          </p:cNvSpPr>
          <p:nvPr>
            <p:ph idx="1"/>
          </p:nvPr>
        </p:nvSpPr>
        <p:spPr>
          <a:xfrm>
            <a:off x="9995" y="2155225"/>
            <a:ext cx="12181895" cy="4592240"/>
          </a:xfrm>
        </p:spPr>
        <p:txBody>
          <a:bodyPr vert="horz" lIns="91440" tIns="45720" rIns="91440" bIns="45720" rtlCol="0" anchor="t">
            <a:normAutofit/>
          </a:bodyPr>
          <a:lstStyle/>
          <a:p>
            <a:pPr marL="0" indent="0">
              <a:buNone/>
            </a:pPr>
            <a:r>
              <a:rPr lang="en-US" b="1">
                <a:solidFill>
                  <a:srgbClr val="FFFFFF"/>
                </a:solidFill>
                <a:ea typeface="+mn-lt"/>
                <a:cs typeface="+mn-lt"/>
              </a:rPr>
              <a:t>Introduction:</a:t>
            </a:r>
            <a:endParaRPr lang="en-US">
              <a:solidFill>
                <a:srgbClr val="FFFFFF"/>
              </a:solidFill>
              <a:ea typeface="+mn-lt"/>
              <a:cs typeface="+mn-lt"/>
            </a:endParaRPr>
          </a:p>
          <a:p>
            <a:r>
              <a:rPr lang="en-US" sz="1400">
                <a:solidFill>
                  <a:srgbClr val="FFFFFF"/>
                </a:solidFill>
                <a:ea typeface="+mn-lt"/>
                <a:cs typeface="+mn-lt"/>
              </a:rPr>
              <a:t>Prognostics and health management is an important topic in the aviation industry for predicting state of assets to avoid downtime and failure. Each engine starts with different degrees of initial wear and manufacturing variation which is unknown to the user. This wear and variation is considered normal, i.e., it is not considered a fault condition. There are three operational settings that have a substantial effect on engine performance: compressor pressure ratio, turbine inlet temperature and </a:t>
            </a:r>
            <a:r>
              <a:rPr lang="en-US" sz="1500">
                <a:solidFill>
                  <a:srgbClr val="E8E8E8"/>
                </a:solidFill>
                <a:ea typeface="+mn-lt"/>
                <a:cs typeface="+mn-lt"/>
              </a:rPr>
              <a:t>specific thrust and fuel consumption.</a:t>
            </a:r>
            <a:endParaRPr lang="en-US" sz="1400">
              <a:solidFill>
                <a:srgbClr val="FFFFFF"/>
              </a:solidFill>
              <a:ea typeface="+mn-lt"/>
              <a:cs typeface="+mn-lt"/>
            </a:endParaRPr>
          </a:p>
          <a:p>
            <a:r>
              <a:rPr lang="en-US" sz="1400">
                <a:solidFill>
                  <a:srgbClr val="FFFFFF"/>
                </a:solidFill>
                <a:ea typeface="+mn-lt"/>
                <a:cs typeface="+mn-lt"/>
              </a:rPr>
              <a:t>The engine is operating normally at the start of each time series, and develops a fault at some point during the series. In the training set, the fault grows in magnitude until system failure. In the test set, the time series ends some time prior to system failure.</a:t>
            </a:r>
            <a:endParaRPr lang="en-US" sz="1400">
              <a:solidFill>
                <a:srgbClr val="FFFFFF"/>
              </a:solidFill>
            </a:endParaRPr>
          </a:p>
          <a:p>
            <a:endParaRPr lang="en-US" sz="1400">
              <a:solidFill>
                <a:srgbClr val="FFFFFF"/>
              </a:solidFill>
              <a:ea typeface="+mn-lt"/>
              <a:cs typeface="+mn-lt"/>
            </a:endParaRPr>
          </a:p>
          <a:p>
            <a:pPr marL="0" indent="0">
              <a:buNone/>
            </a:pPr>
            <a:r>
              <a:rPr lang="en-US" b="1">
                <a:solidFill>
                  <a:srgbClr val="FFFFFF"/>
                </a:solidFill>
                <a:ea typeface="+mn-lt"/>
                <a:cs typeface="+mn-lt"/>
              </a:rPr>
              <a:t>Objective</a:t>
            </a:r>
            <a:r>
              <a:rPr lang="en-US" sz="1400" b="1">
                <a:solidFill>
                  <a:srgbClr val="FFFFFF"/>
                </a:solidFill>
                <a:ea typeface="+mn-lt"/>
                <a:cs typeface="+mn-lt"/>
              </a:rPr>
              <a:t>:</a:t>
            </a:r>
          </a:p>
          <a:p>
            <a:r>
              <a:rPr lang="en-US" sz="1400">
                <a:solidFill>
                  <a:srgbClr val="FFFFFF"/>
                </a:solidFill>
                <a:ea typeface="+mn-lt"/>
                <a:cs typeface="+mn-lt"/>
              </a:rPr>
              <a:t>To develop a machine learning framework to predict the number of remaining operational cycles before failure in the test set, i.e., the number of operational cycles after the last cycle that the engine will continue to operate. Also to provide a vector of true Remaining Useful Life (RUL) values for the test data based on historical performance data.</a:t>
            </a:r>
            <a:endParaRPr lang="en-US" sz="1400">
              <a:solidFill>
                <a:srgbClr val="FFFFFF"/>
              </a:solidFill>
            </a:endParaRPr>
          </a:p>
          <a:p>
            <a:r>
              <a:rPr lang="en-US" sz="1400"/>
              <a:t>This enables proactive maintenance strategies, ensuring optimal aircraft reliability and performance by making sure that none of the aircrafts need to put up with malfunctioning or faulty components causing delays in expected project deadlines.</a:t>
            </a:r>
            <a:endParaRPr lang="en-US" sz="1400">
              <a:solidFill>
                <a:srgbClr val="000000"/>
              </a:solidFill>
            </a:endParaRPr>
          </a:p>
          <a:p>
            <a:r>
              <a:rPr lang="en-US" sz="1400"/>
              <a:t>Additionally, we have included a new classification called engine health, which helps improve the accuracy of predictions by assessing the overall condition of the engine and identifying patterns that may indicate impending failures.</a:t>
            </a:r>
          </a:p>
          <a:p>
            <a:endParaRPr lang="en-US" sz="1400">
              <a:solidFill>
                <a:srgbClr val="FFFFFF"/>
              </a:solidFill>
            </a:endParaRPr>
          </a:p>
          <a:p>
            <a:pPr marL="0" indent="0">
              <a:buNone/>
            </a:pPr>
            <a:endParaRPr lang="en-US" b="1">
              <a:solidFill>
                <a:srgbClr val="FFFFFF"/>
              </a:solidFill>
            </a:endParaRPr>
          </a:p>
          <a:p>
            <a:pPr marL="0" indent="0">
              <a:buNone/>
            </a:pPr>
            <a:endParaRPr lang="en-US" b="1">
              <a:solidFill>
                <a:srgbClr val="FFFFFF"/>
              </a:solidFill>
            </a:endParaRPr>
          </a:p>
          <a:p>
            <a:pPr marL="285750" indent="-285750"/>
            <a:endParaRPr lang="en-US" b="1">
              <a:solidFill>
                <a:srgbClr val="FFFFFF"/>
              </a:solidFill>
            </a:endParaRPr>
          </a:p>
          <a:p>
            <a:pPr marL="0" indent="0">
              <a:buNone/>
            </a:pPr>
            <a:endParaRPr lang="en-US" b="1">
              <a:solidFill>
                <a:srgbClr val="FFFFFF"/>
              </a:solidFill>
            </a:endParaRPr>
          </a:p>
        </p:txBody>
      </p:sp>
      <p:sp>
        <p:nvSpPr>
          <p:cNvPr id="4" name="Slide Number Placeholder 3">
            <a:extLst>
              <a:ext uri="{FF2B5EF4-FFF2-40B4-BE49-F238E27FC236}">
                <a16:creationId xmlns:a16="http://schemas.microsoft.com/office/drawing/2014/main" id="{EFF72C41-8C85-88A3-0911-B0C67398FA81}"/>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3</a:t>
            </a:fld>
            <a:endParaRPr lang="en-US"/>
          </a:p>
        </p:txBody>
      </p:sp>
    </p:spTree>
    <p:extLst>
      <p:ext uri="{BB962C8B-B14F-4D97-AF65-F5344CB8AC3E}">
        <p14:creationId xmlns:p14="http://schemas.microsoft.com/office/powerpoint/2010/main" val="391183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a control panel of an aeroplane flying at night">
            <a:extLst>
              <a:ext uri="{FF2B5EF4-FFF2-40B4-BE49-F238E27FC236}">
                <a16:creationId xmlns:a16="http://schemas.microsoft.com/office/drawing/2014/main" id="{A8F1F312-7A9F-1290-1CEB-C6A4E751D246}"/>
              </a:ext>
            </a:extLst>
          </p:cNvPr>
          <p:cNvPicPr>
            <a:picLocks noChangeAspect="1"/>
          </p:cNvPicPr>
          <p:nvPr/>
        </p:nvPicPr>
        <p:blipFill>
          <a:blip r:embed="rId2">
            <a:alphaModFix amt="40000"/>
          </a:blip>
          <a:srcRect t="11312" r="-2" b="4414"/>
          <a:stretch/>
        </p:blipFill>
        <p:spPr>
          <a:xfrm>
            <a:off x="20" y="10"/>
            <a:ext cx="12191980" cy="6857990"/>
          </a:xfrm>
          <a:prstGeom prst="rect">
            <a:avLst/>
          </a:prstGeom>
        </p:spPr>
      </p:pic>
      <p:sp>
        <p:nvSpPr>
          <p:cNvPr id="2" name="Title 1">
            <a:extLst>
              <a:ext uri="{FF2B5EF4-FFF2-40B4-BE49-F238E27FC236}">
                <a16:creationId xmlns:a16="http://schemas.microsoft.com/office/drawing/2014/main" id="{2B74EBE8-AE35-105B-4DE9-2E685A13E347}"/>
              </a:ext>
            </a:extLst>
          </p:cNvPr>
          <p:cNvSpPr>
            <a:spLocks noGrp="1"/>
          </p:cNvSpPr>
          <p:nvPr>
            <p:ph type="title"/>
          </p:nvPr>
        </p:nvSpPr>
        <p:spPr>
          <a:xfrm>
            <a:off x="810000" y="447188"/>
            <a:ext cx="10571998" cy="970450"/>
          </a:xfrm>
        </p:spPr>
        <p:txBody>
          <a:bodyPr>
            <a:normAutofit/>
          </a:bodyPr>
          <a:lstStyle/>
          <a:p>
            <a:r>
              <a:rPr lang="en-US"/>
              <a:t>DATASET OVERVIEW:</a:t>
            </a:r>
          </a:p>
        </p:txBody>
      </p:sp>
      <p:sp>
        <p:nvSpPr>
          <p:cNvPr id="3" name="Content Placeholder 2">
            <a:extLst>
              <a:ext uri="{FF2B5EF4-FFF2-40B4-BE49-F238E27FC236}">
                <a16:creationId xmlns:a16="http://schemas.microsoft.com/office/drawing/2014/main" id="{9EDB9566-0942-EA0C-349B-6514E62FF59E}"/>
              </a:ext>
            </a:extLst>
          </p:cNvPr>
          <p:cNvSpPr>
            <a:spLocks noGrp="1"/>
          </p:cNvSpPr>
          <p:nvPr>
            <p:ph idx="1"/>
          </p:nvPr>
        </p:nvSpPr>
        <p:spPr>
          <a:xfrm>
            <a:off x="818712" y="2222287"/>
            <a:ext cx="10554574" cy="3636511"/>
          </a:xfrm>
        </p:spPr>
        <p:txBody>
          <a:bodyPr>
            <a:normAutofit/>
          </a:bodyPr>
          <a:lstStyle/>
          <a:p>
            <a:pPr marL="0" indent="0">
              <a:buNone/>
            </a:pPr>
            <a:r>
              <a:rPr lang="en-US" b="1"/>
              <a:t>Data Acquisition:</a:t>
            </a:r>
            <a:r>
              <a:rPr lang="en-US"/>
              <a:t> Utilizing NASA’s C-MAPSS dataset, which provides comprehensive information on aircraft engine performance.</a:t>
            </a:r>
            <a:endParaRPr lang="en-US" b="1"/>
          </a:p>
          <a:p>
            <a:pPr lvl="1"/>
            <a:r>
              <a:rPr lang="en-US" b="1"/>
              <a:t>Dataset:</a:t>
            </a:r>
            <a:r>
              <a:rPr lang="en-US"/>
              <a:t> Batch FD001- 13,000 rows</a:t>
            </a:r>
          </a:p>
          <a:p>
            <a:pPr lvl="1"/>
            <a:r>
              <a:rPr lang="en-US" b="1"/>
              <a:t>Train Trajectories:</a:t>
            </a:r>
            <a:r>
              <a:rPr lang="en-US"/>
              <a:t> 100</a:t>
            </a:r>
          </a:p>
          <a:p>
            <a:pPr lvl="1"/>
            <a:r>
              <a:rPr lang="en-US" b="1"/>
              <a:t>Test Trajectories:</a:t>
            </a:r>
            <a:r>
              <a:rPr lang="en-US"/>
              <a:t> 100</a:t>
            </a:r>
          </a:p>
          <a:p>
            <a:pPr lvl="1"/>
            <a:r>
              <a:rPr lang="en-US" b="1"/>
              <a:t>Conditions:</a:t>
            </a:r>
            <a:r>
              <a:rPr lang="en-US"/>
              <a:t> One (Sea Level)</a:t>
            </a:r>
          </a:p>
          <a:p>
            <a:pPr lvl="1"/>
            <a:r>
              <a:rPr lang="en-US" b="1"/>
              <a:t>Fault Modes:</a:t>
            </a:r>
            <a:r>
              <a:rPr lang="en-US"/>
              <a:t> One (HPC Degradation)</a:t>
            </a:r>
          </a:p>
        </p:txBody>
      </p:sp>
      <p:sp>
        <p:nvSpPr>
          <p:cNvPr id="4" name="Slide Number Placeholder 3">
            <a:extLst>
              <a:ext uri="{FF2B5EF4-FFF2-40B4-BE49-F238E27FC236}">
                <a16:creationId xmlns:a16="http://schemas.microsoft.com/office/drawing/2014/main" id="{1939915F-BFA6-D16C-970E-BF13CA83E5F1}"/>
              </a:ext>
            </a:extLst>
          </p:cNvPr>
          <p:cNvSpPr>
            <a:spLocks noGrp="1"/>
          </p:cNvSpPr>
          <p:nvPr>
            <p:ph type="sldNum" sz="quarter" idx="12"/>
          </p:nvPr>
        </p:nvSpPr>
        <p:spPr>
          <a:xfrm>
            <a:off x="10678331" y="5915888"/>
            <a:ext cx="1062155" cy="490599"/>
          </a:xfrm>
        </p:spPr>
        <p:txBody>
          <a:bodyPr>
            <a:normAutofit/>
          </a:bodyPr>
          <a:lstStyle/>
          <a:p>
            <a:pPr>
              <a:spcAft>
                <a:spcPts val="600"/>
              </a:spcAft>
            </a:pPr>
            <a:fld id="{D57F1E4F-1CFF-5643-939E-217C01CDF565}" type="slidenum">
              <a:rPr lang="en-US">
                <a:solidFill>
                  <a:schemeClr val="tx1"/>
                </a:solidFill>
              </a:rPr>
              <a:pPr>
                <a:spcAft>
                  <a:spcPts val="600"/>
                </a:spcAft>
              </a:pPr>
              <a:t>4</a:t>
            </a:fld>
            <a:endParaRPr lang="en-US">
              <a:solidFill>
                <a:schemeClr val="tx1"/>
              </a:solidFill>
            </a:endParaRPr>
          </a:p>
        </p:txBody>
      </p:sp>
    </p:spTree>
    <p:extLst>
      <p:ext uri="{BB962C8B-B14F-4D97-AF65-F5344CB8AC3E}">
        <p14:creationId xmlns:p14="http://schemas.microsoft.com/office/powerpoint/2010/main" val="2259749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195C29-1C71-EC0B-44FB-1A1E18061669}"/>
              </a:ext>
            </a:extLst>
          </p:cNvPr>
          <p:cNvSpPr>
            <a:spLocks noGrp="1"/>
          </p:cNvSpPr>
          <p:nvPr>
            <p:ph type="title"/>
          </p:nvPr>
        </p:nvSpPr>
        <p:spPr>
          <a:xfrm>
            <a:off x="8164749" y="457201"/>
            <a:ext cx="3575737" cy="1332688"/>
          </a:xfrm>
        </p:spPr>
        <p:txBody>
          <a:bodyPr anchor="b">
            <a:normAutofit/>
          </a:bodyPr>
          <a:lstStyle/>
          <a:p>
            <a:pPr algn="ctr">
              <a:lnSpc>
                <a:spcPct val="90000"/>
              </a:lnSpc>
            </a:pPr>
            <a:r>
              <a:rPr lang="en-US" sz="3000">
                <a:solidFill>
                  <a:srgbClr val="FFFFFF"/>
                </a:solidFill>
              </a:rPr>
              <a:t> DATASET OVERVIEW (CONTD.)</a:t>
            </a:r>
          </a:p>
        </p:txBody>
      </p:sp>
      <p:sp>
        <p:nvSpPr>
          <p:cNvPr id="4" name="Slide Number Placeholder 3">
            <a:extLst>
              <a:ext uri="{FF2B5EF4-FFF2-40B4-BE49-F238E27FC236}">
                <a16:creationId xmlns:a16="http://schemas.microsoft.com/office/drawing/2014/main" id="{DE987629-8CB1-2A17-EDF2-6EB9796386D5}"/>
              </a:ext>
            </a:extLst>
          </p:cNvPr>
          <p:cNvSpPr>
            <a:spLocks noGrp="1"/>
          </p:cNvSpPr>
          <p:nvPr>
            <p:ph type="sldNum" sz="quarter" idx="12"/>
          </p:nvPr>
        </p:nvSpPr>
        <p:spPr>
          <a:xfrm>
            <a:off x="10678331" y="5915888"/>
            <a:ext cx="1062155" cy="490599"/>
          </a:xfrm>
        </p:spPr>
        <p:txBody>
          <a:bodyPr>
            <a:normAutofit/>
          </a:bodyPr>
          <a:lstStyle/>
          <a:p>
            <a:pPr>
              <a:spcAft>
                <a:spcPts val="600"/>
              </a:spcAft>
            </a:pPr>
            <a:fld id="{D57F1E4F-1CFF-5643-939E-217C01CDF565}" type="slidenum">
              <a:rPr lang="en-US" dirty="0"/>
              <a:pPr>
                <a:spcAft>
                  <a:spcPts val="600"/>
                </a:spcAft>
              </a:pPr>
              <a:t>5</a:t>
            </a:fld>
            <a:endParaRPr lang="en-US"/>
          </a:p>
        </p:txBody>
      </p:sp>
      <p:sp>
        <p:nvSpPr>
          <p:cNvPr id="3" name="Content Placeholder 2">
            <a:extLst>
              <a:ext uri="{FF2B5EF4-FFF2-40B4-BE49-F238E27FC236}">
                <a16:creationId xmlns:a16="http://schemas.microsoft.com/office/drawing/2014/main" id="{011A1176-8EAF-C2C5-BE6F-4AA1545D5B84}"/>
              </a:ext>
            </a:extLst>
          </p:cNvPr>
          <p:cNvSpPr>
            <a:spLocks noGrp="1"/>
          </p:cNvSpPr>
          <p:nvPr>
            <p:ph idx="1"/>
          </p:nvPr>
        </p:nvSpPr>
        <p:spPr>
          <a:xfrm>
            <a:off x="8164749" y="2024743"/>
            <a:ext cx="3575737" cy="4016619"/>
          </a:xfrm>
        </p:spPr>
        <p:txBody>
          <a:bodyPr vert="horz" lIns="91440" tIns="45720" rIns="91440" bIns="45720" rtlCol="0">
            <a:normAutofit/>
          </a:bodyPr>
          <a:lstStyle/>
          <a:p>
            <a:pPr marL="0" indent="0">
              <a:buNone/>
            </a:pPr>
            <a:endParaRPr lang="en-US" sz="1600" b="1">
              <a:solidFill>
                <a:srgbClr val="FFFFFF"/>
              </a:solidFill>
            </a:endParaRPr>
          </a:p>
          <a:p>
            <a:r>
              <a:rPr lang="en-US" sz="1600">
                <a:solidFill>
                  <a:srgbClr val="FFFFFF"/>
                </a:solidFill>
              </a:rPr>
              <a:t>The Dataset Contains a Total of 26 Columns with readings for these Values</a:t>
            </a:r>
          </a:p>
          <a:p>
            <a:r>
              <a:rPr lang="en-US" sz="1600">
                <a:solidFill>
                  <a:srgbClr val="FFFFFF"/>
                </a:solidFill>
                <a:ea typeface="+mn-lt"/>
                <a:cs typeface="+mn-lt"/>
              </a:rPr>
              <a:t>A variable called "RUL" is created as the target variable which will be tested against the following predictors:</a:t>
            </a:r>
            <a:endParaRPr lang="en-US" sz="1600">
              <a:solidFill>
                <a:srgbClr val="FFFFFF"/>
              </a:solidFill>
              <a:latin typeface="Century Gothic"/>
              <a:ea typeface="Roboto Mono"/>
            </a:endParaRPr>
          </a:p>
          <a:p>
            <a:pPr lvl="1">
              <a:buFont typeface="Wingdings 2"/>
            </a:pPr>
            <a:endParaRPr lang="en-US">
              <a:solidFill>
                <a:srgbClr val="FFFFFF"/>
              </a:solidFill>
              <a:ea typeface="Roboto Mono"/>
            </a:endParaRPr>
          </a:p>
          <a:p>
            <a:pPr lvl="1" indent="-285750"/>
            <a:endParaRPr lang="en-US">
              <a:solidFill>
                <a:srgbClr val="FFFFFF"/>
              </a:solidFill>
              <a:ea typeface="Roboto Mono"/>
            </a:endParaRPr>
          </a:p>
          <a:p>
            <a:pPr marL="285750" indent="-285750"/>
            <a:endParaRPr lang="en-US" sz="1600" b="1">
              <a:solidFill>
                <a:srgbClr val="FFFFFF"/>
              </a:solidFill>
            </a:endParaRPr>
          </a:p>
          <a:p>
            <a:pPr marL="0" indent="0">
              <a:buNone/>
            </a:pPr>
            <a:endParaRPr lang="en-US" sz="1600" b="1">
              <a:solidFill>
                <a:srgbClr val="FFFFFF"/>
              </a:solidFill>
            </a:endParaRPr>
          </a:p>
        </p:txBody>
      </p:sp>
      <p:graphicFrame>
        <p:nvGraphicFramePr>
          <p:cNvPr id="5" name="Table 4">
            <a:extLst>
              <a:ext uri="{FF2B5EF4-FFF2-40B4-BE49-F238E27FC236}">
                <a16:creationId xmlns:a16="http://schemas.microsoft.com/office/drawing/2014/main" id="{FBEF88FD-63EC-6793-E55C-270EB624D2D9}"/>
              </a:ext>
            </a:extLst>
          </p:cNvPr>
          <p:cNvGraphicFramePr>
            <a:graphicFrameLocks noGrp="1"/>
          </p:cNvGraphicFramePr>
          <p:nvPr>
            <p:extLst>
              <p:ext uri="{D42A27DB-BD31-4B8C-83A1-F6EECF244321}">
                <p14:modId xmlns:p14="http://schemas.microsoft.com/office/powerpoint/2010/main" val="3318364191"/>
              </p:ext>
            </p:extLst>
          </p:nvPr>
        </p:nvGraphicFramePr>
        <p:xfrm>
          <a:off x="463961" y="461972"/>
          <a:ext cx="6612857" cy="5574631"/>
        </p:xfrm>
        <a:graphic>
          <a:graphicData uri="http://schemas.openxmlformats.org/drawingml/2006/table">
            <a:tbl>
              <a:tblPr firstRow="1" bandRow="1">
                <a:tableStyleId>{5C22544A-7EE6-4342-B048-85BDC9FD1C3A}</a:tableStyleId>
              </a:tblPr>
              <a:tblGrid>
                <a:gridCol w="3021056">
                  <a:extLst>
                    <a:ext uri="{9D8B030D-6E8A-4147-A177-3AD203B41FA5}">
                      <a16:colId xmlns:a16="http://schemas.microsoft.com/office/drawing/2014/main" val="3373006390"/>
                    </a:ext>
                  </a:extLst>
                </a:gridCol>
                <a:gridCol w="3591801">
                  <a:extLst>
                    <a:ext uri="{9D8B030D-6E8A-4147-A177-3AD203B41FA5}">
                      <a16:colId xmlns:a16="http://schemas.microsoft.com/office/drawing/2014/main" val="1168792983"/>
                    </a:ext>
                  </a:extLst>
                </a:gridCol>
              </a:tblGrid>
              <a:tr h="402635">
                <a:tc>
                  <a:txBody>
                    <a:bodyPr/>
                    <a:lstStyle/>
                    <a:p>
                      <a:pPr algn="ctr"/>
                      <a:r>
                        <a:rPr lang="en-US" sz="1500"/>
                        <a:t>Values</a:t>
                      </a:r>
                      <a:endParaRPr lang="en-US" sz="2700"/>
                    </a:p>
                  </a:txBody>
                  <a:tcPr marL="124526" marR="124526" marT="62263" marB="62263"/>
                </a:tc>
                <a:tc>
                  <a:txBody>
                    <a:bodyPr/>
                    <a:lstStyle/>
                    <a:p>
                      <a:pPr algn="ctr"/>
                      <a:r>
                        <a:rPr lang="en-US" sz="1500"/>
                        <a:t>Values</a:t>
                      </a:r>
                    </a:p>
                  </a:txBody>
                  <a:tcPr marL="124526" marR="124526" marT="62263" marB="62263"/>
                </a:tc>
                <a:extLst>
                  <a:ext uri="{0D108BD9-81ED-4DB2-BD59-A6C34878D82A}">
                    <a16:rowId xmlns:a16="http://schemas.microsoft.com/office/drawing/2014/main" val="4232647732"/>
                  </a:ext>
                </a:extLst>
              </a:tr>
              <a:tr h="381881">
                <a:tc>
                  <a:txBody>
                    <a:bodyPr/>
                    <a:lstStyle/>
                    <a:p>
                      <a:pPr lvl="0" algn="ctr">
                        <a:buNone/>
                      </a:pPr>
                      <a:r>
                        <a:rPr lang="en-US" sz="1400" b="0" i="0" u="none" strike="noStrike" baseline="0" noProof="0">
                          <a:solidFill>
                            <a:srgbClr val="000000"/>
                          </a:solidFill>
                          <a:latin typeface="Century Gothic"/>
                        </a:rPr>
                        <a:t>'Unit', </a:t>
                      </a:r>
                    </a:p>
                  </a:txBody>
                  <a:tcPr marL="124526" marR="124526" marT="62263" marB="62263"/>
                </a:tc>
                <a:tc>
                  <a:txBody>
                    <a:bodyPr/>
                    <a:lstStyle/>
                    <a:p>
                      <a:pPr lvl="0" algn="ctr">
                        <a:buNone/>
                      </a:pPr>
                      <a:r>
                        <a:rPr lang="en-US" sz="1400" b="0" i="0" u="none" strike="noStrike" baseline="0" noProof="0">
                          <a:solidFill>
                            <a:srgbClr val="000000"/>
                          </a:solidFill>
                          <a:latin typeface="Century Gothic"/>
                        </a:rPr>
                        <a:t>"(Physical core speed) (rpm)",</a:t>
                      </a:r>
                    </a:p>
                  </a:txBody>
                  <a:tcPr marL="124526" marR="124526" marT="62263" marB="62263"/>
                </a:tc>
                <a:extLst>
                  <a:ext uri="{0D108BD9-81ED-4DB2-BD59-A6C34878D82A}">
                    <a16:rowId xmlns:a16="http://schemas.microsoft.com/office/drawing/2014/main" val="3539277226"/>
                  </a:ext>
                </a:extLst>
              </a:tr>
              <a:tr h="381881">
                <a:tc>
                  <a:txBody>
                    <a:bodyPr/>
                    <a:lstStyle/>
                    <a:p>
                      <a:pPr lvl="0" algn="ctr">
                        <a:lnSpc>
                          <a:spcPct val="100000"/>
                        </a:lnSpc>
                        <a:spcBef>
                          <a:spcPts val="0"/>
                        </a:spcBef>
                        <a:spcAft>
                          <a:spcPts val="0"/>
                        </a:spcAft>
                        <a:buNone/>
                      </a:pPr>
                      <a:r>
                        <a:rPr lang="en-US" sz="1400" b="0" i="0" u="none" strike="noStrike" noProof="0">
                          <a:solidFill>
                            <a:srgbClr val="000000"/>
                          </a:solidFill>
                          <a:latin typeface="Century Gothic"/>
                        </a:rPr>
                        <a:t>'cycle', </a:t>
                      </a:r>
                    </a:p>
                  </a:txBody>
                  <a:tcPr marL="124526" marR="124526" marT="62263" marB="62263"/>
                </a:tc>
                <a:tc>
                  <a:txBody>
                    <a:bodyPr/>
                    <a:lstStyle/>
                    <a:p>
                      <a:pPr lvl="0" algn="ctr">
                        <a:buNone/>
                      </a:pPr>
                      <a:r>
                        <a:rPr lang="en-US" sz="1400" b="0" i="0" u="none" strike="noStrike" noProof="0">
                          <a:solidFill>
                            <a:srgbClr val="000000"/>
                          </a:solidFill>
                          <a:latin typeface="Century Gothic"/>
                        </a:rPr>
                        <a:t>"(Engine pressure ratio(P50/P2)",</a:t>
                      </a:r>
                    </a:p>
                  </a:txBody>
                  <a:tcPr marL="124526" marR="124526" marT="62263" marB="62263"/>
                </a:tc>
                <a:extLst>
                  <a:ext uri="{0D108BD9-81ED-4DB2-BD59-A6C34878D82A}">
                    <a16:rowId xmlns:a16="http://schemas.microsoft.com/office/drawing/2014/main" val="797255576"/>
                  </a:ext>
                </a:extLst>
              </a:tr>
              <a:tr h="381881">
                <a:tc>
                  <a:txBody>
                    <a:bodyPr/>
                    <a:lstStyle/>
                    <a:p>
                      <a:pPr lvl="0" algn="ctr">
                        <a:lnSpc>
                          <a:spcPct val="100000"/>
                        </a:lnSpc>
                        <a:spcBef>
                          <a:spcPts val="0"/>
                        </a:spcBef>
                        <a:spcAft>
                          <a:spcPts val="0"/>
                        </a:spcAft>
                        <a:buNone/>
                      </a:pPr>
                      <a:r>
                        <a:rPr lang="en-US" sz="1400" b="0" i="0" u="none" strike="noStrike" noProof="0">
                          <a:solidFill>
                            <a:srgbClr val="000000"/>
                          </a:solidFill>
                          <a:latin typeface="Century Gothic"/>
                        </a:rPr>
                        <a:t>'op_setting_1', </a:t>
                      </a:r>
                    </a:p>
                  </a:txBody>
                  <a:tcPr marL="124526" marR="124526" marT="62263" marB="62263"/>
                </a:tc>
                <a:tc>
                  <a:txBody>
                    <a:bodyPr/>
                    <a:lstStyle/>
                    <a:p>
                      <a:pPr lvl="0" algn="ctr">
                        <a:buNone/>
                      </a:pPr>
                      <a:r>
                        <a:rPr lang="en-US" sz="1400" b="0" i="0" u="none" strike="noStrike" noProof="0">
                          <a:solidFill>
                            <a:srgbClr val="000000"/>
                          </a:solidFill>
                          <a:latin typeface="Century Gothic"/>
                        </a:rPr>
                        <a:t>"(HPC outlet Static pressure) (psia)",</a:t>
                      </a:r>
                    </a:p>
                  </a:txBody>
                  <a:tcPr marL="124526" marR="124526" marT="62263" marB="62263"/>
                </a:tc>
                <a:extLst>
                  <a:ext uri="{0D108BD9-81ED-4DB2-BD59-A6C34878D82A}">
                    <a16:rowId xmlns:a16="http://schemas.microsoft.com/office/drawing/2014/main" val="2588813565"/>
                  </a:ext>
                </a:extLst>
              </a:tr>
              <a:tr h="381881">
                <a:tc>
                  <a:txBody>
                    <a:bodyPr/>
                    <a:lstStyle/>
                    <a:p>
                      <a:pPr lvl="0" algn="ctr">
                        <a:lnSpc>
                          <a:spcPct val="100000"/>
                        </a:lnSpc>
                        <a:spcBef>
                          <a:spcPts val="0"/>
                        </a:spcBef>
                        <a:spcAft>
                          <a:spcPts val="0"/>
                        </a:spcAft>
                        <a:buNone/>
                      </a:pPr>
                      <a:r>
                        <a:rPr lang="en-US" sz="1400" b="0" i="0" u="none" strike="noStrike" noProof="0">
                          <a:solidFill>
                            <a:srgbClr val="000000"/>
                          </a:solidFill>
                          <a:latin typeface="Century Gothic"/>
                        </a:rPr>
                        <a:t>'op_setting_2', </a:t>
                      </a:r>
                    </a:p>
                  </a:txBody>
                  <a:tcPr marL="124526" marR="124526" marT="62263" marB="62263"/>
                </a:tc>
                <a:tc>
                  <a:txBody>
                    <a:bodyPr/>
                    <a:lstStyle/>
                    <a:p>
                      <a:pPr lvl="0" algn="ctr">
                        <a:buNone/>
                      </a:pPr>
                      <a:r>
                        <a:rPr lang="en-US" sz="1400" b="0" i="0" u="none" strike="noStrike" noProof="0">
                          <a:solidFill>
                            <a:srgbClr val="000000"/>
                          </a:solidFill>
                          <a:latin typeface="Century Gothic"/>
                        </a:rPr>
                        <a:t>"(Ratio of fuel flow to Ps30) (</a:t>
                      </a:r>
                      <a:r>
                        <a:rPr lang="en-US" sz="1400" b="0" i="0" u="none" strike="noStrike" noProof="0" err="1">
                          <a:solidFill>
                            <a:srgbClr val="000000"/>
                          </a:solidFill>
                          <a:latin typeface="Century Gothic"/>
                        </a:rPr>
                        <a:t>pps</a:t>
                      </a:r>
                      <a:r>
                        <a:rPr lang="en-US" sz="1400" b="0" i="0" u="none" strike="noStrike" noProof="0">
                          <a:solidFill>
                            <a:srgbClr val="000000"/>
                          </a:solidFill>
                          <a:latin typeface="Century Gothic"/>
                        </a:rPr>
                        <a:t>/psia)",</a:t>
                      </a:r>
                    </a:p>
                  </a:txBody>
                  <a:tcPr marL="124526" marR="124526" marT="62263" marB="62263"/>
                </a:tc>
                <a:extLst>
                  <a:ext uri="{0D108BD9-81ED-4DB2-BD59-A6C34878D82A}">
                    <a16:rowId xmlns:a16="http://schemas.microsoft.com/office/drawing/2014/main" val="3958627010"/>
                  </a:ext>
                </a:extLst>
              </a:tr>
              <a:tr h="381881">
                <a:tc>
                  <a:txBody>
                    <a:bodyPr/>
                    <a:lstStyle/>
                    <a:p>
                      <a:pPr lvl="0" algn="ctr">
                        <a:buNone/>
                      </a:pPr>
                      <a:r>
                        <a:rPr lang="en-US" sz="1400" b="0" i="0" u="none" strike="noStrike" noProof="0">
                          <a:solidFill>
                            <a:srgbClr val="000000"/>
                          </a:solidFill>
                          <a:latin typeface="Century Gothic"/>
                        </a:rPr>
                        <a:t>'op_setting_3</a:t>
                      </a:r>
                      <a:endParaRPr lang="en-US" sz="1400"/>
                    </a:p>
                  </a:txBody>
                  <a:tcPr marL="124526" marR="124526" marT="62263" marB="62263"/>
                </a:tc>
                <a:tc>
                  <a:txBody>
                    <a:bodyPr/>
                    <a:lstStyle/>
                    <a:p>
                      <a:pPr lvl="0" algn="ctr">
                        <a:buNone/>
                      </a:pPr>
                      <a:r>
                        <a:rPr lang="en-US" sz="1400" b="0" i="0" u="none" strike="noStrike" noProof="0">
                          <a:solidFill>
                            <a:srgbClr val="000000"/>
                          </a:solidFill>
                          <a:latin typeface="Century Gothic"/>
                        </a:rPr>
                        <a:t>"(Corrected fan speed) (rpm)",</a:t>
                      </a:r>
                    </a:p>
                  </a:txBody>
                  <a:tcPr marL="124526" marR="124526" marT="62263" marB="62263"/>
                </a:tc>
                <a:extLst>
                  <a:ext uri="{0D108BD9-81ED-4DB2-BD59-A6C34878D82A}">
                    <a16:rowId xmlns:a16="http://schemas.microsoft.com/office/drawing/2014/main" val="1347712408"/>
                  </a:ext>
                </a:extLst>
              </a:tr>
              <a:tr h="381881">
                <a:tc>
                  <a:txBody>
                    <a:bodyPr/>
                    <a:lstStyle/>
                    <a:p>
                      <a:pPr lvl="0" algn="ctr">
                        <a:buNone/>
                      </a:pPr>
                      <a:r>
                        <a:rPr lang="en-US" sz="1400" b="0" i="0" u="none" strike="noStrike" baseline="0" noProof="0">
                          <a:solidFill>
                            <a:srgbClr val="000000"/>
                          </a:solidFill>
                          <a:latin typeface="Century Gothic"/>
                        </a:rPr>
                        <a:t>"(Fan inlet temperature) (◦R)",</a:t>
                      </a:r>
                    </a:p>
                  </a:txBody>
                  <a:tcPr marL="124526" marR="124526" marT="62263" marB="62263"/>
                </a:tc>
                <a:tc>
                  <a:txBody>
                    <a:bodyPr/>
                    <a:lstStyle/>
                    <a:p>
                      <a:pPr lvl="0" algn="ctr">
                        <a:buNone/>
                      </a:pPr>
                      <a:r>
                        <a:rPr lang="en-US" sz="1400" b="0" i="0" u="none" strike="noStrike" noProof="0">
                          <a:solidFill>
                            <a:srgbClr val="000000"/>
                          </a:solidFill>
                          <a:latin typeface="Century Gothic"/>
                        </a:rPr>
                        <a:t>"(Corrected core speed) (rpm)",</a:t>
                      </a:r>
                    </a:p>
                  </a:txBody>
                  <a:tcPr marL="124526" marR="124526" marT="62263" marB="62263"/>
                </a:tc>
                <a:extLst>
                  <a:ext uri="{0D108BD9-81ED-4DB2-BD59-A6C34878D82A}">
                    <a16:rowId xmlns:a16="http://schemas.microsoft.com/office/drawing/2014/main" val="3106783937"/>
                  </a:ext>
                </a:extLst>
              </a:tr>
              <a:tr h="381881">
                <a:tc>
                  <a:txBody>
                    <a:bodyPr/>
                    <a:lstStyle/>
                    <a:p>
                      <a:pPr lvl="0" algn="ctr">
                        <a:buNone/>
                      </a:pPr>
                      <a:r>
                        <a:rPr lang="en-US" sz="1400" b="0" i="0" u="none" strike="noStrike" noProof="0">
                          <a:solidFill>
                            <a:srgbClr val="000000"/>
                          </a:solidFill>
                          <a:latin typeface="Century Gothic"/>
                        </a:rPr>
                        <a:t>"(LPC outlet temperature) (◦R)",</a:t>
                      </a:r>
                    </a:p>
                  </a:txBody>
                  <a:tcPr marL="124526" marR="124526" marT="62263" marB="62263"/>
                </a:tc>
                <a:tc>
                  <a:txBody>
                    <a:bodyPr/>
                    <a:lstStyle/>
                    <a:p>
                      <a:pPr lvl="0" algn="ctr">
                        <a:buNone/>
                      </a:pPr>
                      <a:r>
                        <a:rPr lang="en-US" sz="1400" b="0" i="0" u="none" strike="noStrike" noProof="0">
                          <a:solidFill>
                            <a:srgbClr val="000000"/>
                          </a:solidFill>
                          <a:latin typeface="Century Gothic"/>
                        </a:rPr>
                        <a:t>"(Bypass Ratio) ",</a:t>
                      </a:r>
                    </a:p>
                  </a:txBody>
                  <a:tcPr marL="124526" marR="124526" marT="62263" marB="62263"/>
                </a:tc>
                <a:extLst>
                  <a:ext uri="{0D108BD9-81ED-4DB2-BD59-A6C34878D82A}">
                    <a16:rowId xmlns:a16="http://schemas.microsoft.com/office/drawing/2014/main" val="53553537"/>
                  </a:ext>
                </a:extLst>
              </a:tr>
              <a:tr h="381881">
                <a:tc>
                  <a:txBody>
                    <a:bodyPr/>
                    <a:lstStyle/>
                    <a:p>
                      <a:pPr lvl="0" algn="ctr">
                        <a:buNone/>
                      </a:pPr>
                      <a:r>
                        <a:rPr lang="en-US" sz="1400" b="0" i="0" u="none" strike="noStrike" noProof="0">
                          <a:solidFill>
                            <a:srgbClr val="000000"/>
                          </a:solidFill>
                          <a:latin typeface="Century Gothic"/>
                        </a:rPr>
                        <a:t>"(HPC outlet temperature) (◦R)",</a:t>
                      </a:r>
                    </a:p>
                  </a:txBody>
                  <a:tcPr marL="124526" marR="124526" marT="62263" marB="62263"/>
                </a:tc>
                <a:tc>
                  <a:txBody>
                    <a:bodyPr/>
                    <a:lstStyle/>
                    <a:p>
                      <a:pPr lvl="0" algn="ctr">
                        <a:buNone/>
                      </a:pPr>
                      <a:r>
                        <a:rPr lang="en-US" sz="1400" b="0" i="0" u="none" strike="noStrike" noProof="0">
                          <a:solidFill>
                            <a:srgbClr val="000000"/>
                          </a:solidFill>
                          <a:latin typeface="Century Gothic"/>
                        </a:rPr>
                        <a:t>"(Burner fuel-air ratio)",</a:t>
                      </a:r>
                    </a:p>
                  </a:txBody>
                  <a:tcPr marL="124526" marR="124526" marT="62263" marB="62263"/>
                </a:tc>
                <a:extLst>
                  <a:ext uri="{0D108BD9-81ED-4DB2-BD59-A6C34878D82A}">
                    <a16:rowId xmlns:a16="http://schemas.microsoft.com/office/drawing/2014/main" val="2120472863"/>
                  </a:ext>
                </a:extLst>
              </a:tr>
              <a:tr h="381881">
                <a:tc>
                  <a:txBody>
                    <a:bodyPr/>
                    <a:lstStyle/>
                    <a:p>
                      <a:pPr lvl="0" algn="ctr">
                        <a:buNone/>
                      </a:pPr>
                      <a:r>
                        <a:rPr lang="en-US" sz="1400" b="0" i="0" u="none" strike="noStrike" noProof="0">
                          <a:solidFill>
                            <a:srgbClr val="000000"/>
                          </a:solidFill>
                          <a:latin typeface="Century Gothic"/>
                        </a:rPr>
                        <a:t>"(LPT outlet temperature) (◦R)",</a:t>
                      </a:r>
                    </a:p>
                  </a:txBody>
                  <a:tcPr marL="124526" marR="124526" marT="62263" marB="62263"/>
                </a:tc>
                <a:tc>
                  <a:txBody>
                    <a:bodyPr/>
                    <a:lstStyle/>
                    <a:p>
                      <a:pPr lvl="0" algn="ctr">
                        <a:buNone/>
                      </a:pPr>
                      <a:r>
                        <a:rPr lang="en-US" sz="1400" b="0" i="0" u="none" strike="noStrike" noProof="0">
                          <a:solidFill>
                            <a:srgbClr val="000000"/>
                          </a:solidFill>
                          <a:latin typeface="Century Gothic"/>
                        </a:rPr>
                        <a:t>"(Bleed Enthalpy)",</a:t>
                      </a:r>
                    </a:p>
                  </a:txBody>
                  <a:tcPr marL="124526" marR="124526" marT="62263" marB="62263"/>
                </a:tc>
                <a:extLst>
                  <a:ext uri="{0D108BD9-81ED-4DB2-BD59-A6C34878D82A}">
                    <a16:rowId xmlns:a16="http://schemas.microsoft.com/office/drawing/2014/main" val="1205148916"/>
                  </a:ext>
                </a:extLst>
              </a:tr>
              <a:tr h="381881">
                <a:tc>
                  <a:txBody>
                    <a:bodyPr/>
                    <a:lstStyle/>
                    <a:p>
                      <a:pPr lvl="0" algn="ctr">
                        <a:buNone/>
                      </a:pPr>
                      <a:r>
                        <a:rPr lang="en-US" sz="1400" b="0" i="0" u="none" strike="noStrike" noProof="0">
                          <a:solidFill>
                            <a:srgbClr val="000000"/>
                          </a:solidFill>
                          <a:latin typeface="Century Gothic"/>
                        </a:rPr>
                        <a:t>"(Fan inlet Pressure) (psia)",</a:t>
                      </a:r>
                    </a:p>
                  </a:txBody>
                  <a:tcPr marL="124526" marR="124526" marT="62263" marB="62263"/>
                </a:tc>
                <a:tc>
                  <a:txBody>
                    <a:bodyPr/>
                    <a:lstStyle/>
                    <a:p>
                      <a:pPr lvl="0" algn="ctr">
                        <a:buNone/>
                      </a:pPr>
                      <a:r>
                        <a:rPr lang="en-US" sz="1400" b="0" i="0" u="none" strike="noStrike" noProof="0">
                          <a:solidFill>
                            <a:srgbClr val="000000"/>
                          </a:solidFill>
                          <a:latin typeface="Century Gothic"/>
                        </a:rPr>
                        <a:t>"(Required fan speed)"," </a:t>
                      </a:r>
                      <a:endParaRPr lang="en-US" sz="2700"/>
                    </a:p>
                  </a:txBody>
                  <a:tcPr marL="124526" marR="124526" marT="62263" marB="62263"/>
                </a:tc>
                <a:extLst>
                  <a:ext uri="{0D108BD9-81ED-4DB2-BD59-A6C34878D82A}">
                    <a16:rowId xmlns:a16="http://schemas.microsoft.com/office/drawing/2014/main" val="2746987867"/>
                  </a:ext>
                </a:extLst>
              </a:tr>
              <a:tr h="381881">
                <a:tc>
                  <a:txBody>
                    <a:bodyPr/>
                    <a:lstStyle/>
                    <a:p>
                      <a:pPr lvl="0" algn="ctr">
                        <a:buNone/>
                      </a:pPr>
                      <a:r>
                        <a:rPr lang="en-US" sz="1400" b="0" i="0" u="none" strike="noStrike" baseline="0" noProof="0">
                          <a:solidFill>
                            <a:srgbClr val="000000"/>
                          </a:solidFill>
                          <a:latin typeface="Century Gothic"/>
                        </a:rPr>
                        <a:t>"(bypass-duct pressure) (psia)"</a:t>
                      </a:r>
                    </a:p>
                  </a:txBody>
                  <a:tcPr marL="124526" marR="124526" marT="62263" marB="62263"/>
                </a:tc>
                <a:tc>
                  <a:txBody>
                    <a:bodyPr/>
                    <a:lstStyle/>
                    <a:p>
                      <a:pPr lvl="0" algn="ctr">
                        <a:buNone/>
                      </a:pPr>
                      <a:r>
                        <a:rPr lang="en-US" sz="1400" b="0" i="0" u="none" strike="noStrike" noProof="0">
                          <a:solidFill>
                            <a:srgbClr val="000000"/>
                          </a:solidFill>
                          <a:latin typeface="Century Gothic"/>
                        </a:rPr>
                        <a:t>"(Required fan conversion speed)",</a:t>
                      </a:r>
                    </a:p>
                  </a:txBody>
                  <a:tcPr marL="124526" marR="124526" marT="62263" marB="62263"/>
                </a:tc>
                <a:extLst>
                  <a:ext uri="{0D108BD9-81ED-4DB2-BD59-A6C34878D82A}">
                    <a16:rowId xmlns:a16="http://schemas.microsoft.com/office/drawing/2014/main" val="2372067727"/>
                  </a:ext>
                </a:extLst>
              </a:tr>
              <a:tr h="589424">
                <a:tc>
                  <a:txBody>
                    <a:bodyPr/>
                    <a:lstStyle/>
                    <a:p>
                      <a:pPr lvl="0" algn="ctr">
                        <a:buNone/>
                      </a:pPr>
                      <a:r>
                        <a:rPr lang="en-US" sz="1400" b="0" i="0" u="none" strike="noStrike" baseline="0" noProof="0">
                          <a:solidFill>
                            <a:srgbClr val="000000"/>
                          </a:solidFill>
                          <a:latin typeface="Century Gothic"/>
                        </a:rPr>
                        <a:t>"(HPC outlet pressure) (psia)",</a:t>
                      </a:r>
                    </a:p>
                  </a:txBody>
                  <a:tcPr marL="124526" marR="124526" marT="62263" marB="62263"/>
                </a:tc>
                <a:tc>
                  <a:txBody>
                    <a:bodyPr/>
                    <a:lstStyle/>
                    <a:p>
                      <a:pPr lvl="0" algn="ctr">
                        <a:buNone/>
                      </a:pPr>
                      <a:r>
                        <a:rPr lang="en-US" sz="1400" b="0" i="0" u="none" strike="noStrike" noProof="0">
                          <a:solidFill>
                            <a:srgbClr val="000000"/>
                          </a:solidFill>
                          <a:latin typeface="Century Gothic"/>
                        </a:rPr>
                        <a:t>"(High-pressure turbines Cool air flow)",</a:t>
                      </a:r>
                      <a:br>
                        <a:rPr lang="en-US" sz="1400" b="0" i="0" u="none" strike="noStrike" noProof="0">
                          <a:solidFill>
                            <a:srgbClr val="000000"/>
                          </a:solidFill>
                          <a:latin typeface="Century Gothic"/>
                        </a:rPr>
                      </a:br>
                      <a:endParaRPr lang="en-US" sz="1400" b="0" i="0" u="none" strike="noStrike" noProof="0">
                        <a:solidFill>
                          <a:srgbClr val="000000"/>
                        </a:solidFill>
                        <a:latin typeface="Century Gothic"/>
                      </a:endParaRPr>
                    </a:p>
                  </a:txBody>
                  <a:tcPr marL="124526" marR="124526" marT="62263" marB="62263"/>
                </a:tc>
                <a:extLst>
                  <a:ext uri="{0D108BD9-81ED-4DB2-BD59-A6C34878D82A}">
                    <a16:rowId xmlns:a16="http://schemas.microsoft.com/office/drawing/2014/main" val="721784963"/>
                  </a:ext>
                </a:extLst>
              </a:tr>
              <a:tr h="381881">
                <a:tc>
                  <a:txBody>
                    <a:bodyPr/>
                    <a:lstStyle/>
                    <a:p>
                      <a:pPr lvl="0" algn="ctr">
                        <a:buNone/>
                      </a:pPr>
                      <a:r>
                        <a:rPr lang="en-US" sz="1400" b="0" i="0" u="none" strike="noStrike" baseline="0" noProof="0">
                          <a:solidFill>
                            <a:srgbClr val="000000"/>
                          </a:solidFill>
                          <a:latin typeface="Century Gothic"/>
                        </a:rPr>
                        <a:t>"(Physical fan speed) (rpm)",</a:t>
                      </a:r>
                      <a:endParaRPr lang="en-US" sz="2700"/>
                    </a:p>
                  </a:txBody>
                  <a:tcPr marL="124526" marR="124526" marT="62263" marB="62263"/>
                </a:tc>
                <a:tc>
                  <a:txBody>
                    <a:bodyPr/>
                    <a:lstStyle/>
                    <a:p>
                      <a:pPr lvl="0" algn="ctr">
                        <a:buNone/>
                      </a:pPr>
                      <a:r>
                        <a:rPr lang="en-US" sz="1400" b="0" i="0" u="none" strike="noStrike" noProof="0">
                          <a:solidFill>
                            <a:srgbClr val="000000"/>
                          </a:solidFill>
                          <a:latin typeface="Century Gothic"/>
                        </a:rPr>
                        <a:t>"(Low-pressure turbines Cool air flow)</a:t>
                      </a:r>
                      <a:endParaRPr lang="en-US" sz="2700"/>
                    </a:p>
                  </a:txBody>
                  <a:tcPr marL="124526" marR="124526" marT="62263" marB="62263"/>
                </a:tc>
                <a:extLst>
                  <a:ext uri="{0D108BD9-81ED-4DB2-BD59-A6C34878D82A}">
                    <a16:rowId xmlns:a16="http://schemas.microsoft.com/office/drawing/2014/main" val="3008254744"/>
                  </a:ext>
                </a:extLst>
              </a:tr>
            </a:tbl>
          </a:graphicData>
        </a:graphic>
      </p:graphicFrame>
    </p:spTree>
    <p:extLst>
      <p:ext uri="{BB962C8B-B14F-4D97-AF65-F5344CB8AC3E}">
        <p14:creationId xmlns:p14="http://schemas.microsoft.com/office/powerpoint/2010/main" val="222131150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A920-8D84-5682-B761-770B1D353B58}"/>
              </a:ext>
            </a:extLst>
          </p:cNvPr>
          <p:cNvSpPr>
            <a:spLocks noGrp="1"/>
          </p:cNvSpPr>
          <p:nvPr>
            <p:ph type="title"/>
          </p:nvPr>
        </p:nvSpPr>
        <p:spPr>
          <a:xfrm>
            <a:off x="242993" y="286117"/>
            <a:ext cx="12182261" cy="1214865"/>
          </a:xfrm>
        </p:spPr>
        <p:txBody>
          <a:bodyPr/>
          <a:lstStyle/>
          <a:p>
            <a:r>
              <a:rPr lang="en-US"/>
              <a:t>CODING PROCESS MODEL:</a:t>
            </a:r>
          </a:p>
        </p:txBody>
      </p:sp>
      <p:sp>
        <p:nvSpPr>
          <p:cNvPr id="3" name="Content Placeholder 2">
            <a:extLst>
              <a:ext uri="{FF2B5EF4-FFF2-40B4-BE49-F238E27FC236}">
                <a16:creationId xmlns:a16="http://schemas.microsoft.com/office/drawing/2014/main" id="{54D0C0E1-819F-E6F2-7A5F-C8415259FFA6}"/>
              </a:ext>
            </a:extLst>
          </p:cNvPr>
          <p:cNvSpPr>
            <a:spLocks noGrp="1"/>
          </p:cNvSpPr>
          <p:nvPr>
            <p:ph idx="1"/>
          </p:nvPr>
        </p:nvSpPr>
        <p:spPr>
          <a:xfrm>
            <a:off x="-797" y="2236665"/>
            <a:ext cx="12193592" cy="4614171"/>
          </a:xfrm>
        </p:spPr>
        <p:txBody>
          <a:bodyPr vert="horz" lIns="91440" tIns="45720" rIns="91440" bIns="45720" rtlCol="0" anchor="t">
            <a:normAutofit/>
          </a:bodyPr>
          <a:lstStyle/>
          <a:p>
            <a:endParaRPr lang="en-US" sz="1600" b="1"/>
          </a:p>
          <a:p>
            <a:r>
              <a:rPr lang="en-US" sz="1600" b="1"/>
              <a:t>Feature Engineering</a:t>
            </a:r>
            <a:r>
              <a:rPr lang="en-US" sz="1600"/>
              <a:t>: Extract relevant features from raw data, including sensor readings, operating conditions, and maintenance history.</a:t>
            </a:r>
          </a:p>
          <a:p>
            <a:endParaRPr lang="en-US" sz="1600" b="1"/>
          </a:p>
          <a:p>
            <a:r>
              <a:rPr lang="en-US" sz="1600" b="1"/>
              <a:t>Model Selection and Training:</a:t>
            </a:r>
            <a:r>
              <a:rPr lang="en-US" sz="1600"/>
              <a:t> There were 2 Main Approaches adopted For This Model</a:t>
            </a:r>
          </a:p>
          <a:p>
            <a:pPr lvl="1">
              <a:buFont typeface="Courier New" charset="2"/>
              <a:buChar char="o"/>
            </a:pPr>
            <a:r>
              <a:rPr lang="en-US" sz="1400"/>
              <a:t>Static Data Model: where we Experiment with various regression and classification models (e.g., Linear Regression, Decision Tree, Random Forest, SVM, </a:t>
            </a:r>
            <a:r>
              <a:rPr lang="en-US" sz="1400" err="1"/>
              <a:t>XGBoost</a:t>
            </a:r>
            <a:r>
              <a:rPr lang="en-US" sz="1400"/>
              <a:t>) to identify the most effective approach for predicting RUL and we assumed that the dataset will not change over time.</a:t>
            </a:r>
          </a:p>
          <a:p>
            <a:pPr lvl="1">
              <a:buFont typeface="Courier New" charset="2"/>
              <a:buChar char="o"/>
            </a:pPr>
            <a:r>
              <a:rPr lang="en-US" sz="1400"/>
              <a:t>Dynamic Data model: where we made dynamic RLU predictions to predict RUL at each time step , looking for degradation pattern , capture long term dependency , anomaly detection , continuous monitoring where we considered the whole </a:t>
            </a:r>
            <a:r>
              <a:rPr lang="en-US" sz="1400" err="1"/>
              <a:t>dataframe</a:t>
            </a:r>
            <a:r>
              <a:rPr lang="en-US" sz="1400"/>
              <a:t> (historical data) that is updated in a timely manner and treated it as time series problem and solve with RNN , LSTM , GRU models.</a:t>
            </a:r>
          </a:p>
          <a:p>
            <a:endParaRPr lang="en-US" sz="1600" b="1"/>
          </a:p>
          <a:p>
            <a:r>
              <a:rPr lang="en-US" sz="1600" b="1"/>
              <a:t>Model Evaluation:</a:t>
            </a:r>
            <a:r>
              <a:rPr lang="en-US" sz="1600"/>
              <a:t> Assess model performance using metrics like accuracy and Mean Absolute Error to select the best-performing model.</a:t>
            </a:r>
          </a:p>
          <a:p>
            <a:endParaRPr lang="en-US" sz="1200"/>
          </a:p>
          <a:p>
            <a:pPr lvl="1">
              <a:buFont typeface="Courier New" charset="2"/>
              <a:buChar char="o"/>
            </a:pPr>
            <a:endParaRPr lang="en-US" sz="1000"/>
          </a:p>
          <a:p>
            <a:pPr lvl="1">
              <a:buFont typeface="Courier New" charset="2"/>
              <a:buChar char="o"/>
            </a:pPr>
            <a:endParaRPr lang="en-US" sz="1000"/>
          </a:p>
          <a:p>
            <a:endParaRPr lang="en-US"/>
          </a:p>
        </p:txBody>
      </p:sp>
      <p:sp>
        <p:nvSpPr>
          <p:cNvPr id="4" name="Slide Number Placeholder 3">
            <a:extLst>
              <a:ext uri="{FF2B5EF4-FFF2-40B4-BE49-F238E27FC236}">
                <a16:creationId xmlns:a16="http://schemas.microsoft.com/office/drawing/2014/main" id="{10AE2319-7FDF-0790-81A4-A014642049E9}"/>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6</a:t>
            </a:fld>
            <a:endParaRPr lang="en-US"/>
          </a:p>
        </p:txBody>
      </p:sp>
    </p:spTree>
    <p:extLst>
      <p:ext uri="{BB962C8B-B14F-4D97-AF65-F5344CB8AC3E}">
        <p14:creationId xmlns:p14="http://schemas.microsoft.com/office/powerpoint/2010/main" val="80362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40F547-7206-4401-94FB-F8421915D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lack and white aeroplane">
            <a:extLst>
              <a:ext uri="{FF2B5EF4-FFF2-40B4-BE49-F238E27FC236}">
                <a16:creationId xmlns:a16="http://schemas.microsoft.com/office/drawing/2014/main" id="{0A32236E-0EED-C071-9D3F-798835528667}"/>
              </a:ext>
            </a:extLst>
          </p:cNvPr>
          <p:cNvPicPr>
            <a:picLocks noChangeAspect="1"/>
          </p:cNvPicPr>
          <p:nvPr/>
        </p:nvPicPr>
        <p:blipFill>
          <a:blip r:embed="rId2">
            <a:alphaModFix amt="40000"/>
          </a:blip>
          <a:srcRect t="4871" r="-2" b="10732"/>
          <a:stretch/>
        </p:blipFill>
        <p:spPr>
          <a:xfrm>
            <a:off x="20" y="10"/>
            <a:ext cx="12191980" cy="6857990"/>
          </a:xfrm>
          <a:prstGeom prst="rect">
            <a:avLst/>
          </a:prstGeom>
        </p:spPr>
      </p:pic>
      <p:sp>
        <p:nvSpPr>
          <p:cNvPr id="2" name="Title 1">
            <a:extLst>
              <a:ext uri="{FF2B5EF4-FFF2-40B4-BE49-F238E27FC236}">
                <a16:creationId xmlns:a16="http://schemas.microsoft.com/office/drawing/2014/main" id="{C7113BB1-395F-3437-C878-C5397293A6B2}"/>
              </a:ext>
            </a:extLst>
          </p:cNvPr>
          <p:cNvSpPr>
            <a:spLocks noGrp="1"/>
          </p:cNvSpPr>
          <p:nvPr>
            <p:ph type="title"/>
          </p:nvPr>
        </p:nvSpPr>
        <p:spPr>
          <a:xfrm>
            <a:off x="810000" y="447188"/>
            <a:ext cx="10571998" cy="970450"/>
          </a:xfrm>
        </p:spPr>
        <p:txBody>
          <a:bodyPr>
            <a:normAutofit/>
          </a:bodyPr>
          <a:lstStyle/>
          <a:p>
            <a:r>
              <a:rPr lang="en-US"/>
              <a:t>POSSIBLE PROBLEMS TO SOLVE:</a:t>
            </a:r>
          </a:p>
        </p:txBody>
      </p:sp>
      <p:sp>
        <p:nvSpPr>
          <p:cNvPr id="3" name="Content Placeholder 2">
            <a:extLst>
              <a:ext uri="{FF2B5EF4-FFF2-40B4-BE49-F238E27FC236}">
                <a16:creationId xmlns:a16="http://schemas.microsoft.com/office/drawing/2014/main" id="{27DBF67A-B189-DCAE-28BD-8F9B2CFCD184}"/>
              </a:ext>
            </a:extLst>
          </p:cNvPr>
          <p:cNvSpPr>
            <a:spLocks noGrp="1"/>
          </p:cNvSpPr>
          <p:nvPr>
            <p:ph idx="1"/>
          </p:nvPr>
        </p:nvSpPr>
        <p:spPr>
          <a:xfrm>
            <a:off x="818712" y="2222287"/>
            <a:ext cx="10554574" cy="3636511"/>
          </a:xfrm>
        </p:spPr>
        <p:txBody>
          <a:bodyPr>
            <a:normAutofit fontScale="92500" lnSpcReduction="10000"/>
          </a:bodyPr>
          <a:lstStyle/>
          <a:p>
            <a:pPr marL="0" indent="0">
              <a:buNone/>
            </a:pPr>
            <a:endParaRPr lang="en-US"/>
          </a:p>
          <a:p>
            <a:pPr lvl="1">
              <a:buFont typeface="Courier New,monospace" charset="2"/>
              <a:buChar char="o"/>
            </a:pPr>
            <a:r>
              <a:rPr lang="en-US"/>
              <a:t>Accurate RUL Predictions: Enhance the precision of RUL predictions to improve maintenance scheduling.</a:t>
            </a:r>
          </a:p>
          <a:p>
            <a:pPr lvl="1">
              <a:buFont typeface="Courier New,monospace" charset="2"/>
              <a:buChar char="o"/>
            </a:pPr>
            <a:endParaRPr lang="en-US"/>
          </a:p>
          <a:p>
            <a:pPr lvl="1">
              <a:buFont typeface="Courier New,monospace" charset="2"/>
              <a:buChar char="o"/>
            </a:pPr>
            <a:r>
              <a:rPr lang="en-US"/>
              <a:t>Proactive Maintenance: Enable timely interventions to prevent unexpected failures.</a:t>
            </a:r>
          </a:p>
          <a:p>
            <a:pPr marL="457200" lvl="1" indent="0">
              <a:buNone/>
            </a:pPr>
            <a:endParaRPr lang="en-US"/>
          </a:p>
          <a:p>
            <a:pPr lvl="1">
              <a:buFont typeface="Courier New,monospace" charset="2"/>
              <a:buChar char="o"/>
            </a:pPr>
            <a:r>
              <a:rPr lang="en-US"/>
              <a:t>Optimized Performance: Ensure continuous and optimal performance of aircraft engines.</a:t>
            </a:r>
          </a:p>
          <a:p>
            <a:pPr lvl="1">
              <a:buFont typeface="Courier New,monospace" charset="2"/>
              <a:buChar char="o"/>
            </a:pPr>
            <a:endParaRPr lang="en-US"/>
          </a:p>
          <a:p>
            <a:pPr lvl="1">
              <a:buFont typeface="Courier New,monospace" charset="2"/>
              <a:buChar char="o"/>
            </a:pPr>
            <a:r>
              <a:rPr lang="en-US"/>
              <a:t>Cost Reduction: Minimize maintenance costs by avoiding unnecessary repairs and downtime.</a:t>
            </a:r>
          </a:p>
          <a:p>
            <a:pPr lvl="1">
              <a:buFont typeface="Courier New,monospace" charset="2"/>
              <a:buChar char="o"/>
            </a:pPr>
            <a:endParaRPr lang="en-US"/>
          </a:p>
          <a:p>
            <a:pPr lvl="1">
              <a:buFont typeface="Courier New,monospace" charset="2"/>
              <a:buChar char="o"/>
            </a:pPr>
            <a:r>
              <a:rPr lang="en-US"/>
              <a:t>Check the Status of health of the Engine based on RUL</a:t>
            </a:r>
          </a:p>
          <a:p>
            <a:pPr lvl="1">
              <a:buFont typeface="Courier New,monospace" charset="2"/>
              <a:buChar char="o"/>
            </a:pPr>
            <a:endParaRPr lang="en-US"/>
          </a:p>
          <a:p>
            <a:endParaRPr lang="en-US"/>
          </a:p>
        </p:txBody>
      </p:sp>
      <p:sp>
        <p:nvSpPr>
          <p:cNvPr id="4" name="Slide Number Placeholder 3">
            <a:extLst>
              <a:ext uri="{FF2B5EF4-FFF2-40B4-BE49-F238E27FC236}">
                <a16:creationId xmlns:a16="http://schemas.microsoft.com/office/drawing/2014/main" id="{A3287032-A4B9-8D6A-4973-5FE288B4B76A}"/>
              </a:ext>
            </a:extLst>
          </p:cNvPr>
          <p:cNvSpPr>
            <a:spLocks noGrp="1"/>
          </p:cNvSpPr>
          <p:nvPr>
            <p:ph type="sldNum" sz="quarter" idx="12"/>
          </p:nvPr>
        </p:nvSpPr>
        <p:spPr>
          <a:xfrm>
            <a:off x="11126566" y="6364123"/>
            <a:ext cx="1062155" cy="490599"/>
          </a:xfrm>
        </p:spPr>
        <p:txBody>
          <a:bodyPr>
            <a:normAutofit/>
          </a:bodyPr>
          <a:lstStyle/>
          <a:p>
            <a:pPr>
              <a:spcAft>
                <a:spcPts val="600"/>
              </a:spcAft>
            </a:pPr>
            <a:fld id="{D57F1E4F-1CFF-5643-939E-217C01CDF565}" type="slidenum">
              <a:rPr lang="en-US">
                <a:solidFill>
                  <a:schemeClr val="tx1"/>
                </a:solidFill>
              </a:rPr>
              <a:pPr>
                <a:spcAft>
                  <a:spcPts val="600"/>
                </a:spcAft>
              </a:pPr>
              <a:t>7</a:t>
            </a:fld>
            <a:endParaRPr lang="en-US">
              <a:solidFill>
                <a:schemeClr val="tx1"/>
              </a:solidFill>
            </a:endParaRPr>
          </a:p>
        </p:txBody>
      </p:sp>
    </p:spTree>
    <p:extLst>
      <p:ext uri="{BB962C8B-B14F-4D97-AF65-F5344CB8AC3E}">
        <p14:creationId xmlns:p14="http://schemas.microsoft.com/office/powerpoint/2010/main" val="101777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EB10-538B-95B7-6A60-25DDB610F33E}"/>
              </a:ext>
            </a:extLst>
          </p:cNvPr>
          <p:cNvSpPr>
            <a:spLocks noGrp="1"/>
          </p:cNvSpPr>
          <p:nvPr>
            <p:ph type="title"/>
          </p:nvPr>
        </p:nvSpPr>
        <p:spPr>
          <a:xfrm>
            <a:off x="810000" y="744844"/>
            <a:ext cx="10571998" cy="970450"/>
          </a:xfrm>
        </p:spPr>
        <p:txBody>
          <a:bodyPr/>
          <a:lstStyle/>
          <a:p>
            <a:r>
              <a:rPr lang="en-US"/>
              <a:t>GRAPHICAL INSIGHTS - CORRELATION HEATMAP </a:t>
            </a:r>
          </a:p>
        </p:txBody>
      </p:sp>
      <p:pic>
        <p:nvPicPr>
          <p:cNvPr id="4" name="Content Placeholder 3">
            <a:extLst>
              <a:ext uri="{FF2B5EF4-FFF2-40B4-BE49-F238E27FC236}">
                <a16:creationId xmlns:a16="http://schemas.microsoft.com/office/drawing/2014/main" id="{87C2D4AF-5615-522F-1736-6C72BDCEEEB6}"/>
              </a:ext>
            </a:extLst>
          </p:cNvPr>
          <p:cNvPicPr>
            <a:picLocks noGrp="1" noChangeAspect="1"/>
          </p:cNvPicPr>
          <p:nvPr>
            <p:ph idx="1"/>
          </p:nvPr>
        </p:nvPicPr>
        <p:blipFill>
          <a:blip r:embed="rId2"/>
          <a:stretch>
            <a:fillRect/>
          </a:stretch>
        </p:blipFill>
        <p:spPr>
          <a:xfrm>
            <a:off x="814510" y="2257627"/>
            <a:ext cx="8350748" cy="4310163"/>
          </a:xfrm>
        </p:spPr>
      </p:pic>
      <p:sp>
        <p:nvSpPr>
          <p:cNvPr id="5" name="TextBox 4">
            <a:extLst>
              <a:ext uri="{FF2B5EF4-FFF2-40B4-BE49-F238E27FC236}">
                <a16:creationId xmlns:a16="http://schemas.microsoft.com/office/drawing/2014/main" id="{D77ACE26-E60D-6C27-2BAA-EDE101C3DC57}"/>
              </a:ext>
            </a:extLst>
          </p:cNvPr>
          <p:cNvSpPr txBox="1"/>
          <p:nvPr/>
        </p:nvSpPr>
        <p:spPr>
          <a:xfrm>
            <a:off x="9326304" y="1949808"/>
            <a:ext cx="2415213" cy="46012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RUL has good correlation with sensor measurements.</a:t>
            </a:r>
          </a:p>
          <a:p>
            <a:pPr marL="285750" indent="-285750">
              <a:buFont typeface="Arial"/>
              <a:buChar char="•"/>
            </a:pPr>
            <a:endParaRPr lang="en-US" sz="1400"/>
          </a:p>
          <a:p>
            <a:pPr marL="285750" indent="-285750">
              <a:buFont typeface="Arial"/>
              <a:buChar char="•"/>
            </a:pPr>
            <a:r>
              <a:rPr lang="en-US" sz="1400">
                <a:ea typeface="+mn-lt"/>
                <a:cs typeface="+mn-lt"/>
              </a:rPr>
              <a:t>Top Features for RUL: time and sm_11 have the strongest negative correlation with RUL.</a:t>
            </a:r>
            <a:endParaRPr lang="en-US" sz="1400">
              <a:latin typeface="Century Gothic" panose="020B0502020202020204"/>
              <a:ea typeface="Roboto Mono"/>
              <a:cs typeface="+mn-lt"/>
            </a:endParaRPr>
          </a:p>
          <a:p>
            <a:endParaRPr lang="en-US" sz="1400">
              <a:latin typeface="Century Gothic" panose="020B0502020202020204"/>
              <a:ea typeface="Roboto Mono"/>
              <a:cs typeface="+mn-lt"/>
            </a:endParaRPr>
          </a:p>
          <a:p>
            <a:r>
              <a:rPr lang="en-US" sz="1100">
                <a:latin typeface="Roboto Mono"/>
                <a:ea typeface="Roboto Mono"/>
                <a:cs typeface="+mn-lt"/>
              </a:rPr>
              <a:t>sm_11</a:t>
            </a:r>
            <a:r>
              <a:rPr lang="en-US" sz="1400">
                <a:ea typeface="+mn-lt"/>
                <a:cs typeface="+mn-lt"/>
              </a:rPr>
              <a:t>:</a:t>
            </a:r>
            <a:r>
              <a:rPr lang="en-US" sz="1400">
                <a:latin typeface="Century Gothic"/>
                <a:ea typeface="Roboto Mono"/>
                <a:cs typeface="+mn-lt"/>
              </a:rPr>
              <a:t> </a:t>
            </a:r>
            <a:r>
              <a:rPr lang="en-US" sz="1100">
                <a:latin typeface="Roboto Mono"/>
                <a:ea typeface="Roboto Mono"/>
                <a:cs typeface="+mn-lt"/>
              </a:rPr>
              <a:t>HPC outlet Static pressure</a:t>
            </a:r>
            <a:endParaRPr lang="en-US" sz="1400">
              <a:ea typeface="+mn-lt"/>
              <a:cs typeface="+mn-lt"/>
            </a:endParaRPr>
          </a:p>
          <a:p>
            <a:pPr marL="285750" indent="-285750">
              <a:buFont typeface="Arial"/>
              <a:buChar char="•"/>
            </a:pPr>
            <a:endParaRPr lang="en-US" sz="1400">
              <a:latin typeface="Century Gothic" panose="020B0502020202020204"/>
              <a:ea typeface="Roboto Mono"/>
            </a:endParaRPr>
          </a:p>
          <a:p>
            <a:pPr marL="285750" indent="-285750">
              <a:buFont typeface="Arial"/>
              <a:buChar char="•"/>
            </a:pPr>
            <a:r>
              <a:rPr lang="en-US" sz="1400"/>
              <a:t>Top Features for RUL: sm_7 and sm_12 have the strongest positive correlation with RUL.</a:t>
            </a:r>
            <a:endParaRPr lang="en-US" sz="1400">
              <a:solidFill>
                <a:srgbClr val="000000"/>
              </a:solidFill>
            </a:endParaRPr>
          </a:p>
          <a:p>
            <a:endParaRPr lang="en-US" sz="1400">
              <a:latin typeface="Century Gothic"/>
              <a:ea typeface="Roboto Mono"/>
            </a:endParaRPr>
          </a:p>
          <a:p>
            <a:r>
              <a:rPr lang="en-US" sz="1100">
                <a:latin typeface="Roboto Mono"/>
                <a:ea typeface="Roboto Mono"/>
              </a:rPr>
              <a:t>sm_7 : HPC outlet   pressure</a:t>
            </a:r>
            <a:endParaRPr lang="en-US"/>
          </a:p>
          <a:p>
            <a:r>
              <a:rPr lang="en-US" sz="1100">
                <a:latin typeface="Roboto Mono"/>
                <a:ea typeface="Roboto Mono"/>
              </a:rPr>
              <a:t>sm_12: Ratio of fuel flow to Ps30</a:t>
            </a:r>
            <a:endParaRPr lang="en-US"/>
          </a:p>
          <a:p>
            <a:pPr marL="285750" indent="-285750">
              <a:buFont typeface="Arial"/>
              <a:buChar char="•"/>
            </a:pPr>
            <a:endParaRPr lang="en-US" sz="1400">
              <a:latin typeface="Century Gothic"/>
              <a:ea typeface="Roboto Mono"/>
            </a:endParaRPr>
          </a:p>
        </p:txBody>
      </p:sp>
      <p:sp>
        <p:nvSpPr>
          <p:cNvPr id="3" name="Slide Number Placeholder 2">
            <a:extLst>
              <a:ext uri="{FF2B5EF4-FFF2-40B4-BE49-F238E27FC236}">
                <a16:creationId xmlns:a16="http://schemas.microsoft.com/office/drawing/2014/main" id="{455F70D5-E875-893F-3579-DF9659852460}"/>
              </a:ext>
            </a:extLst>
          </p:cNvPr>
          <p:cNvSpPr>
            <a:spLocks noGrp="1"/>
          </p:cNvSpPr>
          <p:nvPr>
            <p:ph type="sldNum" sz="quarter" idx="12"/>
          </p:nvPr>
        </p:nvSpPr>
        <p:spPr>
          <a:xfrm>
            <a:off x="11126566" y="6364123"/>
            <a:ext cx="1062155" cy="490599"/>
          </a:xfrm>
        </p:spPr>
        <p:txBody>
          <a:bodyPr/>
          <a:lstStyle/>
          <a:p>
            <a:fld id="{D57F1E4F-1CFF-5643-939E-217C01CDF565}" type="slidenum">
              <a:rPr lang="en-US" dirty="0"/>
              <a:pPr/>
              <a:t>8</a:t>
            </a:fld>
            <a:endParaRPr lang="en-US"/>
          </a:p>
        </p:txBody>
      </p:sp>
    </p:spTree>
    <p:extLst>
      <p:ext uri="{BB962C8B-B14F-4D97-AF65-F5344CB8AC3E}">
        <p14:creationId xmlns:p14="http://schemas.microsoft.com/office/powerpoint/2010/main" val="81214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373E92-3749-5CA5-300C-BC28FE00E622}"/>
              </a:ext>
            </a:extLst>
          </p:cNvPr>
          <p:cNvSpPr>
            <a:spLocks noGrp="1"/>
          </p:cNvSpPr>
          <p:nvPr>
            <p:ph type="title"/>
          </p:nvPr>
        </p:nvSpPr>
        <p:spPr>
          <a:xfrm>
            <a:off x="451514" y="457201"/>
            <a:ext cx="3575737" cy="1332688"/>
          </a:xfrm>
        </p:spPr>
        <p:txBody>
          <a:bodyPr vert="horz" lIns="91440" tIns="45720" rIns="91440" bIns="45720" rtlCol="0" anchor="b">
            <a:normAutofit/>
          </a:bodyPr>
          <a:lstStyle/>
          <a:p>
            <a:pPr algn="ctr">
              <a:lnSpc>
                <a:spcPct val="90000"/>
              </a:lnSpc>
            </a:pPr>
            <a:r>
              <a:rPr lang="en-US" sz="2500">
                <a:solidFill>
                  <a:srgbClr val="FFFFFF"/>
                </a:solidFill>
              </a:rPr>
              <a:t>GRAPHICAL INSIGHTS - AVERAGE RUL FOR THE ENGINES</a:t>
            </a:r>
          </a:p>
        </p:txBody>
      </p:sp>
      <p:sp>
        <p:nvSpPr>
          <p:cNvPr id="6" name="TextBox 5">
            <a:extLst>
              <a:ext uri="{FF2B5EF4-FFF2-40B4-BE49-F238E27FC236}">
                <a16:creationId xmlns:a16="http://schemas.microsoft.com/office/drawing/2014/main" id="{E0964932-2670-DB6D-4207-D9C0217FEAAE}"/>
              </a:ext>
            </a:extLst>
          </p:cNvPr>
          <p:cNvSpPr txBox="1"/>
          <p:nvPr/>
        </p:nvSpPr>
        <p:spPr>
          <a:xfrm>
            <a:off x="451514" y="2046514"/>
            <a:ext cx="3575737" cy="39948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20000"/>
              </a:spcBef>
              <a:spcAft>
                <a:spcPts val="600"/>
              </a:spcAft>
              <a:buClr>
                <a:schemeClr val="accent1"/>
              </a:buClr>
              <a:buFont typeface="Wingdings 2" charset="2"/>
              <a:buChar char=""/>
            </a:pPr>
            <a:r>
              <a:rPr lang="en-US" sz="1600">
                <a:solidFill>
                  <a:srgbClr val="FFFFFF"/>
                </a:solidFill>
              </a:rPr>
              <a:t>It's shown that the engine starts to fail when it reaches number count (y-axis) above 20 and the RUL range (x-axis) is around 200.</a:t>
            </a:r>
          </a:p>
        </p:txBody>
      </p:sp>
      <p:sp>
        <p:nvSpPr>
          <p:cNvPr id="3" name="Slide Number Placeholder 2">
            <a:extLst>
              <a:ext uri="{FF2B5EF4-FFF2-40B4-BE49-F238E27FC236}">
                <a16:creationId xmlns:a16="http://schemas.microsoft.com/office/drawing/2014/main" id="{2B964E7A-D03E-3C5D-2BE1-06687ACFC989}"/>
              </a:ext>
            </a:extLst>
          </p:cNvPr>
          <p:cNvSpPr>
            <a:spLocks noGrp="1"/>
          </p:cNvSpPr>
          <p:nvPr>
            <p:ph type="sldNum" sz="quarter" idx="12"/>
          </p:nvPr>
        </p:nvSpPr>
        <p:spPr>
          <a:xfrm>
            <a:off x="11126566" y="6364123"/>
            <a:ext cx="1062155" cy="490599"/>
          </a:xfrm>
        </p:spPr>
        <p:txBody>
          <a:bodyPr vert="horz" lIns="91440" tIns="45720" rIns="91440" bIns="10800" rtlCol="0" anchor="b">
            <a:normAutofit/>
          </a:bodyPr>
          <a:lstStyle/>
          <a:p>
            <a:pPr defTabSz="914400">
              <a:spcAft>
                <a:spcPts val="600"/>
              </a:spcAft>
            </a:pPr>
            <a:fld id="{D57F1E4F-1CFF-5643-939E-217C01CDF565}" type="slidenum">
              <a:rPr lang="en-US" dirty="0"/>
              <a:pPr defTabSz="914400">
                <a:spcAft>
                  <a:spcPts val="600"/>
                </a:spcAft>
              </a:pPr>
              <a:t>9</a:t>
            </a:fld>
            <a:endParaRPr lang="en-US"/>
          </a:p>
        </p:txBody>
      </p:sp>
      <p:pic>
        <p:nvPicPr>
          <p:cNvPr id="4" name="Content Placeholder 3" descr="A graph with blue lines&#10;&#10;Description automatically generated">
            <a:extLst>
              <a:ext uri="{FF2B5EF4-FFF2-40B4-BE49-F238E27FC236}">
                <a16:creationId xmlns:a16="http://schemas.microsoft.com/office/drawing/2014/main" id="{153514DA-EFB7-842C-5769-11809088FD9E}"/>
              </a:ext>
            </a:extLst>
          </p:cNvPr>
          <p:cNvPicPr>
            <a:picLocks noGrp="1" noChangeAspect="1"/>
          </p:cNvPicPr>
          <p:nvPr>
            <p:ph idx="1"/>
          </p:nvPr>
        </p:nvPicPr>
        <p:blipFill>
          <a:blip r:embed="rId2"/>
          <a:stretch>
            <a:fillRect/>
          </a:stretch>
        </p:blipFill>
        <p:spPr>
          <a:xfrm>
            <a:off x="5280790" y="944943"/>
            <a:ext cx="6267743" cy="466946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5463092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Quotable</vt:lpstr>
      <vt:lpstr>Turbocharged Insights: AI-Driven Maintenance for NASA Jet Engines</vt:lpstr>
      <vt:lpstr>CONTENTS</vt:lpstr>
      <vt:lpstr> INTRODUCTION AND OBJECTIVE</vt:lpstr>
      <vt:lpstr>DATASET OVERVIEW:</vt:lpstr>
      <vt:lpstr> DATASET OVERVIEW (CONTD.)</vt:lpstr>
      <vt:lpstr>CODING PROCESS MODEL:</vt:lpstr>
      <vt:lpstr>POSSIBLE PROBLEMS TO SOLVE:</vt:lpstr>
      <vt:lpstr>GRAPHICAL INSIGHTS - CORRELATION HEATMAP </vt:lpstr>
      <vt:lpstr>GRAPHICAL INSIGHTS - AVERAGE RUL FOR THE ENGINES</vt:lpstr>
      <vt:lpstr>PROGRESS - HYPERPARAMETER SELECTION FOR MODEL TRAINING:</vt:lpstr>
      <vt:lpstr>PROGRESS – MODEL EVALUATION METRICS:</vt:lpstr>
      <vt:lpstr>PROGRESS – MODEL EVALUATIONS (CONTD.)</vt:lpstr>
      <vt:lpstr>ENGINE HEALTH CLASSIFICATION PREDICTIONS</vt:lpstr>
      <vt:lpstr>ENGINE HEALTH CLASSIFICATION PREDICTIONS (CONTD.)</vt:lpstr>
      <vt:lpstr>ENGINE HEALTH CLASSIFICATION PREDICTIONS (CONTD.)</vt:lpstr>
      <vt:lpstr>ENGINE HEALTH CLASSIFICATION PREDICTIONS (CONTD.)</vt:lpstr>
      <vt:lpstr>IDEAS FOR FURTHER PROGRESS OF THE PROJECT: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VADAREVU</dc:creator>
  <cp:revision>11</cp:revision>
  <dcterms:created xsi:type="dcterms:W3CDTF">2024-09-27T15:51:05Z</dcterms:created>
  <dcterms:modified xsi:type="dcterms:W3CDTF">2024-10-13T18:12:14Z</dcterms:modified>
</cp:coreProperties>
</file>