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HABRIO – Brand Guidelines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Bringing Local Convenience Online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Iconography &amp; Imagery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Line icons with 2px stroke in primary green</a:t>
            </a:r>
          </a:p>
          <a:p>
            <a:pPr/>
            <a:r>
              <a:t>Rounded corner illustrations featuring community scenes</a:t>
            </a:r>
          </a:p>
          <a:p>
            <a:pPr/>
            <a:r>
              <a:t>Use flat or minimal‑gradient illustrations to ensure scalability</a:t>
            </a:r>
          </a:p>
          <a:p>
            <a:pPr/>
            <a:r>
              <a:t>Photography: natural daylight shots, real neighbourhood vendors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 UI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Customer &amp; Vendor apps share a common design language</a:t>
            </a:r>
          </a:p>
          <a:p>
            <a:pPr/>
            <a:r>
              <a:t>Bottom navigation only on primary consumer screens (Home, Orders, Wallet, Profile)</a:t>
            </a:r>
          </a:p>
          <a:p>
            <a:pPr/>
            <a:r>
              <a:t>Buttons: solid orange background with white text (stateful green for success)</a:t>
            </a:r>
          </a:p>
          <a:p>
            <a:pPr/>
            <a:r>
              <a:t>Responsive grids &amp; 4pt spacing to ensure consistency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Website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Clean hero section with CTA in orange</a:t>
            </a:r>
          </a:p>
          <a:p>
            <a:pPr/>
            <a:r>
              <a:t>Illustrative mock‑ups of customer &amp; vendor apps</a:t>
            </a:r>
          </a:p>
          <a:p>
            <a:pPr/>
            <a:r>
              <a:t>Sections: How It Works, Vendor Signup, Download App, FAQs, Footer</a:t>
            </a:r>
          </a:p>
          <a:p>
            <a:pPr/>
            <a:r>
              <a:t>Consistent use of brand palette &amp; typography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Do’s &amp; Don’ts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✔ Keep ample whitespace around logo &amp; CTAs</a:t>
            </a:r>
          </a:p>
          <a:p>
            <a:pPr/>
            <a:r>
              <a:t>✔ Use orange sparingly for emphasis; balance with white &amp; light grey</a:t>
            </a:r>
          </a:p>
          <a:p>
            <a:pPr/>
            <a:r>
              <a:t>✘ Do not stretch or rotate the logo</a:t>
            </a:r>
          </a:p>
          <a:p>
            <a:pPr/>
            <a:r>
              <a:t>✘ Avoid drop shadows or gradients on logo</a:t>
            </a:r>
          </a:p>
          <a:p>
            <a:pPr/>
            <a:r>
              <a:t>✘ Never use unapproved colours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Brand 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Habrio = "Habitat + Rio (flow)" – representing the seamless flow of everyday essentials into your habitat</a:t>
            </a:r>
          </a:p>
          <a:p>
            <a:pPr/>
            <a:r>
              <a:t>Purpose: Empower gated communities &amp; local vendors</a:t>
            </a:r>
          </a:p>
          <a:p>
            <a:pPr/>
            <a:r>
              <a:t>Promise: Swift, trustworthy, and hyper‑local commerce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Brand Communication – Tagline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“Local. Simple. Everyday.”</a:t>
            </a:r>
          </a:p>
          <a:p>
            <a:pPr/>
            <a:r>
              <a:t>Local – rooted in your neighbourhood society</a:t>
            </a:r>
          </a:p>
          <a:p>
            <a:pPr/>
            <a:r>
              <a:t>Simple – frictionless user journeys for customers &amp; vendors</a:t>
            </a:r>
          </a:p>
          <a:p>
            <a:pPr/>
            <a:r>
              <a:t>Everyday – a reliable habit for daily needs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Brand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Trust &amp; Transparency</a:t>
            </a:r>
          </a:p>
          <a:p>
            <a:pPr/>
            <a:r>
              <a:t>Community Empowerment</a:t>
            </a:r>
          </a:p>
          <a:p>
            <a:pPr/>
            <a:r>
              <a:t>Sustainability (eco‑friendly deliveries)</a:t>
            </a:r>
          </a:p>
          <a:p>
            <a:pPr/>
            <a:r>
              <a:t>Efficiency &amp; Speed</a:t>
            </a:r>
          </a:p>
          <a:p>
            <a:pPr/>
            <a:r>
              <a:t>Inclusive Growth (vendors &amp; customers)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Logo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Wordmark with a rounded lowercase “h” forming a doorway icon – symbolising doorstep delivery</a:t>
            </a:r>
          </a:p>
          <a:p>
            <a:pPr/>
            <a:r>
              <a:t>Orange doorway = warmth &amp; activity; Green arc = growth &amp; sustainability</a:t>
            </a:r>
          </a:p>
          <a:p>
            <a:pPr/>
            <a:r>
              <a:t>Friendly rounded corners reflect approachability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Logo Usage &amp;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Primary full‑colour logo on white or light grey backgrounds</a:t>
            </a:r>
          </a:p>
          <a:p>
            <a:pPr/>
            <a:r>
              <a:t>Reverse (white) logo on solid orange (#FF671F) or green (#138808)</a:t>
            </a:r>
          </a:p>
          <a:p>
            <a:pPr/>
            <a:r>
              <a:t>Monochrome option for single‑colour printing</a:t>
            </a:r>
          </a:p>
          <a:p>
            <a:pPr/>
            <a:r>
              <a:t>Maintain clearspace equal to the height of the lowercase “h” around all sides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Primary Palette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097280"/>
            <a:ext cx="1828800" cy="914400"/>
          </a:xfrm>
          <a:prstGeom prst="rect">
            <a:avLst/>
          </a:prstGeom>
          <a:solidFill>
            <a:srgbClr val="FF671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2743200" y="128016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Habrio Orange  #FF671F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2194560"/>
            <a:ext cx="1828800" cy="914400"/>
          </a:xfrm>
          <a:prstGeom prst="rect">
            <a:avLst/>
          </a:prstGeom>
          <a:solidFill>
            <a:srgbClr val="13880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743200" y="237744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Habrio Green  #138808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Secondary Palette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097280"/>
            <a:ext cx="1828800" cy="914400"/>
          </a:xfrm>
          <a:prstGeom prst="rect">
            <a:avLst/>
          </a:prstGeom>
          <a:solidFill>
            <a:srgbClr val="0035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2743200" y="128016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Midnight Blue  #003566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2194560"/>
            <a:ext cx="1828800" cy="914400"/>
          </a:xfrm>
          <a:prstGeom prst="rect">
            <a:avLst/>
          </a:prstGeom>
          <a:solidFill>
            <a:srgbClr val="8E9AA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743200" y="237744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Cool Grey  #8E9AAF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3291839"/>
            <a:ext cx="1828800" cy="914400"/>
          </a:xfrm>
          <a:prstGeom prst="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2743200" y="347472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Light Grey  #F5F5F5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4389120"/>
            <a:ext cx="1828800" cy="914400"/>
          </a:xfrm>
          <a:prstGeom prst="rect">
            <a:avLst/>
          </a:prstGeom>
          <a:solidFill>
            <a:srgbClr val="20C99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2743200" y="457200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Teal Accent  #20C997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5486400"/>
            <a:ext cx="1828800" cy="914400"/>
          </a:xfrm>
          <a:prstGeom prst="rect">
            <a:avLst/>
          </a:prstGeom>
          <a:solidFill>
            <a:srgbClr val="FF784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743200" y="566928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Deep Orange  #FF7849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Headings: Poppins SemiBold</a:t>
            </a:r>
          </a:p>
          <a:p>
            <a:pPr/>
            <a:r>
              <a:t>Body: Inter Regular</a:t>
            </a:r>
          </a:p>
          <a:p>
            <a:pPr/>
            <a:r>
              <a:t>Numeric / UI: Roboto Mono (optional)</a:t>
            </a:r>
          </a:p>
          <a:p>
            <a:pPr/>
            <a:r>
              <a:t>Use sentence case for headings; avoid all‑caps except in buttons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