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AC8CE-10BF-42C9-AF42-E30108313C0E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7BF27-1AB9-44CD-9E6C-DE04D9C9B99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4858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Because maps helps as to explore, understand and make data driven decision about our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7BF27-1AB9-44CD-9E6C-DE04D9C9B99A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8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FCC-D5AD-4FCB-9B75-CED45F76E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B0BA-D025-449B-9DB4-5BDA482A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30F4-4A52-4812-B0D6-98648C84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98D7-0ECA-4E69-93C1-9766DF04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D44B-8871-4E53-BABB-89C69AB6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013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529-E5A0-4F1E-932C-91EE7527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D4E75-C4BE-42CE-A08E-EEECB75C0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6D3B-0A43-48F9-9D75-6442353A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8AC6-922F-4C5F-8404-66F45EE0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6A30-FAAA-43F2-ADDD-34BDBBAF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3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3A96C-54F2-44F0-882B-ACCF65792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4DC22-FB40-4F4C-818F-B72677165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12BE-0F71-4685-9602-44F25AD1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D16EE-55CE-40A9-97C9-45703D45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2B9DE-5FF2-4A13-B758-30AC2624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532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E1A2-5413-4269-9F24-F990EF1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1B7F-8F80-4B66-B836-78DBC282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760D-233B-49EE-8ED1-D82590D0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FADB-DADF-4551-ADD2-35EC20DB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D8FD-7395-45DB-A3E5-0AAA7FE6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181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8517-E3D1-4A6B-96B1-2C843D6B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6DEC-1D1E-4C7A-902B-86446C12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1B9F-8D62-43DE-85C7-33837524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9C83-6D87-41E7-8966-A39538BC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FBE2-FE81-4FFB-A049-05B79FA6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970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DD92-BBC8-475B-AB07-F8EBBEB0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4BDD-28F8-470E-AC59-1DD55B4A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3A72E-7E0F-4866-9B3B-3027E2FF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3EC6F-DC0F-45FB-854B-5D2FD184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BBDF-C406-4669-9EE9-C531E77C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96BF-FD68-4BD6-8C20-A00813F1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099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B2C0-2357-4ED8-88FB-32AE13C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E44F-24EB-4057-BC53-22E6F590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9A483-F780-4860-9378-7F841F3B4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2BBC7-B615-45A3-8A8B-E5B76C011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91A4A-BADA-42C2-8C1D-CAC9F03DB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5AA68-0BF8-49B7-AA50-45F4E02B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3414B-F1C3-4CE9-98E3-9D516CDD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0F483-4E0D-450C-8F50-454BA8DA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354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1421-272E-46A0-817B-2BB12C90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1A1D8-4B28-42E2-B4BB-C1EB8ABC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A18D7-8E64-4C68-B721-63A77311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7CCBD-B5BB-4787-B447-75435E53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995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0E0E5-75C9-470F-BA69-421B0467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9D56-0A6C-4F72-9307-28B9861B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6BB8F-C827-418C-8EA5-670C5522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7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904B-C964-47BE-892D-7F8F56A3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6DED-A129-41CC-B7D6-A09022C9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5E4D7-8CF6-48DE-BBCB-FB60A266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8A46B-485C-4914-A989-D9B11A95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FEB6-2F0B-466F-8996-B810EE17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9C26E-0CC8-4221-B1AA-76A97A1D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63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9BC1-387F-4B67-B0E9-4248DE2B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2D020-25F6-4276-91C5-8F47B5D03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18F8E-A10E-467A-8C45-2E9DF5EB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F3157-13AD-421E-B086-0F1A36C3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8676-1E76-4260-A04B-8A5C1F34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D25F2-C039-4BA4-9468-F710FF57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639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EF64B-CAD3-4114-9E76-ECBD81B9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91D9-C42A-468D-A6DB-8FA81F0C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5E8B5-801B-444E-90E6-12C345FE5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DA31-4D34-4BB7-926E-32223BAC723D}" type="datetimeFigureOut">
              <a:rPr lang="en-SE" smtClean="0"/>
              <a:t>2021-09-08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D6D3-3A6D-415D-B879-2A2D6D3E9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857C-2F95-4EAE-8051-85278DC8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D11-4CFA-4F48-A492-1D673F0E4D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03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5BD83-9D72-4EDC-A480-1290074C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Mapping Earthquake Data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3C46-FB03-4D44-91B5-2B24C4638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SE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D7F6-3919-4452-958E-356409B7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purpose of this project is to visually show the differences between the magnitudes of earthquakes all over the world for the last seven days.</a:t>
            </a:r>
            <a:r>
              <a:rPr lang="en-SE" dirty="0"/>
              <a:t>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7030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B9E-7933-4B87-8447-BA9C7412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DE0F-91C0-4180-9780-F2EE3742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Use URL </a:t>
            </a:r>
            <a:r>
              <a:rPr lang="en-SE" dirty="0" err="1"/>
              <a:t>GeoJSON</a:t>
            </a:r>
            <a:r>
              <a:rPr lang="en-SE" dirty="0"/>
              <a:t> earthquake data from USGS website</a:t>
            </a:r>
          </a:p>
          <a:p>
            <a:r>
              <a:rPr lang="en-GB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retrieve geographical coordinates and the magnitudes of earthquakes for the last seven days.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9917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7432-DA4F-48ED-AD27-06E1169D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8888-4001-406B-A8C2-587D5B77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U</a:t>
            </a:r>
            <a:r>
              <a:rPr lang="en-GB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se the JavaScript and the D3.js library to retrieve the coordinates and magnitudes of the earthquakes from the </a:t>
            </a:r>
            <a:r>
              <a:rPr lang="en-GB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GeoJSON</a:t>
            </a:r>
            <a:r>
              <a:rPr lang="en-GB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data. </a:t>
            </a:r>
            <a:endParaRPr lang="en-SE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U</a:t>
            </a:r>
            <a:r>
              <a:rPr lang="en-GB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se the Leaflet library to plot the data on a </a:t>
            </a:r>
            <a:r>
              <a:rPr lang="en-GB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Mapbox</a:t>
            </a:r>
            <a:r>
              <a:rPr lang="en-GB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map through an API request </a:t>
            </a:r>
            <a:endParaRPr lang="en-SE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A</a:t>
            </a:r>
            <a:r>
              <a:rPr lang="en-GB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nd</a:t>
            </a:r>
            <a:r>
              <a:rPr lang="en-GB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create interactivity for the earthquake data.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2793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EAC8-4A01-4193-B463-AA6259D6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Folder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0F1DA4-402C-4579-AD5A-E648B16D9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319458"/>
            <a:ext cx="8211207" cy="3363671"/>
          </a:xfrm>
          <a:prstGeom prst="rect">
            <a:avLst/>
          </a:prstGeom>
          <a:solidFill>
            <a:srgbClr val="EBED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altLang="en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index.html</a:t>
            </a: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static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E" altLang="en-SE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css</a:t>
            </a:r>
            <a:endParaRPr kumimoji="0" lang="en-SE" altLang="en-SE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style.css</a:t>
            </a: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E" altLang="en-SE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js</a:t>
            </a:r>
            <a:endParaRPr kumimoji="0" lang="en-SE" altLang="en-SE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config.js</a:t>
            </a: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logic.js</a:t>
            </a: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altLang="en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2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DD4B-73BD-4BA8-AC56-794B9CD2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9074-D40A-44F0-A8E4-7A5C2269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E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Map </a:t>
            </a:r>
            <a:r>
              <a:rPr lang="en-SE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GeoJson</a:t>
            </a:r>
            <a:endParaRPr lang="en-GB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Add Earthquake Data</a:t>
            </a:r>
            <a:r>
              <a:rPr lang="en-SE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on Map</a:t>
            </a:r>
            <a:endParaRPr lang="en-GB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Add </a:t>
            </a:r>
            <a:r>
              <a:rPr lang="en-SE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Style to the Earthquake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Add </a:t>
            </a:r>
            <a:r>
              <a:rPr lang="en-SE" dirty="0" err="1">
                <a:solidFill>
                  <a:srgbClr val="2B2B2B"/>
                </a:solidFill>
                <a:latin typeface="Roboto" panose="02000000000000000000" pitchFamily="2" charset="0"/>
              </a:rPr>
              <a:t>Color</a:t>
            </a:r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 and Popup for each Earthquake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Add earthquake data as an overlay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A</a:t>
            </a:r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dd legend to the 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Add Tectonic Plate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A</a:t>
            </a:r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dd Major earthquake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E" dirty="0">
                <a:solidFill>
                  <a:srgbClr val="2B2B2B"/>
                </a:solidFill>
                <a:latin typeface="Roboto" panose="02000000000000000000" pitchFamily="2" charset="0"/>
              </a:rPr>
              <a:t>Add additional map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61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DEA1-08A3-4D0E-849F-0A652310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EF93-7149-429C-ACC5-C59B5889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earthquake data and tectonic plate data are displayed when the page loads.</a:t>
            </a:r>
            <a:endParaRPr lang="en-SE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ALL the earthquake data and tectonic plate data are displayed when the page loads.</a:t>
            </a:r>
            <a:endParaRPr lang="en-SE" dirty="0">
              <a:solidFill>
                <a:srgbClr val="2D3B45"/>
              </a:solidFill>
              <a:latin typeface="Lato Extended"/>
            </a:endParaRPr>
          </a:p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ALL the earthquake data and tectonic plate data are displayed on all maps on the webpage.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9756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0493-31EA-4B4A-9AC3-922E1B62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0578-9BDC-4B6F-940F-25BFCD8F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Time and </a:t>
            </a:r>
            <a:r>
              <a:rPr lang="en-SE" dirty="0" err="1"/>
              <a:t>exper</a:t>
            </a:r>
            <a:r>
              <a:rPr lang="en-US" dirty="0" err="1"/>
              <a:t>ie</a:t>
            </a:r>
            <a:r>
              <a:rPr lang="en-SE" dirty="0" err="1"/>
              <a:t>nce</a:t>
            </a:r>
            <a:r>
              <a:rPr lang="en-SE" dirty="0"/>
              <a:t> </a:t>
            </a:r>
          </a:p>
          <a:p>
            <a:r>
              <a:rPr lang="en-SE" dirty="0"/>
              <a:t>I had to use all available resources and prioritize my tasks.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83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BD81-50EF-42E8-9057-A08FF381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40C5-1C6D-4D02-8D20-11A54422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This visualization project can be done in a broader sense and utilized:-</a:t>
            </a:r>
          </a:p>
          <a:p>
            <a:r>
              <a:rPr lang="en-US" dirty="0"/>
              <a:t>F</a:t>
            </a:r>
            <a:r>
              <a:rPr lang="en-SE" dirty="0"/>
              <a:t>or ride sharing, delivery and similar projects or companies.</a:t>
            </a:r>
          </a:p>
        </p:txBody>
      </p:sp>
    </p:spTree>
    <p:extLst>
      <p:ext uri="{BB962C8B-B14F-4D97-AF65-F5344CB8AC3E}">
        <p14:creationId xmlns:p14="http://schemas.microsoft.com/office/powerpoint/2010/main" val="65573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276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Lato Extended</vt:lpstr>
      <vt:lpstr>Monaco</vt:lpstr>
      <vt:lpstr>Roboto</vt:lpstr>
      <vt:lpstr>Office Theme</vt:lpstr>
      <vt:lpstr>Mapping Earthquake Data</vt:lpstr>
      <vt:lpstr>Purpose</vt:lpstr>
      <vt:lpstr>Data</vt:lpstr>
      <vt:lpstr>Approach</vt:lpstr>
      <vt:lpstr>Folder structure</vt:lpstr>
      <vt:lpstr>Steps</vt:lpstr>
      <vt:lpstr>Results</vt:lpstr>
      <vt:lpstr>Challenges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Earthquake Data</dc:title>
  <dc:creator>Tikuye Habtamu</dc:creator>
  <cp:lastModifiedBy>Tikuye Habtamu</cp:lastModifiedBy>
  <cp:revision>3</cp:revision>
  <dcterms:created xsi:type="dcterms:W3CDTF">2021-09-07T13:42:47Z</dcterms:created>
  <dcterms:modified xsi:type="dcterms:W3CDTF">2021-09-09T04:03:17Z</dcterms:modified>
</cp:coreProperties>
</file>