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28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exend-regular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1c5a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1c5a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1c5a0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1c5a0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c5a0e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c5a0e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1c5a0e6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e1c5a0e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c5a0e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c5a0e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1c5a0e6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1c5a0e6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1c5a0e6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1c5a0e6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1c5a0e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1c5a0e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1c5a0e6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1c5a0e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1c5a0e6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1c5a0e6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1c5a0e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1c5a0e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1c5a0e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1c5a0e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1c5a0e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1c5a0e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1c5a0e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1c5a0e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1c5a0e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1c5a0e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1c5a0e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1c5a0e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1c5a0e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1c5a0e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1c5a0e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1c5a0e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c5a0e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c5a0e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1c5a0e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1c5a0e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string.html" TargetMode="External"/><Relationship Id="rId4" Type="http://schemas.openxmlformats.org/officeDocument/2006/relationships/hyperlink" Target="https://www.w3schools.com/python/python_strings.asp" TargetMode="External"/><Relationship Id="rId5" Type="http://schemas.openxmlformats.org/officeDocument/2006/relationships/hyperlink" Target="https://realpython.com/python-strings/" TargetMode="External"/><Relationship Id="rId6" Type="http://schemas.openxmlformats.org/officeDocument/2006/relationships/hyperlink" Target="https://realpython.com/python-f-string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Strings,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and Escape Characters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python strings use ASCII characters.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denote special characters using a backslash.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called an escape character.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combinations mean different things (see next slide).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There are ways to use different character sets like UTF-8, that support more characters like emojis and other languages.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75" y="141900"/>
            <a:ext cx="7116723" cy="47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Characters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38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common escape chars: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\' </a:t>
            </a:r>
            <a:r>
              <a:rPr lang="en"/>
              <a:t>Single Quote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\" </a:t>
            </a:r>
            <a:r>
              <a:rPr lang="en"/>
              <a:t>Double Quote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\\ </a:t>
            </a:r>
            <a:r>
              <a:rPr lang="en"/>
              <a:t>Backslash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 </a:t>
            </a:r>
            <a:r>
              <a:rPr lang="en"/>
              <a:t>New Line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\t </a:t>
            </a:r>
            <a:r>
              <a:rPr lang="en"/>
              <a:t>Tab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5128225" y="1152475"/>
            <a:ext cx="35403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Other escape chars:</a:t>
            </a:r>
            <a:endParaRPr b="1"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\r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Carriage Return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\b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Backspace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\f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Form Feed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\ooo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Octal value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\xhh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Hex value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712825" y="4196675"/>
            <a:ext cx="795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Each of these only counts as </a:t>
            </a: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one character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when you’re indexing a string or taking the length of a string, even though it looks like more than one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the print function takes a string, or multiple items separated by commas, and ends with a new line.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if you want to have more control and customization?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choose to end the print statement with a different character, separate by a different character if you’re using commas, or format your print statement in different ways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end=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print statements end in a new line,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 want to end with a different character,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</a:t>
            </a:r>
            <a:r>
              <a:rPr lang="en"/>
              <a:t> keyword, and put whatever character you want after the equals.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3435388"/>
            <a:ext cx="38100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sep=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if you print multiple values separated by commas, they will be separated by spaces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</a:t>
            </a:r>
            <a:r>
              <a:rPr lang="en"/>
              <a:t> keyword lets you choose a different character to separate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sep=" 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5800"/>
            <a:ext cx="555518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sep and end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Get input from the user and store it in a variable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print the user input. The output should follow exactly this format, including the colon and period at the end: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entered: 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</a:t>
            </a:r>
            <a:r>
              <a:rPr lang="en"/>
              <a:t> is what you got from the user.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must format the print statement like this: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print("You entered",userin)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can you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keywords to get the exact formatting shown above?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.format()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 is a more streamlined way to print variables within strings than using commas or concatenation.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 a string, and anywhere you want to place a variable, put curly brackets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/>
              <a:t>. Then call .format() on the string and pass in the variable names to </a:t>
            </a:r>
            <a:r>
              <a:rPr lang="en"/>
              <a:t>substitute</a:t>
            </a:r>
            <a:r>
              <a:rPr lang="en"/>
              <a:t> for the brackets.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also specify more within the brackets such as naming each placement, data type, number of decimals in a float,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f-strings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newer version of print formatting added in Python 3.6, and a better alternative to using .format()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 before your string, and in curly brackets you can directly put the names of any variables you want to print.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Optionally, you can put a colon after the variable name and then add a data type specifier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.2f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(print a float to two decimal places).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3640075"/>
            <a:ext cx="5592449" cy="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991575" y="4439800"/>
            <a:ext cx="44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our number: 12.46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25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Print Formatting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894600"/>
            <a:ext cx="85206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need to write a script that will generate an email to a customer who has just made a purchase. You have 3 variables: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lang="en" sz="1400"/>
              <a:t>, which stores the customer’s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roduct</a:t>
            </a:r>
            <a:r>
              <a:rPr lang="en" sz="1400"/>
              <a:t>, which stores the product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en" sz="1400"/>
              <a:t>, which stores the price of the product as a float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Use an f-string to generate an email message with the following text, and print it. Make sure to round the price to 2 decimal places. The email </a:t>
            </a:r>
            <a:r>
              <a:rPr lang="en" sz="1400"/>
              <a:t>should</a:t>
            </a:r>
            <a:r>
              <a:rPr lang="en" sz="1400"/>
              <a:t> be one multi-line string.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Dear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Thank you for your purchase of a {product}. Your credit card has been charged ${price}.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We appreciate your business and look forward to serving you again.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Sincerely,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ABC Company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Immutable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77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means unchangeable. Once you have a string, you can’t change it - you have to remake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why you have to set all the string methods equal, like this: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tring = string.lower()</a:t>
            </a:r>
            <a:r>
              <a:rPr lang="en"/>
              <a:t> instead of just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string.lower()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string methods don’t modify your original string - they return a new string.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Practice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a string and tells if it is a palindrome (same forwards and backwards).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Hint: Use indexing/slicing and boolean expressions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acecar: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at: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https://docs.python.org/3/library/string.html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https://www.w3schools.com/python/python_strings.asp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https://realpython.com/python-strings/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More info about print formatting: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https://realpython.com/python-f-strings/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Immutability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26030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when you run this code?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1880700"/>
            <a:ext cx="4268200" cy="21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is how we access an individual thing inside a group.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 square brackets [] after the variable name to denote indexing.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Indexes start at 0 and go to the length of the object minus 1.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if our string is ‘hello’ we would go from 0-4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r>
              <a:rPr lang="en"/>
              <a:t>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mystr[len(mystr)-1]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Reverse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negative number to start at the end of the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is the last index of a string,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len(string)-1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9797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pull sections of our object using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indexing using 1 number we instead use 2 or 3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2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b="1" lang="en"/>
              <a:t>includes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/>
              <a:t>, but </a:t>
            </a:r>
            <a:r>
              <a:rPr b="1" lang="en"/>
              <a:t>excludes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 (goes to one before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3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[start:stop:step]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'ILikeApples'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mystr[1:5]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Like'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mystr[0:len(mystr):3]</a:t>
            </a:r>
            <a:r>
              <a:rPr lang="en"/>
              <a:t>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'IKpe'</a:t>
            </a:r>
            <a:r>
              <a:rPr lang="en"/>
              <a:t>,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mystr[::3]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in Reverse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reverse indexes when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use a negative number as your start, stop, or step.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get a string backwards, you can leave start and stop blank: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ystr[::-1]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"olleh"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to print the second half of a string.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(If the string is odd length, you can choose whether to print the shorter or longer "half")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1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Valid Email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742675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some code that takes input from the user and prints whether it’s a valid email address. </a:t>
            </a:r>
            <a:r>
              <a:rPr lang="en" sz="1600">
                <a:solidFill>
                  <a:schemeClr val="accent4"/>
                </a:solidFill>
              </a:rPr>
              <a:t>Make sure to sanitize the user input with .strip()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An email address is valid if: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a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" sz="1600"/>
              <a:t> at the third-to-last index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exactly one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symbol, at the fifth-to-last index or earlier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at least one character before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doesn’t have any spaces (doesn’t contain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If all these conditions are met, print True. Otherwise, print False.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do this, use boolean statements on your string.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Test your code on a few inputs to make sure it works!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4A7EE73E13D40BA456662DDDC5A91" ma:contentTypeVersion="11" ma:contentTypeDescription="Create a new document." ma:contentTypeScope="" ma:versionID="32f5bda7d170fc607c056d5b91f07011">
  <xsd:schema xmlns:xsd="http://www.w3.org/2001/XMLSchema" xmlns:xs="http://www.w3.org/2001/XMLSchema" xmlns:p="http://schemas.microsoft.com/office/2006/metadata/properties" xmlns:ns2="f1db0dce-8d5d-4964-8b86-641f84ad4761" xmlns:ns3="da70b094-6a72-4efd-be66-d4e1847f881a" targetNamespace="http://schemas.microsoft.com/office/2006/metadata/properties" ma:root="true" ma:fieldsID="cce5990087ce85871f85ad20b998b490" ns2:_="" ns3:_="">
    <xsd:import namespace="f1db0dce-8d5d-4964-8b86-641f84ad4761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b0dce-8d5d-4964-8b86-641f84ad4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70b094-6a72-4efd-be66-d4e1847f881a" xsi:nil="true"/>
    <lcf76f155ced4ddcb4097134ff3c332f xmlns="f1db0dce-8d5d-4964-8b86-641f84ad47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1C9C78-8B39-4AC6-B523-944CA0D39456}"/>
</file>

<file path=customXml/itemProps2.xml><?xml version="1.0" encoding="utf-8"?>
<ds:datastoreItem xmlns:ds="http://schemas.openxmlformats.org/officeDocument/2006/customXml" ds:itemID="{0A842529-2792-4506-9794-9D20EFF8A959}"/>
</file>

<file path=customXml/itemProps3.xml><?xml version="1.0" encoding="utf-8"?>
<ds:datastoreItem xmlns:ds="http://schemas.openxmlformats.org/officeDocument/2006/customXml" ds:itemID="{60611C2F-CFF4-4103-B20E-746FE0234F0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0x010100C824A7EE73E13D40BA456662DDDC5A91</vt:lpwstr>
  </property>
</Properties>
</file>