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HANS_ACERO</dc:creator>
  <cp:lastModifiedBy>HANS STACY  ACERO HERNANDEZ</cp:lastModifiedBy>
  <cp:revision>2</cp:revision>
  <dcterms:created xsi:type="dcterms:W3CDTF">2013-07-15T20:26:09Z</dcterms:created>
  <dcterms:modified xsi:type="dcterms:W3CDTF">2020-11-25T20:00:36Z</dcterms:modified>
</cp:coreProperties>
</file>