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5"/>
  </p:notesMasterIdLst>
  <p:sldIdLst>
    <p:sldId id="256" r:id="rId2"/>
    <p:sldId id="348" r:id="rId3"/>
    <p:sldId id="258" r:id="rId4"/>
    <p:sldId id="268" r:id="rId5"/>
    <p:sldId id="350" r:id="rId6"/>
    <p:sldId id="352" r:id="rId7"/>
    <p:sldId id="353" r:id="rId8"/>
    <p:sldId id="351" r:id="rId9"/>
    <p:sldId id="354" r:id="rId10"/>
    <p:sldId id="260" r:id="rId11"/>
    <p:sldId id="349" r:id="rId12"/>
    <p:sldId id="357" r:id="rId13"/>
    <p:sldId id="358" r:id="rId14"/>
  </p:sldIdLst>
  <p:sldSz cx="9144000" cy="5143500" type="screen16x9"/>
  <p:notesSz cx="6858000" cy="9144000"/>
  <p:embeddedFontLst>
    <p:embeddedFont>
      <p:font typeface="Crimson Text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Vidalok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6148D-464B-485B-B3F3-7AA8CFDE59AD}" v="1413" dt="2024-05-10T22:54:09.764"/>
  </p1510:revLst>
</p1510:revInfo>
</file>

<file path=ppt/tableStyles.xml><?xml version="1.0" encoding="utf-8"?>
<a:tblStyleLst xmlns:a="http://schemas.openxmlformats.org/drawingml/2006/main" def="{B069C708-39DD-4E48-8994-FA6302AFE2DA}">
  <a:tblStyle styleId="{B069C708-39DD-4E48-8994-FA6302AFE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a Montero Martin" userId="96300c2d6d9504f0" providerId="LiveId" clId="{CB26148D-464B-485B-B3F3-7AA8CFDE59AD}"/>
    <pc:docChg chg="undo custSel addSld delSld modSld">
      <pc:chgData name="Helena Montero Martin" userId="96300c2d6d9504f0" providerId="LiveId" clId="{CB26148D-464B-485B-B3F3-7AA8CFDE59AD}" dt="2024-05-10T22:54:19.457" v="2407" actId="1076"/>
      <pc:docMkLst>
        <pc:docMk/>
      </pc:docMkLst>
      <pc:sldChg chg="addSp delSp modSp mod delAnim modAnim">
        <pc:chgData name="Helena Montero Martin" userId="96300c2d6d9504f0" providerId="LiveId" clId="{CB26148D-464B-485B-B3F3-7AA8CFDE59AD}" dt="2024-05-10T22:19:13.001" v="2085" actId="1076"/>
        <pc:sldMkLst>
          <pc:docMk/>
          <pc:sldMk cId="0" sldId="256"/>
        </pc:sldMkLst>
        <pc:spChg chg="add mod">
          <ac:chgData name="Helena Montero Martin" userId="96300c2d6d9504f0" providerId="LiveId" clId="{CB26148D-464B-485B-B3F3-7AA8CFDE59AD}" dt="2024-05-10T22:19:13.001" v="2085" actId="1076"/>
          <ac:spMkLst>
            <pc:docMk/>
            <pc:sldMk cId="0" sldId="256"/>
            <ac:spMk id="4" creationId="{D2CF1F6D-69AE-D117-FF6C-A688E97948AC}"/>
          </ac:spMkLst>
        </pc:spChg>
        <pc:spChg chg="del mod">
          <ac:chgData name="Helena Montero Martin" userId="96300c2d6d9504f0" providerId="LiveId" clId="{CB26148D-464B-485B-B3F3-7AA8CFDE59AD}" dt="2024-05-10T22:17:47.943" v="1977" actId="478"/>
          <ac:spMkLst>
            <pc:docMk/>
            <pc:sldMk cId="0" sldId="256"/>
            <ac:spMk id="482" creationId="{00000000-0000-0000-0000-000000000000}"/>
          </ac:spMkLst>
        </pc:spChg>
        <pc:spChg chg="mod">
          <ac:chgData name="Helena Montero Martin" userId="96300c2d6d9504f0" providerId="LiveId" clId="{CB26148D-464B-485B-B3F3-7AA8CFDE59AD}" dt="2024-05-10T22:19:13.001" v="2085" actId="1076"/>
          <ac:spMkLst>
            <pc:docMk/>
            <pc:sldMk cId="0" sldId="256"/>
            <ac:spMk id="483" creationId="{00000000-0000-0000-0000-000000000000}"/>
          </ac:spMkLst>
        </pc:spChg>
        <pc:picChg chg="add mod">
          <ac:chgData name="Helena Montero Martin" userId="96300c2d6d9504f0" providerId="LiveId" clId="{CB26148D-464B-485B-B3F3-7AA8CFDE59AD}" dt="2024-05-10T22:17:15.547" v="1964"/>
          <ac:picMkLst>
            <pc:docMk/>
            <pc:sldMk cId="0" sldId="256"/>
            <ac:picMk id="2" creationId="{A8BDC369-C558-7E7D-DE15-1546D0EF3152}"/>
          </ac:picMkLst>
        </pc:picChg>
        <pc:picChg chg="add mod">
          <ac:chgData name="Helena Montero Martin" userId="96300c2d6d9504f0" providerId="LiveId" clId="{CB26148D-464B-485B-B3F3-7AA8CFDE59AD}" dt="2024-05-10T22:17:24.181" v="1966" actId="571"/>
          <ac:picMkLst>
            <pc:docMk/>
            <pc:sldMk cId="0" sldId="256"/>
            <ac:picMk id="3" creationId="{2934E0B6-5A0D-E018-B65E-B69FF3D39579}"/>
          </ac:picMkLst>
        </pc:picChg>
        <pc:picChg chg="add mod">
          <ac:chgData name="Helena Montero Martin" userId="96300c2d6d9504f0" providerId="LiveId" clId="{CB26148D-464B-485B-B3F3-7AA8CFDE59AD}" dt="2024-05-10T22:19:06.083" v="2084" actId="1076"/>
          <ac:picMkLst>
            <pc:docMk/>
            <pc:sldMk cId="0" sldId="256"/>
            <ac:picMk id="26" creationId="{D91A26EC-7BE4-5C52-DE72-5406111D7E2B}"/>
          </ac:picMkLst>
        </pc:picChg>
      </pc:sldChg>
      <pc:sldChg chg="delSp mod">
        <pc:chgData name="Helena Montero Martin" userId="96300c2d6d9504f0" providerId="LiveId" clId="{CB26148D-464B-485B-B3F3-7AA8CFDE59AD}" dt="2024-05-10T22:12:24.737" v="1850" actId="21"/>
        <pc:sldMkLst>
          <pc:docMk/>
          <pc:sldMk cId="0" sldId="258"/>
        </pc:sldMkLst>
        <pc:picChg chg="del">
          <ac:chgData name="Helena Montero Martin" userId="96300c2d6d9504f0" providerId="LiveId" clId="{CB26148D-464B-485B-B3F3-7AA8CFDE59AD}" dt="2024-05-10T22:12:24.737" v="1850" actId="21"/>
          <ac:picMkLst>
            <pc:docMk/>
            <pc:sldMk cId="0" sldId="258"/>
            <ac:picMk id="26" creationId="{D91A26EC-7BE4-5C52-DE72-5406111D7E2B}"/>
          </ac:picMkLst>
        </pc:picChg>
      </pc:sldChg>
      <pc:sldChg chg="delSp mod">
        <pc:chgData name="Helena Montero Martin" userId="96300c2d6d9504f0" providerId="LiveId" clId="{CB26148D-464B-485B-B3F3-7AA8CFDE59AD}" dt="2024-05-10T22:12:48.754" v="1863" actId="478"/>
        <pc:sldMkLst>
          <pc:docMk/>
          <pc:sldMk cId="0" sldId="260"/>
        </pc:sldMkLst>
        <pc:picChg chg="del">
          <ac:chgData name="Helena Montero Martin" userId="96300c2d6d9504f0" providerId="LiveId" clId="{CB26148D-464B-485B-B3F3-7AA8CFDE59AD}" dt="2024-05-10T22:12:48.754" v="1863" actId="478"/>
          <ac:picMkLst>
            <pc:docMk/>
            <pc:sldMk cId="0" sldId="260"/>
            <ac:picMk id="10" creationId="{0FAB4BF9-304A-FE1F-163E-7F759B4DBC8C}"/>
          </ac:picMkLst>
        </pc:picChg>
      </pc:sldChg>
      <pc:sldChg chg="addSp delSp modSp mod modAnim">
        <pc:chgData name="Helena Montero Martin" userId="96300c2d6d9504f0" providerId="LiveId" clId="{CB26148D-464B-485B-B3F3-7AA8CFDE59AD}" dt="2024-05-10T22:46:06.044" v="2215" actId="1076"/>
        <pc:sldMkLst>
          <pc:docMk/>
          <pc:sldMk cId="0" sldId="268"/>
        </pc:sldMkLst>
        <pc:spChg chg="add mod">
          <ac:chgData name="Helena Montero Martin" userId="96300c2d6d9504f0" providerId="LiveId" clId="{CB26148D-464B-485B-B3F3-7AA8CFDE59AD}" dt="2024-05-10T22:46:00.953" v="2214" actId="1076"/>
          <ac:spMkLst>
            <pc:docMk/>
            <pc:sldMk cId="0" sldId="268"/>
            <ac:spMk id="12" creationId="{784B1EDF-0FFC-1275-02AA-BD52F1DDC8A6}"/>
          </ac:spMkLst>
        </pc:spChg>
        <pc:spChg chg="add del">
          <ac:chgData name="Helena Montero Martin" userId="96300c2d6d9504f0" providerId="LiveId" clId="{CB26148D-464B-485B-B3F3-7AA8CFDE59AD}" dt="2024-05-09T22:43:22.481" v="1024" actId="22"/>
          <ac:spMkLst>
            <pc:docMk/>
            <pc:sldMk cId="0" sldId="268"/>
            <ac:spMk id="14" creationId="{F6BF1AA9-C300-C110-773D-BA173BC559AA}"/>
          </ac:spMkLst>
        </pc:spChg>
        <pc:spChg chg="add mod">
          <ac:chgData name="Helena Montero Martin" userId="96300c2d6d9504f0" providerId="LiveId" clId="{CB26148D-464B-485B-B3F3-7AA8CFDE59AD}" dt="2024-05-10T22:45:58.392" v="2213" actId="1076"/>
          <ac:spMkLst>
            <pc:docMk/>
            <pc:sldMk cId="0" sldId="268"/>
            <ac:spMk id="15" creationId="{C58929E7-ADEE-4D87-101E-CBA877E12763}"/>
          </ac:spMkLst>
        </pc:spChg>
        <pc:spChg chg="add mod">
          <ac:chgData name="Helena Montero Martin" userId="96300c2d6d9504f0" providerId="LiveId" clId="{CB26148D-464B-485B-B3F3-7AA8CFDE59AD}" dt="2024-05-10T22:46:06.044" v="2215" actId="1076"/>
          <ac:spMkLst>
            <pc:docMk/>
            <pc:sldMk cId="0" sldId="268"/>
            <ac:spMk id="16" creationId="{2D6789FE-4A32-66EB-229B-E336B7D53B1C}"/>
          </ac:spMkLst>
        </pc:spChg>
        <pc:spChg chg="add mod">
          <ac:chgData name="Helena Montero Martin" userId="96300c2d6d9504f0" providerId="LiveId" clId="{CB26148D-464B-485B-B3F3-7AA8CFDE59AD}" dt="2024-05-10T22:31:25.996" v="2184" actId="1076"/>
          <ac:spMkLst>
            <pc:docMk/>
            <pc:sldMk cId="0" sldId="268"/>
            <ac:spMk id="17" creationId="{692A3449-62E5-3487-64AD-954395E073D2}"/>
          </ac:spMkLst>
        </pc:spChg>
        <pc:spChg chg="mod">
          <ac:chgData name="Helena Montero Martin" userId="96300c2d6d9504f0" providerId="LiveId" clId="{CB26148D-464B-485B-B3F3-7AA8CFDE59AD}" dt="2024-05-10T22:21:08.910" v="2109" actId="1076"/>
          <ac:spMkLst>
            <pc:docMk/>
            <pc:sldMk cId="0" sldId="268"/>
            <ac:spMk id="587" creationId="{00000000-0000-0000-0000-000000000000}"/>
          </ac:spMkLst>
        </pc:spChg>
        <pc:picChg chg="add del mod">
          <ac:chgData name="Helena Montero Martin" userId="96300c2d6d9504f0" providerId="LiveId" clId="{CB26148D-464B-485B-B3F3-7AA8CFDE59AD}" dt="2024-05-10T22:22:36.045" v="2112" actId="478"/>
          <ac:picMkLst>
            <pc:docMk/>
            <pc:sldMk cId="0" sldId="268"/>
            <ac:picMk id="3" creationId="{9DC5FDE3-CC96-3367-8EF2-84A671B97CA7}"/>
          </ac:picMkLst>
        </pc:picChg>
        <pc:picChg chg="add del mod ord modCrop">
          <ac:chgData name="Helena Montero Martin" userId="96300c2d6d9504f0" providerId="LiveId" clId="{CB26148D-464B-485B-B3F3-7AA8CFDE59AD}" dt="2024-05-10T22:30:13.752" v="2169" actId="478"/>
          <ac:picMkLst>
            <pc:docMk/>
            <pc:sldMk cId="0" sldId="268"/>
            <ac:picMk id="4" creationId="{A433EFAB-5CC1-9F96-467F-0BDD3B1A6FFD}"/>
          </ac:picMkLst>
        </pc:picChg>
        <pc:picChg chg="add del mod modCrop">
          <ac:chgData name="Helena Montero Martin" userId="96300c2d6d9504f0" providerId="LiveId" clId="{CB26148D-464B-485B-B3F3-7AA8CFDE59AD}" dt="2024-05-10T22:30:14.376" v="2170" actId="478"/>
          <ac:picMkLst>
            <pc:docMk/>
            <pc:sldMk cId="0" sldId="268"/>
            <ac:picMk id="6" creationId="{231F8CB4-E41A-39C3-659A-D6F091693C8D}"/>
          </ac:picMkLst>
        </pc:picChg>
        <pc:picChg chg="add mod modCrop">
          <ac:chgData name="Helena Montero Martin" userId="96300c2d6d9504f0" providerId="LiveId" clId="{CB26148D-464B-485B-B3F3-7AA8CFDE59AD}" dt="2024-05-10T22:45:46.542" v="2211" actId="1076"/>
          <ac:picMkLst>
            <pc:docMk/>
            <pc:sldMk cId="0" sldId="268"/>
            <ac:picMk id="8" creationId="{80568F02-C601-9ABB-61A6-51C9A394DF63}"/>
          </ac:picMkLst>
        </pc:picChg>
        <pc:picChg chg="del mod">
          <ac:chgData name="Helena Montero Martin" userId="96300c2d6d9504f0" providerId="LiveId" clId="{CB26148D-464B-485B-B3F3-7AA8CFDE59AD}" dt="2024-05-10T22:22:35.235" v="2111" actId="478"/>
          <ac:picMkLst>
            <pc:docMk/>
            <pc:sldMk cId="0" sldId="268"/>
            <ac:picMk id="10" creationId="{DD71A1C4-2C7E-2172-AD34-1C470D15F639}"/>
          </ac:picMkLst>
        </pc:picChg>
        <pc:picChg chg="del">
          <ac:chgData name="Helena Montero Martin" userId="96300c2d6d9504f0" providerId="LiveId" clId="{CB26148D-464B-485B-B3F3-7AA8CFDE59AD}" dt="2024-05-10T22:12:43.610" v="1858" actId="478"/>
          <ac:picMkLst>
            <pc:docMk/>
            <pc:sldMk cId="0" sldId="268"/>
            <ac:picMk id="11" creationId="{919CD262-A145-4A9A-FB6B-028B866ACE40}"/>
          </ac:picMkLst>
        </pc:picChg>
      </pc:sldChg>
      <pc:sldChg chg="addSp delSp modSp mod">
        <pc:chgData name="Helena Montero Martin" userId="96300c2d6d9504f0" providerId="LiveId" clId="{CB26148D-464B-485B-B3F3-7AA8CFDE59AD}" dt="2024-05-10T22:19:18.859" v="2086" actId="1076"/>
        <pc:sldMkLst>
          <pc:docMk/>
          <pc:sldMk cId="4221747327" sldId="348"/>
        </pc:sldMkLst>
        <pc:picChg chg="mod">
          <ac:chgData name="Helena Montero Martin" userId="96300c2d6d9504f0" providerId="LiveId" clId="{CB26148D-464B-485B-B3F3-7AA8CFDE59AD}" dt="2024-05-10T22:19:18.859" v="2086" actId="1076"/>
          <ac:picMkLst>
            <pc:docMk/>
            <pc:sldMk cId="4221747327" sldId="348"/>
            <ac:picMk id="3" creationId="{5C8932FB-00EC-0F8B-C50D-570B6B4E56A3}"/>
          </ac:picMkLst>
        </pc:picChg>
        <pc:picChg chg="add del mod">
          <ac:chgData name="Helena Montero Martin" userId="96300c2d6d9504f0" providerId="LiveId" clId="{CB26148D-464B-485B-B3F3-7AA8CFDE59AD}" dt="2024-05-10T22:17:27.367" v="1967" actId="21"/>
          <ac:picMkLst>
            <pc:docMk/>
            <pc:sldMk cId="4221747327" sldId="348"/>
            <ac:picMk id="26" creationId="{D91A26EC-7BE4-5C52-DE72-5406111D7E2B}"/>
          </ac:picMkLst>
        </pc:picChg>
      </pc:sldChg>
      <pc:sldChg chg="add">
        <pc:chgData name="Helena Montero Martin" userId="96300c2d6d9504f0" providerId="LiveId" clId="{CB26148D-464B-485B-B3F3-7AA8CFDE59AD}" dt="2024-05-10T22:33:25.814" v="2209"/>
        <pc:sldMkLst>
          <pc:docMk/>
          <pc:sldMk cId="1189662808" sldId="349"/>
        </pc:sldMkLst>
      </pc:sldChg>
      <pc:sldChg chg="delSp del mod">
        <pc:chgData name="Helena Montero Martin" userId="96300c2d6d9504f0" providerId="LiveId" clId="{CB26148D-464B-485B-B3F3-7AA8CFDE59AD}" dt="2024-05-10T22:33:22.494" v="2208" actId="2696"/>
        <pc:sldMkLst>
          <pc:docMk/>
          <pc:sldMk cId="1693247642" sldId="349"/>
        </pc:sldMkLst>
        <pc:picChg chg="del">
          <ac:chgData name="Helena Montero Martin" userId="96300c2d6d9504f0" providerId="LiveId" clId="{CB26148D-464B-485B-B3F3-7AA8CFDE59AD}" dt="2024-05-10T22:17:04.109" v="1962" actId="478"/>
          <ac:picMkLst>
            <pc:docMk/>
            <pc:sldMk cId="1693247642" sldId="349"/>
            <ac:picMk id="5" creationId="{752D8349-3688-A26B-0529-4C8BCAFA37A5}"/>
          </ac:picMkLst>
        </pc:picChg>
      </pc:sldChg>
      <pc:sldChg chg="addSp delSp modSp mod modAnim">
        <pc:chgData name="Helena Montero Martin" userId="96300c2d6d9504f0" providerId="LiveId" clId="{CB26148D-464B-485B-B3F3-7AA8CFDE59AD}" dt="2024-05-10T22:32:42.735" v="2207" actId="14100"/>
        <pc:sldMkLst>
          <pc:docMk/>
          <pc:sldMk cId="3358094401" sldId="350"/>
        </pc:sldMkLst>
        <pc:spChg chg="add mod">
          <ac:chgData name="Helena Montero Martin" userId="96300c2d6d9504f0" providerId="LiveId" clId="{CB26148D-464B-485B-B3F3-7AA8CFDE59AD}" dt="2024-05-10T22:32:17.565" v="2200" actId="1076"/>
          <ac:spMkLst>
            <pc:docMk/>
            <pc:sldMk cId="3358094401" sldId="350"/>
            <ac:spMk id="5" creationId="{5FAF09E2-6869-1A9D-1993-251AEEC91BBD}"/>
          </ac:spMkLst>
        </pc:spChg>
        <pc:spChg chg="add mod">
          <ac:chgData name="Helena Montero Martin" userId="96300c2d6d9504f0" providerId="LiveId" clId="{CB26148D-464B-485B-B3F3-7AA8CFDE59AD}" dt="2024-05-10T22:32:15.062" v="2199" actId="1076"/>
          <ac:spMkLst>
            <pc:docMk/>
            <pc:sldMk cId="3358094401" sldId="350"/>
            <ac:spMk id="6" creationId="{2E0E9455-87A5-2E79-3330-48F1B9DD342A}"/>
          </ac:spMkLst>
        </pc:spChg>
        <pc:spChg chg="add mod">
          <ac:chgData name="Helena Montero Martin" userId="96300c2d6d9504f0" providerId="LiveId" clId="{CB26148D-464B-485B-B3F3-7AA8CFDE59AD}" dt="2024-05-10T22:32:11.793" v="2198" actId="1076"/>
          <ac:spMkLst>
            <pc:docMk/>
            <pc:sldMk cId="3358094401" sldId="350"/>
            <ac:spMk id="7" creationId="{E9C4417C-BEC4-79AB-988F-39E582154C2E}"/>
          </ac:spMkLst>
        </pc:spChg>
        <pc:spChg chg="add mod">
          <ac:chgData name="Helena Montero Martin" userId="96300c2d6d9504f0" providerId="LiveId" clId="{CB26148D-464B-485B-B3F3-7AA8CFDE59AD}" dt="2024-05-10T22:32:08.027" v="2197" actId="1076"/>
          <ac:spMkLst>
            <pc:docMk/>
            <pc:sldMk cId="3358094401" sldId="350"/>
            <ac:spMk id="8" creationId="{FA5EEFA4-4FA5-27E5-B41C-29EC0A2148D0}"/>
          </ac:spMkLst>
        </pc:spChg>
        <pc:spChg chg="mod">
          <ac:chgData name="Helena Montero Martin" userId="96300c2d6d9504f0" providerId="LiveId" clId="{CB26148D-464B-485B-B3F3-7AA8CFDE59AD}" dt="2024-05-10T22:32:35.642" v="2205" actId="1076"/>
          <ac:spMkLst>
            <pc:docMk/>
            <pc:sldMk cId="3358094401" sldId="350"/>
            <ac:spMk id="587" creationId="{00000000-0000-0000-0000-000000000000}"/>
          </ac:spMkLst>
        </pc:spChg>
        <pc:picChg chg="del mod modCrop">
          <ac:chgData name="Helena Montero Martin" userId="96300c2d6d9504f0" providerId="LiveId" clId="{CB26148D-464B-485B-B3F3-7AA8CFDE59AD}" dt="2024-05-10T22:20:56.581" v="2106" actId="21"/>
          <ac:picMkLst>
            <pc:docMk/>
            <pc:sldMk cId="3358094401" sldId="350"/>
            <ac:picMk id="3" creationId="{9DC5FDE3-CC96-3367-8EF2-84A671B97CA7}"/>
          </ac:picMkLst>
        </pc:picChg>
        <pc:picChg chg="del">
          <ac:chgData name="Helena Montero Martin" userId="96300c2d6d9504f0" providerId="LiveId" clId="{CB26148D-464B-485B-B3F3-7AA8CFDE59AD}" dt="2024-05-10T22:17:06.932" v="1963" actId="478"/>
          <ac:picMkLst>
            <pc:docMk/>
            <pc:sldMk cId="3358094401" sldId="350"/>
            <ac:picMk id="4" creationId="{779265A7-82A2-BC50-47E2-67CAC6640C84}"/>
          </ac:picMkLst>
        </pc:picChg>
        <pc:picChg chg="add mod modCrop">
          <ac:chgData name="Helena Montero Martin" userId="96300c2d6d9504f0" providerId="LiveId" clId="{CB26148D-464B-485B-B3F3-7AA8CFDE59AD}" dt="2024-05-10T22:32:42.735" v="2207" actId="14100"/>
          <ac:picMkLst>
            <pc:docMk/>
            <pc:sldMk cId="3358094401" sldId="350"/>
            <ac:picMk id="9" creationId="{1A7CB91C-B473-DA9D-2A4C-D0629FBC513C}"/>
          </ac:picMkLst>
        </pc:picChg>
      </pc:sldChg>
      <pc:sldChg chg="delSp mod">
        <pc:chgData name="Helena Montero Martin" userId="96300c2d6d9504f0" providerId="LiveId" clId="{CB26148D-464B-485B-B3F3-7AA8CFDE59AD}" dt="2024-05-10T22:12:47.468" v="1862" actId="478"/>
        <pc:sldMkLst>
          <pc:docMk/>
          <pc:sldMk cId="1981451761" sldId="351"/>
        </pc:sldMkLst>
        <pc:picChg chg="del">
          <ac:chgData name="Helena Montero Martin" userId="96300c2d6d9504f0" providerId="LiveId" clId="{CB26148D-464B-485B-B3F3-7AA8CFDE59AD}" dt="2024-05-10T22:12:47.468" v="1862" actId="478"/>
          <ac:picMkLst>
            <pc:docMk/>
            <pc:sldMk cId="1981451761" sldId="351"/>
            <ac:picMk id="5" creationId="{752D8349-3688-A26B-0529-4C8BCAFA37A5}"/>
          </ac:picMkLst>
        </pc:picChg>
      </pc:sldChg>
      <pc:sldChg chg="delSp modSp mod">
        <pc:chgData name="Helena Montero Martin" userId="96300c2d6d9504f0" providerId="LiveId" clId="{CB26148D-464B-485B-B3F3-7AA8CFDE59AD}" dt="2024-05-10T22:16:49.007" v="1961" actId="1076"/>
        <pc:sldMkLst>
          <pc:docMk/>
          <pc:sldMk cId="1133464244" sldId="352"/>
        </pc:sldMkLst>
        <pc:graphicFrameChg chg="mod modGraphic">
          <ac:chgData name="Helena Montero Martin" userId="96300c2d6d9504f0" providerId="LiveId" clId="{CB26148D-464B-485B-B3F3-7AA8CFDE59AD}" dt="2024-05-10T22:16:49.007" v="1961" actId="1076"/>
          <ac:graphicFrameMkLst>
            <pc:docMk/>
            <pc:sldMk cId="1133464244" sldId="352"/>
            <ac:graphicFrameMk id="6" creationId="{5EB19E7B-1640-A6E0-7C79-A54F04DB05EF}"/>
          </ac:graphicFrameMkLst>
        </pc:graphicFrameChg>
        <pc:picChg chg="del">
          <ac:chgData name="Helena Montero Martin" userId="96300c2d6d9504f0" providerId="LiveId" clId="{CB26148D-464B-485B-B3F3-7AA8CFDE59AD}" dt="2024-05-10T22:12:44.706" v="1859" actId="478"/>
          <ac:picMkLst>
            <pc:docMk/>
            <pc:sldMk cId="1133464244" sldId="352"/>
            <ac:picMk id="5" creationId="{752D8349-3688-A26B-0529-4C8BCAFA37A5}"/>
          </ac:picMkLst>
        </pc:picChg>
      </pc:sldChg>
      <pc:sldChg chg="delSp modSp mod">
        <pc:chgData name="Helena Montero Martin" userId="96300c2d6d9504f0" providerId="LiveId" clId="{CB26148D-464B-485B-B3F3-7AA8CFDE59AD}" dt="2024-05-10T22:16:40.816" v="1960" actId="1076"/>
        <pc:sldMkLst>
          <pc:docMk/>
          <pc:sldMk cId="1862721867" sldId="353"/>
        </pc:sldMkLst>
        <pc:graphicFrameChg chg="mod modGraphic">
          <ac:chgData name="Helena Montero Martin" userId="96300c2d6d9504f0" providerId="LiveId" clId="{CB26148D-464B-485B-B3F3-7AA8CFDE59AD}" dt="2024-05-10T22:16:40.816" v="1960" actId="1076"/>
          <ac:graphicFrameMkLst>
            <pc:docMk/>
            <pc:sldMk cId="1862721867" sldId="353"/>
            <ac:graphicFrameMk id="3" creationId="{5E9047D5-58F0-A50E-D580-7FB305D104F9}"/>
          </ac:graphicFrameMkLst>
        </pc:graphicFrameChg>
        <pc:picChg chg="del">
          <ac:chgData name="Helena Montero Martin" userId="96300c2d6d9504f0" providerId="LiveId" clId="{CB26148D-464B-485B-B3F3-7AA8CFDE59AD}" dt="2024-05-10T22:12:45.599" v="1860" actId="478"/>
          <ac:picMkLst>
            <pc:docMk/>
            <pc:sldMk cId="1862721867" sldId="353"/>
            <ac:picMk id="5" creationId="{752D8349-3688-A26B-0529-4C8BCAFA37A5}"/>
          </ac:picMkLst>
        </pc:picChg>
      </pc:sldChg>
      <pc:sldChg chg="delSp modSp mod">
        <pc:chgData name="Helena Montero Martin" userId="96300c2d6d9504f0" providerId="LiveId" clId="{CB26148D-464B-485B-B3F3-7AA8CFDE59AD}" dt="2024-05-10T22:12:46.577" v="1861" actId="478"/>
        <pc:sldMkLst>
          <pc:docMk/>
          <pc:sldMk cId="4081620191" sldId="354"/>
        </pc:sldMkLst>
        <pc:spChg chg="mod">
          <ac:chgData name="Helena Montero Martin" userId="96300c2d6d9504f0" providerId="LiveId" clId="{CB26148D-464B-485B-B3F3-7AA8CFDE59AD}" dt="2024-05-10T22:10:25.213" v="1848" actId="1076"/>
          <ac:spMkLst>
            <pc:docMk/>
            <pc:sldMk cId="4081620191" sldId="354"/>
            <ac:spMk id="4" creationId="{79F49FEC-3F3E-9F4A-8425-08AF46A05E54}"/>
          </ac:spMkLst>
        </pc:spChg>
        <pc:spChg chg="mod">
          <ac:chgData name="Helena Montero Martin" userId="96300c2d6d9504f0" providerId="LiveId" clId="{CB26148D-464B-485B-B3F3-7AA8CFDE59AD}" dt="2024-05-10T22:10:25.213" v="1848" actId="1076"/>
          <ac:spMkLst>
            <pc:docMk/>
            <pc:sldMk cId="4081620191" sldId="354"/>
            <ac:spMk id="9" creationId="{15711781-22E0-6415-11B4-3A90F972C355}"/>
          </ac:spMkLst>
        </pc:spChg>
        <pc:spChg chg="mod">
          <ac:chgData name="Helena Montero Martin" userId="96300c2d6d9504f0" providerId="LiveId" clId="{CB26148D-464B-485B-B3F3-7AA8CFDE59AD}" dt="2024-05-10T22:10:25.213" v="1848" actId="1076"/>
          <ac:spMkLst>
            <pc:docMk/>
            <pc:sldMk cId="4081620191" sldId="354"/>
            <ac:spMk id="11" creationId="{37369D30-8910-ADB4-B079-523A055A535B}"/>
          </ac:spMkLst>
        </pc:spChg>
        <pc:spChg chg="mod">
          <ac:chgData name="Helena Montero Martin" userId="96300c2d6d9504f0" providerId="LiveId" clId="{CB26148D-464B-485B-B3F3-7AA8CFDE59AD}" dt="2024-05-10T22:10:25.213" v="1848" actId="1076"/>
          <ac:spMkLst>
            <pc:docMk/>
            <pc:sldMk cId="4081620191" sldId="354"/>
            <ac:spMk id="12" creationId="{5FE2D32C-EDB1-4D0D-E9E7-1249A3781D0C}"/>
          </ac:spMkLst>
        </pc:spChg>
        <pc:spChg chg="mod">
          <ac:chgData name="Helena Montero Martin" userId="96300c2d6d9504f0" providerId="LiveId" clId="{CB26148D-464B-485B-B3F3-7AA8CFDE59AD}" dt="2024-05-10T22:10:25.213" v="1848" actId="1076"/>
          <ac:spMkLst>
            <pc:docMk/>
            <pc:sldMk cId="4081620191" sldId="354"/>
            <ac:spMk id="13" creationId="{4694E477-6CF9-4433-04A8-AF6CAB3243EB}"/>
          </ac:spMkLst>
        </pc:spChg>
        <pc:spChg chg="mod">
          <ac:chgData name="Helena Montero Martin" userId="96300c2d6d9504f0" providerId="LiveId" clId="{CB26148D-464B-485B-B3F3-7AA8CFDE59AD}" dt="2024-05-10T22:10:25.213" v="1848" actId="1076"/>
          <ac:spMkLst>
            <pc:docMk/>
            <pc:sldMk cId="4081620191" sldId="354"/>
            <ac:spMk id="14" creationId="{1C8DD0F7-0222-4BAA-584A-2F355E1D0D86}"/>
          </ac:spMkLst>
        </pc:spChg>
        <pc:spChg chg="mod">
          <ac:chgData name="Helena Montero Martin" userId="96300c2d6d9504f0" providerId="LiveId" clId="{CB26148D-464B-485B-B3F3-7AA8CFDE59AD}" dt="2024-05-10T22:10:25.213" v="1848" actId="1076"/>
          <ac:spMkLst>
            <pc:docMk/>
            <pc:sldMk cId="4081620191" sldId="354"/>
            <ac:spMk id="16" creationId="{C81DCB77-2CE6-DC96-BAD9-3C2BE9AAD457}"/>
          </ac:spMkLst>
        </pc:spChg>
        <pc:spChg chg="mod">
          <ac:chgData name="Helena Montero Martin" userId="96300c2d6d9504f0" providerId="LiveId" clId="{CB26148D-464B-485B-B3F3-7AA8CFDE59AD}" dt="2024-05-10T22:10:25.213" v="1848" actId="1076"/>
          <ac:spMkLst>
            <pc:docMk/>
            <pc:sldMk cId="4081620191" sldId="354"/>
            <ac:spMk id="18" creationId="{F9B9D090-BDBD-0587-79BA-9B4628674E9B}"/>
          </ac:spMkLst>
        </pc:spChg>
        <pc:spChg chg="mod">
          <ac:chgData name="Helena Montero Martin" userId="96300c2d6d9504f0" providerId="LiveId" clId="{CB26148D-464B-485B-B3F3-7AA8CFDE59AD}" dt="2024-05-09T22:27:51.121" v="625" actId="1076"/>
          <ac:spMkLst>
            <pc:docMk/>
            <pc:sldMk cId="4081620191" sldId="354"/>
            <ac:spMk id="19" creationId="{1C7B7F7C-6CA5-1E83-4C40-9E85A47FF932}"/>
          </ac:spMkLst>
        </pc:spChg>
        <pc:spChg chg="mod">
          <ac:chgData name="Helena Montero Martin" userId="96300c2d6d9504f0" providerId="LiveId" clId="{CB26148D-464B-485B-B3F3-7AA8CFDE59AD}" dt="2024-05-09T22:27:51.121" v="625" actId="1076"/>
          <ac:spMkLst>
            <pc:docMk/>
            <pc:sldMk cId="4081620191" sldId="354"/>
            <ac:spMk id="20" creationId="{E7FE0CB5-965D-3278-B4AC-E021C6C7583B}"/>
          </ac:spMkLst>
        </pc:spChg>
        <pc:spChg chg="mod">
          <ac:chgData name="Helena Montero Martin" userId="96300c2d6d9504f0" providerId="LiveId" clId="{CB26148D-464B-485B-B3F3-7AA8CFDE59AD}" dt="2024-05-10T22:10:25.213" v="1848" actId="1076"/>
          <ac:spMkLst>
            <pc:docMk/>
            <pc:sldMk cId="4081620191" sldId="354"/>
            <ac:spMk id="21" creationId="{557902C2-06C4-9D59-2DD3-1412ED357749}"/>
          </ac:spMkLst>
        </pc:spChg>
        <pc:spChg chg="del">
          <ac:chgData name="Helena Montero Martin" userId="96300c2d6d9504f0" providerId="LiveId" clId="{CB26148D-464B-485B-B3F3-7AA8CFDE59AD}" dt="2024-05-09T22:27:31.955" v="622" actId="478"/>
          <ac:spMkLst>
            <pc:docMk/>
            <pc:sldMk cId="4081620191" sldId="354"/>
            <ac:spMk id="24" creationId="{B2E9DBA9-CFFC-8DDB-9405-8A29AD91EB89}"/>
          </ac:spMkLst>
        </pc:spChg>
        <pc:spChg chg="del">
          <ac:chgData name="Helena Montero Martin" userId="96300c2d6d9504f0" providerId="LiveId" clId="{CB26148D-464B-485B-B3F3-7AA8CFDE59AD}" dt="2024-05-09T22:27:30.577" v="621" actId="478"/>
          <ac:spMkLst>
            <pc:docMk/>
            <pc:sldMk cId="4081620191" sldId="354"/>
            <ac:spMk id="25" creationId="{9ABC8135-E867-2667-4EDB-D0732E798D5B}"/>
          </ac:spMkLst>
        </pc:spChg>
        <pc:spChg chg="mod">
          <ac:chgData name="Helena Montero Martin" userId="96300c2d6d9504f0" providerId="LiveId" clId="{CB26148D-464B-485B-B3F3-7AA8CFDE59AD}" dt="2024-05-09T22:27:44.473" v="624" actId="20577"/>
          <ac:spMkLst>
            <pc:docMk/>
            <pc:sldMk cId="4081620191" sldId="354"/>
            <ac:spMk id="587" creationId="{00000000-0000-0000-0000-000000000000}"/>
          </ac:spMkLst>
        </pc:spChg>
        <pc:picChg chg="del">
          <ac:chgData name="Helena Montero Martin" userId="96300c2d6d9504f0" providerId="LiveId" clId="{CB26148D-464B-485B-B3F3-7AA8CFDE59AD}" dt="2024-05-10T22:12:46.577" v="1861" actId="478"/>
          <ac:picMkLst>
            <pc:docMk/>
            <pc:sldMk cId="4081620191" sldId="354"/>
            <ac:picMk id="5" creationId="{752D8349-3688-A26B-0529-4C8BCAFA37A5}"/>
          </ac:picMkLst>
        </pc:picChg>
      </pc:sldChg>
      <pc:sldChg chg="del">
        <pc:chgData name="Helena Montero Martin" userId="96300c2d6d9504f0" providerId="LiveId" clId="{CB26148D-464B-485B-B3F3-7AA8CFDE59AD}" dt="2024-05-10T22:19:53.165" v="2087" actId="47"/>
        <pc:sldMkLst>
          <pc:docMk/>
          <pc:sldMk cId="1837375896" sldId="355"/>
        </pc:sldMkLst>
      </pc:sldChg>
      <pc:sldChg chg="addSp delSp modSp mod modAnim">
        <pc:chgData name="Helena Montero Martin" userId="96300c2d6d9504f0" providerId="LiveId" clId="{CB26148D-464B-485B-B3F3-7AA8CFDE59AD}" dt="2024-05-10T22:54:19.457" v="2407" actId="1076"/>
        <pc:sldMkLst>
          <pc:docMk/>
          <pc:sldMk cId="4144650974" sldId="357"/>
        </pc:sldMkLst>
        <pc:spChg chg="add mod">
          <ac:chgData name="Helena Montero Martin" userId="96300c2d6d9504f0" providerId="LiveId" clId="{CB26148D-464B-485B-B3F3-7AA8CFDE59AD}" dt="2024-05-10T22:54:19.457" v="2407" actId="1076"/>
          <ac:spMkLst>
            <pc:docMk/>
            <pc:sldMk cId="4144650974" sldId="357"/>
            <ac:spMk id="2" creationId="{629971B8-CC67-C22E-3AD2-F2DF944AF1BC}"/>
          </ac:spMkLst>
        </pc:spChg>
        <pc:picChg chg="del">
          <ac:chgData name="Helena Montero Martin" userId="96300c2d6d9504f0" providerId="LiveId" clId="{CB26148D-464B-485B-B3F3-7AA8CFDE59AD}" dt="2024-05-10T22:12:49.596" v="1864" actId="478"/>
          <ac:picMkLst>
            <pc:docMk/>
            <pc:sldMk cId="4144650974" sldId="357"/>
            <ac:picMk id="5" creationId="{752D8349-3688-A26B-0529-4C8BCAFA37A5}"/>
          </ac:picMkLst>
        </pc:picChg>
      </pc:sldChg>
      <pc:sldMasterChg chg="delSldLayout">
        <pc:chgData name="Helena Montero Martin" userId="96300c2d6d9504f0" providerId="LiveId" clId="{CB26148D-464B-485B-B3F3-7AA8CFDE59AD}" dt="2024-05-10T22:19:53.165" v="2087" actId="47"/>
        <pc:sldMasterMkLst>
          <pc:docMk/>
          <pc:sldMasterMk cId="0" sldId="2147483703"/>
        </pc:sldMasterMkLst>
        <pc:sldLayoutChg chg="del">
          <pc:chgData name="Helena Montero Martin" userId="96300c2d6d9504f0" providerId="LiveId" clId="{CB26148D-464B-485B-B3F3-7AA8CFDE59AD}" dt="2024-05-10T22:19:53.165" v="2087" actId="47"/>
          <pc:sldLayoutMkLst>
            <pc:docMk/>
            <pc:sldMasterMk cId="0" sldId="2147483703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504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7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83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79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8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93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52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40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3481008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¿Cerramos o no cerramos?</a:t>
            </a:r>
            <a:endParaRPr dirty="0"/>
          </a:p>
        </p:txBody>
      </p:sp>
      <p:pic>
        <p:nvPicPr>
          <p:cNvPr id="26" name="Imagen 25" descr="Texto&#10;&#10;Descripción generada automáticamente">
            <a:extLst>
              <a:ext uri="{FF2B5EF4-FFF2-40B4-BE49-F238E27FC236}">
                <a16:creationId xmlns:a16="http://schemas.microsoft.com/office/drawing/2014/main" id="{D91A26EC-7BE4-5C52-DE72-5406111D7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3" t="21900" r="12040" b="15507"/>
          <a:stretch/>
        </p:blipFill>
        <p:spPr>
          <a:xfrm>
            <a:off x="2709051" y="1051477"/>
            <a:ext cx="3725898" cy="2284058"/>
          </a:xfrm>
          <a:prstGeom prst="rect">
            <a:avLst/>
          </a:prstGeom>
        </p:spPr>
      </p:pic>
      <p:sp>
        <p:nvSpPr>
          <p:cNvPr id="4" name="Google Shape;483;p59">
            <a:extLst>
              <a:ext uri="{FF2B5EF4-FFF2-40B4-BE49-F238E27FC236}">
                <a16:creationId xmlns:a16="http://schemas.microsoft.com/office/drawing/2014/main" id="{D2CF1F6D-69AE-D117-FF6C-A688E97948AC}"/>
              </a:ext>
            </a:extLst>
          </p:cNvPr>
          <p:cNvSpPr txBox="1">
            <a:spLocks/>
          </p:cNvSpPr>
          <p:nvPr/>
        </p:nvSpPr>
        <p:spPr>
          <a:xfrm>
            <a:off x="1102295" y="3869183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Análisis exploratorio de datos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5BAEE8-ED7A-830F-0B21-CDA131234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382642"/>
            <a:ext cx="3938588" cy="2979807"/>
          </a:xfrm>
          <a:prstGeom prst="rect">
            <a:avLst/>
          </a:prstGeom>
        </p:spPr>
      </p:pic>
      <p:sp>
        <p:nvSpPr>
          <p:cNvPr id="8" name="Google Shape;587;p71">
            <a:extLst>
              <a:ext uri="{FF2B5EF4-FFF2-40B4-BE49-F238E27FC236}">
                <a16:creationId xmlns:a16="http://schemas.microsoft.com/office/drawing/2014/main" id="{600B67F8-0A5F-630F-444D-1BA148B50F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sz="3200" dirty="0"/>
              <a:t>Número de clientes y tasa de repetición</a:t>
            </a:r>
            <a:br>
              <a:rPr lang="es-ES" sz="3200" dirty="0"/>
            </a:br>
            <a:endParaRPr dirty="0"/>
          </a:p>
        </p:txBody>
      </p:sp>
      <p:graphicFrame>
        <p:nvGraphicFramePr>
          <p:cNvPr id="9" name="Google Shape;697;p80">
            <a:extLst>
              <a:ext uri="{FF2B5EF4-FFF2-40B4-BE49-F238E27FC236}">
                <a16:creationId xmlns:a16="http://schemas.microsoft.com/office/drawing/2014/main" id="{A05C0F89-4569-2C78-1BCF-44603B5C6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524918"/>
              </p:ext>
            </p:extLst>
          </p:nvPr>
        </p:nvGraphicFramePr>
        <p:xfrm>
          <a:off x="5363966" y="1577572"/>
          <a:ext cx="3010692" cy="2384774"/>
        </p:xfrm>
        <a:graphic>
          <a:graphicData uri="http://schemas.openxmlformats.org/drawingml/2006/table">
            <a:tbl>
              <a:tblPr>
                <a:noFill/>
                <a:tableStyleId>{B069C708-39DD-4E48-8994-FA6302AFE2DA}</a:tableStyleId>
              </a:tblPr>
              <a:tblGrid>
                <a:gridCol w="7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1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Pedidos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Tasa repetición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2011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8998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11.32</a:t>
                      </a:r>
                    </a:p>
                  </a:txBody>
                  <a:tcPr marL="9525" marR="9525" marT="38100" marB="381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2012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10962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13.79</a:t>
                      </a:r>
                    </a:p>
                  </a:txBody>
                  <a:tcPr marL="9525" marR="9525" marT="38100" marB="381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2013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13799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17.36</a:t>
                      </a:r>
                    </a:p>
                  </a:txBody>
                  <a:tcPr marL="9525" marR="9525" marT="38100" marB="381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2014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17531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22.08</a:t>
                      </a:r>
                    </a:p>
                  </a:txBody>
                  <a:tcPr marL="9525" marR="9525" marT="38100" marB="381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dirty="0"/>
              <a:t>Pedido medio</a:t>
            </a:r>
          </a:p>
        </p:txBody>
      </p:sp>
      <p:graphicFrame>
        <p:nvGraphicFramePr>
          <p:cNvPr id="4" name="Google Shape;697;p80">
            <a:extLst>
              <a:ext uri="{FF2B5EF4-FFF2-40B4-BE49-F238E27FC236}">
                <a16:creationId xmlns:a16="http://schemas.microsoft.com/office/drawing/2014/main" id="{83106780-6747-A85B-4F9C-2F186921BE22}"/>
              </a:ext>
            </a:extLst>
          </p:cNvPr>
          <p:cNvGraphicFramePr/>
          <p:nvPr/>
        </p:nvGraphicFramePr>
        <p:xfrm>
          <a:off x="645725" y="1648444"/>
          <a:ext cx="7852499" cy="2743050"/>
        </p:xfrm>
        <a:graphic>
          <a:graphicData uri="http://schemas.openxmlformats.org/drawingml/2006/table">
            <a:tbl>
              <a:tblPr>
                <a:noFill/>
                <a:tableStyleId>{B069C708-39DD-4E48-8994-FA6302AFE2DA}</a:tableStyleId>
              </a:tblPr>
              <a:tblGrid>
                <a:gridCol w="1135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080">
                  <a:extLst>
                    <a:ext uri="{9D8B030D-6E8A-4147-A177-3AD203B41FA5}">
                      <a16:colId xmlns:a16="http://schemas.microsoft.com/office/drawing/2014/main" val="808388089"/>
                    </a:ext>
                  </a:extLst>
                </a:gridCol>
                <a:gridCol w="1647080">
                  <a:extLst>
                    <a:ext uri="{9D8B030D-6E8A-4147-A177-3AD203B41FA5}">
                      <a16:colId xmlns:a16="http://schemas.microsoft.com/office/drawing/2014/main" val="104645398"/>
                    </a:ext>
                  </a:extLst>
                </a:gridCol>
              </a:tblGrid>
              <a:tr h="6038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TTEST vs. AA</a:t>
                      </a:r>
                      <a:endParaRPr sz="20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dirty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Pedido Medio $</a:t>
                      </a:r>
                      <a:endParaRPr sz="20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TTEST vs. AA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Pedido Medio </a:t>
                      </a:r>
                      <a:r>
                        <a:rPr lang="es-ES" sz="2000" dirty="0" err="1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ud.</a:t>
                      </a:r>
                      <a:endParaRPr lang="es-ES" sz="20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2011</a:t>
                      </a:r>
                      <a:endParaRPr sz="20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N/A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251.11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N/A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2012</a:t>
                      </a:r>
                      <a:endParaRPr sz="20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0.2424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244.25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cs typeface="Arial"/>
                          <a:sym typeface="Arial"/>
                        </a:rPr>
                        <a:t>0.6796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2013</a:t>
                      </a:r>
                      <a:endParaRPr sz="20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0.2991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246.81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0.7957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2014</a:t>
                      </a:r>
                      <a:endParaRPr sz="20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0.7594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245.28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0.5798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Vidaloka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6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dirty="0"/>
              <a:t>Conclusiones</a:t>
            </a:r>
          </a:p>
        </p:txBody>
      </p:sp>
      <p:sp>
        <p:nvSpPr>
          <p:cNvPr id="2" name="Google Shape;608;p72">
            <a:extLst>
              <a:ext uri="{FF2B5EF4-FFF2-40B4-BE49-F238E27FC236}">
                <a16:creationId xmlns:a16="http://schemas.microsoft.com/office/drawing/2014/main" id="{629971B8-CC67-C22E-3AD2-F2DF944AF1BC}"/>
              </a:ext>
            </a:extLst>
          </p:cNvPr>
          <p:cNvSpPr txBox="1"/>
          <p:nvPr/>
        </p:nvSpPr>
        <p:spPr>
          <a:xfrm>
            <a:off x="833710" y="1115383"/>
            <a:ext cx="7476530" cy="342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Nuestro negocio ya no está en el papel si no en mobiliario y tecnología.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mismo pedido medio y a mismo número de clientes, la venta crece por un aumento en el número de pedidos. Para seguir creciendo hay que conseguir pedidos con un ticket medio más alto.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descuentos afectan a la venta y al margen, a más descuento: más venta pero menos margen.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Tenemos muchas referencias que solo conseguimos vender a perdidas. Hay que revisar la política de descuentos y vender al menos a precio de coste.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El nivel de descuento nos dice que pueden ser referencias obsoletas.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número de clientes es el mismo todos los años: para seguir creciendo hay que llegar a nuevos clientes.</a:t>
            </a:r>
          </a:p>
        </p:txBody>
      </p:sp>
    </p:spTree>
    <p:extLst>
      <p:ext uri="{BB962C8B-B14F-4D97-AF65-F5344CB8AC3E}">
        <p14:creationId xmlns:p14="http://schemas.microsoft.com/office/powerpoint/2010/main" val="41446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8;p123">
            <a:extLst>
              <a:ext uri="{FF2B5EF4-FFF2-40B4-BE49-F238E27FC236}">
                <a16:creationId xmlns:a16="http://schemas.microsoft.com/office/drawing/2014/main" id="{BF8C757A-C53A-50DE-CE91-B9F5AC533BAC}"/>
              </a:ext>
            </a:extLst>
          </p:cNvPr>
          <p:cNvSpPr txBox="1">
            <a:spLocks/>
          </p:cNvSpPr>
          <p:nvPr/>
        </p:nvSpPr>
        <p:spPr>
          <a:xfrm>
            <a:off x="2627160" y="18030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60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86644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Contexto</a:t>
            </a:r>
            <a:endParaRPr dirty="0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C8932FB-00EC-0F8B-C50D-570B6B4E5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2" t="25774" r="1348" b="26065"/>
          <a:stretch/>
        </p:blipFill>
        <p:spPr>
          <a:xfrm>
            <a:off x="2209607" y="1426672"/>
            <a:ext cx="429768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4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Introducción</a:t>
            </a:r>
            <a:endParaRPr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E5ECE207-5A6D-F011-412C-2D443520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65" y="1124089"/>
            <a:ext cx="4996695" cy="3355989"/>
          </a:xfrm>
          <a:prstGeom prst="rect">
            <a:avLst/>
          </a:prstGeom>
        </p:spPr>
      </p:pic>
      <p:sp>
        <p:nvSpPr>
          <p:cNvPr id="32" name="Google Shape;608;p72">
            <a:extLst>
              <a:ext uri="{FF2B5EF4-FFF2-40B4-BE49-F238E27FC236}">
                <a16:creationId xmlns:a16="http://schemas.microsoft.com/office/drawing/2014/main" id="{EF47A680-F44D-D8F5-5F8A-1022F6197F71}"/>
              </a:ext>
            </a:extLst>
          </p:cNvPr>
          <p:cNvSpPr txBox="1"/>
          <p:nvPr/>
        </p:nvSpPr>
        <p:spPr>
          <a:xfrm>
            <a:off x="6341535" y="2712120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Crecimiento medio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609;p72">
            <a:extLst>
              <a:ext uri="{FF2B5EF4-FFF2-40B4-BE49-F238E27FC236}">
                <a16:creationId xmlns:a16="http://schemas.microsoft.com/office/drawing/2014/main" id="{0C067C3F-F2A7-5001-F45D-52437F6D8522}"/>
              </a:ext>
            </a:extLst>
          </p:cNvPr>
          <p:cNvSpPr txBox="1"/>
          <p:nvPr/>
        </p:nvSpPr>
        <p:spPr>
          <a:xfrm>
            <a:off x="6341535" y="2325450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20-25% s/AA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643344" y="24170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 y beneficio por categorias</a:t>
            </a:r>
            <a:endParaRPr dirty="0"/>
          </a:p>
        </p:txBody>
      </p:sp>
      <p:sp>
        <p:nvSpPr>
          <p:cNvPr id="12" name="Google Shape;587;p71">
            <a:extLst>
              <a:ext uri="{FF2B5EF4-FFF2-40B4-BE49-F238E27FC236}">
                <a16:creationId xmlns:a16="http://schemas.microsoft.com/office/drawing/2014/main" id="{784B1EDF-0FFC-1275-02AA-BD52F1DDC8A6}"/>
              </a:ext>
            </a:extLst>
          </p:cNvPr>
          <p:cNvSpPr txBox="1">
            <a:spLocks/>
          </p:cNvSpPr>
          <p:nvPr/>
        </p:nvSpPr>
        <p:spPr>
          <a:xfrm>
            <a:off x="1081729" y="3789054"/>
            <a:ext cx="1040646" cy="32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Top 3 2014</a:t>
            </a:r>
          </a:p>
          <a:p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15" name="Google Shape;608;p72">
            <a:extLst>
              <a:ext uri="{FF2B5EF4-FFF2-40B4-BE49-F238E27FC236}">
                <a16:creationId xmlns:a16="http://schemas.microsoft.com/office/drawing/2014/main" id="{C58929E7-ADEE-4D87-101E-CBA877E12763}"/>
              </a:ext>
            </a:extLst>
          </p:cNvPr>
          <p:cNvSpPr txBox="1"/>
          <p:nvPr/>
        </p:nvSpPr>
        <p:spPr>
          <a:xfrm>
            <a:off x="1081729" y="4072939"/>
            <a:ext cx="2165158" cy="7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Phones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552k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Copiers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550.4k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Bookcases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513.2k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587;p71">
            <a:extLst>
              <a:ext uri="{FF2B5EF4-FFF2-40B4-BE49-F238E27FC236}">
                <a16:creationId xmlns:a16="http://schemas.microsoft.com/office/drawing/2014/main" id="{2D6789FE-4A32-66EB-229B-E336B7D53B1C}"/>
              </a:ext>
            </a:extLst>
          </p:cNvPr>
          <p:cNvSpPr txBox="1">
            <a:spLocks/>
          </p:cNvSpPr>
          <p:nvPr/>
        </p:nvSpPr>
        <p:spPr>
          <a:xfrm>
            <a:off x="5810427" y="3789054"/>
            <a:ext cx="1878183" cy="32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Bottom 3 2014</a:t>
            </a:r>
          </a:p>
          <a:p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17" name="Google Shape;608;p72">
            <a:extLst>
              <a:ext uri="{FF2B5EF4-FFF2-40B4-BE49-F238E27FC236}">
                <a16:creationId xmlns:a16="http://schemas.microsoft.com/office/drawing/2014/main" id="{692A3449-62E5-3487-64AD-954395E073D2}"/>
              </a:ext>
            </a:extLst>
          </p:cNvPr>
          <p:cNvSpPr txBox="1"/>
          <p:nvPr/>
        </p:nvSpPr>
        <p:spPr>
          <a:xfrm>
            <a:off x="5999022" y="4042717"/>
            <a:ext cx="1956645" cy="7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25.9k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Fasteners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28.6k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Envelopes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54.1k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0568F02-C601-9ABB-61A6-51C9A394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5"/>
          <a:stretch/>
        </p:blipFill>
        <p:spPr>
          <a:xfrm>
            <a:off x="1229794" y="802286"/>
            <a:ext cx="6458816" cy="3062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566479" y="2813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dirty="0"/>
              <a:t>Beneficio por categorías</a:t>
            </a:r>
          </a:p>
        </p:txBody>
      </p:sp>
      <p:sp>
        <p:nvSpPr>
          <p:cNvPr id="5" name="Google Shape;587;p71">
            <a:extLst>
              <a:ext uri="{FF2B5EF4-FFF2-40B4-BE49-F238E27FC236}">
                <a16:creationId xmlns:a16="http://schemas.microsoft.com/office/drawing/2014/main" id="{5FAF09E2-6869-1A9D-1993-251AEEC91BBD}"/>
              </a:ext>
            </a:extLst>
          </p:cNvPr>
          <p:cNvSpPr txBox="1">
            <a:spLocks/>
          </p:cNvSpPr>
          <p:nvPr/>
        </p:nvSpPr>
        <p:spPr>
          <a:xfrm>
            <a:off x="1031186" y="3713389"/>
            <a:ext cx="696475" cy="32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Top 3</a:t>
            </a:r>
          </a:p>
          <a:p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6" name="Google Shape;608;p72">
            <a:extLst>
              <a:ext uri="{FF2B5EF4-FFF2-40B4-BE49-F238E27FC236}">
                <a16:creationId xmlns:a16="http://schemas.microsoft.com/office/drawing/2014/main" id="{2E0E9455-87A5-2E79-3330-48F1B9DD342A}"/>
              </a:ext>
            </a:extLst>
          </p:cNvPr>
          <p:cNvSpPr txBox="1"/>
          <p:nvPr/>
        </p:nvSpPr>
        <p:spPr>
          <a:xfrm>
            <a:off x="1130042" y="4018727"/>
            <a:ext cx="2040465" cy="7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Copiers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104k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Phone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70.6k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Bookcases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63.2k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587;p71">
            <a:extLst>
              <a:ext uri="{FF2B5EF4-FFF2-40B4-BE49-F238E27FC236}">
                <a16:creationId xmlns:a16="http://schemas.microsoft.com/office/drawing/2014/main" id="{E9C4417C-BEC4-79AB-988F-39E582154C2E}"/>
              </a:ext>
            </a:extLst>
          </p:cNvPr>
          <p:cNvSpPr txBox="1">
            <a:spLocks/>
          </p:cNvSpPr>
          <p:nvPr/>
        </p:nvSpPr>
        <p:spPr>
          <a:xfrm>
            <a:off x="5561881" y="3744294"/>
            <a:ext cx="952525" cy="32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Bottom 3</a:t>
            </a:r>
          </a:p>
          <a:p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8" name="Google Shape;608;p72">
            <a:extLst>
              <a:ext uri="{FF2B5EF4-FFF2-40B4-BE49-F238E27FC236}">
                <a16:creationId xmlns:a16="http://schemas.microsoft.com/office/drawing/2014/main" id="{FA5EEFA4-4FA5-27E5-B41C-29EC0A2148D0}"/>
              </a:ext>
            </a:extLst>
          </p:cNvPr>
          <p:cNvSpPr txBox="1"/>
          <p:nvPr/>
        </p:nvSpPr>
        <p:spPr>
          <a:xfrm>
            <a:off x="5724500" y="4018727"/>
            <a:ext cx="1956645" cy="7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5k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Fasteners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3.6k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Supplies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7.3k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Imagen 8" descr="Imagen que contiene instrumento, estacionaria, lápiz&#10;&#10;Descripción generada automáticamente">
            <a:extLst>
              <a:ext uri="{FF2B5EF4-FFF2-40B4-BE49-F238E27FC236}">
                <a16:creationId xmlns:a16="http://schemas.microsoft.com/office/drawing/2014/main" id="{1A7CB91C-B473-DA9D-2A4C-D0629FBC5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0"/>
          <a:stretch/>
        </p:blipFill>
        <p:spPr>
          <a:xfrm>
            <a:off x="1327440" y="854048"/>
            <a:ext cx="6105524" cy="29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dirty="0"/>
              <a:t>Categoría mesas: ¿beneficio negativo?</a:t>
            </a:r>
            <a:br>
              <a:rPr lang="es-ES" sz="3200" dirty="0"/>
            </a:br>
            <a:endParaRPr dirty="0"/>
          </a:p>
        </p:txBody>
      </p:sp>
      <p:sp>
        <p:nvSpPr>
          <p:cNvPr id="2" name="Google Shape;587;p71">
            <a:extLst>
              <a:ext uri="{FF2B5EF4-FFF2-40B4-BE49-F238E27FC236}">
                <a16:creationId xmlns:a16="http://schemas.microsoft.com/office/drawing/2014/main" id="{71E06933-714F-0DDB-2FFD-2324A6E5658C}"/>
              </a:ext>
            </a:extLst>
          </p:cNvPr>
          <p:cNvSpPr txBox="1">
            <a:spLocks/>
          </p:cNvSpPr>
          <p:nvPr/>
        </p:nvSpPr>
        <p:spPr>
          <a:xfrm>
            <a:off x="1023105" y="947945"/>
            <a:ext cx="7717500" cy="36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1400" dirty="0"/>
          </a:p>
        </p:txBody>
      </p:sp>
      <p:graphicFrame>
        <p:nvGraphicFramePr>
          <p:cNvPr id="6" name="Google Shape;697;p80">
            <a:extLst>
              <a:ext uri="{FF2B5EF4-FFF2-40B4-BE49-F238E27FC236}">
                <a16:creationId xmlns:a16="http://schemas.microsoft.com/office/drawing/2014/main" id="{5EB19E7B-1640-A6E0-7C79-A54F04DB0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931804"/>
              </p:ext>
            </p:extLst>
          </p:nvPr>
        </p:nvGraphicFramePr>
        <p:xfrm>
          <a:off x="855695" y="1438740"/>
          <a:ext cx="7432559" cy="2627376"/>
        </p:xfrm>
        <a:graphic>
          <a:graphicData uri="http://schemas.openxmlformats.org/drawingml/2006/table">
            <a:tbl>
              <a:tblPr>
                <a:noFill/>
                <a:tableStyleId>{B069C708-39DD-4E48-8994-FA6302AFE2DA}</a:tableStyleId>
              </a:tblPr>
              <a:tblGrid>
                <a:gridCol w="757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268">
                  <a:extLst>
                    <a:ext uri="{9D8B030D-6E8A-4147-A177-3AD203B41FA5}">
                      <a16:colId xmlns:a16="http://schemas.microsoft.com/office/drawing/2014/main" val="808388089"/>
                    </a:ext>
                  </a:extLst>
                </a:gridCol>
                <a:gridCol w="1098268">
                  <a:extLst>
                    <a:ext uri="{9D8B030D-6E8A-4147-A177-3AD203B41FA5}">
                      <a16:colId xmlns:a16="http://schemas.microsoft.com/office/drawing/2014/main" val="104645398"/>
                    </a:ext>
                  </a:extLst>
                </a:gridCol>
                <a:gridCol w="1098268">
                  <a:extLst>
                    <a:ext uri="{9D8B030D-6E8A-4147-A177-3AD203B41FA5}">
                      <a16:colId xmlns:a16="http://schemas.microsoft.com/office/drawing/2014/main" val="1374976265"/>
                    </a:ext>
                  </a:extLst>
                </a:gridCol>
                <a:gridCol w="1098268">
                  <a:extLst>
                    <a:ext uri="{9D8B030D-6E8A-4147-A177-3AD203B41FA5}">
                      <a16:colId xmlns:a16="http://schemas.microsoft.com/office/drawing/2014/main" val="1122873348"/>
                    </a:ext>
                  </a:extLst>
                </a:gridCol>
              </a:tblGrid>
              <a:tr h="3441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Beneficio negativo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s-ES" sz="1050" b="0" i="0" u="none" strike="noStrike" cap="none" dirty="0">
                        <a:solidFill>
                          <a:schemeClr val="dk1"/>
                        </a:solidFill>
                        <a:latin typeface="Vidaloka"/>
                        <a:sym typeface="Arial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s-ES" sz="1050" b="0" i="0" u="none" strike="noStrike" cap="none" dirty="0">
                        <a:solidFill>
                          <a:schemeClr val="dk1"/>
                        </a:solidFill>
                        <a:latin typeface="Vidaloka"/>
                        <a:sym typeface="Arial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Beneficio positivo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s-ES" sz="1050" b="0" i="0" u="none" strike="noStrike" cap="none" dirty="0">
                        <a:solidFill>
                          <a:schemeClr val="dk1"/>
                        </a:solidFill>
                        <a:latin typeface="Vidaloka"/>
                        <a:sym typeface="Arial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s-ES" sz="1050" b="0" i="0" u="none" strike="noStrike" cap="none" dirty="0">
                        <a:solidFill>
                          <a:schemeClr val="dk1"/>
                        </a:solidFill>
                        <a:latin typeface="Vidaloka"/>
                        <a:sym typeface="Arial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19554"/>
                  </a:ext>
                </a:extLst>
              </a:tr>
              <a:tr h="3441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 err="1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Profit</a:t>
                      </a: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 ($)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Descuento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No. operaciones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 err="1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Profit</a:t>
                      </a: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 ($)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Descuento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No. operaciones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2011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-          27,148.59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43.1%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         100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16,073.29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10.7%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           70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2012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-          27,619.64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45.15%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           93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19,197.95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8.30%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           70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2013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-          35,072.16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44.52%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         131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21,031.67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11.77%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         101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2014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-          54,282.76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44.68%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         172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23,736.85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10%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</a:rPr>
                        <a:t>                     119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46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dirty="0"/>
              <a:t>¿Hay perdidas en otras categorías?</a:t>
            </a:r>
            <a:br>
              <a:rPr lang="es-ES" sz="3200" dirty="0"/>
            </a:br>
            <a:endParaRPr dirty="0"/>
          </a:p>
        </p:txBody>
      </p:sp>
      <p:graphicFrame>
        <p:nvGraphicFramePr>
          <p:cNvPr id="3" name="Google Shape;697;p80">
            <a:extLst>
              <a:ext uri="{FF2B5EF4-FFF2-40B4-BE49-F238E27FC236}">
                <a16:creationId xmlns:a16="http://schemas.microsoft.com/office/drawing/2014/main" id="{5E9047D5-58F0-A50E-D580-7FB305D10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306341"/>
              </p:ext>
            </p:extLst>
          </p:nvPr>
        </p:nvGraphicFramePr>
        <p:xfrm>
          <a:off x="821753" y="1438508"/>
          <a:ext cx="7362144" cy="2780984"/>
        </p:xfrm>
        <a:graphic>
          <a:graphicData uri="http://schemas.openxmlformats.org/drawingml/2006/table">
            <a:tbl>
              <a:tblPr>
                <a:noFill/>
                <a:tableStyleId>{B069C708-39DD-4E48-8994-FA6302AFE2DA}</a:tableStyleId>
              </a:tblPr>
              <a:tblGrid>
                <a:gridCol w="7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863">
                  <a:extLst>
                    <a:ext uri="{9D8B030D-6E8A-4147-A177-3AD203B41FA5}">
                      <a16:colId xmlns:a16="http://schemas.microsoft.com/office/drawing/2014/main" val="808388089"/>
                    </a:ext>
                  </a:extLst>
                </a:gridCol>
                <a:gridCol w="1087863">
                  <a:extLst>
                    <a:ext uri="{9D8B030D-6E8A-4147-A177-3AD203B41FA5}">
                      <a16:colId xmlns:a16="http://schemas.microsoft.com/office/drawing/2014/main" val="104645398"/>
                    </a:ext>
                  </a:extLst>
                </a:gridCol>
                <a:gridCol w="1087863">
                  <a:extLst>
                    <a:ext uri="{9D8B030D-6E8A-4147-A177-3AD203B41FA5}">
                      <a16:colId xmlns:a16="http://schemas.microsoft.com/office/drawing/2014/main" val="1374976265"/>
                    </a:ext>
                  </a:extLst>
                </a:gridCol>
                <a:gridCol w="1087863">
                  <a:extLst>
                    <a:ext uri="{9D8B030D-6E8A-4147-A177-3AD203B41FA5}">
                      <a16:colId xmlns:a16="http://schemas.microsoft.com/office/drawing/2014/main" val="1122873348"/>
                    </a:ext>
                  </a:extLst>
                </a:gridCol>
              </a:tblGrid>
              <a:tr h="3392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Beneficio negativo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s-ES" sz="1050" b="0" i="0" u="none" strike="noStrike" cap="none" dirty="0">
                        <a:solidFill>
                          <a:schemeClr val="dk1"/>
                        </a:solidFill>
                        <a:latin typeface="Vidaloka"/>
                        <a:sym typeface="Arial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s-ES" sz="1050" b="0" i="0" u="none" strike="noStrike" cap="none" dirty="0">
                        <a:solidFill>
                          <a:schemeClr val="dk1"/>
                        </a:solidFill>
                        <a:latin typeface="Vidaloka"/>
                        <a:sym typeface="Arial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Beneficio positivo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s-ES" sz="1050" b="0" i="0" u="none" strike="noStrike" cap="none" dirty="0">
                        <a:solidFill>
                          <a:schemeClr val="dk1"/>
                        </a:solidFill>
                        <a:latin typeface="Vidaloka"/>
                        <a:sym typeface="Arial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s-ES" sz="1050" b="0" i="0" u="none" strike="noStrike" cap="none" dirty="0">
                        <a:solidFill>
                          <a:schemeClr val="dk1"/>
                        </a:solidFill>
                        <a:latin typeface="Vidaloka"/>
                        <a:sym typeface="Arial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256122"/>
                  </a:ext>
                </a:extLst>
              </a:tr>
              <a:tr h="3431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 err="1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Profit</a:t>
                      </a: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 ($)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Descuento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No. operaciones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 err="1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Profit</a:t>
                      </a: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 ($)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Descuento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0" i="0" u="none" strike="noStrike" cap="none" dirty="0">
                          <a:solidFill>
                            <a:schemeClr val="dk1"/>
                          </a:solidFill>
                          <a:latin typeface="Vidaloka"/>
                          <a:sym typeface="Arial"/>
                        </a:rPr>
                        <a:t>No. operaciones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2011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-        142,159.57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42.41%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         2,122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402,175.67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5.53%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         6,586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2012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-        167,722.70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40.50%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         2,596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483,559.67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5.15%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         8,072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2013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-        210,835.03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40.82%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         3,191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631,810.75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5.18%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       10,183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2014</a:t>
                      </a:r>
                      <a:endParaRPr sz="14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-        255,805.71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40.93%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         4,139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790,517.59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5.30%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Vidaloka" panose="020B0604020202020204" charset="0"/>
                          <a:cs typeface="Arial"/>
                          <a:sym typeface="Arial"/>
                        </a:rPr>
                        <a:t>                 12,877 </a:t>
                      </a:r>
                    </a:p>
                  </a:txBody>
                  <a:tcPr marL="9525" marR="9525" marT="38100" marB="381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7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dirty="0"/>
              <a:t>Descuentos matan el margen y dopan la </a:t>
            </a:r>
            <a:br>
              <a:rPr lang="es-ES" sz="3200" dirty="0"/>
            </a:br>
            <a:r>
              <a:rPr lang="es-ES" sz="3200" dirty="0"/>
              <a:t>venta.</a:t>
            </a:r>
            <a:br>
              <a:rPr lang="es-ES" sz="3200" dirty="0"/>
            </a:br>
            <a:endParaRPr dirty="0"/>
          </a:p>
        </p:txBody>
      </p:sp>
      <p:sp>
        <p:nvSpPr>
          <p:cNvPr id="9" name="Google Shape;587;p71">
            <a:extLst>
              <a:ext uri="{FF2B5EF4-FFF2-40B4-BE49-F238E27FC236}">
                <a16:creationId xmlns:a16="http://schemas.microsoft.com/office/drawing/2014/main" id="{F44B4E52-5796-9FBF-D239-28543E09DCB6}"/>
              </a:ext>
            </a:extLst>
          </p:cNvPr>
          <p:cNvSpPr txBox="1">
            <a:spLocks/>
          </p:cNvSpPr>
          <p:nvPr/>
        </p:nvSpPr>
        <p:spPr>
          <a:xfrm>
            <a:off x="982465" y="963185"/>
            <a:ext cx="7717500" cy="36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6BE030-DA8C-B52C-537B-1F7F0133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080" y="1325880"/>
            <a:ext cx="4203078" cy="33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5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dirty="0"/>
              <a:t>¿Dónde están los descuentos a pérdidas?</a:t>
            </a:r>
            <a:endParaRPr dirty="0"/>
          </a:p>
        </p:txBody>
      </p:sp>
      <p:sp>
        <p:nvSpPr>
          <p:cNvPr id="4" name="Google Shape;1369;p107">
            <a:extLst>
              <a:ext uri="{FF2B5EF4-FFF2-40B4-BE49-F238E27FC236}">
                <a16:creationId xmlns:a16="http://schemas.microsoft.com/office/drawing/2014/main" id="{79F49FEC-3F3E-9F4A-8425-08AF46A05E54}"/>
              </a:ext>
            </a:extLst>
          </p:cNvPr>
          <p:cNvSpPr txBox="1">
            <a:spLocks/>
          </p:cNvSpPr>
          <p:nvPr/>
        </p:nvSpPr>
        <p:spPr>
          <a:xfrm>
            <a:off x="2447420" y="3320394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>
                <a:latin typeface="Vidaloka" panose="020B0604020202020204" charset="0"/>
              </a:rPr>
              <a:t>2012</a:t>
            </a:r>
          </a:p>
        </p:txBody>
      </p:sp>
      <p:sp>
        <p:nvSpPr>
          <p:cNvPr id="9" name="Google Shape;1373;p107">
            <a:extLst>
              <a:ext uri="{FF2B5EF4-FFF2-40B4-BE49-F238E27FC236}">
                <a16:creationId xmlns:a16="http://schemas.microsoft.com/office/drawing/2014/main" id="{15711781-22E0-6415-11B4-3A90F972C355}"/>
              </a:ext>
            </a:extLst>
          </p:cNvPr>
          <p:cNvSpPr txBox="1">
            <a:spLocks/>
          </p:cNvSpPr>
          <p:nvPr/>
        </p:nvSpPr>
        <p:spPr>
          <a:xfrm>
            <a:off x="4578551" y="3320394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>
                <a:latin typeface="Vidaloka" panose="020B0604020202020204" charset="0"/>
              </a:rPr>
              <a:t>2013</a:t>
            </a:r>
          </a:p>
        </p:txBody>
      </p:sp>
      <p:sp>
        <p:nvSpPr>
          <p:cNvPr id="11" name="Google Shape;1375;p107">
            <a:extLst>
              <a:ext uri="{FF2B5EF4-FFF2-40B4-BE49-F238E27FC236}">
                <a16:creationId xmlns:a16="http://schemas.microsoft.com/office/drawing/2014/main" id="{37369D30-8910-ADB4-B079-523A055A535B}"/>
              </a:ext>
            </a:extLst>
          </p:cNvPr>
          <p:cNvSpPr txBox="1"/>
          <p:nvPr/>
        </p:nvSpPr>
        <p:spPr>
          <a:xfrm>
            <a:off x="611810" y="2571750"/>
            <a:ext cx="1735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866</a:t>
            </a:r>
            <a:endParaRPr sz="45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2" name="Google Shape;1376;p107">
            <a:extLst>
              <a:ext uri="{FF2B5EF4-FFF2-40B4-BE49-F238E27FC236}">
                <a16:creationId xmlns:a16="http://schemas.microsoft.com/office/drawing/2014/main" id="{5FE2D32C-EDB1-4D0D-E9E7-1249A3781D0C}"/>
              </a:ext>
            </a:extLst>
          </p:cNvPr>
          <p:cNvSpPr txBox="1"/>
          <p:nvPr/>
        </p:nvSpPr>
        <p:spPr>
          <a:xfrm>
            <a:off x="2587520" y="2571750"/>
            <a:ext cx="1735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994</a:t>
            </a:r>
            <a:endParaRPr sz="45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3" name="Google Shape;1377;p107">
            <a:extLst>
              <a:ext uri="{FF2B5EF4-FFF2-40B4-BE49-F238E27FC236}">
                <a16:creationId xmlns:a16="http://schemas.microsoft.com/office/drawing/2014/main" id="{4694E477-6CF9-4433-04A8-AF6CAB3243EB}"/>
              </a:ext>
            </a:extLst>
          </p:cNvPr>
          <p:cNvSpPr txBox="1"/>
          <p:nvPr/>
        </p:nvSpPr>
        <p:spPr>
          <a:xfrm>
            <a:off x="4671626" y="2571750"/>
            <a:ext cx="1735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1151</a:t>
            </a:r>
            <a:endParaRPr sz="45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4" name="Google Shape;1373;p107">
            <a:extLst>
              <a:ext uri="{FF2B5EF4-FFF2-40B4-BE49-F238E27FC236}">
                <a16:creationId xmlns:a16="http://schemas.microsoft.com/office/drawing/2014/main" id="{1C8DD0F7-0222-4BAA-584A-2F355E1D0D86}"/>
              </a:ext>
            </a:extLst>
          </p:cNvPr>
          <p:cNvSpPr txBox="1">
            <a:spLocks/>
          </p:cNvSpPr>
          <p:nvPr/>
        </p:nvSpPr>
        <p:spPr>
          <a:xfrm>
            <a:off x="6656508" y="3320394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>
                <a:latin typeface="Vidaloka" panose="020B0604020202020204" charset="0"/>
              </a:rPr>
              <a:t>2014</a:t>
            </a:r>
          </a:p>
        </p:txBody>
      </p:sp>
      <p:sp>
        <p:nvSpPr>
          <p:cNvPr id="16" name="Google Shape;1377;p107">
            <a:extLst>
              <a:ext uri="{FF2B5EF4-FFF2-40B4-BE49-F238E27FC236}">
                <a16:creationId xmlns:a16="http://schemas.microsoft.com/office/drawing/2014/main" id="{C81DCB77-2CE6-DC96-BAD9-3C2BE9AAD457}"/>
              </a:ext>
            </a:extLst>
          </p:cNvPr>
          <p:cNvSpPr txBox="1"/>
          <p:nvPr/>
        </p:nvSpPr>
        <p:spPr>
          <a:xfrm>
            <a:off x="6749583" y="2571750"/>
            <a:ext cx="1735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1414</a:t>
            </a:r>
            <a:endParaRPr sz="45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8" name="Google Shape;1369;p107">
            <a:extLst>
              <a:ext uri="{FF2B5EF4-FFF2-40B4-BE49-F238E27FC236}">
                <a16:creationId xmlns:a16="http://schemas.microsoft.com/office/drawing/2014/main" id="{F9B9D090-BDBD-0587-79BA-9B4628674E9B}"/>
              </a:ext>
            </a:extLst>
          </p:cNvPr>
          <p:cNvSpPr txBox="1">
            <a:spLocks/>
          </p:cNvSpPr>
          <p:nvPr/>
        </p:nvSpPr>
        <p:spPr>
          <a:xfrm>
            <a:off x="526189" y="3320394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>
                <a:latin typeface="Vidaloka" panose="020B0604020202020204" charset="0"/>
              </a:rPr>
              <a:t>2011</a:t>
            </a:r>
          </a:p>
        </p:txBody>
      </p:sp>
      <p:sp>
        <p:nvSpPr>
          <p:cNvPr id="19" name="Google Shape;1376;p107">
            <a:extLst>
              <a:ext uri="{FF2B5EF4-FFF2-40B4-BE49-F238E27FC236}">
                <a16:creationId xmlns:a16="http://schemas.microsoft.com/office/drawing/2014/main" id="{1C7B7F7C-6CA5-1E83-4C40-9E85A47FF932}"/>
              </a:ext>
            </a:extLst>
          </p:cNvPr>
          <p:cNvSpPr txBox="1"/>
          <p:nvPr/>
        </p:nvSpPr>
        <p:spPr>
          <a:xfrm>
            <a:off x="3642156" y="1278580"/>
            <a:ext cx="1735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575</a:t>
            </a:r>
            <a:endParaRPr sz="45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" name="Google Shape;587;p71">
            <a:extLst>
              <a:ext uri="{FF2B5EF4-FFF2-40B4-BE49-F238E27FC236}">
                <a16:creationId xmlns:a16="http://schemas.microsoft.com/office/drawing/2014/main" id="{E7FE0CB5-965D-3278-B4AC-E021C6C7583B}"/>
              </a:ext>
            </a:extLst>
          </p:cNvPr>
          <p:cNvSpPr txBox="1">
            <a:spLocks/>
          </p:cNvSpPr>
          <p:nvPr/>
        </p:nvSpPr>
        <p:spPr>
          <a:xfrm>
            <a:off x="3145029" y="1962507"/>
            <a:ext cx="3009653" cy="36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Referencias comunes todos los años</a:t>
            </a:r>
          </a:p>
        </p:txBody>
      </p:sp>
      <p:sp>
        <p:nvSpPr>
          <p:cNvPr id="21" name="Google Shape;587;p71">
            <a:extLst>
              <a:ext uri="{FF2B5EF4-FFF2-40B4-BE49-F238E27FC236}">
                <a16:creationId xmlns:a16="http://schemas.microsoft.com/office/drawing/2014/main" id="{557902C2-06C4-9D59-2DD3-1412ED357749}"/>
              </a:ext>
            </a:extLst>
          </p:cNvPr>
          <p:cNvSpPr txBox="1">
            <a:spLocks/>
          </p:cNvSpPr>
          <p:nvPr/>
        </p:nvSpPr>
        <p:spPr>
          <a:xfrm>
            <a:off x="3217486" y="3635846"/>
            <a:ext cx="2379472" cy="36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Nuevas referencias cada año</a:t>
            </a:r>
          </a:p>
        </p:txBody>
      </p:sp>
    </p:spTree>
    <p:extLst>
      <p:ext uri="{BB962C8B-B14F-4D97-AF65-F5344CB8AC3E}">
        <p14:creationId xmlns:p14="http://schemas.microsoft.com/office/powerpoint/2010/main" val="408162019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460</Words>
  <Application>Microsoft Office PowerPoint</Application>
  <PresentationFormat>Presentación en pantalla (16:9)</PresentationFormat>
  <Paragraphs>167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Crimson Text</vt:lpstr>
      <vt:lpstr>Montserrat</vt:lpstr>
      <vt:lpstr>Vidaloka</vt:lpstr>
      <vt:lpstr>Arial</vt:lpstr>
      <vt:lpstr>Minimalist Business Slides XL by Slidesgo</vt:lpstr>
      <vt:lpstr>Presentación de PowerPoint</vt:lpstr>
      <vt:lpstr>Contexto</vt:lpstr>
      <vt:lpstr>Introducción</vt:lpstr>
      <vt:lpstr>Venta y beneficio por categorias</vt:lpstr>
      <vt:lpstr>Beneficio por categorías</vt:lpstr>
      <vt:lpstr>Categoría mesas: ¿beneficio negativo? </vt:lpstr>
      <vt:lpstr>¿Hay perdidas en otras categorías? </vt:lpstr>
      <vt:lpstr>Descuentos matan el margen y dopan la  venta. </vt:lpstr>
      <vt:lpstr>¿Dónde están los descuentos a pérdidas?</vt:lpstr>
      <vt:lpstr>Número de clientes y tasa de repetición </vt:lpstr>
      <vt:lpstr>Pedido medio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compañia papelera</dc:title>
  <dc:creator>Helena Montero Martin</dc:creator>
  <cp:lastModifiedBy>Helena Montero Martin</cp:lastModifiedBy>
  <cp:revision>2</cp:revision>
  <dcterms:modified xsi:type="dcterms:W3CDTF">2024-05-10T22:54:21Z</dcterms:modified>
</cp:coreProperties>
</file>