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8" r:id="rId5"/>
    <p:sldId id="282" r:id="rId6"/>
    <p:sldId id="286" r:id="rId7"/>
    <p:sldId id="287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692" y="3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056D838-DBF6-44C4-8B8E-84273C995F40}" type="datetime1">
              <a:rPr lang="es-ES" smtClean="0"/>
              <a:t>27/07/2024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C9A01CF1-3C85-428C-9D6E-36B400D39B31}" type="datetime1">
              <a:rPr lang="es-ES" smtClean="0"/>
              <a:t>27/07/2024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994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27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es-E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10" name="Marcador de posición de pie de pá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el subtítulo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Marcador de posición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pie de pá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pie de pá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5" name="Marcador de posición de conteni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es-ES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es-ES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es-ES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es-ES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9" name="Marcador de posición de pie de pá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" name="Marcador de posición de número de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editar el estilo del título maestro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349440" cy="337735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PROYECTO</a:t>
            </a:r>
            <a:br>
              <a:rPr lang="es-ES" dirty="0"/>
            </a:br>
            <a:r>
              <a:rPr lang="es-ES" dirty="0"/>
              <a:t>IDUSTRIALIZACION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31B34-9386-B88A-49F1-308CF9AA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88" y="1126281"/>
            <a:ext cx="7283824" cy="59693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4CA7DD5-CC08-4CC9-5C34-E6397501C29E}"/>
              </a:ext>
            </a:extLst>
          </p:cNvPr>
          <p:cNvSpPr txBox="1"/>
          <p:nvPr/>
        </p:nvSpPr>
        <p:spPr>
          <a:xfrm>
            <a:off x="1117599" y="548346"/>
            <a:ext cx="665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Cargamos los </a:t>
            </a:r>
            <a:r>
              <a:rPr lang="es-ES" dirty="0" err="1"/>
              <a:t>datasets</a:t>
            </a:r>
            <a:r>
              <a:rPr lang="es-ES" dirty="0"/>
              <a:t> generados en el modelo desde un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F216A9-808F-BD8B-B612-0543B6FAFCB6}"/>
              </a:ext>
            </a:extLst>
          </p:cNvPr>
          <p:cNvSpPr txBox="1"/>
          <p:nvPr/>
        </p:nvSpPr>
        <p:spPr>
          <a:xfrm>
            <a:off x="1117599" y="3964801"/>
            <a:ext cx="52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Funciones creadas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C75E39-E45F-2E64-834B-092749DCFECA}"/>
              </a:ext>
            </a:extLst>
          </p:cNvPr>
          <p:cNvSpPr txBox="1"/>
          <p:nvPr/>
        </p:nvSpPr>
        <p:spPr>
          <a:xfrm>
            <a:off x="1117599" y="1931815"/>
            <a:ext cx="52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URL definidas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442E14C-5187-0BE3-A638-16F851F90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88" y="2551036"/>
            <a:ext cx="5893103" cy="125736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39D9741-1AE3-6977-FE81-2D73E3A1A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488" y="4512425"/>
            <a:ext cx="5021979" cy="19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52B725-E427-8E07-9DFA-4340432B757B}"/>
              </a:ext>
            </a:extLst>
          </p:cNvPr>
          <p:cNvSpPr txBox="1"/>
          <p:nvPr/>
        </p:nvSpPr>
        <p:spPr>
          <a:xfrm>
            <a:off x="960965" y="3429000"/>
            <a:ext cx="52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 Respuestas de todos los </a:t>
            </a:r>
            <a:r>
              <a:rPr lang="es-ES" dirty="0" err="1"/>
              <a:t>endpoints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9F3B31-8949-6E75-E801-56164453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81" y="1137040"/>
            <a:ext cx="9808634" cy="20046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A545D4-3DB0-98F1-3355-58A386381123}"/>
              </a:ext>
            </a:extLst>
          </p:cNvPr>
          <p:cNvSpPr txBox="1"/>
          <p:nvPr/>
        </p:nvSpPr>
        <p:spPr>
          <a:xfrm>
            <a:off x="872067" y="568613"/>
            <a:ext cx="52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Corremos la API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920D1D-A631-DB3F-5EDC-4D5F1E0D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81" y="4063525"/>
            <a:ext cx="4330923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F7FDE-BBC2-52D5-F36D-5E9748360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86"/>
          <a:stretch/>
        </p:blipFill>
        <p:spPr>
          <a:xfrm>
            <a:off x="1192458" y="887328"/>
            <a:ext cx="4602085" cy="24392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E1AFC33-3C95-29A9-13EF-6774BCC92504}"/>
              </a:ext>
            </a:extLst>
          </p:cNvPr>
          <p:cNvSpPr txBox="1"/>
          <p:nvPr/>
        </p:nvSpPr>
        <p:spPr>
          <a:xfrm>
            <a:off x="872067" y="426523"/>
            <a:ext cx="52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Descargamos algunos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619085-BCC1-B16E-36E8-58AAB9B2D0DE}"/>
              </a:ext>
            </a:extLst>
          </p:cNvPr>
          <p:cNvSpPr txBox="1"/>
          <p:nvPr/>
        </p:nvSpPr>
        <p:spPr>
          <a:xfrm>
            <a:off x="872067" y="3531463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 Comprobamos que está bien hecho el filtro y guardamos a CSV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C2AE57C-A68D-891D-9300-E38530DB9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58" y="3976811"/>
            <a:ext cx="4624437" cy="25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7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2_TF67328976_Win32" id="{8EF836EE-44CF-4A7F-880A-1B08916CFA9E}" vid="{B5EBDFC0-B2E4-43EF-A88C-203D6A308E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{9C431F4F-3758-4B7B-8CEC-BEB48321E534}tf67328976_win32</Template>
  <TotalTime>839</TotalTime>
  <Words>60</Words>
  <Application>Microsoft Office PowerPoint</Application>
  <PresentationFormat>Panorámica</PresentationFormat>
  <Paragraphs>15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Tema de Office</vt:lpstr>
      <vt:lpstr>PROYECTO IDUSTRIALIZACION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Helena Montero Martin</dc:creator>
  <cp:lastModifiedBy>Helena Montero Martin</cp:lastModifiedBy>
  <cp:revision>1</cp:revision>
  <dcterms:created xsi:type="dcterms:W3CDTF">2024-07-27T19:35:20Z</dcterms:created>
  <dcterms:modified xsi:type="dcterms:W3CDTF">2024-07-28T09:35:09Z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