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00A8-A07A-4467-ACDB-1C845DED5994}" type="datetimeFigureOut">
              <a:rPr lang="vi-VN" smtClean="0"/>
              <a:t>16/08/2016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59CFE-2E9A-4357-8C6E-CDF2368CAC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64303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A22E-3772-4116-B7EB-7BF67761DCFA}" type="datetimeFigureOut">
              <a:rPr lang="vi-VN" smtClean="0"/>
              <a:t>16/08/2016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91569-38E3-47EB-B1C5-0D220F23F9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83702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91569-38E3-47EB-B1C5-0D220F23F9EC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97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1569-38E3-47EB-B1C5-0D220F23F9EC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60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CC17-7EC9-4E15-B37B-5710B13990F9}" type="datetime1">
              <a:rPr lang="vi-VN" smtClean="0"/>
              <a:t>16/08/2016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059-8142-4DA2-B066-5F4DD2FB5E06}" type="datetime1">
              <a:rPr lang="vi-VN" smtClean="0"/>
              <a:t>16/08/2016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AD8C-4EBA-416A-9A7D-E6EFC629A62F}" type="datetime1">
              <a:rPr lang="vi-VN" smtClean="0"/>
              <a:t>16/08/2016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69-63DC-4CE5-A419-81E8E516ED3D}" type="datetime1">
              <a:rPr lang="vi-VN" smtClean="0"/>
              <a:t>16/08/2016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906C-BB1F-4E2F-8BD5-6613453C0F63}" type="datetime1">
              <a:rPr lang="vi-VN" smtClean="0"/>
              <a:t>16/08/2016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C2D3-0FE3-4334-85DB-9E7E44AF30A2}" type="datetime1">
              <a:rPr lang="vi-VN" smtClean="0"/>
              <a:t>16/08/2016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EED1-8B1A-4B38-9953-5A0E685F7BDB}" type="datetime1">
              <a:rPr lang="vi-VN" smtClean="0"/>
              <a:t>16/08/2016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773-8D05-45AA-8C19-CD1706285D25}" type="datetime1">
              <a:rPr lang="vi-VN" smtClean="0"/>
              <a:t>16/08/2016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C54-891E-4F44-BA5A-8FAA00C4274E}" type="datetime1">
              <a:rPr lang="vi-VN" smtClean="0"/>
              <a:t>16/08/2016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A11-1AF9-4225-9A2C-B7CA58F66B2E}" type="datetime1">
              <a:rPr lang="vi-VN" smtClean="0"/>
              <a:t>16/08/2016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428-1F3F-4CF9-8B9A-BDAA70020735}" type="datetime1">
              <a:rPr lang="vi-VN" smtClean="0"/>
              <a:t>16/08/2016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71F9AFF-5F6E-47AD-B670-1896AED35974}" type="datetime1">
              <a:rPr lang="vi-VN" smtClean="0"/>
              <a:t>16/08/2016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Quản lý nhà kho-cửa hàng</a:t>
            </a:r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340768"/>
            <a:ext cx="7315200" cy="1250601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latin typeface="iCiel Brandon Text Bold" pitchFamily="34" charset="-93"/>
              </a:rPr>
              <a:t>Quản lý nhà kho-cửa hàng</a:t>
            </a:r>
            <a:endParaRPr lang="vi-VN" dirty="0">
              <a:latin typeface="iCiel Brandon Text Bold" pitchFamily="34" charset="-9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708920"/>
            <a:ext cx="7315200" cy="2162082"/>
          </a:xfrm>
        </p:spPr>
        <p:txBody>
          <a:bodyPr/>
          <a:lstStyle/>
          <a:p>
            <a:r>
              <a:rPr lang="vi-VN" dirty="0" smtClean="0"/>
              <a:t>Nhóm:</a:t>
            </a:r>
          </a:p>
          <a:p>
            <a:r>
              <a:rPr lang="vi-VN" dirty="0" smtClean="0"/>
              <a:t>Nguyễn Quốc Bảo		1452005</a:t>
            </a:r>
          </a:p>
          <a:p>
            <a:r>
              <a:rPr lang="vi-VN" dirty="0" smtClean="0"/>
              <a:t>Mai Hùng Duy			1452012</a:t>
            </a:r>
          </a:p>
          <a:p>
            <a:r>
              <a:rPr lang="vi-VN" dirty="0" smtClean="0"/>
              <a:t>Hoàng Chí Phát		1452026</a:t>
            </a:r>
          </a:p>
          <a:p>
            <a:r>
              <a:rPr lang="vi-VN" dirty="0" smtClean="0"/>
              <a:t>Nguyễn Văn Thanh Tú	1452041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 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/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9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0)</a:t>
            </a:r>
          </a:p>
          <a:p>
            <a:pPr lvl="1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517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294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/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659167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13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34290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94116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3629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SANPHAM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NHANVIEN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HOADON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CT_HOADON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Injection</a:t>
            </a:r>
          </a:p>
          <a:p>
            <a:pPr marL="45720" indent="0">
              <a:buNone/>
            </a:pPr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48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6408712" cy="6229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15</a:t>
            </a:fld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6848912" y="551723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2.2.1Cấu </a:t>
            </a:r>
            <a:r>
              <a:rPr lang="en-US" dirty="0" err="1" smtClean="0"/>
              <a:t>tạo</a:t>
            </a:r>
            <a:r>
              <a:rPr lang="en-US" dirty="0" smtClean="0"/>
              <a:t> 4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51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859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245938" cy="42484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17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903065" y="5894793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Hình 2.4.1: Giao diện đăng nhập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49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919009" cy="43737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18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2" y="1268760"/>
            <a:ext cx="8474505" cy="46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3616" y="617973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Hình 2.4.1: Giao diện cửa hàng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8707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19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1118865"/>
            <a:ext cx="8487960" cy="4620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856" y="603880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Hình 2.4.3: Nhà kho</a:t>
            </a:r>
          </a:p>
        </p:txBody>
      </p:sp>
    </p:spTree>
    <p:extLst>
      <p:ext uri="{BB962C8B-B14F-4D97-AF65-F5344CB8AC3E}">
        <p14:creationId xmlns:p14="http://schemas.microsoft.com/office/powerpoint/2010/main" val="191072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vi-VN" sz="2400" dirty="0" smtClean="0">
                <a:hlinkClick r:id="rId3" action="ppaction://hlinksldjump"/>
              </a:rPr>
              <a:t>Giới thiệu tổng quan</a:t>
            </a:r>
            <a:endParaRPr lang="vi-VN" sz="2400" dirty="0" smtClean="0"/>
          </a:p>
          <a:p>
            <a:pPr marL="502920" indent="-457200">
              <a:buFont typeface="+mj-lt"/>
              <a:buAutoNum type="arabicPeriod"/>
            </a:pPr>
            <a:r>
              <a:rPr lang="vi-VN" sz="2400" dirty="0" smtClean="0">
                <a:hlinkClick r:id="rId4" action="ppaction://hlinksldjump"/>
              </a:rPr>
              <a:t>Chi tiết phần mềm</a:t>
            </a:r>
            <a:endParaRPr lang="vi-VN" sz="2400" dirty="0" smtClean="0"/>
          </a:p>
          <a:p>
            <a:pPr>
              <a:buFont typeface="Wingdings" pitchFamily="2" charset="2"/>
              <a:buChar char="v"/>
            </a:pPr>
            <a:endParaRPr lang="vi-V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5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776864" cy="45631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20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898852" y="6065494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Hình 2.4.4: Mẫu điền chi tiết hàng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435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418" y="2276872"/>
            <a:ext cx="7315200" cy="353952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vi-VN" sz="3200" dirty="0" smtClean="0">
                <a:solidFill>
                  <a:srgbClr val="FFC000"/>
                </a:solidFill>
              </a:rPr>
              <a:t>Phần trình bày đã kết thúc</a:t>
            </a:r>
            <a:br>
              <a:rPr lang="vi-VN" sz="3200" dirty="0" smtClean="0">
                <a:solidFill>
                  <a:srgbClr val="FFC000"/>
                </a:solidFill>
              </a:rPr>
            </a:br>
            <a:r>
              <a:rPr lang="vi-VN" sz="3200" dirty="0" smtClean="0">
                <a:solidFill>
                  <a:srgbClr val="FFC000"/>
                </a:solidFill>
              </a:rPr>
              <a:t/>
            </a:r>
            <a:br>
              <a:rPr lang="vi-VN" sz="3200" dirty="0" smtClean="0">
                <a:solidFill>
                  <a:srgbClr val="FFC000"/>
                </a:solidFill>
              </a:rPr>
            </a:br>
            <a:r>
              <a:rPr lang="vi-VN" sz="3200" dirty="0" smtClean="0">
                <a:solidFill>
                  <a:srgbClr val="FFC000"/>
                </a:solidFill>
              </a:rPr>
              <a:t>Cảm ơn mọi người đã lắng nghe</a:t>
            </a:r>
            <a:endParaRPr lang="vi-VN" sz="32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21</a:t>
            </a:fld>
            <a:endParaRPr lang="vi-VN"/>
          </a:p>
        </p:txBody>
      </p:sp>
      <p:sp>
        <p:nvSpPr>
          <p:cNvPr id="6" name="Rectangle 5">
            <a:hlinkClick r:id="" action="ppaction://hlinkshowjump?jump=firstslide"/>
          </p:cNvPr>
          <p:cNvSpPr/>
          <p:nvPr/>
        </p:nvSpPr>
        <p:spPr>
          <a:xfrm>
            <a:off x="7785016" y="6021288"/>
            <a:ext cx="8914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32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44824"/>
            <a:ext cx="7315200" cy="86409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80928"/>
            <a:ext cx="7762056" cy="3528391"/>
          </a:xfrm>
        </p:spPr>
        <p:txBody>
          <a:bodyPr/>
          <a:lstStyle/>
          <a:p>
            <a:r>
              <a:rPr lang="vi-VN" sz="2400" dirty="0" smtClean="0">
                <a:hlinkClick r:id="rId3" action="ppaction://hlinksldjump"/>
              </a:rPr>
              <a:t>Nhu cầu quản lý cửa hàng và nhà kho</a:t>
            </a:r>
            <a:endParaRPr lang="vi-VN" sz="2400" dirty="0" smtClean="0"/>
          </a:p>
          <a:p>
            <a:r>
              <a:rPr lang="vi-VN" sz="2400" dirty="0" smtClean="0">
                <a:hlinkClick r:id="rId4" action="ppaction://hlinksldjump"/>
              </a:rPr>
              <a:t>Đối tượng khách hàng mà nhóm muốn hướng đến</a:t>
            </a:r>
            <a:endParaRPr lang="vi-VN" sz="2400" dirty="0" smtClean="0"/>
          </a:p>
          <a:p>
            <a:r>
              <a:rPr lang="vi-VN" sz="2400" dirty="0" smtClean="0">
                <a:hlinkClick r:id="rId5" action="ppaction://hlinksldjump"/>
              </a:rPr>
              <a:t>Lý do làm phần mềm này</a:t>
            </a:r>
            <a:endParaRPr lang="vi-VN" sz="2400" dirty="0" smtClean="0"/>
          </a:p>
          <a:p>
            <a:pPr lvl="1">
              <a:buFont typeface="Wingdings" pitchFamily="2" charset="2"/>
              <a:buChar char="§"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9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80928"/>
            <a:ext cx="7978080" cy="353952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Nhu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lâu</a:t>
            </a:r>
            <a:endParaRPr lang="en-US" sz="2400" dirty="0" smtClean="0"/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siêu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endParaRPr lang="en-US" sz="2400" dirty="0" smtClean="0"/>
          </a:p>
          <a:p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</a:t>
            </a:r>
            <a:r>
              <a:rPr lang="en-US" sz="2400" dirty="0" err="1" smtClean="0"/>
              <a:t>chí</a:t>
            </a:r>
            <a:r>
              <a:rPr lang="en-US" sz="2400" dirty="0" smtClean="0"/>
              <a:t>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hề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.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5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endParaRPr lang="en-US" sz="2400" dirty="0" smtClean="0"/>
          </a:p>
          <a:p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endParaRPr lang="en-US" sz="2400" dirty="0" smtClean="0"/>
          </a:p>
          <a:p>
            <a:pPr marL="45720" indent="0"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54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Lý do làm phần mềm này: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smtClean="0"/>
              <a:t>Đơn giản</a:t>
            </a:r>
          </a:p>
          <a:p>
            <a:r>
              <a:rPr lang="vi-VN" sz="2400" dirty="0" smtClean="0"/>
              <a:t>Chi phí thấp</a:t>
            </a:r>
          </a:p>
          <a:p>
            <a:r>
              <a:rPr lang="vi-VN" sz="2400" dirty="0" smtClean="0"/>
              <a:t>Dễ sử dụng</a:t>
            </a:r>
          </a:p>
          <a:p>
            <a:r>
              <a:rPr lang="vi-VN" sz="2400" dirty="0" smtClean="0"/>
              <a:t>Giúp các cửa hàng tạp hóa ở Việt Nam cạnh tranh với các chuỗi cửa hàng tiện lợi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6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hlinkClick r:id="rId2" action="ppaction://hlinksldjump"/>
              </a:rPr>
              <a:t>Mục tiêu</a:t>
            </a:r>
            <a:endParaRPr lang="vi-VN" dirty="0" smtClean="0"/>
          </a:p>
          <a:p>
            <a:r>
              <a:rPr lang="vi-VN" dirty="0" smtClean="0">
                <a:hlinkClick r:id="rId3" action="ppaction://hlinksldjump"/>
              </a:rPr>
              <a:t>Chức năng</a:t>
            </a:r>
            <a:endParaRPr lang="vi-VN" dirty="0" smtClean="0"/>
          </a:p>
          <a:p>
            <a:r>
              <a:rPr lang="vi-VN" dirty="0" smtClean="0">
                <a:hlinkClick r:id="rId4" action="ppaction://hlinksldjump"/>
              </a:rPr>
              <a:t>Cơ sở giữ liệu</a:t>
            </a:r>
            <a:endParaRPr lang="vi-VN" dirty="0" smtClean="0"/>
          </a:p>
          <a:p>
            <a:r>
              <a:rPr lang="vi-VN" dirty="0" smtClean="0">
                <a:hlinkClick r:id="rId5" action="ppaction://hlinksldjump"/>
              </a:rPr>
              <a:t>Giao diện</a:t>
            </a:r>
            <a:endParaRPr lang="vi-V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321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dirty="0" smtClean="0"/>
              <a:t>2.1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-ý </a:t>
            </a:r>
            <a:r>
              <a:rPr lang="en-US" dirty="0" err="1" smtClean="0"/>
              <a:t>tưởng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65004"/>
            <a:ext cx="7315200" cy="3539527"/>
          </a:xfrm>
        </p:spPr>
        <p:txBody>
          <a:bodyPr/>
          <a:lstStyle/>
          <a:p>
            <a:r>
              <a:rPr lang="vi-VN" dirty="0" smtClean="0"/>
              <a:t>Mục tiêu: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/>
              <a:t>Sử dụng những kiến thức đã học, tạo ra một phần mềm quản lý hàng hóa dễ dàng sử dụng cho mọi người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/>
              <a:t>Thực hành thiết kế phần mền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/>
              <a:t>Tăng khả năng làm việc nhóm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 smtClean="0"/>
              <a:t>Ý tưởng: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/>
              <a:t>Phần mềm cần kiểm soát được thông tin mặt hàng (kho hàng) và cho phép bán-lưu thông tin bán của mặt hàng (cửa hàng)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 smtClean="0"/>
              <a:t>Cho phép người dùng sử dụng tên đăng nhập để tương tác với vai trò của mình (Q.Lý cửa hàng-nhà kho)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579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9</a:t>
            </a:fld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128792" cy="34562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259632" y="514323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2.1:Chu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40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894</TotalTime>
  <Words>517</Words>
  <Application>Microsoft Office PowerPoint</Application>
  <PresentationFormat>On-screen Show (4:3)</PresentationFormat>
  <Paragraphs>106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iCiel Brandon Text Bold</vt:lpstr>
      <vt:lpstr>Wingdings</vt:lpstr>
      <vt:lpstr>Perspective</vt:lpstr>
      <vt:lpstr>Quản lý nhà kho-cửa hàng</vt:lpstr>
      <vt:lpstr>Nội dụng:</vt:lpstr>
      <vt:lpstr>Giới thiệu:</vt:lpstr>
      <vt:lpstr>Nhu cầu:</vt:lpstr>
      <vt:lpstr>Đối tượng:</vt:lpstr>
      <vt:lpstr>Lý do làm phần mềm này:</vt:lpstr>
      <vt:lpstr>Chi tiết phần mềm</vt:lpstr>
      <vt:lpstr>2.1 Mục tiêu-ý tưởng</vt:lpstr>
      <vt:lpstr>PowerPoint Presentation</vt:lpstr>
      <vt:lpstr>2.2  Chức năng</vt:lpstr>
      <vt:lpstr>Thêm mặt hàng</vt:lpstr>
      <vt:lpstr>Xóa mặt hàng</vt:lpstr>
      <vt:lpstr>Nhập kho/Xuất kho</vt:lpstr>
      <vt:lpstr>2.3  Cơ sở dữ liệu</vt:lpstr>
      <vt:lpstr>PowerPoint Presentation</vt:lpstr>
      <vt:lpstr>2.4 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thanh tu</dc:creator>
  <cp:lastModifiedBy>nguyen van thanh tu</cp:lastModifiedBy>
  <cp:revision>33</cp:revision>
  <dcterms:created xsi:type="dcterms:W3CDTF">2016-08-14T03:08:25Z</dcterms:created>
  <dcterms:modified xsi:type="dcterms:W3CDTF">2016-08-16T16:52:29Z</dcterms:modified>
</cp:coreProperties>
</file>