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30"/>
  </p:notesMasterIdLst>
  <p:handoutMasterIdLst>
    <p:handoutMasterId r:id="rId31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1" r:id="rId9"/>
    <p:sldId id="278" r:id="rId10"/>
    <p:sldId id="279" r:id="rId11"/>
    <p:sldId id="264" r:id="rId12"/>
    <p:sldId id="265" r:id="rId13"/>
    <p:sldId id="266" r:id="rId14"/>
    <p:sldId id="267" r:id="rId15"/>
    <p:sldId id="283" r:id="rId16"/>
    <p:sldId id="284" r:id="rId17"/>
    <p:sldId id="272" r:id="rId18"/>
    <p:sldId id="268" r:id="rId19"/>
    <p:sldId id="280" r:id="rId20"/>
    <p:sldId id="281" r:id="rId21"/>
    <p:sldId id="269" r:id="rId22"/>
    <p:sldId id="285" r:id="rId23"/>
    <p:sldId id="273" r:id="rId24"/>
    <p:sldId id="274" r:id="rId25"/>
    <p:sldId id="275" r:id="rId26"/>
    <p:sldId id="276" r:id="rId27"/>
    <p:sldId id="282" r:id="rId28"/>
    <p:sldId id="277" r:id="rId29"/>
  </p:sldIdLst>
  <p:sldSz cx="9144000" cy="6858000" type="screen4x3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62" autoAdjust="0"/>
  </p:normalViewPr>
  <p:slideViewPr>
    <p:cSldViewPr>
      <p:cViewPr>
        <p:scale>
          <a:sx n="77" d="100"/>
          <a:sy n="77" d="100"/>
        </p:scale>
        <p:origin x="-1164" y="2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70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B11428B-0EEC-4FF5-B704-F655A4DF7301}" type="doc">
      <dgm:prSet loTypeId="urn:microsoft.com/office/officeart/2005/8/layout/chevron2" loCatId="list" qsTypeId="urn:microsoft.com/office/officeart/2005/8/quickstyle/simple1" qsCatId="simple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63A5925C-892F-4BB7-BBD5-FA7597E22D3B}">
      <dgm:prSet phldrT="[Text]" phldr="1"/>
      <dgm:spPr/>
      <dgm:t>
        <a:bodyPr/>
        <a:lstStyle/>
        <a:p>
          <a:endParaRPr lang="en-US"/>
        </a:p>
      </dgm:t>
    </dgm:pt>
    <dgm:pt modelId="{26996B89-D5AA-4A50-A7A1-DE5331CBF7B9}" type="parTrans" cxnId="{95708149-509C-483A-93A4-15BF9804F9F0}">
      <dgm:prSet/>
      <dgm:spPr/>
      <dgm:t>
        <a:bodyPr/>
        <a:lstStyle/>
        <a:p>
          <a:endParaRPr lang="en-US"/>
        </a:p>
      </dgm:t>
    </dgm:pt>
    <dgm:pt modelId="{ED40B4A7-A4ED-4F88-A0B9-19133A895D0E}" type="sibTrans" cxnId="{95708149-509C-483A-93A4-15BF9804F9F0}">
      <dgm:prSet/>
      <dgm:spPr/>
      <dgm:t>
        <a:bodyPr/>
        <a:lstStyle/>
        <a:p>
          <a:endParaRPr lang="en-US"/>
        </a:p>
      </dgm:t>
    </dgm:pt>
    <dgm:pt modelId="{16E21966-D4D4-4B6C-BC1F-F46EB87545BE}">
      <dgm:prSet phldrT="[Text]"/>
      <dgm:spPr/>
      <dgm:t>
        <a:bodyPr/>
        <a:lstStyle/>
        <a:p>
          <a:pPr>
            <a:buFont typeface="+mj-lt"/>
            <a:buNone/>
          </a:pPr>
          <a:r>
            <a:rPr lang="en-US" i="0" u="none" dirty="0" err="1">
              <a:solidFill>
                <a:schemeClr val="accent2">
                  <a:lumMod val="60000"/>
                  <a:lumOff val="40000"/>
                </a:schemeClr>
              </a:solidFill>
            </a:rPr>
            <a:t>Giới</a:t>
          </a:r>
          <a:r>
            <a:rPr lang="en-US" i="0" u="none" dirty="0">
              <a:solidFill>
                <a:schemeClr val="accent2">
                  <a:lumMod val="60000"/>
                  <a:lumOff val="40000"/>
                </a:schemeClr>
              </a:solidFill>
            </a:rPr>
            <a:t> </a:t>
          </a:r>
          <a:r>
            <a:rPr lang="en-US" i="0" u="none" dirty="0" err="1">
              <a:solidFill>
                <a:schemeClr val="accent2">
                  <a:lumMod val="60000"/>
                  <a:lumOff val="40000"/>
                </a:schemeClr>
              </a:solidFill>
            </a:rPr>
            <a:t>thiệu</a:t>
          </a:r>
          <a:r>
            <a:rPr lang="en-US" i="0" u="none" dirty="0">
              <a:solidFill>
                <a:schemeClr val="accent2">
                  <a:lumMod val="60000"/>
                  <a:lumOff val="40000"/>
                </a:schemeClr>
              </a:solidFill>
            </a:rPr>
            <a:t> </a:t>
          </a:r>
          <a:r>
            <a:rPr lang="en-US" i="0" u="none" dirty="0" err="1">
              <a:solidFill>
                <a:schemeClr val="accent2">
                  <a:lumMod val="60000"/>
                  <a:lumOff val="40000"/>
                </a:schemeClr>
              </a:solidFill>
            </a:rPr>
            <a:t>tổng</a:t>
          </a:r>
          <a:r>
            <a:rPr lang="en-US" i="0" u="none" dirty="0">
              <a:solidFill>
                <a:schemeClr val="accent2">
                  <a:lumMod val="60000"/>
                  <a:lumOff val="40000"/>
                </a:schemeClr>
              </a:solidFill>
            </a:rPr>
            <a:t> </a:t>
          </a:r>
          <a:r>
            <a:rPr lang="en-US" i="0" u="none" dirty="0" err="1">
              <a:solidFill>
                <a:schemeClr val="accent2">
                  <a:lumMod val="60000"/>
                  <a:lumOff val="40000"/>
                </a:schemeClr>
              </a:solidFill>
            </a:rPr>
            <a:t>quan</a:t>
          </a:r>
          <a:endParaRPr lang="en-US" i="0" u="none" dirty="0">
            <a:solidFill>
              <a:schemeClr val="accent2">
                <a:lumMod val="60000"/>
                <a:lumOff val="40000"/>
              </a:schemeClr>
            </a:solidFill>
          </a:endParaRPr>
        </a:p>
      </dgm:t>
    </dgm:pt>
    <dgm:pt modelId="{BFB8C3B6-E15A-4241-9357-7B1CF523900A}" type="parTrans" cxnId="{BEC9A029-5DF3-47E0-B45C-1B2770E21CC1}">
      <dgm:prSet/>
      <dgm:spPr/>
      <dgm:t>
        <a:bodyPr/>
        <a:lstStyle/>
        <a:p>
          <a:endParaRPr lang="en-US"/>
        </a:p>
      </dgm:t>
    </dgm:pt>
    <dgm:pt modelId="{AC07DB10-A52E-4879-8F04-61A613416C7B}" type="sibTrans" cxnId="{BEC9A029-5DF3-47E0-B45C-1B2770E21CC1}">
      <dgm:prSet/>
      <dgm:spPr/>
      <dgm:t>
        <a:bodyPr/>
        <a:lstStyle/>
        <a:p>
          <a:endParaRPr lang="en-US"/>
        </a:p>
      </dgm:t>
    </dgm:pt>
    <dgm:pt modelId="{053A9AA7-F84A-4765-A2BB-580218CBD281}">
      <dgm:prSet phldrT="[Text]" phldr="1"/>
      <dgm:spPr/>
      <dgm:t>
        <a:bodyPr/>
        <a:lstStyle/>
        <a:p>
          <a:endParaRPr lang="en-US"/>
        </a:p>
      </dgm:t>
    </dgm:pt>
    <dgm:pt modelId="{04252201-00C1-40A1-9A18-A4AB07A48813}" type="parTrans" cxnId="{5677B7F8-7F50-49AC-8458-53CEDA1D688B}">
      <dgm:prSet/>
      <dgm:spPr/>
      <dgm:t>
        <a:bodyPr/>
        <a:lstStyle/>
        <a:p>
          <a:endParaRPr lang="en-US"/>
        </a:p>
      </dgm:t>
    </dgm:pt>
    <dgm:pt modelId="{ACBA1090-F07D-4569-9278-EF73F514B2C4}" type="sibTrans" cxnId="{5677B7F8-7F50-49AC-8458-53CEDA1D688B}">
      <dgm:prSet/>
      <dgm:spPr/>
      <dgm:t>
        <a:bodyPr/>
        <a:lstStyle/>
        <a:p>
          <a:endParaRPr lang="en-US"/>
        </a:p>
      </dgm:t>
    </dgm:pt>
    <dgm:pt modelId="{DDCCD75B-E399-48C6-9BBD-6A22C3D11867}">
      <dgm:prSet phldrT="[Text]"/>
      <dgm:spPr/>
      <dgm:t>
        <a:bodyPr/>
        <a:lstStyle/>
        <a:p>
          <a:pPr>
            <a:buFont typeface="+mj-lt"/>
            <a:buNone/>
          </a:pPr>
          <a:r>
            <a:rPr lang="en-US" i="0" u="none" dirty="0">
              <a:solidFill>
                <a:schemeClr val="accent2">
                  <a:lumMod val="60000"/>
                  <a:lumOff val="40000"/>
                </a:schemeClr>
              </a:solidFill>
            </a:rPr>
            <a:t>Chi </a:t>
          </a:r>
          <a:r>
            <a:rPr lang="en-US" i="0" u="none" dirty="0" err="1">
              <a:solidFill>
                <a:schemeClr val="accent2">
                  <a:lumMod val="60000"/>
                  <a:lumOff val="40000"/>
                </a:schemeClr>
              </a:solidFill>
            </a:rPr>
            <a:t>tiết</a:t>
          </a:r>
          <a:r>
            <a:rPr lang="en-US" i="0" u="none" dirty="0">
              <a:solidFill>
                <a:schemeClr val="accent2">
                  <a:lumMod val="60000"/>
                  <a:lumOff val="40000"/>
                </a:schemeClr>
              </a:solidFill>
            </a:rPr>
            <a:t> </a:t>
          </a:r>
          <a:r>
            <a:rPr lang="en-US" i="0" u="none" dirty="0" err="1">
              <a:solidFill>
                <a:schemeClr val="accent2">
                  <a:lumMod val="60000"/>
                  <a:lumOff val="40000"/>
                </a:schemeClr>
              </a:solidFill>
            </a:rPr>
            <a:t>phần</a:t>
          </a:r>
          <a:r>
            <a:rPr lang="en-US" i="0" u="none" dirty="0">
              <a:solidFill>
                <a:schemeClr val="accent2">
                  <a:lumMod val="60000"/>
                  <a:lumOff val="40000"/>
                </a:schemeClr>
              </a:solidFill>
            </a:rPr>
            <a:t> </a:t>
          </a:r>
          <a:r>
            <a:rPr lang="en-US" i="0" u="none" dirty="0" err="1">
              <a:solidFill>
                <a:schemeClr val="accent2">
                  <a:lumMod val="60000"/>
                  <a:lumOff val="40000"/>
                </a:schemeClr>
              </a:solidFill>
            </a:rPr>
            <a:t>mềm</a:t>
          </a:r>
          <a:endParaRPr lang="en-US" dirty="0">
            <a:solidFill>
              <a:schemeClr val="accent2">
                <a:lumMod val="60000"/>
                <a:lumOff val="40000"/>
              </a:schemeClr>
            </a:solidFill>
          </a:endParaRPr>
        </a:p>
      </dgm:t>
    </dgm:pt>
    <dgm:pt modelId="{B8E37CF7-35AA-41C6-B3BE-A198E08B4E80}" type="parTrans" cxnId="{C4FB57BB-65D3-42AB-8E48-C709BF293282}">
      <dgm:prSet/>
      <dgm:spPr/>
      <dgm:t>
        <a:bodyPr/>
        <a:lstStyle/>
        <a:p>
          <a:endParaRPr lang="en-US"/>
        </a:p>
      </dgm:t>
    </dgm:pt>
    <dgm:pt modelId="{31DC502E-D6BA-45FE-A9B7-427B7A412E0E}" type="sibTrans" cxnId="{C4FB57BB-65D3-42AB-8E48-C709BF293282}">
      <dgm:prSet/>
      <dgm:spPr/>
      <dgm:t>
        <a:bodyPr/>
        <a:lstStyle/>
        <a:p>
          <a:endParaRPr lang="en-US"/>
        </a:p>
      </dgm:t>
    </dgm:pt>
    <dgm:pt modelId="{D11DE972-FF48-4ECF-B6E4-AEEEEBF09F0D}">
      <dgm:prSet phldrT="[Text]" phldr="1"/>
      <dgm:spPr/>
      <dgm:t>
        <a:bodyPr/>
        <a:lstStyle/>
        <a:p>
          <a:endParaRPr lang="en-US"/>
        </a:p>
      </dgm:t>
    </dgm:pt>
    <dgm:pt modelId="{0DC993A8-800D-4401-B070-15952BD74BA3}" type="parTrans" cxnId="{0B3C472D-2934-4FF1-A750-D503B70D88A8}">
      <dgm:prSet/>
      <dgm:spPr/>
      <dgm:t>
        <a:bodyPr/>
        <a:lstStyle/>
        <a:p>
          <a:endParaRPr lang="en-US"/>
        </a:p>
      </dgm:t>
    </dgm:pt>
    <dgm:pt modelId="{707F7F15-F9F6-425B-9965-9D89C17397B7}" type="sibTrans" cxnId="{0B3C472D-2934-4FF1-A750-D503B70D88A8}">
      <dgm:prSet/>
      <dgm:spPr/>
      <dgm:t>
        <a:bodyPr/>
        <a:lstStyle/>
        <a:p>
          <a:endParaRPr lang="en-US"/>
        </a:p>
      </dgm:t>
    </dgm:pt>
    <dgm:pt modelId="{91BABABA-F85A-46FD-8799-E5315529057A}">
      <dgm:prSet phldrT="[Text]"/>
      <dgm:spPr/>
      <dgm:t>
        <a:bodyPr/>
        <a:lstStyle/>
        <a:p>
          <a:pPr>
            <a:buFont typeface="+mj-lt"/>
            <a:buNone/>
          </a:pPr>
          <a:r>
            <a:rPr lang="en-US" dirty="0">
              <a:solidFill>
                <a:schemeClr val="accent2">
                  <a:lumMod val="60000"/>
                  <a:lumOff val="40000"/>
                </a:schemeClr>
              </a:solidFill>
            </a:rPr>
            <a:t>Demo</a:t>
          </a:r>
        </a:p>
      </dgm:t>
    </dgm:pt>
    <dgm:pt modelId="{52557B5A-C080-4929-898C-1DB30F657902}" type="parTrans" cxnId="{3B35A152-8BC3-4989-A3E1-E684735C5D86}">
      <dgm:prSet/>
      <dgm:spPr/>
      <dgm:t>
        <a:bodyPr/>
        <a:lstStyle/>
        <a:p>
          <a:endParaRPr lang="en-US"/>
        </a:p>
      </dgm:t>
    </dgm:pt>
    <dgm:pt modelId="{8DA9E0C4-3ADD-44FE-81A7-945573261D81}" type="sibTrans" cxnId="{3B35A152-8BC3-4989-A3E1-E684735C5D86}">
      <dgm:prSet/>
      <dgm:spPr/>
      <dgm:t>
        <a:bodyPr/>
        <a:lstStyle/>
        <a:p>
          <a:endParaRPr lang="en-US"/>
        </a:p>
      </dgm:t>
    </dgm:pt>
    <dgm:pt modelId="{A144F91E-B23B-4586-BB6C-0E546A2280B2}" type="pres">
      <dgm:prSet presAssocID="{4B11428B-0EEC-4FF5-B704-F655A4DF7301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vi-VN"/>
        </a:p>
      </dgm:t>
    </dgm:pt>
    <dgm:pt modelId="{DAEB6774-DD3D-4B46-8DC4-AB89A92C087F}" type="pres">
      <dgm:prSet presAssocID="{63A5925C-892F-4BB7-BBD5-FA7597E22D3B}" presName="composite" presStyleCnt="0"/>
      <dgm:spPr/>
    </dgm:pt>
    <dgm:pt modelId="{AF32B867-51DC-4AA3-B141-41DBBDE37448}" type="pres">
      <dgm:prSet presAssocID="{63A5925C-892F-4BB7-BBD5-FA7597E22D3B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2F943B6E-E703-4338-9EDC-E27D46E2975A}" type="pres">
      <dgm:prSet presAssocID="{63A5925C-892F-4BB7-BBD5-FA7597E22D3B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5DB46E96-D09E-446E-A432-F7B6B7A09D85}" type="pres">
      <dgm:prSet presAssocID="{ED40B4A7-A4ED-4F88-A0B9-19133A895D0E}" presName="sp" presStyleCnt="0"/>
      <dgm:spPr/>
    </dgm:pt>
    <dgm:pt modelId="{B12F4E07-C3A5-4062-AF78-5AA8FFB0D09A}" type="pres">
      <dgm:prSet presAssocID="{053A9AA7-F84A-4765-A2BB-580218CBD281}" presName="composite" presStyleCnt="0"/>
      <dgm:spPr/>
    </dgm:pt>
    <dgm:pt modelId="{288C7E50-AD1F-4042-817B-B3BCADA2A904}" type="pres">
      <dgm:prSet presAssocID="{053A9AA7-F84A-4765-A2BB-580218CBD281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515878CD-89A2-4D91-8081-CE431D58A150}" type="pres">
      <dgm:prSet presAssocID="{053A9AA7-F84A-4765-A2BB-580218CBD281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C62D6E9D-3C1A-406C-925D-FFF285BE38DA}" type="pres">
      <dgm:prSet presAssocID="{ACBA1090-F07D-4569-9278-EF73F514B2C4}" presName="sp" presStyleCnt="0"/>
      <dgm:spPr/>
    </dgm:pt>
    <dgm:pt modelId="{DD5D5857-16F1-4789-BCFC-3CD78EBA84F7}" type="pres">
      <dgm:prSet presAssocID="{D11DE972-FF48-4ECF-B6E4-AEEEEBF09F0D}" presName="composite" presStyleCnt="0"/>
      <dgm:spPr/>
    </dgm:pt>
    <dgm:pt modelId="{9E0CCB01-D152-4EF8-869E-9ECDC4ACEAC1}" type="pres">
      <dgm:prSet presAssocID="{D11DE972-FF48-4ECF-B6E4-AEEEEBF09F0D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9A9AF149-8390-4CF0-BE63-05331B34E6D1}" type="pres">
      <dgm:prSet presAssocID="{D11DE972-FF48-4ECF-B6E4-AEEEEBF09F0D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</dgm:ptLst>
  <dgm:cxnLst>
    <dgm:cxn modelId="{2F3E1AB6-F67B-4A64-A6D1-99BCBBE5C368}" type="presOf" srcId="{4B11428B-0EEC-4FF5-B704-F655A4DF7301}" destId="{A144F91E-B23B-4586-BB6C-0E546A2280B2}" srcOrd="0" destOrd="0" presId="urn:microsoft.com/office/officeart/2005/8/layout/chevron2"/>
    <dgm:cxn modelId="{EBA3844F-D139-4ADF-BDDD-1682DC12C77F}" type="presOf" srcId="{D11DE972-FF48-4ECF-B6E4-AEEEEBF09F0D}" destId="{9E0CCB01-D152-4EF8-869E-9ECDC4ACEAC1}" srcOrd="0" destOrd="0" presId="urn:microsoft.com/office/officeart/2005/8/layout/chevron2"/>
    <dgm:cxn modelId="{C4FB57BB-65D3-42AB-8E48-C709BF293282}" srcId="{053A9AA7-F84A-4765-A2BB-580218CBD281}" destId="{DDCCD75B-E399-48C6-9BBD-6A22C3D11867}" srcOrd="0" destOrd="0" parTransId="{B8E37CF7-35AA-41C6-B3BE-A198E08B4E80}" sibTransId="{31DC502E-D6BA-45FE-A9B7-427B7A412E0E}"/>
    <dgm:cxn modelId="{0B3C472D-2934-4FF1-A750-D503B70D88A8}" srcId="{4B11428B-0EEC-4FF5-B704-F655A4DF7301}" destId="{D11DE972-FF48-4ECF-B6E4-AEEEEBF09F0D}" srcOrd="2" destOrd="0" parTransId="{0DC993A8-800D-4401-B070-15952BD74BA3}" sibTransId="{707F7F15-F9F6-425B-9965-9D89C17397B7}"/>
    <dgm:cxn modelId="{5677B7F8-7F50-49AC-8458-53CEDA1D688B}" srcId="{4B11428B-0EEC-4FF5-B704-F655A4DF7301}" destId="{053A9AA7-F84A-4765-A2BB-580218CBD281}" srcOrd="1" destOrd="0" parTransId="{04252201-00C1-40A1-9A18-A4AB07A48813}" sibTransId="{ACBA1090-F07D-4569-9278-EF73F514B2C4}"/>
    <dgm:cxn modelId="{3B35A152-8BC3-4989-A3E1-E684735C5D86}" srcId="{D11DE972-FF48-4ECF-B6E4-AEEEEBF09F0D}" destId="{91BABABA-F85A-46FD-8799-E5315529057A}" srcOrd="0" destOrd="0" parTransId="{52557B5A-C080-4929-898C-1DB30F657902}" sibTransId="{8DA9E0C4-3ADD-44FE-81A7-945573261D81}"/>
    <dgm:cxn modelId="{479D21ED-752B-479A-BC06-6A494BEC1E95}" type="presOf" srcId="{DDCCD75B-E399-48C6-9BBD-6A22C3D11867}" destId="{515878CD-89A2-4D91-8081-CE431D58A150}" srcOrd="0" destOrd="0" presId="urn:microsoft.com/office/officeart/2005/8/layout/chevron2"/>
    <dgm:cxn modelId="{95708149-509C-483A-93A4-15BF9804F9F0}" srcId="{4B11428B-0EEC-4FF5-B704-F655A4DF7301}" destId="{63A5925C-892F-4BB7-BBD5-FA7597E22D3B}" srcOrd="0" destOrd="0" parTransId="{26996B89-D5AA-4A50-A7A1-DE5331CBF7B9}" sibTransId="{ED40B4A7-A4ED-4F88-A0B9-19133A895D0E}"/>
    <dgm:cxn modelId="{42F4716A-0420-470E-8C23-3AF5C6AEBBBE}" type="presOf" srcId="{91BABABA-F85A-46FD-8799-E5315529057A}" destId="{9A9AF149-8390-4CF0-BE63-05331B34E6D1}" srcOrd="0" destOrd="0" presId="urn:microsoft.com/office/officeart/2005/8/layout/chevron2"/>
    <dgm:cxn modelId="{BEC9A029-5DF3-47E0-B45C-1B2770E21CC1}" srcId="{63A5925C-892F-4BB7-BBD5-FA7597E22D3B}" destId="{16E21966-D4D4-4B6C-BC1F-F46EB87545BE}" srcOrd="0" destOrd="0" parTransId="{BFB8C3B6-E15A-4241-9357-7B1CF523900A}" sibTransId="{AC07DB10-A52E-4879-8F04-61A613416C7B}"/>
    <dgm:cxn modelId="{BA25504D-589F-4034-A60C-C756EF9FABFD}" type="presOf" srcId="{053A9AA7-F84A-4765-A2BB-580218CBD281}" destId="{288C7E50-AD1F-4042-817B-B3BCADA2A904}" srcOrd="0" destOrd="0" presId="urn:microsoft.com/office/officeart/2005/8/layout/chevron2"/>
    <dgm:cxn modelId="{AB1299B4-90F5-477D-B817-A52DADD3C11C}" type="presOf" srcId="{63A5925C-892F-4BB7-BBD5-FA7597E22D3B}" destId="{AF32B867-51DC-4AA3-B141-41DBBDE37448}" srcOrd="0" destOrd="0" presId="urn:microsoft.com/office/officeart/2005/8/layout/chevron2"/>
    <dgm:cxn modelId="{D761E0E7-5E84-4AD8-95B0-D17E0609571F}" type="presOf" srcId="{16E21966-D4D4-4B6C-BC1F-F46EB87545BE}" destId="{2F943B6E-E703-4338-9EDC-E27D46E2975A}" srcOrd="0" destOrd="0" presId="urn:microsoft.com/office/officeart/2005/8/layout/chevron2"/>
    <dgm:cxn modelId="{611977F3-6C87-4A01-9DFC-8BB188B4C29E}" type="presParOf" srcId="{A144F91E-B23B-4586-BB6C-0E546A2280B2}" destId="{DAEB6774-DD3D-4B46-8DC4-AB89A92C087F}" srcOrd="0" destOrd="0" presId="urn:microsoft.com/office/officeart/2005/8/layout/chevron2"/>
    <dgm:cxn modelId="{3241967C-D970-4871-8DE8-E7C505BEBDD4}" type="presParOf" srcId="{DAEB6774-DD3D-4B46-8DC4-AB89A92C087F}" destId="{AF32B867-51DC-4AA3-B141-41DBBDE37448}" srcOrd="0" destOrd="0" presId="urn:microsoft.com/office/officeart/2005/8/layout/chevron2"/>
    <dgm:cxn modelId="{E90D0294-BA49-4571-BB87-5E8A761467E7}" type="presParOf" srcId="{DAEB6774-DD3D-4B46-8DC4-AB89A92C087F}" destId="{2F943B6E-E703-4338-9EDC-E27D46E2975A}" srcOrd="1" destOrd="0" presId="urn:microsoft.com/office/officeart/2005/8/layout/chevron2"/>
    <dgm:cxn modelId="{80668922-40D8-48D1-AA42-291059CC8F23}" type="presParOf" srcId="{A144F91E-B23B-4586-BB6C-0E546A2280B2}" destId="{5DB46E96-D09E-446E-A432-F7B6B7A09D85}" srcOrd="1" destOrd="0" presId="urn:microsoft.com/office/officeart/2005/8/layout/chevron2"/>
    <dgm:cxn modelId="{0C427884-4B4F-4362-8525-EF264600D7C8}" type="presParOf" srcId="{A144F91E-B23B-4586-BB6C-0E546A2280B2}" destId="{B12F4E07-C3A5-4062-AF78-5AA8FFB0D09A}" srcOrd="2" destOrd="0" presId="urn:microsoft.com/office/officeart/2005/8/layout/chevron2"/>
    <dgm:cxn modelId="{DA71252E-E48B-4546-AE72-6F20A5F70341}" type="presParOf" srcId="{B12F4E07-C3A5-4062-AF78-5AA8FFB0D09A}" destId="{288C7E50-AD1F-4042-817B-B3BCADA2A904}" srcOrd="0" destOrd="0" presId="urn:microsoft.com/office/officeart/2005/8/layout/chevron2"/>
    <dgm:cxn modelId="{6EC6F722-14D5-4E55-9220-12A21950B24E}" type="presParOf" srcId="{B12F4E07-C3A5-4062-AF78-5AA8FFB0D09A}" destId="{515878CD-89A2-4D91-8081-CE431D58A150}" srcOrd="1" destOrd="0" presId="urn:microsoft.com/office/officeart/2005/8/layout/chevron2"/>
    <dgm:cxn modelId="{BCEF3D42-4D04-40E6-9DCA-23C18EC9C14E}" type="presParOf" srcId="{A144F91E-B23B-4586-BB6C-0E546A2280B2}" destId="{C62D6E9D-3C1A-406C-925D-FFF285BE38DA}" srcOrd="3" destOrd="0" presId="urn:microsoft.com/office/officeart/2005/8/layout/chevron2"/>
    <dgm:cxn modelId="{E3CA26BE-39AF-490A-BFD9-1F22C122D7D6}" type="presParOf" srcId="{A144F91E-B23B-4586-BB6C-0E546A2280B2}" destId="{DD5D5857-16F1-4789-BCFC-3CD78EBA84F7}" srcOrd="4" destOrd="0" presId="urn:microsoft.com/office/officeart/2005/8/layout/chevron2"/>
    <dgm:cxn modelId="{68F7E96E-4061-4A18-85F2-C70475F5DDB3}" type="presParOf" srcId="{DD5D5857-16F1-4789-BCFC-3CD78EBA84F7}" destId="{9E0CCB01-D152-4EF8-869E-9ECDC4ACEAC1}" srcOrd="0" destOrd="0" presId="urn:microsoft.com/office/officeart/2005/8/layout/chevron2"/>
    <dgm:cxn modelId="{6514CBAB-7D3E-4BAF-8431-663F717D7921}" type="presParOf" srcId="{DD5D5857-16F1-4789-BCFC-3CD78EBA84F7}" destId="{9A9AF149-8390-4CF0-BE63-05331B34E6D1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DCAA071-245A-4485-A8AF-436343437382}" type="doc">
      <dgm:prSet loTypeId="urn:microsoft.com/office/officeart/2005/8/layout/list1" loCatId="list" qsTypeId="urn:microsoft.com/office/officeart/2005/8/quickstyle/simple3" qsCatId="simple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8D6BC7BC-E3FB-4E10-944E-A240711FB681}">
      <dgm:prSet phldrT="[Text]" custT="1"/>
      <dgm:spPr/>
      <dgm:t>
        <a:bodyPr/>
        <a:lstStyle/>
        <a:p>
          <a:r>
            <a:rPr lang="en-US" sz="2400"/>
            <a:t>Form đăng nhập</a:t>
          </a:r>
          <a:endParaRPr lang="en-US" sz="2400" dirty="0"/>
        </a:p>
      </dgm:t>
    </dgm:pt>
    <dgm:pt modelId="{33A255A3-D3BE-420F-A58A-2266EC4A95D4}" type="parTrans" cxnId="{050CFAD8-075E-43B2-B3A9-A60898113D98}">
      <dgm:prSet/>
      <dgm:spPr/>
      <dgm:t>
        <a:bodyPr/>
        <a:lstStyle/>
        <a:p>
          <a:endParaRPr lang="en-US"/>
        </a:p>
      </dgm:t>
    </dgm:pt>
    <dgm:pt modelId="{5DDC8BA7-7056-4FB9-A496-F80B49407D4F}" type="sibTrans" cxnId="{050CFAD8-075E-43B2-B3A9-A60898113D98}">
      <dgm:prSet/>
      <dgm:spPr/>
      <dgm:t>
        <a:bodyPr/>
        <a:lstStyle/>
        <a:p>
          <a:endParaRPr lang="en-US"/>
        </a:p>
      </dgm:t>
    </dgm:pt>
    <dgm:pt modelId="{E7999FA1-A9EC-49E8-8DAE-FCD5561698B2}">
      <dgm:prSet phldrT="[Text]" custT="1"/>
      <dgm:spPr/>
      <dgm:t>
        <a:bodyPr/>
        <a:lstStyle/>
        <a:p>
          <a:r>
            <a:rPr lang="en-US" sz="2400" dirty="0" err="1"/>
            <a:t>Giao</a:t>
          </a:r>
          <a:r>
            <a:rPr lang="en-US" sz="2400" dirty="0"/>
            <a:t> </a:t>
          </a:r>
          <a:r>
            <a:rPr lang="en-US" sz="2400" dirty="0" err="1"/>
            <a:t>diện</a:t>
          </a:r>
          <a:r>
            <a:rPr lang="en-US" sz="2400" dirty="0"/>
            <a:t> </a:t>
          </a:r>
          <a:r>
            <a:rPr lang="en-US" sz="2400" dirty="0" err="1"/>
            <a:t>cho</a:t>
          </a:r>
          <a:r>
            <a:rPr lang="en-US" sz="2400" dirty="0"/>
            <a:t> </a:t>
          </a:r>
          <a:r>
            <a:rPr lang="en-US" sz="2400" dirty="0" err="1"/>
            <a:t>người</a:t>
          </a:r>
          <a:r>
            <a:rPr lang="en-US" sz="2400" dirty="0"/>
            <a:t> </a:t>
          </a:r>
          <a:r>
            <a:rPr lang="en-US" sz="2400" dirty="0" err="1"/>
            <a:t>bán</a:t>
          </a:r>
          <a:endParaRPr lang="en-US" sz="2400" dirty="0"/>
        </a:p>
      </dgm:t>
    </dgm:pt>
    <dgm:pt modelId="{D5CAC740-CEDF-43EB-8C13-810F841810EC}" type="parTrans" cxnId="{9AA77887-9660-41E0-96EA-9F751C5C302C}">
      <dgm:prSet/>
      <dgm:spPr/>
      <dgm:t>
        <a:bodyPr/>
        <a:lstStyle/>
        <a:p>
          <a:endParaRPr lang="en-US"/>
        </a:p>
      </dgm:t>
    </dgm:pt>
    <dgm:pt modelId="{25F73135-424D-4F7B-871E-EEDCF0A74DF9}" type="sibTrans" cxnId="{9AA77887-9660-41E0-96EA-9F751C5C302C}">
      <dgm:prSet/>
      <dgm:spPr/>
      <dgm:t>
        <a:bodyPr/>
        <a:lstStyle/>
        <a:p>
          <a:endParaRPr lang="en-US"/>
        </a:p>
      </dgm:t>
    </dgm:pt>
    <dgm:pt modelId="{CB91B1D4-56AB-4A5F-8C1E-ACA89C202EB6}">
      <dgm:prSet phldrT="[Text]" custT="1"/>
      <dgm:spPr/>
      <dgm:t>
        <a:bodyPr/>
        <a:lstStyle/>
        <a:p>
          <a:r>
            <a:rPr lang="en-US" sz="2400"/>
            <a:t>Giao diện cho quản kho</a:t>
          </a:r>
          <a:endParaRPr lang="en-US" sz="2400" dirty="0"/>
        </a:p>
      </dgm:t>
    </dgm:pt>
    <dgm:pt modelId="{2C16803E-8E84-4F91-A43D-5A8E64EF1BE9}" type="parTrans" cxnId="{850BA7C9-35A6-4305-8FF7-2C01A4E9C669}">
      <dgm:prSet/>
      <dgm:spPr/>
      <dgm:t>
        <a:bodyPr/>
        <a:lstStyle/>
        <a:p>
          <a:endParaRPr lang="en-US"/>
        </a:p>
      </dgm:t>
    </dgm:pt>
    <dgm:pt modelId="{0564DA74-AAD1-4271-9AF8-8C38235A4E89}" type="sibTrans" cxnId="{850BA7C9-35A6-4305-8FF7-2C01A4E9C669}">
      <dgm:prSet/>
      <dgm:spPr/>
      <dgm:t>
        <a:bodyPr/>
        <a:lstStyle/>
        <a:p>
          <a:endParaRPr lang="en-US"/>
        </a:p>
      </dgm:t>
    </dgm:pt>
    <dgm:pt modelId="{80961ABD-DCFE-4945-8637-7BC533571668}" type="pres">
      <dgm:prSet presAssocID="{EDCAA071-245A-4485-A8AF-436343437382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vi-VN"/>
        </a:p>
      </dgm:t>
    </dgm:pt>
    <dgm:pt modelId="{A73881CD-546A-4B46-B558-93721CB0748D}" type="pres">
      <dgm:prSet presAssocID="{8D6BC7BC-E3FB-4E10-944E-A240711FB681}" presName="parentLin" presStyleCnt="0"/>
      <dgm:spPr/>
    </dgm:pt>
    <dgm:pt modelId="{452CCB6B-9A52-4C0A-A1DE-2994F58795F8}" type="pres">
      <dgm:prSet presAssocID="{8D6BC7BC-E3FB-4E10-944E-A240711FB681}" presName="parentLeftMargin" presStyleLbl="node1" presStyleIdx="0" presStyleCnt="3"/>
      <dgm:spPr/>
      <dgm:t>
        <a:bodyPr/>
        <a:lstStyle/>
        <a:p>
          <a:endParaRPr lang="vi-VN"/>
        </a:p>
      </dgm:t>
    </dgm:pt>
    <dgm:pt modelId="{E0D401A8-72E5-47F3-B893-0D30443D2FB8}" type="pres">
      <dgm:prSet presAssocID="{8D6BC7BC-E3FB-4E10-944E-A240711FB681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B7734102-1ACD-4FC2-9AA6-4D0A3D4CCC6B}" type="pres">
      <dgm:prSet presAssocID="{8D6BC7BC-E3FB-4E10-944E-A240711FB681}" presName="negativeSpace" presStyleCnt="0"/>
      <dgm:spPr/>
    </dgm:pt>
    <dgm:pt modelId="{DCE72269-49DF-421E-A67E-89B0298CD9DB}" type="pres">
      <dgm:prSet presAssocID="{8D6BC7BC-E3FB-4E10-944E-A240711FB681}" presName="childText" presStyleLbl="conFgAcc1" presStyleIdx="0" presStyleCnt="3">
        <dgm:presLayoutVars>
          <dgm:bulletEnabled val="1"/>
        </dgm:presLayoutVars>
      </dgm:prSet>
      <dgm:spPr/>
    </dgm:pt>
    <dgm:pt modelId="{105D1906-5AAC-4B99-A8E3-5AB7BBEACD22}" type="pres">
      <dgm:prSet presAssocID="{5DDC8BA7-7056-4FB9-A496-F80B49407D4F}" presName="spaceBetweenRectangles" presStyleCnt="0"/>
      <dgm:spPr/>
    </dgm:pt>
    <dgm:pt modelId="{70429CE2-683A-4006-8B82-890DB660F70F}" type="pres">
      <dgm:prSet presAssocID="{E7999FA1-A9EC-49E8-8DAE-FCD5561698B2}" presName="parentLin" presStyleCnt="0"/>
      <dgm:spPr/>
    </dgm:pt>
    <dgm:pt modelId="{FE963FCF-D084-4D76-8332-8609A99D0C3A}" type="pres">
      <dgm:prSet presAssocID="{E7999FA1-A9EC-49E8-8DAE-FCD5561698B2}" presName="parentLeftMargin" presStyleLbl="node1" presStyleIdx="0" presStyleCnt="3"/>
      <dgm:spPr/>
      <dgm:t>
        <a:bodyPr/>
        <a:lstStyle/>
        <a:p>
          <a:endParaRPr lang="vi-VN"/>
        </a:p>
      </dgm:t>
    </dgm:pt>
    <dgm:pt modelId="{D87BD132-805B-45B5-9FE9-DB231D7794BD}" type="pres">
      <dgm:prSet presAssocID="{E7999FA1-A9EC-49E8-8DAE-FCD5561698B2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A994E64F-1C12-4200-AF0C-AF1083F13C4F}" type="pres">
      <dgm:prSet presAssocID="{E7999FA1-A9EC-49E8-8DAE-FCD5561698B2}" presName="negativeSpace" presStyleCnt="0"/>
      <dgm:spPr/>
    </dgm:pt>
    <dgm:pt modelId="{FAE6BC41-165A-4CCE-A798-F9AE7200C9D3}" type="pres">
      <dgm:prSet presAssocID="{E7999FA1-A9EC-49E8-8DAE-FCD5561698B2}" presName="childText" presStyleLbl="conFgAcc1" presStyleIdx="1" presStyleCnt="3">
        <dgm:presLayoutVars>
          <dgm:bulletEnabled val="1"/>
        </dgm:presLayoutVars>
      </dgm:prSet>
      <dgm:spPr/>
    </dgm:pt>
    <dgm:pt modelId="{6A503CF1-FC73-4A02-9606-626096D7A576}" type="pres">
      <dgm:prSet presAssocID="{25F73135-424D-4F7B-871E-EEDCF0A74DF9}" presName="spaceBetweenRectangles" presStyleCnt="0"/>
      <dgm:spPr/>
    </dgm:pt>
    <dgm:pt modelId="{A47CC872-1784-4B0C-A46E-5D2F715F520D}" type="pres">
      <dgm:prSet presAssocID="{CB91B1D4-56AB-4A5F-8C1E-ACA89C202EB6}" presName="parentLin" presStyleCnt="0"/>
      <dgm:spPr/>
    </dgm:pt>
    <dgm:pt modelId="{A11EFC54-7F31-4E28-A9FE-37BFE836C1E0}" type="pres">
      <dgm:prSet presAssocID="{CB91B1D4-56AB-4A5F-8C1E-ACA89C202EB6}" presName="parentLeftMargin" presStyleLbl="node1" presStyleIdx="1" presStyleCnt="3"/>
      <dgm:spPr/>
      <dgm:t>
        <a:bodyPr/>
        <a:lstStyle/>
        <a:p>
          <a:endParaRPr lang="vi-VN"/>
        </a:p>
      </dgm:t>
    </dgm:pt>
    <dgm:pt modelId="{DC2E7663-1F40-45C3-BA4F-8BDDF2CE9476}" type="pres">
      <dgm:prSet presAssocID="{CB91B1D4-56AB-4A5F-8C1E-ACA89C202EB6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FD5DC186-D49D-4E51-AD90-65D3B5B27923}" type="pres">
      <dgm:prSet presAssocID="{CB91B1D4-56AB-4A5F-8C1E-ACA89C202EB6}" presName="negativeSpace" presStyleCnt="0"/>
      <dgm:spPr/>
    </dgm:pt>
    <dgm:pt modelId="{BC2AD2A2-BC61-4F23-968C-226FBDB05B8A}" type="pres">
      <dgm:prSet presAssocID="{CB91B1D4-56AB-4A5F-8C1E-ACA89C202EB6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850BA7C9-35A6-4305-8FF7-2C01A4E9C669}" srcId="{EDCAA071-245A-4485-A8AF-436343437382}" destId="{CB91B1D4-56AB-4A5F-8C1E-ACA89C202EB6}" srcOrd="2" destOrd="0" parTransId="{2C16803E-8E84-4F91-A43D-5A8E64EF1BE9}" sibTransId="{0564DA74-AAD1-4271-9AF8-8C38235A4E89}"/>
    <dgm:cxn modelId="{30C9CA56-96F5-4B20-B07F-6A2C699E0DCC}" type="presOf" srcId="{E7999FA1-A9EC-49E8-8DAE-FCD5561698B2}" destId="{D87BD132-805B-45B5-9FE9-DB231D7794BD}" srcOrd="1" destOrd="0" presId="urn:microsoft.com/office/officeart/2005/8/layout/list1"/>
    <dgm:cxn modelId="{9AA77887-9660-41E0-96EA-9F751C5C302C}" srcId="{EDCAA071-245A-4485-A8AF-436343437382}" destId="{E7999FA1-A9EC-49E8-8DAE-FCD5561698B2}" srcOrd="1" destOrd="0" parTransId="{D5CAC740-CEDF-43EB-8C13-810F841810EC}" sibTransId="{25F73135-424D-4F7B-871E-EEDCF0A74DF9}"/>
    <dgm:cxn modelId="{18E946C4-020D-4B4E-9299-26B8B11D00AD}" type="presOf" srcId="{E7999FA1-A9EC-49E8-8DAE-FCD5561698B2}" destId="{FE963FCF-D084-4D76-8332-8609A99D0C3A}" srcOrd="0" destOrd="0" presId="urn:microsoft.com/office/officeart/2005/8/layout/list1"/>
    <dgm:cxn modelId="{1B884860-C94B-4692-904E-E29EF88CAC86}" type="presOf" srcId="{EDCAA071-245A-4485-A8AF-436343437382}" destId="{80961ABD-DCFE-4945-8637-7BC533571668}" srcOrd="0" destOrd="0" presId="urn:microsoft.com/office/officeart/2005/8/layout/list1"/>
    <dgm:cxn modelId="{050CFAD8-075E-43B2-B3A9-A60898113D98}" srcId="{EDCAA071-245A-4485-A8AF-436343437382}" destId="{8D6BC7BC-E3FB-4E10-944E-A240711FB681}" srcOrd="0" destOrd="0" parTransId="{33A255A3-D3BE-420F-A58A-2266EC4A95D4}" sibTransId="{5DDC8BA7-7056-4FB9-A496-F80B49407D4F}"/>
    <dgm:cxn modelId="{FCC6708E-6858-439F-B690-EB7EBFA9AA88}" type="presOf" srcId="{8D6BC7BC-E3FB-4E10-944E-A240711FB681}" destId="{E0D401A8-72E5-47F3-B893-0D30443D2FB8}" srcOrd="1" destOrd="0" presId="urn:microsoft.com/office/officeart/2005/8/layout/list1"/>
    <dgm:cxn modelId="{681B0B81-F719-4053-B026-EECE1D4BBEDD}" type="presOf" srcId="{8D6BC7BC-E3FB-4E10-944E-A240711FB681}" destId="{452CCB6B-9A52-4C0A-A1DE-2994F58795F8}" srcOrd="0" destOrd="0" presId="urn:microsoft.com/office/officeart/2005/8/layout/list1"/>
    <dgm:cxn modelId="{BB03CB9E-5ADB-46E8-B030-109B5749E3ED}" type="presOf" srcId="{CB91B1D4-56AB-4A5F-8C1E-ACA89C202EB6}" destId="{A11EFC54-7F31-4E28-A9FE-37BFE836C1E0}" srcOrd="0" destOrd="0" presId="urn:microsoft.com/office/officeart/2005/8/layout/list1"/>
    <dgm:cxn modelId="{529FED90-6CAA-4612-913F-8D93351DE6F0}" type="presOf" srcId="{CB91B1D4-56AB-4A5F-8C1E-ACA89C202EB6}" destId="{DC2E7663-1F40-45C3-BA4F-8BDDF2CE9476}" srcOrd="1" destOrd="0" presId="urn:microsoft.com/office/officeart/2005/8/layout/list1"/>
    <dgm:cxn modelId="{6FAB041C-AB58-453E-9A0F-0554922962F4}" type="presParOf" srcId="{80961ABD-DCFE-4945-8637-7BC533571668}" destId="{A73881CD-546A-4B46-B558-93721CB0748D}" srcOrd="0" destOrd="0" presId="urn:microsoft.com/office/officeart/2005/8/layout/list1"/>
    <dgm:cxn modelId="{6943AA02-8AD9-4DFC-ABE1-B19148246C60}" type="presParOf" srcId="{A73881CD-546A-4B46-B558-93721CB0748D}" destId="{452CCB6B-9A52-4C0A-A1DE-2994F58795F8}" srcOrd="0" destOrd="0" presId="urn:microsoft.com/office/officeart/2005/8/layout/list1"/>
    <dgm:cxn modelId="{DC69387E-147F-4760-B8F4-86B4F173B259}" type="presParOf" srcId="{A73881CD-546A-4B46-B558-93721CB0748D}" destId="{E0D401A8-72E5-47F3-B893-0D30443D2FB8}" srcOrd="1" destOrd="0" presId="urn:microsoft.com/office/officeart/2005/8/layout/list1"/>
    <dgm:cxn modelId="{EE8D95F5-FDD4-438C-8AAB-EF499EFFAA30}" type="presParOf" srcId="{80961ABD-DCFE-4945-8637-7BC533571668}" destId="{B7734102-1ACD-4FC2-9AA6-4D0A3D4CCC6B}" srcOrd="1" destOrd="0" presId="urn:microsoft.com/office/officeart/2005/8/layout/list1"/>
    <dgm:cxn modelId="{21C2CCA1-63E9-40CF-B098-E0F50C7A4E45}" type="presParOf" srcId="{80961ABD-DCFE-4945-8637-7BC533571668}" destId="{DCE72269-49DF-421E-A67E-89B0298CD9DB}" srcOrd="2" destOrd="0" presId="urn:microsoft.com/office/officeart/2005/8/layout/list1"/>
    <dgm:cxn modelId="{C7F6302F-6A60-4116-A02F-F848121A3DBB}" type="presParOf" srcId="{80961ABD-DCFE-4945-8637-7BC533571668}" destId="{105D1906-5AAC-4B99-A8E3-5AB7BBEACD22}" srcOrd="3" destOrd="0" presId="urn:microsoft.com/office/officeart/2005/8/layout/list1"/>
    <dgm:cxn modelId="{18BD16CE-E9B8-4E62-9E1B-BE14A289E155}" type="presParOf" srcId="{80961ABD-DCFE-4945-8637-7BC533571668}" destId="{70429CE2-683A-4006-8B82-890DB660F70F}" srcOrd="4" destOrd="0" presId="urn:microsoft.com/office/officeart/2005/8/layout/list1"/>
    <dgm:cxn modelId="{0E6DD4CD-5BB5-4486-B11E-0D63EBFF64F0}" type="presParOf" srcId="{70429CE2-683A-4006-8B82-890DB660F70F}" destId="{FE963FCF-D084-4D76-8332-8609A99D0C3A}" srcOrd="0" destOrd="0" presId="urn:microsoft.com/office/officeart/2005/8/layout/list1"/>
    <dgm:cxn modelId="{3FC62080-3ED3-4B0B-879F-573A1B2275B5}" type="presParOf" srcId="{70429CE2-683A-4006-8B82-890DB660F70F}" destId="{D87BD132-805B-45B5-9FE9-DB231D7794BD}" srcOrd="1" destOrd="0" presId="urn:microsoft.com/office/officeart/2005/8/layout/list1"/>
    <dgm:cxn modelId="{F7C72224-D5B5-4D18-B315-64BEBA33B23F}" type="presParOf" srcId="{80961ABD-DCFE-4945-8637-7BC533571668}" destId="{A994E64F-1C12-4200-AF0C-AF1083F13C4F}" srcOrd="5" destOrd="0" presId="urn:microsoft.com/office/officeart/2005/8/layout/list1"/>
    <dgm:cxn modelId="{B1C96C0C-9459-4A68-A9B9-8F195F33E90F}" type="presParOf" srcId="{80961ABD-DCFE-4945-8637-7BC533571668}" destId="{FAE6BC41-165A-4CCE-A798-F9AE7200C9D3}" srcOrd="6" destOrd="0" presId="urn:microsoft.com/office/officeart/2005/8/layout/list1"/>
    <dgm:cxn modelId="{56DFBF9C-D08F-448B-933D-E7FCDC46F2FC}" type="presParOf" srcId="{80961ABD-DCFE-4945-8637-7BC533571668}" destId="{6A503CF1-FC73-4A02-9606-626096D7A576}" srcOrd="7" destOrd="0" presId="urn:microsoft.com/office/officeart/2005/8/layout/list1"/>
    <dgm:cxn modelId="{7B60BC58-F4A3-4E1F-B2A3-EF92E5252936}" type="presParOf" srcId="{80961ABD-DCFE-4945-8637-7BC533571668}" destId="{A47CC872-1784-4B0C-A46E-5D2F715F520D}" srcOrd="8" destOrd="0" presId="urn:microsoft.com/office/officeart/2005/8/layout/list1"/>
    <dgm:cxn modelId="{AA7045AC-28C3-4037-A5DE-5E2ACF7729B2}" type="presParOf" srcId="{A47CC872-1784-4B0C-A46E-5D2F715F520D}" destId="{A11EFC54-7F31-4E28-A9FE-37BFE836C1E0}" srcOrd="0" destOrd="0" presId="urn:microsoft.com/office/officeart/2005/8/layout/list1"/>
    <dgm:cxn modelId="{E2D82003-7FE3-4A4B-84B0-B06FAA3609A9}" type="presParOf" srcId="{A47CC872-1784-4B0C-A46E-5D2F715F520D}" destId="{DC2E7663-1F40-45C3-BA4F-8BDDF2CE9476}" srcOrd="1" destOrd="0" presId="urn:microsoft.com/office/officeart/2005/8/layout/list1"/>
    <dgm:cxn modelId="{1E38FE8B-718D-41C3-B461-022C15F22FBE}" type="presParOf" srcId="{80961ABD-DCFE-4945-8637-7BC533571668}" destId="{FD5DC186-D49D-4E51-AD90-65D3B5B27923}" srcOrd="9" destOrd="0" presId="urn:microsoft.com/office/officeart/2005/8/layout/list1"/>
    <dgm:cxn modelId="{88B51BB2-F4DC-4658-896E-D57D5E3B6CCB}" type="presParOf" srcId="{80961ABD-DCFE-4945-8637-7BC533571668}" destId="{BC2AD2A2-BC61-4F23-968C-226FBDB05B8A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32B867-51DC-4AA3-B141-41DBBDE37448}">
      <dsp:nvSpPr>
        <dsp:cNvPr id="0" name=""/>
        <dsp:cNvSpPr/>
      </dsp:nvSpPr>
      <dsp:spPr>
        <a:xfrm rot="5400000">
          <a:off x="-222646" y="223826"/>
          <a:ext cx="1484312" cy="1039018"/>
        </a:xfrm>
        <a:prstGeom prst="chevron">
          <a:avLst/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000" kern="1200"/>
        </a:p>
      </dsp:txBody>
      <dsp:txXfrm rot="-5400000">
        <a:off x="1" y="520688"/>
        <a:ext cx="1039018" cy="445294"/>
      </dsp:txXfrm>
    </dsp:sp>
    <dsp:sp modelId="{2F943B6E-E703-4338-9EDC-E27D46E2975A}">
      <dsp:nvSpPr>
        <dsp:cNvPr id="0" name=""/>
        <dsp:cNvSpPr/>
      </dsp:nvSpPr>
      <dsp:spPr>
        <a:xfrm rot="5400000">
          <a:off x="3085107" y="-2044909"/>
          <a:ext cx="964803" cy="505698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0256" tIns="24130" rIns="24130" bIns="24130" numCol="1" spcCol="1270" anchor="ctr" anchorCtr="0">
          <a:noAutofit/>
        </a:bodyPr>
        <a:lstStyle/>
        <a:p>
          <a:pPr marL="285750" lvl="1" indent="-285750" algn="l" defTabSz="1689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Char char="••"/>
          </a:pPr>
          <a:r>
            <a:rPr lang="en-US" sz="3800" i="0" u="none" kern="1200" dirty="0" err="1">
              <a:solidFill>
                <a:schemeClr val="accent2">
                  <a:lumMod val="60000"/>
                  <a:lumOff val="40000"/>
                </a:schemeClr>
              </a:solidFill>
            </a:rPr>
            <a:t>Giới</a:t>
          </a:r>
          <a:r>
            <a:rPr lang="en-US" sz="3800" i="0" u="none" kern="1200" dirty="0">
              <a:solidFill>
                <a:schemeClr val="accent2">
                  <a:lumMod val="60000"/>
                  <a:lumOff val="40000"/>
                </a:schemeClr>
              </a:solidFill>
            </a:rPr>
            <a:t> </a:t>
          </a:r>
          <a:r>
            <a:rPr lang="en-US" sz="3800" i="0" u="none" kern="1200" dirty="0" err="1">
              <a:solidFill>
                <a:schemeClr val="accent2">
                  <a:lumMod val="60000"/>
                  <a:lumOff val="40000"/>
                </a:schemeClr>
              </a:solidFill>
            </a:rPr>
            <a:t>thiệu</a:t>
          </a:r>
          <a:r>
            <a:rPr lang="en-US" sz="3800" i="0" u="none" kern="1200" dirty="0">
              <a:solidFill>
                <a:schemeClr val="accent2">
                  <a:lumMod val="60000"/>
                  <a:lumOff val="40000"/>
                </a:schemeClr>
              </a:solidFill>
            </a:rPr>
            <a:t> </a:t>
          </a:r>
          <a:r>
            <a:rPr lang="en-US" sz="3800" i="0" u="none" kern="1200" dirty="0" err="1">
              <a:solidFill>
                <a:schemeClr val="accent2">
                  <a:lumMod val="60000"/>
                  <a:lumOff val="40000"/>
                </a:schemeClr>
              </a:solidFill>
            </a:rPr>
            <a:t>tổng</a:t>
          </a:r>
          <a:r>
            <a:rPr lang="en-US" sz="3800" i="0" u="none" kern="1200" dirty="0">
              <a:solidFill>
                <a:schemeClr val="accent2">
                  <a:lumMod val="60000"/>
                  <a:lumOff val="40000"/>
                </a:schemeClr>
              </a:solidFill>
            </a:rPr>
            <a:t> </a:t>
          </a:r>
          <a:r>
            <a:rPr lang="en-US" sz="3800" i="0" u="none" kern="1200" dirty="0" err="1">
              <a:solidFill>
                <a:schemeClr val="accent2">
                  <a:lumMod val="60000"/>
                  <a:lumOff val="40000"/>
                </a:schemeClr>
              </a:solidFill>
            </a:rPr>
            <a:t>quan</a:t>
          </a:r>
          <a:endParaRPr lang="en-US" sz="3800" i="0" u="none" kern="1200" dirty="0">
            <a:solidFill>
              <a:schemeClr val="accent2">
                <a:lumMod val="60000"/>
                <a:lumOff val="40000"/>
              </a:schemeClr>
            </a:solidFill>
          </a:endParaRPr>
        </a:p>
      </dsp:txBody>
      <dsp:txXfrm rot="-5400000">
        <a:off x="1039018" y="48278"/>
        <a:ext cx="5009883" cy="870607"/>
      </dsp:txXfrm>
    </dsp:sp>
    <dsp:sp modelId="{288C7E50-AD1F-4042-817B-B3BCADA2A904}">
      <dsp:nvSpPr>
        <dsp:cNvPr id="0" name=""/>
        <dsp:cNvSpPr/>
      </dsp:nvSpPr>
      <dsp:spPr>
        <a:xfrm rot="5400000">
          <a:off x="-222646" y="1512490"/>
          <a:ext cx="1484312" cy="1039018"/>
        </a:xfrm>
        <a:prstGeom prst="chevron">
          <a:avLst/>
        </a:prstGeom>
        <a:solidFill>
          <a:schemeClr val="accent2">
            <a:shade val="80000"/>
            <a:hueOff val="-366313"/>
            <a:satOff val="-17423"/>
            <a:lumOff val="17101"/>
            <a:alphaOff val="0"/>
          </a:schemeClr>
        </a:solidFill>
        <a:ln w="19050" cap="flat" cmpd="sng" algn="ctr">
          <a:solidFill>
            <a:schemeClr val="accent2">
              <a:shade val="80000"/>
              <a:hueOff val="-366313"/>
              <a:satOff val="-17423"/>
              <a:lumOff val="1710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000" kern="1200"/>
        </a:p>
      </dsp:txBody>
      <dsp:txXfrm rot="-5400000">
        <a:off x="1" y="1809352"/>
        <a:ext cx="1039018" cy="445294"/>
      </dsp:txXfrm>
    </dsp:sp>
    <dsp:sp modelId="{515878CD-89A2-4D91-8081-CE431D58A150}">
      <dsp:nvSpPr>
        <dsp:cNvPr id="0" name=""/>
        <dsp:cNvSpPr/>
      </dsp:nvSpPr>
      <dsp:spPr>
        <a:xfrm rot="5400000">
          <a:off x="3085107" y="-756245"/>
          <a:ext cx="964803" cy="505698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shade val="80000"/>
              <a:hueOff val="-366313"/>
              <a:satOff val="-17423"/>
              <a:lumOff val="1710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0256" tIns="24130" rIns="24130" bIns="24130" numCol="1" spcCol="1270" anchor="ctr" anchorCtr="0">
          <a:noAutofit/>
        </a:bodyPr>
        <a:lstStyle/>
        <a:p>
          <a:pPr marL="285750" lvl="1" indent="-285750" algn="l" defTabSz="1689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Char char="••"/>
          </a:pPr>
          <a:r>
            <a:rPr lang="en-US" sz="3800" i="0" u="none" kern="1200" dirty="0">
              <a:solidFill>
                <a:schemeClr val="accent2">
                  <a:lumMod val="60000"/>
                  <a:lumOff val="40000"/>
                </a:schemeClr>
              </a:solidFill>
            </a:rPr>
            <a:t>Chi </a:t>
          </a:r>
          <a:r>
            <a:rPr lang="en-US" sz="3800" i="0" u="none" kern="1200" dirty="0" err="1">
              <a:solidFill>
                <a:schemeClr val="accent2">
                  <a:lumMod val="60000"/>
                  <a:lumOff val="40000"/>
                </a:schemeClr>
              </a:solidFill>
            </a:rPr>
            <a:t>tiết</a:t>
          </a:r>
          <a:r>
            <a:rPr lang="en-US" sz="3800" i="0" u="none" kern="1200" dirty="0">
              <a:solidFill>
                <a:schemeClr val="accent2">
                  <a:lumMod val="60000"/>
                  <a:lumOff val="40000"/>
                </a:schemeClr>
              </a:solidFill>
            </a:rPr>
            <a:t> </a:t>
          </a:r>
          <a:r>
            <a:rPr lang="en-US" sz="3800" i="0" u="none" kern="1200" dirty="0" err="1">
              <a:solidFill>
                <a:schemeClr val="accent2">
                  <a:lumMod val="60000"/>
                  <a:lumOff val="40000"/>
                </a:schemeClr>
              </a:solidFill>
            </a:rPr>
            <a:t>phần</a:t>
          </a:r>
          <a:r>
            <a:rPr lang="en-US" sz="3800" i="0" u="none" kern="1200" dirty="0">
              <a:solidFill>
                <a:schemeClr val="accent2">
                  <a:lumMod val="60000"/>
                  <a:lumOff val="40000"/>
                </a:schemeClr>
              </a:solidFill>
            </a:rPr>
            <a:t> </a:t>
          </a:r>
          <a:r>
            <a:rPr lang="en-US" sz="3800" i="0" u="none" kern="1200" dirty="0" err="1">
              <a:solidFill>
                <a:schemeClr val="accent2">
                  <a:lumMod val="60000"/>
                  <a:lumOff val="40000"/>
                </a:schemeClr>
              </a:solidFill>
            </a:rPr>
            <a:t>mềm</a:t>
          </a:r>
          <a:endParaRPr lang="en-US" sz="3800" kern="1200" dirty="0">
            <a:solidFill>
              <a:schemeClr val="accent2">
                <a:lumMod val="60000"/>
                <a:lumOff val="40000"/>
              </a:schemeClr>
            </a:solidFill>
          </a:endParaRPr>
        </a:p>
      </dsp:txBody>
      <dsp:txXfrm rot="-5400000">
        <a:off x="1039018" y="1336942"/>
        <a:ext cx="5009883" cy="870607"/>
      </dsp:txXfrm>
    </dsp:sp>
    <dsp:sp modelId="{9E0CCB01-D152-4EF8-869E-9ECDC4ACEAC1}">
      <dsp:nvSpPr>
        <dsp:cNvPr id="0" name=""/>
        <dsp:cNvSpPr/>
      </dsp:nvSpPr>
      <dsp:spPr>
        <a:xfrm rot="5400000">
          <a:off x="-222646" y="2801154"/>
          <a:ext cx="1484312" cy="1039018"/>
        </a:xfrm>
        <a:prstGeom prst="chevron">
          <a:avLst/>
        </a:prstGeom>
        <a:solidFill>
          <a:schemeClr val="accent2">
            <a:shade val="80000"/>
            <a:hueOff val="-732625"/>
            <a:satOff val="-34845"/>
            <a:lumOff val="34201"/>
            <a:alphaOff val="0"/>
          </a:schemeClr>
        </a:solidFill>
        <a:ln w="19050" cap="flat" cmpd="sng" algn="ctr">
          <a:solidFill>
            <a:schemeClr val="accent2">
              <a:shade val="80000"/>
              <a:hueOff val="-732625"/>
              <a:satOff val="-34845"/>
              <a:lumOff val="3420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000" kern="1200"/>
        </a:p>
      </dsp:txBody>
      <dsp:txXfrm rot="-5400000">
        <a:off x="1" y="3098016"/>
        <a:ext cx="1039018" cy="445294"/>
      </dsp:txXfrm>
    </dsp:sp>
    <dsp:sp modelId="{9A9AF149-8390-4CF0-BE63-05331B34E6D1}">
      <dsp:nvSpPr>
        <dsp:cNvPr id="0" name=""/>
        <dsp:cNvSpPr/>
      </dsp:nvSpPr>
      <dsp:spPr>
        <a:xfrm rot="5400000">
          <a:off x="3085107" y="532418"/>
          <a:ext cx="964803" cy="505698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shade val="80000"/>
              <a:hueOff val="-732625"/>
              <a:satOff val="-34845"/>
              <a:lumOff val="3420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0256" tIns="24130" rIns="24130" bIns="24130" numCol="1" spcCol="1270" anchor="ctr" anchorCtr="0">
          <a:noAutofit/>
        </a:bodyPr>
        <a:lstStyle/>
        <a:p>
          <a:pPr marL="285750" lvl="1" indent="-285750" algn="l" defTabSz="1689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Char char="••"/>
          </a:pPr>
          <a:r>
            <a:rPr lang="en-US" sz="3800" kern="1200" dirty="0">
              <a:solidFill>
                <a:schemeClr val="accent2">
                  <a:lumMod val="60000"/>
                  <a:lumOff val="40000"/>
                </a:schemeClr>
              </a:solidFill>
            </a:rPr>
            <a:t>Demo</a:t>
          </a:r>
        </a:p>
      </dsp:txBody>
      <dsp:txXfrm rot="-5400000">
        <a:off x="1039018" y="2625605"/>
        <a:ext cx="5009883" cy="87060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E72269-49DF-421E-A67E-89B0298CD9DB}">
      <dsp:nvSpPr>
        <dsp:cNvPr id="0" name=""/>
        <dsp:cNvSpPr/>
      </dsp:nvSpPr>
      <dsp:spPr>
        <a:xfrm>
          <a:off x="0" y="464019"/>
          <a:ext cx="6096000" cy="781200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D401A8-72E5-47F3-B893-0D30443D2FB8}">
      <dsp:nvSpPr>
        <dsp:cNvPr id="0" name=""/>
        <dsp:cNvSpPr/>
      </dsp:nvSpPr>
      <dsp:spPr>
        <a:xfrm>
          <a:off x="304800" y="6459"/>
          <a:ext cx="4267200" cy="91512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alpha val="100000"/>
                <a:satMod val="160000"/>
                <a:lumMod val="105000"/>
              </a:schemeClr>
            </a:gs>
            <a:gs pos="41000">
              <a:schemeClr val="lt1">
                <a:hueOff val="0"/>
                <a:satOff val="0"/>
                <a:lumOff val="0"/>
                <a:alphaOff val="0"/>
                <a:tint val="57000"/>
                <a:satMod val="180000"/>
                <a:lumMod val="99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80000"/>
                <a:satMod val="200000"/>
                <a:lumMod val="104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2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/>
            <a:t>Form đăng nhập</a:t>
          </a:r>
          <a:endParaRPr lang="en-US" sz="2400" kern="1200" dirty="0"/>
        </a:p>
      </dsp:txBody>
      <dsp:txXfrm>
        <a:off x="349472" y="51131"/>
        <a:ext cx="4177856" cy="825776"/>
      </dsp:txXfrm>
    </dsp:sp>
    <dsp:sp modelId="{FAE6BC41-165A-4CCE-A798-F9AE7200C9D3}">
      <dsp:nvSpPr>
        <dsp:cNvPr id="0" name=""/>
        <dsp:cNvSpPr/>
      </dsp:nvSpPr>
      <dsp:spPr>
        <a:xfrm>
          <a:off x="0" y="1870179"/>
          <a:ext cx="6096000" cy="781200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7BD132-805B-45B5-9FE9-DB231D7794BD}">
      <dsp:nvSpPr>
        <dsp:cNvPr id="0" name=""/>
        <dsp:cNvSpPr/>
      </dsp:nvSpPr>
      <dsp:spPr>
        <a:xfrm>
          <a:off x="304800" y="1412619"/>
          <a:ext cx="4267200" cy="91512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alpha val="100000"/>
                <a:satMod val="160000"/>
                <a:lumMod val="105000"/>
              </a:schemeClr>
            </a:gs>
            <a:gs pos="41000">
              <a:schemeClr val="lt1">
                <a:hueOff val="0"/>
                <a:satOff val="0"/>
                <a:lumOff val="0"/>
                <a:alphaOff val="0"/>
                <a:tint val="57000"/>
                <a:satMod val="180000"/>
                <a:lumMod val="99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80000"/>
                <a:satMod val="200000"/>
                <a:lumMod val="104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2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/>
            <a:t>Giao</a:t>
          </a:r>
          <a:r>
            <a:rPr lang="en-US" sz="2400" kern="1200" dirty="0"/>
            <a:t> </a:t>
          </a:r>
          <a:r>
            <a:rPr lang="en-US" sz="2400" kern="1200" dirty="0" err="1"/>
            <a:t>diện</a:t>
          </a:r>
          <a:r>
            <a:rPr lang="en-US" sz="2400" kern="1200" dirty="0"/>
            <a:t> </a:t>
          </a:r>
          <a:r>
            <a:rPr lang="en-US" sz="2400" kern="1200" dirty="0" err="1"/>
            <a:t>cho</a:t>
          </a:r>
          <a:r>
            <a:rPr lang="en-US" sz="2400" kern="1200" dirty="0"/>
            <a:t> </a:t>
          </a:r>
          <a:r>
            <a:rPr lang="en-US" sz="2400" kern="1200" dirty="0" err="1"/>
            <a:t>người</a:t>
          </a:r>
          <a:r>
            <a:rPr lang="en-US" sz="2400" kern="1200" dirty="0"/>
            <a:t> </a:t>
          </a:r>
          <a:r>
            <a:rPr lang="en-US" sz="2400" kern="1200" dirty="0" err="1"/>
            <a:t>bán</a:t>
          </a:r>
          <a:endParaRPr lang="en-US" sz="2400" kern="1200" dirty="0"/>
        </a:p>
      </dsp:txBody>
      <dsp:txXfrm>
        <a:off x="349472" y="1457291"/>
        <a:ext cx="4177856" cy="825776"/>
      </dsp:txXfrm>
    </dsp:sp>
    <dsp:sp modelId="{BC2AD2A2-BC61-4F23-968C-226FBDB05B8A}">
      <dsp:nvSpPr>
        <dsp:cNvPr id="0" name=""/>
        <dsp:cNvSpPr/>
      </dsp:nvSpPr>
      <dsp:spPr>
        <a:xfrm>
          <a:off x="0" y="3276340"/>
          <a:ext cx="6096000" cy="781200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2E7663-1F40-45C3-BA4F-8BDDF2CE9476}">
      <dsp:nvSpPr>
        <dsp:cNvPr id="0" name=""/>
        <dsp:cNvSpPr/>
      </dsp:nvSpPr>
      <dsp:spPr>
        <a:xfrm>
          <a:off x="304800" y="2818780"/>
          <a:ext cx="4267200" cy="91512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alpha val="100000"/>
                <a:satMod val="160000"/>
                <a:lumMod val="105000"/>
              </a:schemeClr>
            </a:gs>
            <a:gs pos="41000">
              <a:schemeClr val="lt1">
                <a:hueOff val="0"/>
                <a:satOff val="0"/>
                <a:lumOff val="0"/>
                <a:alphaOff val="0"/>
                <a:tint val="57000"/>
                <a:satMod val="180000"/>
                <a:lumMod val="99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80000"/>
                <a:satMod val="200000"/>
                <a:lumMod val="104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2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/>
            <a:t>Giao diện cho quản kho</a:t>
          </a:r>
          <a:endParaRPr lang="en-US" sz="2400" kern="1200" dirty="0"/>
        </a:p>
      </dsp:txBody>
      <dsp:txXfrm>
        <a:off x="349472" y="2863452"/>
        <a:ext cx="4177856" cy="8257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CF00A8-A07A-4467-ACDB-1C845DED5994}" type="datetimeFigureOut">
              <a:rPr lang="vi-VN" smtClean="0"/>
              <a:t>17/08/2016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359CFE-2E9A-4357-8C6E-CDF2368CAC6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0643036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60A22E-3772-4116-B7EB-7BF67761DCFA}" type="datetimeFigureOut">
              <a:rPr lang="vi-VN" smtClean="0"/>
              <a:t>17/08/2016</a:t>
            </a:fld>
            <a:endParaRPr lang="vi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F91569-38E3-47EB-B1C5-0D220F23F9E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08370286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F91569-38E3-47EB-B1C5-0D220F23F9EC}" type="slidenum">
              <a:rPr lang="vi-VN" smtClean="0"/>
              <a:t>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559770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F91569-38E3-47EB-B1C5-0D220F23F9EC}" type="slidenum">
              <a:rPr lang="vi-VN" smtClean="0"/>
              <a:t>3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656064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0CC17-7EC9-4E15-B37B-5710B13990F9}" type="datetime1">
              <a:rPr lang="vi-VN" smtClean="0"/>
              <a:t>17/08/2016</a:t>
            </a:fld>
            <a:endParaRPr lang="vi-VN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83F836-7072-4261-ABB3-ED9F6EF4964D}" type="slidenum">
              <a:rPr lang="vi-VN" smtClean="0"/>
              <a:t>‹#›</a:t>
            </a:fld>
            <a:endParaRPr lang="vi-V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vi-VN"/>
              <a:t>Quản lý nhà kho-cửa hàng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A4059-8142-4DA2-B066-5F4DD2FB5E06}" type="datetime1">
              <a:rPr lang="vi-VN" smtClean="0"/>
              <a:t>17/08/2016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Quản lý nhà kho-cửa hàng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3F836-7072-4261-ABB3-ED9F6EF4964D}" type="slidenum">
              <a:rPr lang="vi-VN" smtClean="0"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AD8C-4EBA-416A-9A7D-E6EFC629A62F}" type="datetime1">
              <a:rPr lang="vi-VN" smtClean="0"/>
              <a:t>17/08/2016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Quản lý nhà kho-cửa hàng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3F836-7072-4261-ABB3-ED9F6EF4964D}" type="slidenum">
              <a:rPr lang="vi-VN" smtClean="0"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DAA69-63DC-4CE5-A419-81E8E516ED3D}" type="datetime1">
              <a:rPr lang="vi-VN" smtClean="0"/>
              <a:t>17/08/2016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Quản lý nhà kho-cửa hàng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3F836-7072-4261-ABB3-ED9F6EF4964D}" type="slidenum">
              <a:rPr lang="vi-VN" smtClean="0"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4906C-BB1F-4E2F-8BD5-6613453C0F63}" type="datetime1">
              <a:rPr lang="vi-VN" smtClean="0"/>
              <a:t>17/08/2016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Quản lý nhà kho-cửa hàng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3F836-7072-4261-ABB3-ED9F6EF4964D}" type="slidenum">
              <a:rPr lang="vi-VN" smtClean="0"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8C2D3-0FE3-4334-85DB-9E7E44AF30A2}" type="datetime1">
              <a:rPr lang="vi-VN" smtClean="0"/>
              <a:t>17/08/2016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Quản lý nhà kho-cửa hàng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3F836-7072-4261-ABB3-ED9F6EF4964D}" type="slidenum">
              <a:rPr lang="vi-VN" smtClean="0"/>
              <a:t>‹#›</a:t>
            </a:fld>
            <a:endParaRPr lang="vi-VN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5EED1-8B1A-4B38-9953-5A0E685F7BDB}" type="datetime1">
              <a:rPr lang="vi-VN" smtClean="0"/>
              <a:t>17/08/2016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Quản lý nhà kho-cửa hàng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3F836-7072-4261-ABB3-ED9F6EF4964D}" type="slidenum">
              <a:rPr lang="vi-VN" smtClean="0"/>
              <a:t>‹#›</a:t>
            </a:fld>
            <a:endParaRPr lang="vi-VN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A7773-8D05-45AA-8C19-CD1706285D25}" type="datetime1">
              <a:rPr lang="vi-VN" smtClean="0"/>
              <a:t>17/08/2016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Quản lý nhà kho-cửa hàng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3F836-7072-4261-ABB3-ED9F6EF4964D}" type="slidenum">
              <a:rPr lang="vi-VN" smtClean="0"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CCC54-891E-4F44-BA5A-8FAA00C4274E}" type="datetime1">
              <a:rPr lang="vi-VN" smtClean="0"/>
              <a:t>17/08/2016</a:t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Quản lý nhà kho-cửa hàng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3F836-7072-4261-ABB3-ED9F6EF4964D}" type="slidenum">
              <a:rPr lang="vi-VN" smtClean="0"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84A11-1AF9-4225-9A2C-B7CA58F66B2E}" type="datetime1">
              <a:rPr lang="vi-VN" smtClean="0"/>
              <a:t>17/08/2016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Quản lý nhà kho-cửa hàng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3F836-7072-4261-ABB3-ED9F6EF4964D}" type="slidenum">
              <a:rPr lang="vi-VN" smtClean="0"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46428-1F3F-4CF9-8B9A-BDAA70020735}" type="datetime1">
              <a:rPr lang="vi-VN" smtClean="0"/>
              <a:t>17/08/2016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Quản lý nhà kho-cửa hàng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3F836-7072-4261-ABB3-ED9F6EF4964D}" type="slidenum">
              <a:rPr lang="vi-VN" smtClean="0"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671F9AFF-5F6E-47AD-B670-1896AED35974}" type="datetime1">
              <a:rPr lang="vi-VN" smtClean="0"/>
              <a:t>17/08/2016</a:t>
            </a:fld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3283F836-7072-4261-ABB3-ED9F6EF4964D}" type="slidenum">
              <a:rPr lang="vi-VN" smtClean="0"/>
              <a:t>‹#›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vi-VN"/>
              <a:t>Quản lý nhà kho-cửa hàng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7584" y="1556793"/>
            <a:ext cx="7612756" cy="1224136"/>
          </a:xfrm>
        </p:spPr>
        <p:txBody>
          <a:bodyPr>
            <a:normAutofit/>
          </a:bodyPr>
          <a:lstStyle/>
          <a:p>
            <a:r>
              <a:rPr lang="vi-VN" dirty="0">
                <a:latin typeface="iCiel Brandon Text Bold" pitchFamily="34" charset="-93"/>
              </a:rPr>
              <a:t>Quản lý nhà kho-cửa hàng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600" y="3212976"/>
            <a:ext cx="7468740" cy="2162082"/>
          </a:xfrm>
        </p:spPr>
        <p:txBody>
          <a:bodyPr/>
          <a:lstStyle/>
          <a:p>
            <a:r>
              <a:rPr lang="vi-VN" i="1" dirty="0"/>
              <a:t>Nhóm:</a:t>
            </a:r>
          </a:p>
          <a:p>
            <a:r>
              <a:rPr lang="en-US" dirty="0"/>
              <a:t>	</a:t>
            </a:r>
            <a:r>
              <a:rPr lang="vi-VN" dirty="0"/>
              <a:t>Nguyễn Quốc Bảo		1452005</a:t>
            </a:r>
          </a:p>
          <a:p>
            <a:r>
              <a:rPr lang="en-US" dirty="0"/>
              <a:t>	</a:t>
            </a:r>
            <a:r>
              <a:rPr lang="vi-VN" dirty="0"/>
              <a:t>Mai Hùng Duy			1452012</a:t>
            </a:r>
          </a:p>
          <a:p>
            <a:r>
              <a:rPr lang="en-US" dirty="0"/>
              <a:t>	</a:t>
            </a:r>
            <a:r>
              <a:rPr lang="vi-VN" dirty="0"/>
              <a:t>Hoàng Chí Phát		1452026</a:t>
            </a:r>
          </a:p>
          <a:p>
            <a:r>
              <a:rPr lang="en-US" dirty="0"/>
              <a:t>	</a:t>
            </a:r>
            <a:r>
              <a:rPr lang="vi-VN" dirty="0"/>
              <a:t>Nguyễn Văn Thanh Tú	1452041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83F836-7072-4261-ABB3-ED9F6EF4964D}" type="slidenum">
              <a:rPr lang="vi-VN" smtClean="0"/>
              <a:t>1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292866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3F836-7072-4261-ABB3-ED9F6EF4964D}" type="slidenum">
              <a:rPr lang="vi-VN" smtClean="0"/>
              <a:t>10</a:t>
            </a:fld>
            <a:endParaRPr lang="vi-VN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951611" y="1152210"/>
            <a:ext cx="7315200" cy="69717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2.2 </a:t>
            </a:r>
            <a:r>
              <a:rPr lang="en-US" sz="3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Chức</a:t>
            </a:r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năng</a:t>
            </a:r>
            <a:endParaRPr lang="vi-VN" sz="3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51520" y="548797"/>
            <a:ext cx="8208912" cy="57594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742950" indent="-742950">
              <a:buFont typeface="+mj-lt"/>
              <a:buAutoNum type="arabicPeriod" startAt="2"/>
            </a:pPr>
            <a:r>
              <a:rPr lang="en-US" dirty="0"/>
              <a:t>Chi </a:t>
            </a:r>
            <a:r>
              <a:rPr lang="en-US" dirty="0" err="1"/>
              <a:t>tiết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endParaRPr lang="vi-VN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67544" y="2060848"/>
            <a:ext cx="8280920" cy="4536504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i="1" u="sng" dirty="0" err="1"/>
              <a:t>Danh</a:t>
            </a:r>
            <a:r>
              <a:rPr lang="en-US" i="1" u="sng" dirty="0"/>
              <a:t> </a:t>
            </a:r>
            <a:r>
              <a:rPr lang="en-US" i="1" u="sng" dirty="0" err="1"/>
              <a:t>sách</a:t>
            </a:r>
            <a:r>
              <a:rPr lang="en-US" i="1" u="sng" dirty="0"/>
              <a:t> use-case:</a:t>
            </a:r>
          </a:p>
          <a:p>
            <a:pPr marL="45720" indent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US" i="1" dirty="0" err="1"/>
              <a:t>Tìm</a:t>
            </a:r>
            <a:r>
              <a:rPr lang="en-US" i="1" dirty="0"/>
              <a:t> </a:t>
            </a:r>
            <a:r>
              <a:rPr lang="en-US" i="1" dirty="0" err="1"/>
              <a:t>kiếm</a:t>
            </a:r>
            <a:r>
              <a:rPr lang="en-US" i="1" dirty="0"/>
              <a:t> </a:t>
            </a:r>
            <a:r>
              <a:rPr lang="en-US" i="1" dirty="0" err="1"/>
              <a:t>hàng</a:t>
            </a:r>
            <a:r>
              <a:rPr lang="en-US" i="1" dirty="0"/>
              <a:t>: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phẩm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mã</a:t>
            </a:r>
            <a:endParaRPr lang="en-US" dirty="0"/>
          </a:p>
          <a:p>
            <a:pPr marL="45720" indent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US" i="1" dirty="0" err="1"/>
              <a:t>Thêm</a:t>
            </a:r>
            <a:r>
              <a:rPr lang="en-US" i="1" dirty="0"/>
              <a:t> </a:t>
            </a:r>
            <a:r>
              <a:rPr lang="en-US" i="1" dirty="0" err="1"/>
              <a:t>vào</a:t>
            </a:r>
            <a:r>
              <a:rPr lang="en-US" i="1" dirty="0"/>
              <a:t> </a:t>
            </a:r>
            <a:r>
              <a:rPr lang="en-US" i="1" dirty="0" err="1"/>
              <a:t>giỏ</a:t>
            </a:r>
            <a:r>
              <a:rPr lang="en-US" i="1" dirty="0"/>
              <a:t> </a:t>
            </a:r>
            <a:r>
              <a:rPr lang="en-US" i="1" dirty="0" err="1"/>
              <a:t>hàng</a:t>
            </a:r>
            <a:r>
              <a:rPr lang="en-US" i="1" dirty="0"/>
              <a:t>: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phẩm</a:t>
            </a:r>
            <a:r>
              <a:rPr lang="en-US" dirty="0"/>
              <a:t>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khách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hàng</a:t>
            </a:r>
            <a:endParaRPr lang="en-US" dirty="0"/>
          </a:p>
          <a:p>
            <a:pPr marL="45720" indent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US" i="1" dirty="0"/>
              <a:t>Thanh </a:t>
            </a:r>
            <a:r>
              <a:rPr lang="en-US" i="1" dirty="0" err="1"/>
              <a:t>toán</a:t>
            </a:r>
            <a:r>
              <a:rPr lang="en-US" i="1" dirty="0"/>
              <a:t>: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tiền</a:t>
            </a:r>
            <a:r>
              <a:rPr lang="en-US" dirty="0"/>
              <a:t>,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khách</a:t>
            </a:r>
            <a:r>
              <a:rPr lang="en-US" dirty="0"/>
              <a:t> </a:t>
            </a:r>
            <a:r>
              <a:rPr lang="en-US" dirty="0" err="1"/>
              <a:t>hàng</a:t>
            </a:r>
            <a:endParaRPr lang="en-US" dirty="0"/>
          </a:p>
          <a:p>
            <a:pPr marL="45720" indent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US" i="1" dirty="0" err="1"/>
              <a:t>Hủy</a:t>
            </a:r>
            <a:r>
              <a:rPr lang="en-US" i="1" dirty="0"/>
              <a:t> </a:t>
            </a:r>
            <a:r>
              <a:rPr lang="en-US" i="1" dirty="0" err="1"/>
              <a:t>đơn</a:t>
            </a:r>
            <a:r>
              <a:rPr lang="en-US" i="1" dirty="0"/>
              <a:t> </a:t>
            </a:r>
            <a:r>
              <a:rPr lang="en-US" i="1" dirty="0" err="1"/>
              <a:t>hàng</a:t>
            </a:r>
            <a:r>
              <a:rPr lang="en-US" i="1" dirty="0"/>
              <a:t>: </a:t>
            </a:r>
            <a:r>
              <a:rPr lang="en-US" dirty="0" err="1"/>
              <a:t>Hủy</a:t>
            </a:r>
            <a:r>
              <a:rPr lang="en-US" dirty="0"/>
              <a:t> </a:t>
            </a:r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khách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mua</a:t>
            </a:r>
            <a:r>
              <a:rPr lang="en-US" dirty="0"/>
              <a:t> </a:t>
            </a:r>
            <a:r>
              <a:rPr lang="en-US" dirty="0" err="1"/>
              <a:t>trước</a:t>
            </a:r>
            <a:r>
              <a:rPr lang="en-US" dirty="0"/>
              <a:t> </a:t>
            </a:r>
            <a:r>
              <a:rPr lang="en-US" dirty="0" err="1"/>
              <a:t>đó</a:t>
            </a:r>
            <a:endParaRPr lang="en-US" dirty="0"/>
          </a:p>
          <a:p>
            <a:pPr marL="45720" indent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US" i="1" dirty="0" err="1"/>
              <a:t>Nhập</a:t>
            </a:r>
            <a:r>
              <a:rPr lang="en-US" i="1" dirty="0"/>
              <a:t>/</a:t>
            </a:r>
            <a:r>
              <a:rPr lang="en-US" i="1" dirty="0" err="1"/>
              <a:t>Xuất</a:t>
            </a:r>
            <a:r>
              <a:rPr lang="en-US" i="1" dirty="0"/>
              <a:t> </a:t>
            </a:r>
            <a:r>
              <a:rPr lang="en-US" i="1" dirty="0" err="1"/>
              <a:t>kho</a:t>
            </a:r>
            <a:r>
              <a:rPr lang="en-US" i="1" dirty="0"/>
              <a:t>: </a:t>
            </a:r>
            <a:r>
              <a:rPr lang="en-US" dirty="0" err="1"/>
              <a:t>Tăng</a:t>
            </a:r>
            <a:r>
              <a:rPr lang="en-US" dirty="0"/>
              <a:t>/</a:t>
            </a:r>
            <a:r>
              <a:rPr lang="en-US" dirty="0" err="1"/>
              <a:t>Giảm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kho</a:t>
            </a:r>
            <a:endParaRPr lang="en-US" dirty="0"/>
          </a:p>
          <a:p>
            <a:pPr marL="45720" indent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US" i="1" dirty="0" err="1"/>
              <a:t>Xóa</a:t>
            </a:r>
            <a:r>
              <a:rPr lang="en-US" i="1" dirty="0"/>
              <a:t> </a:t>
            </a:r>
            <a:r>
              <a:rPr lang="en-US" i="1" dirty="0" err="1"/>
              <a:t>hàng</a:t>
            </a:r>
            <a:r>
              <a:rPr lang="en-US" i="1" dirty="0"/>
              <a:t>: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xóa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phẩm</a:t>
            </a:r>
            <a:r>
              <a:rPr lang="en-US" dirty="0"/>
              <a:t> </a:t>
            </a:r>
            <a:r>
              <a:rPr lang="en-US" dirty="0" err="1"/>
              <a:t>khỏi</a:t>
            </a:r>
            <a:r>
              <a:rPr lang="en-US" dirty="0"/>
              <a:t> </a:t>
            </a:r>
            <a:r>
              <a:rPr lang="en-US" dirty="0" err="1"/>
              <a:t>kho</a:t>
            </a:r>
            <a:r>
              <a:rPr lang="en-US" dirty="0"/>
              <a:t> </a:t>
            </a:r>
            <a:r>
              <a:rPr lang="en-US" dirty="0" err="1"/>
              <a:t>hàng</a:t>
            </a:r>
            <a:endParaRPr lang="en-US" dirty="0"/>
          </a:p>
          <a:p>
            <a:pPr marL="45720" indent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US" i="1" dirty="0" err="1"/>
              <a:t>Thêm</a:t>
            </a:r>
            <a:r>
              <a:rPr lang="en-US" i="1" dirty="0"/>
              <a:t> </a:t>
            </a:r>
            <a:r>
              <a:rPr lang="en-US" i="1" dirty="0" err="1"/>
              <a:t>hàng</a:t>
            </a:r>
            <a:r>
              <a:rPr lang="en-US" i="1" dirty="0"/>
              <a:t>: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phẩm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kho</a:t>
            </a:r>
            <a:r>
              <a:rPr lang="en-US" dirty="0"/>
              <a:t> </a:t>
            </a:r>
            <a:r>
              <a:rPr lang="en-US" dirty="0" err="1"/>
              <a:t>hàng</a:t>
            </a:r>
            <a:endParaRPr lang="en-US" dirty="0"/>
          </a:p>
          <a:p>
            <a:pPr>
              <a:spcBef>
                <a:spcPts val="1200"/>
              </a:spcBef>
              <a:spcAft>
                <a:spcPts val="600"/>
              </a:spcAft>
            </a:pP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9913740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2253853"/>
            <a:ext cx="7992888" cy="4055508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i="1" u="sng" dirty="0" err="1"/>
              <a:t>Chương</a:t>
            </a:r>
            <a:r>
              <a:rPr lang="en-US" i="1" u="sng" dirty="0"/>
              <a:t> </a:t>
            </a:r>
            <a:r>
              <a:rPr lang="en-US" i="1" u="sng" dirty="0" err="1"/>
              <a:t>trình</a:t>
            </a:r>
            <a:r>
              <a:rPr lang="en-US" i="1" u="sng" dirty="0"/>
              <a:t> </a:t>
            </a:r>
            <a:r>
              <a:rPr lang="en-US" i="1" u="sng" dirty="0" err="1"/>
              <a:t>có</a:t>
            </a:r>
            <a:r>
              <a:rPr lang="en-US" i="1" u="sng" dirty="0"/>
              <a:t> </a:t>
            </a:r>
            <a:r>
              <a:rPr lang="en-US" i="1" u="sng" dirty="0" err="1"/>
              <a:t>các</a:t>
            </a:r>
            <a:r>
              <a:rPr lang="en-US" i="1" u="sng" dirty="0"/>
              <a:t> </a:t>
            </a:r>
            <a:r>
              <a:rPr lang="en-US" i="1" u="sng" dirty="0" err="1"/>
              <a:t>chức</a:t>
            </a:r>
            <a:r>
              <a:rPr lang="en-US" i="1" u="sng" dirty="0"/>
              <a:t> </a:t>
            </a:r>
            <a:r>
              <a:rPr lang="en-US" i="1" u="sng" dirty="0" err="1"/>
              <a:t>năng</a:t>
            </a:r>
            <a:r>
              <a:rPr lang="en-US" i="1" u="sng" dirty="0"/>
              <a:t> </a:t>
            </a:r>
            <a:r>
              <a:rPr lang="en-US" i="1" u="sng" dirty="0" err="1"/>
              <a:t>cơ</a:t>
            </a:r>
            <a:r>
              <a:rPr lang="en-US" i="1" u="sng" dirty="0"/>
              <a:t> </a:t>
            </a:r>
            <a:r>
              <a:rPr lang="en-US" i="1" u="sng" dirty="0" err="1"/>
              <a:t>bản</a:t>
            </a:r>
            <a:r>
              <a:rPr lang="en-US" i="1" u="sng" dirty="0"/>
              <a:t> </a:t>
            </a:r>
            <a:r>
              <a:rPr lang="en-US" i="1" u="sng" dirty="0" err="1"/>
              <a:t>của</a:t>
            </a:r>
            <a:r>
              <a:rPr lang="en-US" i="1" u="sng" dirty="0"/>
              <a:t> </a:t>
            </a:r>
            <a:r>
              <a:rPr lang="en-US" i="1" u="sng" dirty="0" err="1"/>
              <a:t>một</a:t>
            </a:r>
            <a:r>
              <a:rPr lang="en-US" i="1" u="sng" dirty="0"/>
              <a:t> </a:t>
            </a:r>
            <a:r>
              <a:rPr lang="en-US" i="1" u="sng" dirty="0" err="1"/>
              <a:t>cửa</a:t>
            </a:r>
            <a:r>
              <a:rPr lang="en-US" i="1" u="sng" dirty="0"/>
              <a:t> </a:t>
            </a:r>
            <a:r>
              <a:rPr lang="en-US" i="1" u="sng" dirty="0" err="1"/>
              <a:t>hàng</a:t>
            </a:r>
            <a:r>
              <a:rPr lang="en-US" i="1" u="sng" dirty="0"/>
              <a:t>: 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mặt</a:t>
            </a:r>
            <a:r>
              <a:rPr lang="en-US" dirty="0"/>
              <a:t> </a:t>
            </a:r>
            <a:r>
              <a:rPr lang="en-US" dirty="0" err="1"/>
              <a:t>hàng</a:t>
            </a:r>
            <a:endParaRPr lang="en-US" dirty="0"/>
          </a:p>
          <a:p>
            <a:pPr lvl="1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dirty="0" err="1"/>
              <a:t>Xóa</a:t>
            </a:r>
            <a:r>
              <a:rPr lang="en-US" dirty="0"/>
              <a:t> </a:t>
            </a:r>
            <a:r>
              <a:rPr lang="en-US" dirty="0" err="1"/>
              <a:t>mặt</a:t>
            </a:r>
            <a:r>
              <a:rPr lang="en-US" dirty="0"/>
              <a:t> </a:t>
            </a:r>
            <a:r>
              <a:rPr lang="en-US" dirty="0" err="1"/>
              <a:t>hàng</a:t>
            </a:r>
            <a:endParaRPr lang="en-US" dirty="0"/>
          </a:p>
          <a:p>
            <a:pPr lvl="1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kho</a:t>
            </a:r>
            <a:endParaRPr lang="en-US" dirty="0"/>
          </a:p>
          <a:p>
            <a:pPr lvl="1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kho</a:t>
            </a:r>
            <a:endParaRPr lang="en-US" dirty="0"/>
          </a:p>
          <a:p>
            <a:pPr lvl="1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dirty="0" err="1"/>
              <a:t>Thanh</a:t>
            </a:r>
            <a:r>
              <a:rPr lang="en-US" dirty="0"/>
              <a:t> </a:t>
            </a:r>
            <a:r>
              <a:rPr lang="en-US" dirty="0" err="1"/>
              <a:t>toán</a:t>
            </a:r>
            <a:endParaRPr lang="en-US" dirty="0"/>
          </a:p>
          <a:p>
            <a:pPr lvl="1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kê</a:t>
            </a:r>
            <a:r>
              <a:rPr lang="en-US" dirty="0"/>
              <a:t> </a:t>
            </a:r>
            <a:r>
              <a:rPr lang="en-US" dirty="0" err="1"/>
              <a:t>doanh</a:t>
            </a:r>
            <a:r>
              <a:rPr lang="en-US" dirty="0"/>
              <a:t> </a:t>
            </a:r>
            <a:r>
              <a:rPr lang="en-US" dirty="0" err="1"/>
              <a:t>thu</a:t>
            </a:r>
            <a:endParaRPr lang="en-US" dirty="0"/>
          </a:p>
          <a:p>
            <a:pPr lvl="1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hàng</a:t>
            </a:r>
            <a:endParaRPr lang="en-US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3F836-7072-4261-ABB3-ED9F6EF4964D}" type="slidenum">
              <a:rPr lang="vi-VN" smtClean="0"/>
              <a:t>11</a:t>
            </a:fld>
            <a:endParaRPr lang="vi-VN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951611" y="1152210"/>
            <a:ext cx="7315200" cy="69717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2.2 </a:t>
            </a:r>
            <a:r>
              <a:rPr lang="en-US" sz="3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Chức</a:t>
            </a:r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năng</a:t>
            </a:r>
            <a:endParaRPr lang="vi-VN" sz="3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51520" y="548797"/>
            <a:ext cx="8208912" cy="57594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742950" indent="-742950">
              <a:buFont typeface="+mj-lt"/>
              <a:buAutoNum type="arabicPeriod" startAt="2"/>
            </a:pPr>
            <a:r>
              <a:rPr lang="en-US" dirty="0"/>
              <a:t>Chi </a:t>
            </a:r>
            <a:r>
              <a:rPr lang="en-US" dirty="0" err="1"/>
              <a:t>tiết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70908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5656" y="1829114"/>
            <a:ext cx="7315200" cy="711760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+ </a:t>
            </a:r>
            <a:r>
              <a:rPr lang="en-US" sz="2800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Thêm</a:t>
            </a:r>
            <a:r>
              <a:rPr lang="en-US" sz="28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mặt</a:t>
            </a:r>
            <a:r>
              <a:rPr lang="en-US" sz="28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hàng</a:t>
            </a:r>
            <a:endParaRPr lang="vi-VN" sz="28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769833"/>
            <a:ext cx="7690048" cy="3827519"/>
          </a:xfrm>
        </p:spPr>
        <p:txBody>
          <a:bodyPr>
            <a:normAutofit lnSpcReduction="10000"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/>
              <a:t>Cho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1 </a:t>
            </a:r>
            <a:r>
              <a:rPr lang="en-US" dirty="0" err="1"/>
              <a:t>mặt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sở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tin:</a:t>
            </a:r>
          </a:p>
          <a:p>
            <a:pPr lvl="1">
              <a:spcBef>
                <a:spcPts val="1200"/>
              </a:spcBef>
              <a:spcAft>
                <a:spcPts val="1200"/>
              </a:spcAft>
            </a:pP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mặt</a:t>
            </a:r>
            <a:r>
              <a:rPr lang="en-US" dirty="0"/>
              <a:t> </a:t>
            </a:r>
            <a:r>
              <a:rPr lang="en-US" dirty="0" err="1"/>
              <a:t>hàng</a:t>
            </a:r>
            <a:endParaRPr lang="en-US" dirty="0"/>
          </a:p>
          <a:p>
            <a:pPr lvl="1">
              <a:spcBef>
                <a:spcPts val="1200"/>
              </a:spcBef>
              <a:spcAft>
                <a:spcPts val="1200"/>
              </a:spcAft>
            </a:pP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mặt</a:t>
            </a:r>
            <a:r>
              <a:rPr lang="en-US" dirty="0"/>
              <a:t> </a:t>
            </a:r>
            <a:r>
              <a:rPr lang="en-US" dirty="0" err="1"/>
              <a:t>hàng</a:t>
            </a:r>
            <a:endParaRPr lang="en-US" dirty="0"/>
          </a:p>
          <a:p>
            <a:pPr lvl="1">
              <a:spcBef>
                <a:spcPts val="1200"/>
              </a:spcBef>
              <a:spcAft>
                <a:spcPts val="1200"/>
              </a:spcAft>
            </a:pP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nhập</a:t>
            </a:r>
            <a:endParaRPr lang="en-US" dirty="0"/>
          </a:p>
          <a:p>
            <a:pPr lvl="1">
              <a:spcBef>
                <a:spcPts val="1200"/>
              </a:spcBef>
              <a:spcAft>
                <a:spcPts val="1200"/>
              </a:spcAft>
            </a:pP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bán</a:t>
            </a:r>
            <a:endParaRPr lang="en-US" dirty="0"/>
          </a:p>
          <a:p>
            <a:pPr lvl="1">
              <a:spcBef>
                <a:spcPts val="1200"/>
              </a:spcBef>
              <a:spcAft>
                <a:spcPts val="1200"/>
              </a:spcAft>
            </a:pP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(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0)</a:t>
            </a:r>
          </a:p>
          <a:p>
            <a:pPr lvl="1">
              <a:spcBef>
                <a:spcPts val="1200"/>
              </a:spcBef>
              <a:spcAft>
                <a:spcPts val="1200"/>
              </a:spcAft>
            </a:pPr>
            <a:r>
              <a:rPr lang="en-US" dirty="0" err="1"/>
              <a:t>Nhà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xuất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3F836-7072-4261-ABB3-ED9F6EF4964D}" type="slidenum">
              <a:rPr lang="vi-VN" smtClean="0"/>
              <a:t>12</a:t>
            </a:fld>
            <a:endParaRPr lang="vi-VN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940418" y="1124745"/>
            <a:ext cx="7315200" cy="69717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2.2 </a:t>
            </a:r>
            <a:r>
              <a:rPr lang="en-US" sz="3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Chức</a:t>
            </a:r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năng</a:t>
            </a:r>
            <a:endParaRPr lang="vi-VN" sz="3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51520" y="548797"/>
            <a:ext cx="8208912" cy="57594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742950" indent="-742950">
              <a:buFont typeface="+mj-lt"/>
              <a:buAutoNum type="arabicPeriod" startAt="2"/>
            </a:pPr>
            <a:r>
              <a:rPr lang="en-US" dirty="0"/>
              <a:t>Chi </a:t>
            </a:r>
            <a:r>
              <a:rPr lang="en-US" dirty="0" err="1"/>
              <a:t>tiết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9351749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672" y="1534941"/>
            <a:ext cx="7315200" cy="1154097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+ </a:t>
            </a:r>
            <a:r>
              <a:rPr lang="en-US" sz="2800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Xóa</a:t>
            </a:r>
            <a:r>
              <a:rPr lang="en-US" sz="28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mặt</a:t>
            </a:r>
            <a:r>
              <a:rPr lang="en-US" sz="28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hàng</a:t>
            </a:r>
            <a:endParaRPr lang="vi-VN" sz="28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8117" y="3068960"/>
            <a:ext cx="7041976" cy="3467479"/>
          </a:xfrm>
        </p:spPr>
        <p:txBody>
          <a:bodyPr/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vì</a:t>
            </a:r>
            <a:r>
              <a:rPr lang="en-US" dirty="0"/>
              <a:t> </a:t>
            </a:r>
            <a:r>
              <a:rPr lang="en-US" dirty="0" err="1"/>
              <a:t>xóa</a:t>
            </a:r>
            <a:r>
              <a:rPr lang="en-US" dirty="0"/>
              <a:t> </a:t>
            </a:r>
            <a:r>
              <a:rPr lang="en-US" dirty="0" err="1"/>
              <a:t>mặt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,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chỉnh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</a:t>
            </a:r>
            <a:r>
              <a:rPr lang="en-US" dirty="0" err="1"/>
              <a:t>mặt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0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 err="1"/>
              <a:t>Mặt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xóa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</a:t>
            </a:r>
            <a:r>
              <a:rPr lang="en-US" dirty="0" err="1"/>
              <a:t>hàng</a:t>
            </a:r>
            <a:endParaRPr lang="en-US" dirty="0"/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khôi</a:t>
            </a:r>
            <a:r>
              <a:rPr lang="en-US" dirty="0"/>
              <a:t> </a:t>
            </a:r>
            <a:r>
              <a:rPr lang="en-US" dirty="0" err="1"/>
              <a:t>phục</a:t>
            </a:r>
            <a:r>
              <a:rPr lang="en-US" dirty="0"/>
              <a:t> </a:t>
            </a:r>
            <a:r>
              <a:rPr lang="en-US" dirty="0" err="1"/>
              <a:t>mặt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xóa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3F836-7072-4261-ABB3-ED9F6EF4964D}" type="slidenum">
              <a:rPr lang="vi-VN" smtClean="0"/>
              <a:t>13</a:t>
            </a:fld>
            <a:endParaRPr lang="vi-VN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951611" y="1152210"/>
            <a:ext cx="7315200" cy="69717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2.2 </a:t>
            </a:r>
            <a:r>
              <a:rPr lang="en-US" sz="3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Chức</a:t>
            </a:r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năng</a:t>
            </a:r>
            <a:endParaRPr lang="vi-VN" sz="3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51520" y="548797"/>
            <a:ext cx="8208912" cy="57594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742950" indent="-742950">
              <a:buFont typeface="+mj-lt"/>
              <a:buAutoNum type="arabicPeriod" startAt="2"/>
            </a:pPr>
            <a:r>
              <a:rPr lang="en-US" dirty="0"/>
              <a:t>Chi </a:t>
            </a:r>
            <a:r>
              <a:rPr lang="en-US" dirty="0" err="1"/>
              <a:t>tiết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4729400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672" y="1299804"/>
            <a:ext cx="7315200" cy="1154097"/>
          </a:xfrm>
        </p:spPr>
        <p:txBody>
          <a:bodyPr/>
          <a:lstStyle/>
          <a:p>
            <a:r>
              <a:rPr lang="en-US" sz="28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 + </a:t>
            </a:r>
            <a:r>
              <a:rPr lang="en-US" sz="2800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Nhập</a:t>
            </a:r>
            <a:r>
              <a:rPr lang="en-US" sz="28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kho</a:t>
            </a:r>
            <a:r>
              <a:rPr lang="en-US" sz="28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/</a:t>
            </a:r>
            <a:r>
              <a:rPr lang="en-US" sz="2800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Xuất</a:t>
            </a:r>
            <a:r>
              <a:rPr lang="en-US" sz="28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kho</a:t>
            </a:r>
            <a:endParaRPr lang="vi-VN" sz="28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23728" y="2736110"/>
            <a:ext cx="7315200" cy="659167"/>
          </a:xfrm>
        </p:spPr>
        <p:txBody>
          <a:bodyPr>
            <a:normAutofit/>
          </a:bodyPr>
          <a:lstStyle/>
          <a:p>
            <a:r>
              <a:rPr lang="en-US" sz="2400" dirty="0" err="1"/>
              <a:t>Thay</a:t>
            </a:r>
            <a:r>
              <a:rPr lang="en-US" sz="2400" dirty="0"/>
              <a:t> </a:t>
            </a:r>
            <a:r>
              <a:rPr lang="en-US" sz="2400" dirty="0" err="1"/>
              <a:t>đổi</a:t>
            </a:r>
            <a:r>
              <a:rPr lang="en-US" sz="2400" dirty="0"/>
              <a:t> </a:t>
            </a:r>
            <a:r>
              <a:rPr lang="en-US" sz="2400" dirty="0" err="1"/>
              <a:t>số</a:t>
            </a:r>
            <a:r>
              <a:rPr lang="en-US" sz="2400" dirty="0"/>
              <a:t> </a:t>
            </a:r>
            <a:r>
              <a:rPr lang="en-US" sz="2400" dirty="0" err="1"/>
              <a:t>lượng</a:t>
            </a:r>
            <a:r>
              <a:rPr lang="en-US" sz="2400" dirty="0"/>
              <a:t> </a:t>
            </a:r>
            <a:r>
              <a:rPr lang="en-US" sz="2400" dirty="0" err="1"/>
              <a:t>mặt</a:t>
            </a:r>
            <a:r>
              <a:rPr lang="en-US" sz="2400" dirty="0"/>
              <a:t> </a:t>
            </a:r>
            <a:r>
              <a:rPr lang="en-US" sz="2400" dirty="0" err="1"/>
              <a:t>hàng</a:t>
            </a:r>
            <a:r>
              <a:rPr lang="en-US" sz="2400" dirty="0"/>
              <a:t>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trong</a:t>
            </a:r>
            <a:r>
              <a:rPr lang="en-US" sz="2400" dirty="0"/>
              <a:t> </a:t>
            </a:r>
            <a:r>
              <a:rPr lang="en-US" sz="2400" dirty="0" err="1"/>
              <a:t>kho</a:t>
            </a:r>
            <a:endParaRPr lang="en-US" sz="2400" dirty="0"/>
          </a:p>
          <a:p>
            <a:endParaRPr lang="en-US" sz="2400" dirty="0"/>
          </a:p>
          <a:p>
            <a:endParaRPr lang="vi-VN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3F836-7072-4261-ABB3-ED9F6EF4964D}" type="slidenum">
              <a:rPr lang="vi-VN" smtClean="0"/>
              <a:t>14</a:t>
            </a:fld>
            <a:endParaRPr lang="vi-VN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604864" y="3184089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+ </a:t>
            </a:r>
            <a:r>
              <a:rPr lang="en-US" sz="2800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Thay</a:t>
            </a:r>
            <a:r>
              <a:rPr lang="en-US" sz="28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đổi</a:t>
            </a:r>
            <a:r>
              <a:rPr lang="en-US" sz="28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thông</a:t>
            </a:r>
            <a:r>
              <a:rPr lang="en-US" sz="28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 tin </a:t>
            </a:r>
            <a:r>
              <a:rPr lang="en-US" sz="2800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mặt</a:t>
            </a:r>
            <a:r>
              <a:rPr lang="en-US" sz="28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hàng</a:t>
            </a:r>
            <a:endParaRPr lang="vi-VN" sz="28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44924" y="4729978"/>
            <a:ext cx="67899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tx2"/>
              </a:buClr>
              <a:buFont typeface="Wingdings" pitchFamily="2" charset="2"/>
              <a:buChar char="§"/>
            </a:pPr>
            <a:r>
              <a:rPr lang="en-US" sz="2400" dirty="0" err="1"/>
              <a:t>Điều</a:t>
            </a:r>
            <a:r>
              <a:rPr lang="en-US" sz="2400" dirty="0"/>
              <a:t> </a:t>
            </a:r>
            <a:r>
              <a:rPr lang="en-US" sz="2400" dirty="0" err="1"/>
              <a:t>chỉnh</a:t>
            </a:r>
            <a:r>
              <a:rPr lang="en-US" sz="2400" dirty="0"/>
              <a:t> </a:t>
            </a:r>
            <a:r>
              <a:rPr lang="en-US" sz="2400" dirty="0" err="1"/>
              <a:t>thông</a:t>
            </a:r>
            <a:r>
              <a:rPr lang="en-US" sz="2400" dirty="0"/>
              <a:t> tin </a:t>
            </a:r>
            <a:r>
              <a:rPr lang="en-US" sz="2400" dirty="0" err="1"/>
              <a:t>của</a:t>
            </a:r>
            <a:r>
              <a:rPr lang="en-US" sz="2400" dirty="0"/>
              <a:t> </a:t>
            </a:r>
            <a:r>
              <a:rPr lang="en-US" sz="2400" dirty="0" err="1"/>
              <a:t>mặt</a:t>
            </a:r>
            <a:r>
              <a:rPr lang="en-US" sz="2400" dirty="0"/>
              <a:t> </a:t>
            </a:r>
            <a:r>
              <a:rPr lang="en-US" sz="2400" dirty="0" err="1"/>
              <a:t>hàng</a:t>
            </a:r>
            <a:r>
              <a:rPr lang="en-US" sz="2400" dirty="0"/>
              <a:t> </a:t>
            </a:r>
            <a:r>
              <a:rPr lang="en-US" sz="2400" dirty="0" err="1"/>
              <a:t>theo</a:t>
            </a:r>
            <a:r>
              <a:rPr lang="en-US" sz="2400" dirty="0"/>
              <a:t>: </a:t>
            </a:r>
            <a:r>
              <a:rPr lang="en-US" sz="2400" dirty="0" err="1"/>
              <a:t>tên</a:t>
            </a:r>
            <a:r>
              <a:rPr lang="en-US" sz="2400" dirty="0"/>
              <a:t>, </a:t>
            </a:r>
            <a:r>
              <a:rPr lang="en-US" sz="2400" dirty="0" err="1"/>
              <a:t>môt</a:t>
            </a:r>
            <a:r>
              <a:rPr lang="en-US" sz="2400" dirty="0"/>
              <a:t> </a:t>
            </a:r>
            <a:r>
              <a:rPr lang="en-US" sz="2400" dirty="0" err="1"/>
              <a:t>tả</a:t>
            </a:r>
            <a:r>
              <a:rPr lang="en-US" sz="2400" dirty="0"/>
              <a:t>, </a:t>
            </a:r>
            <a:r>
              <a:rPr lang="en-US" sz="2400" dirty="0" err="1"/>
              <a:t>giá</a:t>
            </a:r>
            <a:r>
              <a:rPr lang="en-US" sz="2400" dirty="0"/>
              <a:t> </a:t>
            </a:r>
            <a:r>
              <a:rPr lang="en-US" sz="2400" dirty="0" err="1"/>
              <a:t>bán</a:t>
            </a:r>
            <a:r>
              <a:rPr lang="en-US" sz="2400" dirty="0"/>
              <a:t>,….</a:t>
            </a:r>
            <a:endParaRPr lang="vi-VN" sz="2400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951611" y="1152210"/>
            <a:ext cx="7315200" cy="69717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2.2 </a:t>
            </a:r>
            <a:r>
              <a:rPr lang="en-US" sz="3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Chức</a:t>
            </a:r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năng</a:t>
            </a:r>
            <a:endParaRPr lang="vi-VN" sz="3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251520" y="548797"/>
            <a:ext cx="8208912" cy="57594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742950" indent="-742950">
              <a:buFont typeface="+mj-lt"/>
              <a:buAutoNum type="arabicPeriod" startAt="2"/>
            </a:pPr>
            <a:r>
              <a:rPr lang="en-US" dirty="0"/>
              <a:t>Chi </a:t>
            </a:r>
            <a:r>
              <a:rPr lang="en-US" dirty="0" err="1"/>
              <a:t>tiết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362933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3F836-7072-4261-ABB3-ED9F6EF4964D}" type="slidenum">
              <a:rPr lang="vi-VN" smtClean="0"/>
              <a:t>15</a:t>
            </a:fld>
            <a:endParaRPr lang="vi-VN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974027" y="1052736"/>
            <a:ext cx="7315200" cy="69717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2.3 </a:t>
            </a:r>
            <a:r>
              <a:rPr lang="en-US" sz="3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Thiết</a:t>
            </a:r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kế</a:t>
            </a:r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lớp</a:t>
            </a:r>
            <a:endParaRPr lang="vi-VN" sz="3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51520" y="548797"/>
            <a:ext cx="8208912" cy="57594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742950" indent="-742950">
              <a:buFont typeface="+mj-lt"/>
              <a:buAutoNum type="arabicPeriod" startAt="2"/>
            </a:pPr>
            <a:r>
              <a:rPr lang="en-US" dirty="0"/>
              <a:t>Chi </a:t>
            </a:r>
            <a:r>
              <a:rPr lang="en-US" dirty="0" err="1"/>
              <a:t>tiết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endParaRPr lang="vi-V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952101"/>
            <a:ext cx="7143750" cy="467677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7623721" y="3369361"/>
            <a:ext cx="135319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Hình</a:t>
            </a:r>
            <a:r>
              <a:rPr lang="en-US" dirty="0"/>
              <a:t> 2.4.1: </a:t>
            </a:r>
            <a:r>
              <a:rPr lang="en-US" dirty="0" err="1"/>
              <a:t>Sơ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lớp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7788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3F836-7072-4261-ABB3-ED9F6EF4964D}" type="slidenum">
              <a:rPr lang="vi-VN" smtClean="0"/>
              <a:t>16</a:t>
            </a:fld>
            <a:endParaRPr lang="vi-VN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974027" y="1052736"/>
            <a:ext cx="7315200" cy="69717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2.3 </a:t>
            </a:r>
            <a:r>
              <a:rPr lang="en-US" sz="3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Thiết</a:t>
            </a:r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kế</a:t>
            </a:r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lớp</a:t>
            </a:r>
            <a:endParaRPr lang="vi-VN" sz="3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51520" y="548797"/>
            <a:ext cx="8208912" cy="57594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742950" indent="-742950">
              <a:buFont typeface="+mj-lt"/>
              <a:buAutoNum type="arabicPeriod" startAt="2"/>
            </a:pPr>
            <a:r>
              <a:rPr lang="en-US" dirty="0"/>
              <a:t>Chi </a:t>
            </a:r>
            <a:r>
              <a:rPr lang="en-US" dirty="0" err="1"/>
              <a:t>tiết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endParaRPr lang="vi-VN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043608" y="1952101"/>
            <a:ext cx="8136904" cy="4789267"/>
          </a:xfrm>
        </p:spPr>
        <p:txBody>
          <a:bodyPr>
            <a:normAutofit fontScale="92500" lnSpcReduction="20000"/>
          </a:bodyPr>
          <a:lstStyle/>
          <a:p>
            <a:pPr marL="45720" indent="0">
              <a:spcBef>
                <a:spcPts val="600"/>
              </a:spcBef>
              <a:spcAft>
                <a:spcPts val="200"/>
              </a:spcAft>
              <a:buNone/>
            </a:pPr>
            <a:r>
              <a:rPr lang="en-US" i="1" u="sng" dirty="0"/>
              <a:t>*</a:t>
            </a:r>
            <a:r>
              <a:rPr lang="en-US" i="1" u="sng" dirty="0" err="1"/>
              <a:t>Các</a:t>
            </a:r>
            <a:r>
              <a:rPr lang="en-US" i="1" u="sng" dirty="0"/>
              <a:t> </a:t>
            </a:r>
            <a:r>
              <a:rPr lang="en-US" i="1" u="sng" dirty="0" err="1"/>
              <a:t>thuộc</a:t>
            </a:r>
            <a:r>
              <a:rPr lang="en-US" i="1" u="sng" dirty="0"/>
              <a:t> </a:t>
            </a:r>
            <a:r>
              <a:rPr lang="en-US" i="1" u="sng" dirty="0" err="1"/>
              <a:t>tính</a:t>
            </a:r>
            <a:r>
              <a:rPr lang="en-US" i="1" u="sng" dirty="0"/>
              <a:t> </a:t>
            </a:r>
            <a:r>
              <a:rPr lang="en-US" i="1" u="sng" dirty="0" err="1"/>
              <a:t>của</a:t>
            </a:r>
            <a:r>
              <a:rPr lang="en-US" i="1" u="sng" dirty="0"/>
              <a:t> </a:t>
            </a:r>
            <a:r>
              <a:rPr lang="en-US" i="1" u="sng" dirty="0" err="1"/>
              <a:t>từng</a:t>
            </a:r>
            <a:r>
              <a:rPr lang="en-US" i="1" u="sng" dirty="0"/>
              <a:t> </a:t>
            </a:r>
            <a:r>
              <a:rPr lang="en-US" i="1" u="sng" dirty="0" err="1"/>
              <a:t>lớp</a:t>
            </a:r>
            <a:r>
              <a:rPr lang="en-US" i="1" u="sng" dirty="0"/>
              <a:t> </a:t>
            </a:r>
            <a:r>
              <a:rPr lang="en-US" i="1" u="sng" dirty="0" err="1"/>
              <a:t>đối</a:t>
            </a:r>
            <a:r>
              <a:rPr lang="en-US" i="1" u="sng" dirty="0"/>
              <a:t> </a:t>
            </a:r>
            <a:r>
              <a:rPr lang="en-US" i="1" u="sng" dirty="0" err="1"/>
              <a:t>tượng</a:t>
            </a:r>
            <a:r>
              <a:rPr lang="en-US" i="1" u="sng" dirty="0"/>
              <a:t>: </a:t>
            </a:r>
            <a:endParaRPr lang="en-US" dirty="0"/>
          </a:p>
          <a:p>
            <a:pPr lvl="0">
              <a:spcBef>
                <a:spcPts val="600"/>
              </a:spcBef>
              <a:spcAft>
                <a:spcPts val="200"/>
              </a:spcAft>
            </a:pPr>
            <a:r>
              <a:rPr lang="en-US" i="1" dirty="0"/>
              <a:t>Class </a:t>
            </a:r>
            <a:r>
              <a:rPr lang="en-US" i="1" dirty="0" err="1"/>
              <a:t>SanPham</a:t>
            </a:r>
            <a:r>
              <a:rPr lang="en-US" i="1" dirty="0"/>
              <a:t>:</a:t>
            </a:r>
          </a:p>
          <a:p>
            <a:pPr marL="320040" lvl="1" indent="0">
              <a:spcBef>
                <a:spcPts val="600"/>
              </a:spcBef>
              <a:spcAft>
                <a:spcPts val="200"/>
              </a:spcAft>
              <a:buNone/>
            </a:pP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: </a:t>
            </a:r>
            <a:r>
              <a:rPr lang="en-US" dirty="0" err="1"/>
              <a:t>maSP</a:t>
            </a:r>
            <a:r>
              <a:rPr lang="en-US" dirty="0"/>
              <a:t>, </a:t>
            </a:r>
            <a:r>
              <a:rPr lang="en-US" dirty="0" err="1"/>
              <a:t>tenSP</a:t>
            </a:r>
            <a:r>
              <a:rPr lang="en-US" dirty="0"/>
              <a:t>, </a:t>
            </a:r>
            <a:r>
              <a:rPr lang="en-US" dirty="0" err="1"/>
              <a:t>slSP</a:t>
            </a:r>
            <a:r>
              <a:rPr lang="en-US" dirty="0"/>
              <a:t>, </a:t>
            </a:r>
            <a:r>
              <a:rPr lang="en-US" dirty="0" err="1"/>
              <a:t>nhaSX</a:t>
            </a:r>
            <a:r>
              <a:rPr lang="en-US" dirty="0"/>
              <a:t>, </a:t>
            </a:r>
            <a:r>
              <a:rPr lang="en-US" dirty="0" err="1"/>
              <a:t>mota</a:t>
            </a:r>
            <a:r>
              <a:rPr lang="en-US" dirty="0"/>
              <a:t>, </a:t>
            </a:r>
            <a:r>
              <a:rPr lang="en-US" dirty="0" err="1"/>
              <a:t>dongia</a:t>
            </a:r>
            <a:endParaRPr lang="en-US" dirty="0"/>
          </a:p>
          <a:p>
            <a:pPr lvl="0">
              <a:spcBef>
                <a:spcPts val="600"/>
              </a:spcBef>
              <a:spcAft>
                <a:spcPts val="200"/>
              </a:spcAft>
            </a:pPr>
            <a:r>
              <a:rPr lang="en-US" i="1" dirty="0"/>
              <a:t>Class </a:t>
            </a:r>
            <a:r>
              <a:rPr lang="en-US" i="1" dirty="0" err="1"/>
              <a:t>BoSanPham</a:t>
            </a:r>
            <a:r>
              <a:rPr lang="en-US" i="1" dirty="0"/>
              <a:t>: </a:t>
            </a:r>
            <a:r>
              <a:rPr lang="en-US" dirty="0"/>
              <a:t>public </a:t>
            </a:r>
            <a:r>
              <a:rPr lang="en-US" dirty="0" err="1"/>
              <a:t>SanPham</a:t>
            </a:r>
            <a:r>
              <a:rPr lang="en-US" dirty="0"/>
              <a:t>(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thừa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SP)</a:t>
            </a:r>
          </a:p>
          <a:p>
            <a:pPr marL="320040" lvl="1" indent="0">
              <a:spcBef>
                <a:spcPts val="600"/>
              </a:spcBef>
              <a:spcAft>
                <a:spcPts val="200"/>
              </a:spcAft>
              <a:buNone/>
            </a:pP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thừa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cha: </a:t>
            </a:r>
            <a:r>
              <a:rPr lang="en-US" dirty="0" err="1"/>
              <a:t>maSP</a:t>
            </a:r>
            <a:r>
              <a:rPr lang="en-US" dirty="0"/>
              <a:t>, </a:t>
            </a:r>
            <a:r>
              <a:rPr lang="en-US" dirty="0" err="1"/>
              <a:t>tenSP</a:t>
            </a:r>
            <a:r>
              <a:rPr lang="en-US" dirty="0"/>
              <a:t>, </a:t>
            </a:r>
            <a:r>
              <a:rPr lang="en-US" dirty="0" err="1"/>
              <a:t>slSP</a:t>
            </a:r>
            <a:r>
              <a:rPr lang="en-US" dirty="0"/>
              <a:t>, </a:t>
            </a:r>
            <a:r>
              <a:rPr lang="en-US" dirty="0" err="1"/>
              <a:t>nhaSX</a:t>
            </a:r>
            <a:r>
              <a:rPr lang="en-US" dirty="0"/>
              <a:t>, </a:t>
            </a:r>
            <a:r>
              <a:rPr lang="en-US" dirty="0" err="1"/>
              <a:t>mota</a:t>
            </a:r>
            <a:r>
              <a:rPr lang="en-US" dirty="0"/>
              <a:t>, </a:t>
            </a:r>
            <a:r>
              <a:rPr lang="en-US" dirty="0" err="1"/>
              <a:t>dongia</a:t>
            </a:r>
            <a:endParaRPr lang="en-US" dirty="0"/>
          </a:p>
          <a:p>
            <a:pPr marL="320040" lvl="1" indent="0">
              <a:spcBef>
                <a:spcPts val="600"/>
              </a:spcBef>
              <a:spcAft>
                <a:spcPts val="200"/>
              </a:spcAft>
              <a:buNone/>
            </a:pP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riêng</a:t>
            </a:r>
            <a:r>
              <a:rPr lang="en-US" dirty="0"/>
              <a:t>: </a:t>
            </a:r>
            <a:r>
              <a:rPr lang="en-US" dirty="0" err="1"/>
              <a:t>dsSP</a:t>
            </a:r>
            <a:endParaRPr lang="en-US" dirty="0"/>
          </a:p>
          <a:p>
            <a:pPr lvl="0">
              <a:spcBef>
                <a:spcPts val="600"/>
              </a:spcBef>
              <a:spcAft>
                <a:spcPts val="200"/>
              </a:spcAft>
            </a:pPr>
            <a:r>
              <a:rPr lang="en-US" i="1" dirty="0"/>
              <a:t>Class </a:t>
            </a:r>
            <a:r>
              <a:rPr lang="en-US" i="1" dirty="0" err="1"/>
              <a:t>KhoHang</a:t>
            </a:r>
            <a:r>
              <a:rPr lang="en-US" i="1" dirty="0"/>
              <a:t>:</a:t>
            </a:r>
          </a:p>
          <a:p>
            <a:pPr marL="320040" lvl="1" indent="0">
              <a:spcBef>
                <a:spcPts val="600"/>
              </a:spcBef>
              <a:spcAft>
                <a:spcPts val="200"/>
              </a:spcAft>
              <a:buNone/>
            </a:pP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: </a:t>
            </a:r>
            <a:r>
              <a:rPr lang="en-US" dirty="0" err="1"/>
              <a:t>dsSP</a:t>
            </a:r>
            <a:endParaRPr lang="en-US" dirty="0"/>
          </a:p>
          <a:p>
            <a:pPr lvl="0">
              <a:spcBef>
                <a:spcPts val="600"/>
              </a:spcBef>
              <a:spcAft>
                <a:spcPts val="200"/>
              </a:spcAft>
            </a:pPr>
            <a:r>
              <a:rPr lang="en-US" i="1" dirty="0"/>
              <a:t>Class </a:t>
            </a:r>
            <a:r>
              <a:rPr lang="en-US" i="1" dirty="0" err="1"/>
              <a:t>BanHang</a:t>
            </a:r>
            <a:r>
              <a:rPr lang="en-US" i="1" dirty="0"/>
              <a:t>:</a:t>
            </a:r>
          </a:p>
          <a:p>
            <a:pPr marL="320040" lvl="1" indent="0">
              <a:spcBef>
                <a:spcPts val="600"/>
              </a:spcBef>
              <a:spcAft>
                <a:spcPts val="200"/>
              </a:spcAft>
              <a:buNone/>
            </a:pP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: </a:t>
            </a:r>
            <a:r>
              <a:rPr lang="en-US" dirty="0" err="1"/>
              <a:t>GioHang</a:t>
            </a:r>
            <a:endParaRPr lang="en-US" dirty="0"/>
          </a:p>
          <a:p>
            <a:pPr lvl="0">
              <a:spcBef>
                <a:spcPts val="600"/>
              </a:spcBef>
              <a:spcAft>
                <a:spcPts val="200"/>
              </a:spcAft>
            </a:pPr>
            <a:r>
              <a:rPr lang="en-US" i="1" dirty="0"/>
              <a:t>Class </a:t>
            </a:r>
            <a:r>
              <a:rPr lang="en-US" i="1" dirty="0" err="1"/>
              <a:t>NhanVien</a:t>
            </a:r>
            <a:r>
              <a:rPr lang="en-US" i="1" dirty="0"/>
              <a:t>:</a:t>
            </a:r>
          </a:p>
          <a:p>
            <a:pPr marL="320040" lvl="1" indent="0">
              <a:spcBef>
                <a:spcPts val="600"/>
              </a:spcBef>
              <a:spcAft>
                <a:spcPts val="200"/>
              </a:spcAft>
              <a:buNone/>
            </a:pPr>
            <a:r>
              <a:rPr lang="en-US" dirty="0" err="1"/>
              <a:t>maNV</a:t>
            </a:r>
            <a:r>
              <a:rPr lang="en-US" dirty="0"/>
              <a:t>, </a:t>
            </a:r>
            <a:r>
              <a:rPr lang="en-US" dirty="0" err="1"/>
              <a:t>tenNV</a:t>
            </a:r>
            <a:r>
              <a:rPr lang="en-US" dirty="0"/>
              <a:t>, </a:t>
            </a:r>
            <a:r>
              <a:rPr lang="en-US" dirty="0" err="1"/>
              <a:t>loaiNV</a:t>
            </a:r>
            <a:r>
              <a:rPr lang="en-US" dirty="0"/>
              <a:t>, </a:t>
            </a:r>
            <a:r>
              <a:rPr lang="en-US" dirty="0" err="1"/>
              <a:t>diachi</a:t>
            </a:r>
            <a:endParaRPr lang="en-US" dirty="0"/>
          </a:p>
          <a:p>
            <a:pPr lvl="0">
              <a:spcBef>
                <a:spcPts val="600"/>
              </a:spcBef>
              <a:spcAft>
                <a:spcPts val="200"/>
              </a:spcAft>
            </a:pPr>
            <a:r>
              <a:rPr lang="en-US" i="1" dirty="0"/>
              <a:t>Class </a:t>
            </a:r>
            <a:r>
              <a:rPr lang="en-US" i="1" dirty="0" err="1"/>
              <a:t>DonHang</a:t>
            </a:r>
            <a:r>
              <a:rPr lang="en-US" i="1" dirty="0"/>
              <a:t>:</a:t>
            </a:r>
          </a:p>
          <a:p>
            <a:pPr marL="320040" lvl="1" indent="0">
              <a:spcBef>
                <a:spcPts val="600"/>
              </a:spcBef>
              <a:spcAft>
                <a:spcPts val="200"/>
              </a:spcAft>
              <a:buNone/>
            </a:pPr>
            <a:r>
              <a:rPr lang="en-US" dirty="0" err="1"/>
              <a:t>maDH</a:t>
            </a:r>
            <a:r>
              <a:rPr lang="en-US" dirty="0"/>
              <a:t>, </a:t>
            </a:r>
            <a:r>
              <a:rPr lang="en-US" dirty="0" err="1"/>
              <a:t>thoigian</a:t>
            </a:r>
            <a:r>
              <a:rPr lang="en-US" dirty="0"/>
              <a:t>, </a:t>
            </a:r>
            <a:r>
              <a:rPr lang="en-US" dirty="0" err="1"/>
              <a:t>dsSP</a:t>
            </a:r>
            <a:r>
              <a:rPr lang="en-US" dirty="0"/>
              <a:t>, </a:t>
            </a:r>
            <a:r>
              <a:rPr lang="en-US" dirty="0" err="1"/>
              <a:t>nvXuat</a:t>
            </a:r>
            <a:endParaRPr lang="en-US" dirty="0"/>
          </a:p>
          <a:p>
            <a:pPr>
              <a:spcBef>
                <a:spcPts val="600"/>
              </a:spcBef>
              <a:spcAft>
                <a:spcPts val="200"/>
              </a:spcAft>
            </a:pPr>
            <a:endParaRPr lang="en-US" sz="2400" dirty="0"/>
          </a:p>
          <a:p>
            <a:pPr>
              <a:spcBef>
                <a:spcPts val="600"/>
              </a:spcBef>
              <a:spcAft>
                <a:spcPts val="200"/>
              </a:spcAft>
            </a:pPr>
            <a:endParaRPr lang="vi-VN" sz="2400" dirty="0"/>
          </a:p>
        </p:txBody>
      </p:sp>
    </p:spTree>
    <p:extLst>
      <p:ext uri="{BB962C8B-B14F-4D97-AF65-F5344CB8AC3E}">
        <p14:creationId xmlns:p14="http://schemas.microsoft.com/office/powerpoint/2010/main" val="21495441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3F836-7072-4261-ABB3-ED9F6EF4964D}" type="slidenum">
              <a:rPr lang="vi-VN" smtClean="0"/>
              <a:t>17</a:t>
            </a:fld>
            <a:endParaRPr lang="vi-VN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952101"/>
            <a:ext cx="7308812" cy="3642727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/>
          <p:cNvSpPr txBox="1"/>
          <p:nvPr/>
        </p:nvSpPr>
        <p:spPr>
          <a:xfrm>
            <a:off x="1079612" y="5877272"/>
            <a:ext cx="6552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Hình</a:t>
            </a:r>
            <a:r>
              <a:rPr lang="en-US" dirty="0"/>
              <a:t> 2.3.2: </a:t>
            </a:r>
            <a:r>
              <a:rPr lang="en-US" dirty="0" err="1"/>
              <a:t>Sơ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trạng</a:t>
            </a:r>
            <a:r>
              <a:rPr lang="en-US" dirty="0"/>
              <a:t> </a:t>
            </a:r>
            <a:r>
              <a:rPr lang="en-US" dirty="0" err="1"/>
              <a:t>thái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914400" y="1052736"/>
            <a:ext cx="7315200" cy="697178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2.3 </a:t>
            </a:r>
            <a:r>
              <a:rPr lang="en-US" sz="3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Thiết</a:t>
            </a:r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kế</a:t>
            </a:r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lớp</a:t>
            </a:r>
            <a:endParaRPr lang="vi-VN" sz="3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51520" y="548797"/>
            <a:ext cx="8208912" cy="57594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742950" indent="-742950">
              <a:buFont typeface="+mj-lt"/>
              <a:buAutoNum type="arabicPeriod" startAt="2"/>
            </a:pPr>
            <a:r>
              <a:rPr lang="en-US" dirty="0"/>
              <a:t>Chi </a:t>
            </a:r>
            <a:r>
              <a:rPr lang="en-US" dirty="0" err="1"/>
              <a:t>tiết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5864078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75656" y="2093472"/>
            <a:ext cx="7906072" cy="4176464"/>
          </a:xfrm>
        </p:spPr>
        <p:txBody>
          <a:bodyPr>
            <a:normAutofit lnSpcReduction="10000"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 err="1"/>
              <a:t>Có</a:t>
            </a:r>
            <a:r>
              <a:rPr lang="en-US" dirty="0"/>
              <a:t> 4 </a:t>
            </a:r>
            <a:r>
              <a:rPr lang="en-US" dirty="0" err="1"/>
              <a:t>bảng</a:t>
            </a:r>
            <a:r>
              <a:rPr lang="en-US" dirty="0"/>
              <a:t>:</a:t>
            </a:r>
          </a:p>
          <a:p>
            <a:pPr lvl="1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SANPHAM </a:t>
            </a:r>
          </a:p>
          <a:p>
            <a:pPr lvl="1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NHANVIEN</a:t>
            </a:r>
          </a:p>
          <a:p>
            <a:pPr lvl="1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HOADON</a:t>
            </a:r>
          </a:p>
          <a:p>
            <a:pPr lvl="1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CT_HOADON</a:t>
            </a:r>
          </a:p>
          <a:p>
            <a:pPr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khóa</a:t>
            </a:r>
            <a:endParaRPr lang="en-US" dirty="0"/>
          </a:p>
          <a:p>
            <a:pPr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tin, </a:t>
            </a:r>
            <a:r>
              <a:rPr lang="en-US" dirty="0" err="1"/>
              <a:t>tránh</a:t>
            </a:r>
            <a:r>
              <a:rPr lang="en-US" dirty="0"/>
              <a:t> </a:t>
            </a:r>
            <a:r>
              <a:rPr lang="en-US" dirty="0" err="1"/>
              <a:t>lỗi</a:t>
            </a:r>
            <a:r>
              <a:rPr lang="en-US" dirty="0"/>
              <a:t> Injection</a:t>
            </a:r>
          </a:p>
          <a:p>
            <a:pPr marL="45720" indent="0">
              <a:spcBef>
                <a:spcPts val="1200"/>
              </a:spcBef>
              <a:spcAft>
                <a:spcPts val="1200"/>
              </a:spcAft>
              <a:buNone/>
            </a:pPr>
            <a:endParaRPr lang="en-US" dirty="0"/>
          </a:p>
          <a:p>
            <a:pPr lvl="1">
              <a:spcBef>
                <a:spcPts val="1200"/>
              </a:spcBef>
              <a:spcAft>
                <a:spcPts val="1200"/>
              </a:spcAft>
            </a:pPr>
            <a:endParaRPr lang="vi-VN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3F836-7072-4261-ABB3-ED9F6EF4964D}" type="slidenum">
              <a:rPr lang="vi-VN" smtClean="0"/>
              <a:t>18</a:t>
            </a:fld>
            <a:endParaRPr lang="vi-VN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974027" y="1124075"/>
            <a:ext cx="7315200" cy="69717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2.4  </a:t>
            </a:r>
            <a:r>
              <a:rPr lang="en-US" sz="3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Cơ</a:t>
            </a:r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sở</a:t>
            </a:r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dữ</a:t>
            </a:r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liệu</a:t>
            </a:r>
            <a:endParaRPr lang="vi-VN" sz="3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51520" y="548797"/>
            <a:ext cx="8208912" cy="57594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742950" indent="-742950">
              <a:buFont typeface="+mj-lt"/>
              <a:buAutoNum type="arabicPeriod" startAt="2"/>
            </a:pPr>
            <a:r>
              <a:rPr lang="en-US" dirty="0"/>
              <a:t>Chi </a:t>
            </a:r>
            <a:r>
              <a:rPr lang="en-US" dirty="0" err="1"/>
              <a:t>tiết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664877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3F836-7072-4261-ABB3-ED9F6EF4964D}" type="slidenum">
              <a:rPr lang="vi-VN" smtClean="0"/>
              <a:t>19</a:t>
            </a:fld>
            <a:endParaRPr lang="vi-VN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962340" y="931622"/>
            <a:ext cx="7315200" cy="69717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2.4 </a:t>
            </a:r>
            <a:r>
              <a:rPr lang="en-US" sz="3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Cơ</a:t>
            </a:r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sở</a:t>
            </a:r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dữ</a:t>
            </a:r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liệu</a:t>
            </a:r>
            <a:endParaRPr lang="vi-VN" sz="3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51520" y="548797"/>
            <a:ext cx="8208912" cy="57594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742950" indent="-742950">
              <a:buFont typeface="+mj-lt"/>
              <a:buAutoNum type="arabicPeriod" startAt="2"/>
            </a:pPr>
            <a:r>
              <a:rPr lang="en-US" dirty="0"/>
              <a:t>Chi </a:t>
            </a:r>
            <a:r>
              <a:rPr lang="en-US" dirty="0" err="1"/>
              <a:t>tiết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endParaRPr lang="vi-VN" dirty="0"/>
          </a:p>
        </p:txBody>
      </p:sp>
      <p:sp>
        <p:nvSpPr>
          <p:cNvPr id="8" name="Rectangle 7"/>
          <p:cNvSpPr/>
          <p:nvPr/>
        </p:nvSpPr>
        <p:spPr>
          <a:xfrm>
            <a:off x="6444208" y="3212976"/>
            <a:ext cx="244409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Hình</a:t>
            </a:r>
            <a:r>
              <a:rPr lang="en-US" dirty="0"/>
              <a:t> 2.4.1: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Diagram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1852262"/>
            <a:ext cx="4836075" cy="4601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334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404664"/>
            <a:ext cx="7315200" cy="872057"/>
          </a:xfrm>
        </p:spPr>
        <p:txBody>
          <a:bodyPr/>
          <a:lstStyle/>
          <a:p>
            <a:r>
              <a:rPr lang="en-US" dirty="0" err="1"/>
              <a:t>Nội</a:t>
            </a:r>
            <a:r>
              <a:rPr lang="en-US" dirty="0"/>
              <a:t> </a:t>
            </a:r>
            <a:r>
              <a:rPr lang="en-US" dirty="0" err="1"/>
              <a:t>dụng</a:t>
            </a:r>
            <a:endParaRPr lang="vi-V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3F836-7072-4261-ABB3-ED9F6EF4964D}" type="slidenum">
              <a:rPr lang="vi-VN" smtClean="0"/>
              <a:t>2</a:t>
            </a:fld>
            <a:endParaRPr lang="vi-VN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524537820"/>
              </p:ext>
            </p:extLst>
          </p:nvPr>
        </p:nvGraphicFramePr>
        <p:xfrm>
          <a:off x="1689016" y="198884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545643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3F836-7072-4261-ABB3-ED9F6EF4964D}" type="slidenum">
              <a:rPr lang="vi-VN" smtClean="0"/>
              <a:t>20</a:t>
            </a:fld>
            <a:endParaRPr lang="vi-VN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974027" y="980728"/>
            <a:ext cx="7315200" cy="69717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2.4  </a:t>
            </a:r>
            <a:r>
              <a:rPr lang="en-US" sz="3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Cơ</a:t>
            </a:r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sở</a:t>
            </a:r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dữ</a:t>
            </a:r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liệu</a:t>
            </a:r>
            <a:endParaRPr lang="vi-VN" sz="3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51520" y="548797"/>
            <a:ext cx="8208912" cy="57594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742950" indent="-742950">
              <a:buFont typeface="+mj-lt"/>
              <a:buAutoNum type="arabicPeriod" startAt="2"/>
            </a:pPr>
            <a:r>
              <a:rPr lang="en-US" dirty="0"/>
              <a:t>Chi </a:t>
            </a:r>
            <a:r>
              <a:rPr lang="en-US" dirty="0" err="1"/>
              <a:t>tiết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endParaRPr lang="vi-VN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865539"/>
            <a:ext cx="4286062" cy="208000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563213" y="2536208"/>
            <a:ext cx="27260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Hình</a:t>
            </a:r>
            <a:r>
              <a:rPr lang="en-US" dirty="0"/>
              <a:t> 2.4.2: </a:t>
            </a:r>
            <a:r>
              <a:rPr lang="en-US" dirty="0" err="1"/>
              <a:t>Sở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logic</a:t>
            </a:r>
          </a:p>
        </p:txBody>
      </p:sp>
      <p:sp>
        <p:nvSpPr>
          <p:cNvPr id="10" name="Rectangle 9"/>
          <p:cNvSpPr/>
          <p:nvPr/>
        </p:nvSpPr>
        <p:spPr>
          <a:xfrm>
            <a:off x="358992" y="4077754"/>
            <a:ext cx="8677503" cy="2646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b="1" i="1" u="sng" dirty="0"/>
              <a:t>Chi </a:t>
            </a:r>
            <a:r>
              <a:rPr lang="en-US" b="1" i="1" u="sng" dirty="0" err="1"/>
              <a:t>Tiết</a:t>
            </a:r>
            <a:endParaRPr lang="en-US" b="1" i="1" u="sng" dirty="0"/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dirty="0" err="1"/>
              <a:t>SanPham</a:t>
            </a:r>
            <a:r>
              <a:rPr lang="en-US" dirty="0"/>
              <a:t>(</a:t>
            </a:r>
            <a:r>
              <a:rPr lang="en-US" b="1" dirty="0" err="1"/>
              <a:t>MaSP</a:t>
            </a:r>
            <a:r>
              <a:rPr lang="en-US" dirty="0"/>
              <a:t>, </a:t>
            </a:r>
            <a:r>
              <a:rPr lang="en-US" dirty="0" err="1"/>
              <a:t>TenSP</a:t>
            </a:r>
            <a:r>
              <a:rPr lang="en-US" dirty="0"/>
              <a:t>, </a:t>
            </a:r>
            <a:r>
              <a:rPr lang="en-US" dirty="0" err="1"/>
              <a:t>So_Luong</a:t>
            </a:r>
            <a:r>
              <a:rPr lang="en-US" dirty="0"/>
              <a:t>, </a:t>
            </a:r>
            <a:r>
              <a:rPr lang="en-US" dirty="0" err="1"/>
              <a:t>Don_Gia_Nhap,Don_Gia_Ban</a:t>
            </a:r>
            <a:r>
              <a:rPr lang="en-US" dirty="0"/>
              <a:t>, </a:t>
            </a:r>
            <a:r>
              <a:rPr lang="en-US" dirty="0" err="1"/>
              <a:t>NhaSX</a:t>
            </a:r>
            <a:r>
              <a:rPr lang="en-US" dirty="0"/>
              <a:t>, </a:t>
            </a:r>
            <a:r>
              <a:rPr lang="en-US" dirty="0" err="1"/>
              <a:t>MoTa</a:t>
            </a:r>
            <a:r>
              <a:rPr lang="en-US" dirty="0"/>
              <a:t>)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dirty="0" err="1"/>
              <a:t>CTHoaHon</a:t>
            </a:r>
            <a:r>
              <a:rPr lang="en-US" dirty="0"/>
              <a:t>(</a:t>
            </a:r>
            <a:r>
              <a:rPr lang="en-US" b="1" dirty="0" err="1"/>
              <a:t>MaSP</a:t>
            </a:r>
            <a:r>
              <a:rPr lang="en-US" dirty="0"/>
              <a:t>, </a:t>
            </a:r>
            <a:r>
              <a:rPr lang="en-US" b="1" dirty="0" err="1"/>
              <a:t>MaHD</a:t>
            </a:r>
            <a:r>
              <a:rPr lang="en-US" dirty="0"/>
              <a:t>, </a:t>
            </a:r>
            <a:r>
              <a:rPr lang="en-US" dirty="0" err="1"/>
              <a:t>So_Luong_Mua</a:t>
            </a:r>
            <a:r>
              <a:rPr lang="en-US" dirty="0"/>
              <a:t>)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dirty="0" err="1"/>
              <a:t>HoaDon</a:t>
            </a:r>
            <a:r>
              <a:rPr lang="en-US" dirty="0"/>
              <a:t>(</a:t>
            </a:r>
            <a:r>
              <a:rPr lang="en-US" b="1" dirty="0" err="1"/>
              <a:t>MaHD</a:t>
            </a:r>
            <a:r>
              <a:rPr lang="en-US" dirty="0"/>
              <a:t>, </a:t>
            </a:r>
            <a:r>
              <a:rPr lang="en-US" dirty="0" err="1"/>
              <a:t>MaNV,Ngay_Lap</a:t>
            </a:r>
            <a:r>
              <a:rPr lang="en-US" dirty="0"/>
              <a:t>)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dirty="0" err="1"/>
              <a:t>NhanVien</a:t>
            </a:r>
            <a:r>
              <a:rPr lang="en-US" dirty="0"/>
              <a:t>(</a:t>
            </a:r>
            <a:r>
              <a:rPr lang="en-US" b="1" dirty="0" err="1"/>
              <a:t>MaNV</a:t>
            </a:r>
            <a:r>
              <a:rPr lang="en-US" dirty="0"/>
              <a:t>, </a:t>
            </a:r>
            <a:r>
              <a:rPr lang="en-US" dirty="0" err="1"/>
              <a:t>Ho_Ten</a:t>
            </a:r>
            <a:r>
              <a:rPr lang="en-US" dirty="0"/>
              <a:t>, </a:t>
            </a:r>
            <a:r>
              <a:rPr lang="en-US" dirty="0" err="1"/>
              <a:t>Ten_Dang_Nhap</a:t>
            </a:r>
            <a:r>
              <a:rPr lang="en-US" dirty="0"/>
              <a:t>, </a:t>
            </a:r>
            <a:r>
              <a:rPr lang="en-US" dirty="0" err="1"/>
              <a:t>Mat_Khau</a:t>
            </a:r>
            <a:r>
              <a:rPr lang="en-US" dirty="0"/>
              <a:t>, </a:t>
            </a:r>
            <a:r>
              <a:rPr lang="en-US" dirty="0" err="1"/>
              <a:t>LoaiNV</a:t>
            </a:r>
            <a:r>
              <a:rPr lang="en-US" dirty="0"/>
              <a:t>, </a:t>
            </a:r>
            <a:r>
              <a:rPr lang="en-US" dirty="0" err="1"/>
              <a:t>Dia_Chi</a:t>
            </a:r>
            <a:r>
              <a:rPr lang="en-US" dirty="0"/>
              <a:t>, SDT, </a:t>
            </a:r>
            <a:r>
              <a:rPr lang="en-US" dirty="0" err="1"/>
              <a:t>Mo_Ta</a:t>
            </a:r>
            <a:r>
              <a:rPr lang="en-US" dirty="0"/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10237978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0418" y="665146"/>
            <a:ext cx="7315200" cy="1154097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2.5  </a:t>
            </a:r>
            <a:r>
              <a:rPr lang="en-US" sz="3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Giao</a:t>
            </a:r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diện</a:t>
            </a:r>
            <a:endParaRPr lang="vi-VN" sz="3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1640" y="2204864"/>
            <a:ext cx="7315200" cy="3539527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  <a:spcAft>
                <a:spcPts val="1800"/>
              </a:spcAft>
            </a:pPr>
            <a:r>
              <a:rPr lang="en-US" sz="2800" dirty="0" err="1"/>
              <a:t>Nhiều</a:t>
            </a:r>
            <a:r>
              <a:rPr lang="en-US" sz="2800" dirty="0"/>
              <a:t> </a:t>
            </a:r>
            <a:r>
              <a:rPr lang="en-US" sz="2800" dirty="0" err="1"/>
              <a:t>hình</a:t>
            </a:r>
            <a:r>
              <a:rPr lang="en-US" sz="2800" dirty="0"/>
              <a:t> </a:t>
            </a:r>
            <a:r>
              <a:rPr lang="en-US" sz="2800" dirty="0" err="1"/>
              <a:t>ảnh</a:t>
            </a:r>
            <a:endParaRPr lang="en-US" sz="2800" dirty="0"/>
          </a:p>
          <a:p>
            <a:pPr>
              <a:spcBef>
                <a:spcPts val="1800"/>
              </a:spcBef>
              <a:spcAft>
                <a:spcPts val="1800"/>
              </a:spcAft>
            </a:pPr>
            <a:r>
              <a:rPr lang="en-US" sz="2800" dirty="0" err="1"/>
              <a:t>Dễ</a:t>
            </a:r>
            <a:r>
              <a:rPr lang="en-US" sz="2800" dirty="0"/>
              <a:t> </a:t>
            </a:r>
            <a:r>
              <a:rPr lang="en-US" sz="2800" dirty="0" err="1"/>
              <a:t>hiểu</a:t>
            </a:r>
            <a:r>
              <a:rPr lang="en-US" sz="2800" dirty="0"/>
              <a:t>, </a:t>
            </a:r>
            <a:r>
              <a:rPr lang="en-US" sz="2800" dirty="0" err="1"/>
              <a:t>dễ</a:t>
            </a:r>
            <a:r>
              <a:rPr lang="en-US" sz="2800" dirty="0"/>
              <a:t> </a:t>
            </a:r>
            <a:r>
              <a:rPr lang="en-US" sz="2800" dirty="0" err="1"/>
              <a:t>sử</a:t>
            </a:r>
            <a:r>
              <a:rPr lang="en-US" sz="2800" dirty="0"/>
              <a:t> </a:t>
            </a:r>
            <a:r>
              <a:rPr lang="en-US" sz="2800" dirty="0" err="1"/>
              <a:t>dụng</a:t>
            </a:r>
            <a:endParaRPr lang="en-US" sz="2800" dirty="0"/>
          </a:p>
          <a:p>
            <a:pPr>
              <a:spcBef>
                <a:spcPts val="1800"/>
              </a:spcBef>
              <a:spcAft>
                <a:spcPts val="1800"/>
              </a:spcAft>
            </a:pPr>
            <a:r>
              <a:rPr lang="en-US" sz="2800" dirty="0" err="1"/>
              <a:t>Có</a:t>
            </a:r>
            <a:r>
              <a:rPr lang="en-US" sz="2800" dirty="0"/>
              <a:t> </a:t>
            </a:r>
            <a:r>
              <a:rPr lang="en-US" sz="2800" dirty="0" err="1"/>
              <a:t>tất</a:t>
            </a:r>
            <a:r>
              <a:rPr lang="en-US" sz="2800" dirty="0"/>
              <a:t> </a:t>
            </a:r>
            <a:r>
              <a:rPr lang="en-US" sz="2800" dirty="0" err="1"/>
              <a:t>cả</a:t>
            </a:r>
            <a:r>
              <a:rPr lang="en-US" sz="2800" dirty="0"/>
              <a:t> </a:t>
            </a:r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chức</a:t>
            </a:r>
            <a:r>
              <a:rPr lang="en-US" sz="2800" dirty="0"/>
              <a:t> </a:t>
            </a:r>
            <a:r>
              <a:rPr lang="en-US" sz="2800" dirty="0" err="1"/>
              <a:t>năng</a:t>
            </a:r>
            <a:r>
              <a:rPr lang="en-US" sz="2800" dirty="0"/>
              <a:t> </a:t>
            </a:r>
            <a:r>
              <a:rPr lang="en-US" sz="2800" dirty="0" err="1"/>
              <a:t>của</a:t>
            </a:r>
            <a:r>
              <a:rPr lang="en-US" sz="2800" dirty="0"/>
              <a:t> </a:t>
            </a:r>
            <a:r>
              <a:rPr lang="en-US" sz="2800" dirty="0" err="1"/>
              <a:t>chương</a:t>
            </a:r>
            <a:r>
              <a:rPr lang="en-US" sz="2800" dirty="0"/>
              <a:t> </a:t>
            </a:r>
            <a:r>
              <a:rPr lang="en-US" sz="2800" dirty="0" err="1"/>
              <a:t>trình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3F836-7072-4261-ABB3-ED9F6EF4964D}" type="slidenum">
              <a:rPr lang="vi-VN" smtClean="0"/>
              <a:t>21</a:t>
            </a:fld>
            <a:endParaRPr lang="vi-VN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51520" y="548797"/>
            <a:ext cx="8208912" cy="57594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742950" indent="-742950">
              <a:buFont typeface="+mj-lt"/>
              <a:buAutoNum type="arabicPeriod" startAt="2"/>
            </a:pPr>
            <a:r>
              <a:rPr lang="en-US" dirty="0"/>
              <a:t>Chi </a:t>
            </a:r>
            <a:r>
              <a:rPr lang="en-US" dirty="0" err="1"/>
              <a:t>tiết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0085920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3F836-7072-4261-ABB3-ED9F6EF4964D}" type="slidenum">
              <a:rPr lang="vi-VN" smtClean="0"/>
              <a:t>22</a:t>
            </a:fld>
            <a:endParaRPr lang="vi-VN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974027" y="949141"/>
            <a:ext cx="7315200" cy="69449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>
                <a:solidFill>
                  <a:schemeClr val="tx2">
                    <a:lumMod val="60000"/>
                    <a:lumOff val="40000"/>
                  </a:schemeClr>
                </a:solidFill>
              </a:rPr>
              <a:t>2.5  Giao diện</a:t>
            </a:r>
            <a:endParaRPr lang="vi-VN" sz="3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51520" y="548069"/>
            <a:ext cx="8208912" cy="57594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742950" indent="-742950">
              <a:buFont typeface="+mj-lt"/>
              <a:buAutoNum type="arabicPeriod" startAt="2"/>
            </a:pPr>
            <a:r>
              <a:rPr lang="en-US" dirty="0"/>
              <a:t>Chi </a:t>
            </a:r>
            <a:r>
              <a:rPr lang="en-US" dirty="0" err="1"/>
              <a:t>tiết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endParaRPr lang="vi-VN" dirty="0"/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152144510"/>
              </p:ext>
            </p:extLst>
          </p:nvPr>
        </p:nvGraphicFramePr>
        <p:xfrm>
          <a:off x="974027" y="2044711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930957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510" y="1916832"/>
            <a:ext cx="8245938" cy="4248472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3F836-7072-4261-ABB3-ED9F6EF4964D}" type="slidenum">
              <a:rPr lang="vi-VN" smtClean="0"/>
              <a:t>23</a:t>
            </a:fld>
            <a:endParaRPr lang="vi-VN"/>
          </a:p>
        </p:txBody>
      </p:sp>
      <p:sp>
        <p:nvSpPr>
          <p:cNvPr id="6" name="TextBox 5"/>
          <p:cNvSpPr txBox="1"/>
          <p:nvPr/>
        </p:nvSpPr>
        <p:spPr>
          <a:xfrm>
            <a:off x="2872171" y="6381328"/>
            <a:ext cx="3518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/>
              <a:t>Hình 2.</a:t>
            </a:r>
            <a:r>
              <a:rPr lang="en-US" dirty="0"/>
              <a:t>5</a:t>
            </a:r>
            <a:r>
              <a:rPr lang="vi-VN" dirty="0"/>
              <a:t>.1: Giao diện đăng nhập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974027" y="949141"/>
            <a:ext cx="7315200" cy="694498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2.5  </a:t>
            </a:r>
            <a:r>
              <a:rPr lang="en-US" sz="3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Giao</a:t>
            </a:r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diện</a:t>
            </a:r>
            <a:endParaRPr lang="vi-VN" sz="3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251520" y="548069"/>
            <a:ext cx="8208912" cy="57594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742950" indent="-742950">
              <a:buFont typeface="+mj-lt"/>
              <a:buAutoNum type="arabicPeriod" startAt="2"/>
            </a:pPr>
            <a:r>
              <a:rPr lang="en-US" dirty="0"/>
              <a:t>Chi </a:t>
            </a:r>
            <a:r>
              <a:rPr lang="en-US" dirty="0" err="1"/>
              <a:t>tiết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584933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838310"/>
            <a:ext cx="7919009" cy="4373717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3F836-7072-4261-ABB3-ED9F6EF4964D}" type="slidenum">
              <a:rPr lang="vi-VN" smtClean="0"/>
              <a:t>24</a:t>
            </a:fld>
            <a:endParaRPr lang="vi-VN"/>
          </a:p>
        </p:txBody>
      </p:sp>
      <p:sp>
        <p:nvSpPr>
          <p:cNvPr id="7" name="TextBox 6"/>
          <p:cNvSpPr txBox="1"/>
          <p:nvPr/>
        </p:nvSpPr>
        <p:spPr>
          <a:xfrm>
            <a:off x="2823054" y="6372036"/>
            <a:ext cx="3403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/>
              <a:t>Hình 2.</a:t>
            </a:r>
            <a:r>
              <a:rPr lang="en-US" dirty="0"/>
              <a:t>5</a:t>
            </a:r>
            <a:r>
              <a:rPr lang="vi-VN" dirty="0"/>
              <a:t>.1: Giao diện cửa hàng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940418" y="548680"/>
            <a:ext cx="7315200" cy="1154097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2.5  </a:t>
            </a:r>
            <a:r>
              <a:rPr lang="en-US" sz="3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Giao</a:t>
            </a:r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diện</a:t>
            </a:r>
            <a:endParaRPr lang="vi-VN" sz="3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251520" y="548797"/>
            <a:ext cx="8208912" cy="57594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742950" indent="-742950">
              <a:buFont typeface="+mj-lt"/>
              <a:buAutoNum type="arabicPeriod" startAt="2"/>
            </a:pPr>
            <a:r>
              <a:rPr lang="en-US" dirty="0"/>
              <a:t>Chi </a:t>
            </a:r>
            <a:r>
              <a:rPr lang="en-US" dirty="0" err="1"/>
              <a:t>tiết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087078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3F836-7072-4261-ABB3-ED9F6EF4964D}" type="slidenum">
              <a:rPr lang="vi-VN" smtClean="0"/>
              <a:t>25</a:t>
            </a:fld>
            <a:endParaRPr lang="vi-V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528" y="1808085"/>
            <a:ext cx="8199928" cy="446348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513372" y="6359075"/>
            <a:ext cx="2236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/>
              <a:t>Hình 2.</a:t>
            </a:r>
            <a:r>
              <a:rPr lang="en-US" dirty="0"/>
              <a:t>5</a:t>
            </a:r>
            <a:r>
              <a:rPr lang="vi-VN" dirty="0"/>
              <a:t>.3: Nhà kho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940418" y="548680"/>
            <a:ext cx="7315200" cy="1154097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2.5  </a:t>
            </a:r>
            <a:r>
              <a:rPr lang="en-US" sz="3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Giao</a:t>
            </a:r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diện</a:t>
            </a:r>
            <a:endParaRPr lang="vi-VN" sz="3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251520" y="548797"/>
            <a:ext cx="8208912" cy="57594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742950" indent="-742950">
              <a:buFont typeface="+mj-lt"/>
              <a:buAutoNum type="arabicPeriod" startAt="2"/>
            </a:pPr>
            <a:r>
              <a:rPr lang="en-US" dirty="0"/>
              <a:t>Chi </a:t>
            </a:r>
            <a:r>
              <a:rPr lang="en-US" dirty="0" err="1"/>
              <a:t>tiết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910726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556" y="1772905"/>
            <a:ext cx="7776864" cy="4563189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3F836-7072-4261-ABB3-ED9F6EF4964D}" type="slidenum">
              <a:rPr lang="vi-VN" smtClean="0"/>
              <a:t>26</a:t>
            </a:fld>
            <a:endParaRPr lang="vi-VN"/>
          </a:p>
        </p:txBody>
      </p:sp>
      <p:sp>
        <p:nvSpPr>
          <p:cNvPr id="6" name="TextBox 5"/>
          <p:cNvSpPr txBox="1"/>
          <p:nvPr/>
        </p:nvSpPr>
        <p:spPr>
          <a:xfrm>
            <a:off x="2987824" y="6390888"/>
            <a:ext cx="3634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/>
              <a:t>Hình 2.4.4: Mẫu điền chi tiết hàng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916556" y="575094"/>
            <a:ext cx="7315200" cy="1154097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2.5  </a:t>
            </a:r>
            <a:r>
              <a:rPr lang="en-US" sz="3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Giao</a:t>
            </a:r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diện</a:t>
            </a:r>
            <a:endParaRPr lang="vi-VN" sz="3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251520" y="548797"/>
            <a:ext cx="8208912" cy="57594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742950" indent="-742950">
              <a:buFont typeface="+mj-lt"/>
              <a:buAutoNum type="arabicPeriod" startAt="2"/>
            </a:pPr>
            <a:r>
              <a:rPr lang="en-US" dirty="0"/>
              <a:t>Chi </a:t>
            </a:r>
            <a:r>
              <a:rPr lang="en-US" dirty="0" err="1"/>
              <a:t>tiết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494355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3F836-7072-4261-ABB3-ED9F6EF4964D}" type="slidenum">
              <a:rPr lang="vi-VN" smtClean="0"/>
              <a:t>27</a:t>
            </a:fld>
            <a:endParaRPr lang="vi-VN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51520" y="548797"/>
            <a:ext cx="8208912" cy="57594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3. Demo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473999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0418" y="2276872"/>
            <a:ext cx="7315200" cy="3539527"/>
          </a:xfrm>
        </p:spPr>
        <p:txBody>
          <a:bodyPr>
            <a:normAutofit/>
          </a:bodyPr>
          <a:lstStyle/>
          <a:p>
            <a:pPr marL="45720" indent="0" algn="ctr">
              <a:buNone/>
            </a:pPr>
            <a:r>
              <a:rPr lang="vi-VN" sz="3200" dirty="0">
                <a:solidFill>
                  <a:srgbClr val="FFC000"/>
                </a:solidFill>
              </a:rPr>
              <a:t>Phần trình bày đã kết thúc</a:t>
            </a:r>
            <a:br>
              <a:rPr lang="vi-VN" sz="3200" dirty="0">
                <a:solidFill>
                  <a:srgbClr val="FFC000"/>
                </a:solidFill>
              </a:rPr>
            </a:br>
            <a:r>
              <a:rPr lang="vi-VN" sz="3200" dirty="0">
                <a:solidFill>
                  <a:srgbClr val="FFC000"/>
                </a:solidFill>
              </a:rPr>
              <a:t/>
            </a:r>
            <a:br>
              <a:rPr lang="vi-VN" sz="3200" dirty="0">
                <a:solidFill>
                  <a:srgbClr val="FFC000"/>
                </a:solidFill>
              </a:rPr>
            </a:br>
            <a:r>
              <a:rPr lang="vi-VN" sz="3200" dirty="0">
                <a:solidFill>
                  <a:srgbClr val="FFC000"/>
                </a:solidFill>
              </a:rPr>
              <a:t>Cảm ơn mọi người đã lắng nghe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3F836-7072-4261-ABB3-ED9F6EF4964D}" type="slidenum">
              <a:rPr lang="vi-VN" smtClean="0"/>
              <a:t>28</a:t>
            </a:fld>
            <a:endParaRPr lang="vi-VN"/>
          </a:p>
        </p:txBody>
      </p:sp>
      <p:sp>
        <p:nvSpPr>
          <p:cNvPr id="6" name="Rectangle 5">
            <a:hlinkClick r:id="" action="ppaction://hlinkshowjump?jump=firstslide"/>
          </p:cNvPr>
          <p:cNvSpPr/>
          <p:nvPr/>
        </p:nvSpPr>
        <p:spPr>
          <a:xfrm>
            <a:off x="7785016" y="6021288"/>
            <a:ext cx="89144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3325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216" y="620804"/>
            <a:ext cx="8460432" cy="575948"/>
          </a:xfrm>
        </p:spPr>
        <p:txBody>
          <a:bodyPr>
            <a:normAutofit fontScale="90000"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3F836-7072-4261-ABB3-ED9F6EF4964D}" type="slidenum">
              <a:rPr lang="vi-VN" smtClean="0"/>
              <a:t>3</a:t>
            </a:fld>
            <a:endParaRPr lang="vi-VN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971600" y="1988840"/>
            <a:ext cx="7898668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None/>
            </a:pPr>
            <a:r>
              <a:rPr lang="en-US" sz="2400" dirty="0"/>
              <a:t>1.1 </a:t>
            </a:r>
            <a:r>
              <a:rPr lang="en-US" sz="2400" dirty="0" err="1"/>
              <a:t>Nhu</a:t>
            </a:r>
            <a:r>
              <a:rPr lang="en-US" sz="2400" dirty="0"/>
              <a:t> </a:t>
            </a:r>
            <a:r>
              <a:rPr lang="en-US" sz="2400" dirty="0" err="1"/>
              <a:t>cầu</a:t>
            </a:r>
            <a:r>
              <a:rPr lang="en-US" sz="2400" dirty="0"/>
              <a:t> </a:t>
            </a:r>
            <a:r>
              <a:rPr lang="en-US" sz="2400" dirty="0" err="1"/>
              <a:t>quản</a:t>
            </a:r>
            <a:r>
              <a:rPr lang="en-US" sz="2400" dirty="0"/>
              <a:t> </a:t>
            </a:r>
            <a:r>
              <a:rPr lang="en-US" sz="2400" dirty="0" err="1"/>
              <a:t>lý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</a:t>
            </a:r>
            <a:r>
              <a:rPr lang="en-US" sz="2400" dirty="0" err="1"/>
              <a:t>hàng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nhà</a:t>
            </a:r>
            <a:r>
              <a:rPr lang="en-US" sz="2400" dirty="0"/>
              <a:t> </a:t>
            </a:r>
            <a:r>
              <a:rPr lang="en-US" sz="2400" dirty="0" err="1"/>
              <a:t>kho</a:t>
            </a:r>
            <a:endParaRPr lang="en-US" sz="2400" dirty="0"/>
          </a:p>
          <a:p>
            <a:pPr marL="45720" indent="0">
              <a:buNone/>
            </a:pPr>
            <a:endParaRPr lang="en-US" sz="2400" dirty="0"/>
          </a:p>
          <a:p>
            <a:pPr marL="45720" indent="0">
              <a:buNone/>
            </a:pPr>
            <a:r>
              <a:rPr lang="en-US" sz="2400" dirty="0"/>
              <a:t>1.2 </a:t>
            </a:r>
            <a:r>
              <a:rPr lang="en-US" sz="2400" dirty="0" err="1"/>
              <a:t>Đôi</a:t>
            </a:r>
            <a:r>
              <a:rPr lang="en-US" sz="2400" dirty="0"/>
              <a:t> </a:t>
            </a:r>
            <a:r>
              <a:rPr lang="en-US" sz="2400" dirty="0" err="1"/>
              <a:t>tượng</a:t>
            </a:r>
            <a:r>
              <a:rPr lang="en-US" sz="2400" dirty="0"/>
              <a:t> </a:t>
            </a:r>
            <a:r>
              <a:rPr lang="en-US" sz="2400" dirty="0" err="1"/>
              <a:t>khách</a:t>
            </a:r>
            <a:r>
              <a:rPr lang="en-US" sz="2400" dirty="0"/>
              <a:t> </a:t>
            </a:r>
            <a:r>
              <a:rPr lang="en-US" sz="2400" dirty="0" err="1"/>
              <a:t>hàng</a:t>
            </a:r>
            <a:r>
              <a:rPr lang="en-US" sz="2400" dirty="0"/>
              <a:t> </a:t>
            </a:r>
            <a:r>
              <a:rPr lang="en-US" sz="2400" dirty="0" err="1"/>
              <a:t>mà</a:t>
            </a:r>
            <a:r>
              <a:rPr lang="en-US" sz="2400" dirty="0"/>
              <a:t> </a:t>
            </a:r>
            <a:r>
              <a:rPr lang="en-US" sz="2400" dirty="0" err="1"/>
              <a:t>nhóm</a:t>
            </a:r>
            <a:r>
              <a:rPr lang="en-US" sz="2400" dirty="0"/>
              <a:t> </a:t>
            </a:r>
            <a:r>
              <a:rPr lang="en-US" sz="2400" dirty="0" err="1"/>
              <a:t>muốn</a:t>
            </a:r>
            <a:r>
              <a:rPr lang="en-US" sz="2400" dirty="0"/>
              <a:t> </a:t>
            </a:r>
            <a:r>
              <a:rPr lang="en-US" sz="2400" dirty="0" err="1"/>
              <a:t>hướng</a:t>
            </a:r>
            <a:r>
              <a:rPr lang="en-US" sz="2400" dirty="0"/>
              <a:t> </a:t>
            </a:r>
            <a:r>
              <a:rPr lang="en-US" sz="2400" dirty="0" err="1"/>
              <a:t>tới</a:t>
            </a:r>
            <a:endParaRPr lang="en-US" sz="2400" dirty="0"/>
          </a:p>
          <a:p>
            <a:pPr marL="45720" indent="0">
              <a:buNone/>
            </a:pPr>
            <a:endParaRPr lang="en-US" sz="2400" dirty="0"/>
          </a:p>
          <a:p>
            <a:pPr marL="45720" indent="0">
              <a:buNone/>
            </a:pPr>
            <a:r>
              <a:rPr lang="en-US" sz="2400" dirty="0"/>
              <a:t>1.3 </a:t>
            </a:r>
            <a:r>
              <a:rPr lang="en-US" sz="2400" dirty="0" err="1"/>
              <a:t>Lý</a:t>
            </a:r>
            <a:r>
              <a:rPr lang="en-US" sz="2400" dirty="0"/>
              <a:t> do </a:t>
            </a:r>
            <a:r>
              <a:rPr lang="en-US" sz="2400" dirty="0" err="1"/>
              <a:t>làm</a:t>
            </a:r>
            <a:r>
              <a:rPr lang="en-US" sz="2400" dirty="0"/>
              <a:t> </a:t>
            </a:r>
            <a:r>
              <a:rPr lang="en-US" sz="2400" dirty="0" err="1"/>
              <a:t>phầm</a:t>
            </a:r>
            <a:r>
              <a:rPr lang="en-US" sz="2400" dirty="0"/>
              <a:t> </a:t>
            </a:r>
            <a:r>
              <a:rPr lang="en-US" sz="2400" dirty="0" err="1"/>
              <a:t>mềm</a:t>
            </a:r>
            <a:r>
              <a:rPr lang="en-US" sz="2400" dirty="0"/>
              <a:t> </a:t>
            </a:r>
            <a:r>
              <a:rPr lang="en-US" sz="2400" dirty="0" err="1"/>
              <a:t>này</a:t>
            </a:r>
            <a:endParaRPr lang="en-US" sz="2400" dirty="0"/>
          </a:p>
          <a:p>
            <a:pPr marL="45720" indent="0">
              <a:buFont typeface="Wingdings" charset="2"/>
              <a:buNone/>
            </a:pP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72903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824" y="1196752"/>
            <a:ext cx="7315200" cy="866123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1.1 </a:t>
            </a: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Nhu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cầu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:</a:t>
            </a:r>
            <a:endParaRPr lang="vi-VN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584" y="2636912"/>
            <a:ext cx="7978080" cy="3539527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  <a:spcAft>
                <a:spcPts val="1800"/>
              </a:spcAft>
            </a:pPr>
            <a:r>
              <a:rPr lang="en-US" sz="2400" dirty="0" err="1"/>
              <a:t>Nhu</a:t>
            </a:r>
            <a:r>
              <a:rPr lang="en-US" sz="2400" dirty="0"/>
              <a:t> </a:t>
            </a:r>
            <a:r>
              <a:rPr lang="en-US" sz="2400" dirty="0" err="1"/>
              <a:t>cầu</a:t>
            </a:r>
            <a:r>
              <a:rPr lang="en-US" sz="2400" dirty="0"/>
              <a:t> </a:t>
            </a:r>
            <a:r>
              <a:rPr lang="en-US" sz="2400" dirty="0" err="1"/>
              <a:t>quản</a:t>
            </a:r>
            <a:r>
              <a:rPr lang="en-US" sz="2400" dirty="0"/>
              <a:t> </a:t>
            </a:r>
            <a:r>
              <a:rPr lang="en-US" sz="2400" dirty="0" err="1"/>
              <a:t>lý</a:t>
            </a:r>
            <a:r>
              <a:rPr lang="en-US" sz="2400" dirty="0"/>
              <a:t> </a:t>
            </a:r>
            <a:r>
              <a:rPr lang="en-US" sz="2400" dirty="0" err="1"/>
              <a:t>cửa</a:t>
            </a:r>
            <a:r>
              <a:rPr lang="en-US" sz="2400" dirty="0"/>
              <a:t> </a:t>
            </a:r>
            <a:r>
              <a:rPr lang="en-US" sz="2400" dirty="0" err="1"/>
              <a:t>hàng</a:t>
            </a:r>
            <a:r>
              <a:rPr lang="en-US" sz="2400" dirty="0"/>
              <a:t> </a:t>
            </a:r>
            <a:r>
              <a:rPr lang="en-US" sz="2400" dirty="0" err="1"/>
              <a:t>đã</a:t>
            </a:r>
            <a:r>
              <a:rPr lang="en-US" sz="2400" dirty="0"/>
              <a:t> </a:t>
            </a:r>
            <a:r>
              <a:rPr lang="en-US" sz="2400" dirty="0" err="1"/>
              <a:t>tồn</a:t>
            </a:r>
            <a:r>
              <a:rPr lang="en-US" sz="2400" dirty="0"/>
              <a:t> </a:t>
            </a:r>
            <a:r>
              <a:rPr lang="en-US" sz="2400" dirty="0" err="1"/>
              <a:t>tại</a:t>
            </a:r>
            <a:r>
              <a:rPr lang="en-US" sz="2400" dirty="0"/>
              <a:t> </a:t>
            </a:r>
            <a:r>
              <a:rPr lang="en-US" sz="2400" dirty="0" err="1"/>
              <a:t>từ</a:t>
            </a:r>
            <a:r>
              <a:rPr lang="en-US" sz="2400" dirty="0"/>
              <a:t> </a:t>
            </a:r>
            <a:r>
              <a:rPr lang="en-US" sz="2400" dirty="0" err="1"/>
              <a:t>rất</a:t>
            </a:r>
            <a:r>
              <a:rPr lang="en-US" sz="2400" dirty="0"/>
              <a:t> </a:t>
            </a:r>
            <a:r>
              <a:rPr lang="en-US" sz="2400" dirty="0" err="1"/>
              <a:t>lâu</a:t>
            </a:r>
            <a:endParaRPr lang="en-US" sz="2400" dirty="0"/>
          </a:p>
          <a:p>
            <a:pPr>
              <a:spcBef>
                <a:spcPts val="1800"/>
              </a:spcBef>
              <a:spcAft>
                <a:spcPts val="1800"/>
              </a:spcAft>
            </a:pP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siêu</a:t>
            </a:r>
            <a:r>
              <a:rPr lang="en-US" sz="2400" dirty="0"/>
              <a:t> </a:t>
            </a:r>
            <a:r>
              <a:rPr lang="en-US" sz="2400" dirty="0" err="1"/>
              <a:t>thị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chuỗi</a:t>
            </a:r>
            <a:r>
              <a:rPr lang="en-US" sz="2400" dirty="0"/>
              <a:t> </a:t>
            </a:r>
            <a:r>
              <a:rPr lang="en-US" sz="2400" dirty="0" err="1"/>
              <a:t>cửa</a:t>
            </a:r>
            <a:r>
              <a:rPr lang="en-US" sz="2400" dirty="0"/>
              <a:t> </a:t>
            </a:r>
            <a:r>
              <a:rPr lang="en-US" sz="2400" dirty="0" err="1"/>
              <a:t>hàng</a:t>
            </a:r>
            <a:r>
              <a:rPr lang="en-US" sz="2400" dirty="0"/>
              <a:t> </a:t>
            </a:r>
            <a:r>
              <a:rPr lang="en-US" sz="2400" dirty="0" err="1"/>
              <a:t>đã</a:t>
            </a:r>
            <a:r>
              <a:rPr lang="en-US" sz="2400" dirty="0"/>
              <a:t> </a:t>
            </a:r>
            <a:r>
              <a:rPr lang="en-US" sz="2400" dirty="0" err="1"/>
              <a:t>sử</a:t>
            </a:r>
            <a:r>
              <a:rPr lang="en-US" sz="2400" dirty="0"/>
              <a:t> </a:t>
            </a:r>
            <a:r>
              <a:rPr lang="en-US" sz="2400" dirty="0" err="1"/>
              <a:t>dụng</a:t>
            </a:r>
            <a:r>
              <a:rPr lang="en-US" sz="2400" dirty="0"/>
              <a:t> </a:t>
            </a:r>
            <a:r>
              <a:rPr lang="en-US" sz="2400" dirty="0" err="1"/>
              <a:t>rất</a:t>
            </a:r>
            <a:r>
              <a:rPr lang="en-US" sz="2400" dirty="0"/>
              <a:t> </a:t>
            </a:r>
            <a:r>
              <a:rPr lang="en-US" sz="2400" dirty="0" err="1"/>
              <a:t>nhiều</a:t>
            </a:r>
            <a:endParaRPr lang="en-US" sz="2400" dirty="0"/>
          </a:p>
          <a:p>
            <a:pPr>
              <a:spcBef>
                <a:spcPts val="1800"/>
              </a:spcBef>
              <a:spcAft>
                <a:spcPts val="1800"/>
              </a:spcAft>
            </a:pPr>
            <a:r>
              <a:rPr lang="en-US" sz="2400" dirty="0" err="1"/>
              <a:t>Tuy</a:t>
            </a:r>
            <a:r>
              <a:rPr lang="en-US" sz="2400" dirty="0"/>
              <a:t> </a:t>
            </a:r>
            <a:r>
              <a:rPr lang="en-US" sz="2400" dirty="0" err="1"/>
              <a:t>nhiên</a:t>
            </a:r>
            <a:r>
              <a:rPr lang="en-US" sz="2400" dirty="0"/>
              <a:t> </a:t>
            </a:r>
            <a:r>
              <a:rPr lang="en-US" sz="2400" dirty="0" err="1"/>
              <a:t>chí</a:t>
            </a:r>
            <a:r>
              <a:rPr lang="en-US" sz="2400" dirty="0"/>
              <a:t> </a:t>
            </a:r>
            <a:r>
              <a:rPr lang="en-US" sz="2400" dirty="0" err="1"/>
              <a:t>phí</a:t>
            </a:r>
            <a:r>
              <a:rPr lang="en-US" sz="2400" dirty="0"/>
              <a:t> </a:t>
            </a:r>
            <a:r>
              <a:rPr lang="en-US" sz="2400" dirty="0" err="1"/>
              <a:t>để</a:t>
            </a:r>
            <a:r>
              <a:rPr lang="en-US" sz="2400" dirty="0"/>
              <a:t> </a:t>
            </a:r>
            <a:r>
              <a:rPr lang="en-US" sz="2400" dirty="0" err="1"/>
              <a:t>mua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sử</a:t>
            </a:r>
            <a:r>
              <a:rPr lang="en-US" sz="2400" dirty="0"/>
              <a:t> </a:t>
            </a:r>
            <a:r>
              <a:rPr lang="en-US" sz="2400" dirty="0" err="1"/>
              <a:t>dụng</a:t>
            </a:r>
            <a:r>
              <a:rPr lang="en-US" sz="2400" dirty="0"/>
              <a:t> </a:t>
            </a:r>
            <a:r>
              <a:rPr lang="en-US" sz="2400" dirty="0" err="1"/>
              <a:t>không</a:t>
            </a:r>
            <a:r>
              <a:rPr lang="en-US" sz="2400" dirty="0"/>
              <a:t> </a:t>
            </a:r>
            <a:r>
              <a:rPr lang="en-US" sz="2400" dirty="0" err="1"/>
              <a:t>hề</a:t>
            </a:r>
            <a:r>
              <a:rPr lang="en-US" sz="2400" dirty="0"/>
              <a:t> </a:t>
            </a:r>
            <a:r>
              <a:rPr lang="en-US" sz="2400" dirty="0" err="1"/>
              <a:t>nhỏ</a:t>
            </a:r>
            <a:r>
              <a:rPr lang="en-US" sz="2400" dirty="0"/>
              <a:t>.</a:t>
            </a:r>
            <a:endParaRPr lang="vi-VN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3F836-7072-4261-ABB3-ED9F6EF4964D}" type="slidenum">
              <a:rPr lang="vi-VN" smtClean="0"/>
              <a:t>4</a:t>
            </a:fld>
            <a:endParaRPr lang="vi-VN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01216" y="620804"/>
            <a:ext cx="8460432" cy="57594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742950" indent="-742950">
              <a:buFont typeface="+mj-lt"/>
              <a:buAutoNum type="arabicPeriod"/>
            </a:pP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451578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2615" y="2132856"/>
            <a:ext cx="8136904" cy="3539527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sz="2400" dirty="0" err="1"/>
              <a:t>Những</a:t>
            </a:r>
            <a:r>
              <a:rPr lang="en-US" sz="2400" dirty="0"/>
              <a:t> </a:t>
            </a:r>
            <a:r>
              <a:rPr lang="en-US" sz="2400" dirty="0" err="1"/>
              <a:t>cửa</a:t>
            </a:r>
            <a:r>
              <a:rPr lang="en-US" sz="2400" dirty="0"/>
              <a:t> </a:t>
            </a:r>
            <a:r>
              <a:rPr lang="en-US" sz="2400" dirty="0" err="1"/>
              <a:t>hàng</a:t>
            </a:r>
            <a:r>
              <a:rPr lang="en-US" sz="2400" dirty="0"/>
              <a:t> </a:t>
            </a:r>
            <a:r>
              <a:rPr lang="en-US" sz="2400" dirty="0" err="1"/>
              <a:t>tạp</a:t>
            </a:r>
            <a:r>
              <a:rPr lang="en-US" sz="2400" dirty="0"/>
              <a:t> </a:t>
            </a:r>
            <a:r>
              <a:rPr lang="en-US" sz="2400" dirty="0" err="1"/>
              <a:t>hóa</a:t>
            </a:r>
            <a:r>
              <a:rPr lang="en-US" sz="2400" dirty="0"/>
              <a:t> </a:t>
            </a:r>
            <a:r>
              <a:rPr lang="en-US" sz="2400" dirty="0" err="1"/>
              <a:t>quy</a:t>
            </a:r>
            <a:r>
              <a:rPr lang="en-US" sz="2400" dirty="0"/>
              <a:t> </a:t>
            </a:r>
            <a:r>
              <a:rPr lang="en-US" sz="2400" dirty="0" err="1"/>
              <a:t>mô</a:t>
            </a:r>
            <a:r>
              <a:rPr lang="en-US" sz="2400" dirty="0"/>
              <a:t> </a:t>
            </a:r>
            <a:r>
              <a:rPr lang="en-US" sz="2400" dirty="0" err="1"/>
              <a:t>nhỏ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vừa</a:t>
            </a:r>
            <a:endParaRPr lang="en-US" sz="2400" dirty="0"/>
          </a:p>
          <a:p>
            <a:pPr>
              <a:spcBef>
                <a:spcPts val="0"/>
              </a:spcBef>
            </a:pPr>
            <a:endParaRPr lang="en-US" sz="2400" dirty="0"/>
          </a:p>
          <a:p>
            <a:pPr>
              <a:spcBef>
                <a:spcPts val="0"/>
              </a:spcBef>
            </a:pPr>
            <a:r>
              <a:rPr lang="en-US" sz="2400" dirty="0" err="1"/>
              <a:t>Những</a:t>
            </a:r>
            <a:r>
              <a:rPr lang="en-US" sz="2400" dirty="0"/>
              <a:t> shop </a:t>
            </a:r>
            <a:r>
              <a:rPr lang="en-US" sz="2400" dirty="0" err="1"/>
              <a:t>quần</a:t>
            </a:r>
            <a:r>
              <a:rPr lang="en-US" sz="2400" dirty="0"/>
              <a:t> </a:t>
            </a:r>
            <a:r>
              <a:rPr lang="en-US" sz="2400" dirty="0" err="1"/>
              <a:t>áo</a:t>
            </a:r>
            <a:r>
              <a:rPr lang="en-US" sz="2400" dirty="0"/>
              <a:t>, </a:t>
            </a:r>
            <a:r>
              <a:rPr lang="en-US" sz="2400" dirty="0" err="1"/>
              <a:t>quầy</a:t>
            </a:r>
            <a:r>
              <a:rPr lang="en-US" sz="2400" dirty="0"/>
              <a:t> </a:t>
            </a:r>
            <a:r>
              <a:rPr lang="en-US" sz="2400" dirty="0" err="1"/>
              <a:t>thức</a:t>
            </a:r>
            <a:r>
              <a:rPr lang="en-US" sz="2400" dirty="0"/>
              <a:t> </a:t>
            </a:r>
            <a:r>
              <a:rPr lang="en-US" sz="2400" dirty="0" err="1"/>
              <a:t>phẩm</a:t>
            </a:r>
            <a:r>
              <a:rPr lang="en-US" sz="2400" dirty="0"/>
              <a:t>,…</a:t>
            </a:r>
          </a:p>
          <a:p>
            <a:pPr>
              <a:spcBef>
                <a:spcPts val="0"/>
              </a:spcBef>
            </a:pPr>
            <a:endParaRPr lang="en-US" sz="2400" dirty="0"/>
          </a:p>
          <a:p>
            <a:pPr>
              <a:spcBef>
                <a:spcPts val="0"/>
              </a:spcBef>
            </a:pPr>
            <a:r>
              <a:rPr lang="en-US" sz="2400" dirty="0" err="1"/>
              <a:t>Những</a:t>
            </a:r>
            <a:r>
              <a:rPr lang="en-US" sz="2400" dirty="0"/>
              <a:t> </a:t>
            </a:r>
            <a:r>
              <a:rPr lang="en-US" sz="2400" dirty="0" err="1"/>
              <a:t>cửa</a:t>
            </a:r>
            <a:r>
              <a:rPr lang="en-US" sz="2400" dirty="0"/>
              <a:t> </a:t>
            </a:r>
            <a:r>
              <a:rPr lang="en-US" sz="2400" dirty="0" err="1"/>
              <a:t>hàng</a:t>
            </a:r>
            <a:r>
              <a:rPr lang="en-US" sz="2400" dirty="0"/>
              <a:t> </a:t>
            </a:r>
            <a:r>
              <a:rPr lang="en-US" sz="2400" dirty="0" err="1"/>
              <a:t>tại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tỉnh</a:t>
            </a:r>
            <a:r>
              <a:rPr lang="en-US" sz="2400" dirty="0"/>
              <a:t> </a:t>
            </a:r>
            <a:r>
              <a:rPr lang="en-US" sz="2400" dirty="0" err="1"/>
              <a:t>nhỏ</a:t>
            </a:r>
            <a:r>
              <a:rPr lang="en-US" sz="2400" dirty="0"/>
              <a:t>, </a:t>
            </a:r>
            <a:r>
              <a:rPr lang="en-US" sz="2400" dirty="0" err="1"/>
              <a:t>vùng</a:t>
            </a:r>
            <a:r>
              <a:rPr lang="en-US" sz="2400" dirty="0"/>
              <a:t> </a:t>
            </a:r>
            <a:r>
              <a:rPr lang="en-US" sz="2400" dirty="0" err="1"/>
              <a:t>nông</a:t>
            </a:r>
            <a:r>
              <a:rPr lang="en-US" sz="2400" dirty="0"/>
              <a:t> </a:t>
            </a:r>
            <a:r>
              <a:rPr lang="en-US" sz="2400" dirty="0" err="1"/>
              <a:t>thôn</a:t>
            </a:r>
            <a:r>
              <a:rPr lang="en-US" sz="2400" dirty="0"/>
              <a:t> </a:t>
            </a:r>
            <a:r>
              <a:rPr lang="en-US" sz="2400" dirty="0" err="1"/>
              <a:t>chưa</a:t>
            </a:r>
            <a:r>
              <a:rPr lang="en-US" sz="2400" dirty="0"/>
              <a:t>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điều</a:t>
            </a:r>
            <a:r>
              <a:rPr lang="en-US" sz="2400" dirty="0"/>
              <a:t> </a:t>
            </a:r>
            <a:r>
              <a:rPr lang="en-US" sz="2400" dirty="0" err="1"/>
              <a:t>kiện</a:t>
            </a:r>
            <a:r>
              <a:rPr lang="en-US" sz="2400" dirty="0"/>
              <a:t> </a:t>
            </a:r>
            <a:r>
              <a:rPr lang="en-US" sz="2400" dirty="0" err="1"/>
              <a:t>áp</a:t>
            </a:r>
            <a:r>
              <a:rPr lang="en-US" sz="2400" dirty="0"/>
              <a:t> </a:t>
            </a:r>
            <a:r>
              <a:rPr lang="en-US" sz="2400" dirty="0" err="1"/>
              <a:t>dụng</a:t>
            </a:r>
            <a:r>
              <a:rPr lang="en-US" sz="2400" dirty="0"/>
              <a:t> tin </a:t>
            </a:r>
            <a:r>
              <a:rPr lang="en-US" sz="2400" dirty="0" err="1"/>
              <a:t>học</a:t>
            </a:r>
            <a:r>
              <a:rPr lang="en-US" sz="2400" dirty="0"/>
              <a:t> </a:t>
            </a:r>
            <a:r>
              <a:rPr lang="en-US" sz="2400" dirty="0" err="1"/>
              <a:t>vào</a:t>
            </a:r>
            <a:r>
              <a:rPr lang="en-US" sz="2400" dirty="0"/>
              <a:t> </a:t>
            </a:r>
            <a:r>
              <a:rPr lang="en-US" sz="2400" dirty="0" err="1"/>
              <a:t>thương</a:t>
            </a:r>
            <a:r>
              <a:rPr lang="en-US" sz="2400" dirty="0"/>
              <a:t> </a:t>
            </a:r>
            <a:r>
              <a:rPr lang="en-US" sz="2400" dirty="0" err="1"/>
              <a:t>mại</a:t>
            </a:r>
            <a:endParaRPr lang="en-US" sz="2400" dirty="0"/>
          </a:p>
          <a:p>
            <a:pPr marL="45720" indent="0">
              <a:spcBef>
                <a:spcPts val="0"/>
              </a:spcBef>
              <a:buNone/>
            </a:pP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3F836-7072-4261-ABB3-ED9F6EF4964D}" type="slidenum">
              <a:rPr lang="vi-VN" smtClean="0"/>
              <a:t>5</a:t>
            </a:fld>
            <a:endParaRPr lang="vi-VN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931824" y="1196752"/>
            <a:ext cx="7315200" cy="86612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1.2 </a:t>
            </a: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Đối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tượng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:</a:t>
            </a:r>
            <a:endParaRPr lang="vi-VN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01216" y="620804"/>
            <a:ext cx="8460432" cy="57594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742950" indent="-742950">
              <a:buFont typeface="+mj-lt"/>
              <a:buAutoNum type="arabicPeriod"/>
            </a:pP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endParaRPr lang="vi-V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824" y="4733857"/>
            <a:ext cx="2298083" cy="171947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5496" y="4733857"/>
            <a:ext cx="2640680" cy="16504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0021" y="4711195"/>
            <a:ext cx="2189989" cy="164249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3954079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7624" y="2409078"/>
            <a:ext cx="7315200" cy="3539527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vi-VN" sz="2400" dirty="0"/>
              <a:t>Đơn giản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vi-VN" sz="2400" dirty="0"/>
              <a:t>Chi phí thấp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vi-VN" sz="2400" dirty="0"/>
              <a:t>Dễ sử dụng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vi-VN" sz="2400" dirty="0"/>
              <a:t>Giúp các cửa hàng tạp hóa ở Việt Nam cạnh tranh với các chuỗi cửa hàng tiện lợi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3F836-7072-4261-ABB3-ED9F6EF4964D}" type="slidenum">
              <a:rPr lang="vi-VN" smtClean="0"/>
              <a:t>6</a:t>
            </a:fld>
            <a:endParaRPr lang="vi-VN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931824" y="1196752"/>
            <a:ext cx="7315200" cy="86612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1.3 </a:t>
            </a: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Lý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do </a:t>
            </a: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làm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phần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mền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:</a:t>
            </a:r>
            <a:endParaRPr lang="vi-VN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01216" y="620804"/>
            <a:ext cx="8460432" cy="57594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742950" indent="-742950">
              <a:buFont typeface="+mj-lt"/>
              <a:buAutoNum type="arabicPeriod"/>
            </a:pP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42269045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548797"/>
            <a:ext cx="8208912" cy="575948"/>
          </a:xfrm>
        </p:spPr>
        <p:txBody>
          <a:bodyPr>
            <a:normAutofit fontScale="90000"/>
          </a:bodyPr>
          <a:lstStyle/>
          <a:p>
            <a:pPr marL="742950" indent="-742950">
              <a:buFont typeface="+mj-lt"/>
              <a:buAutoNum type="arabicPeriod" startAt="2"/>
            </a:pPr>
            <a:r>
              <a:rPr lang="en-US" dirty="0"/>
              <a:t>Chi </a:t>
            </a:r>
            <a:r>
              <a:rPr lang="en-US" dirty="0" err="1"/>
              <a:t>tiết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3F836-7072-4261-ABB3-ED9F6EF4964D}" type="slidenum">
              <a:rPr lang="vi-VN" smtClean="0"/>
              <a:t>7</a:t>
            </a:fld>
            <a:endParaRPr lang="vi-VN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187900" y="1628800"/>
            <a:ext cx="7272532" cy="41044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2.1 </a:t>
            </a:r>
            <a:r>
              <a:rPr lang="en-US" sz="28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Mục</a:t>
            </a:r>
            <a:r>
              <a:rPr lang="en-US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tiêu</a:t>
            </a:r>
            <a:r>
              <a:rPr lang="en-US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– ý </a:t>
            </a:r>
            <a:r>
              <a:rPr lang="en-US" sz="28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tưởng</a:t>
            </a:r>
            <a:endParaRPr lang="vi-VN" sz="28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45720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2.2 </a:t>
            </a:r>
            <a:r>
              <a:rPr lang="en-US" sz="28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Chức</a:t>
            </a:r>
            <a:r>
              <a:rPr lang="en-US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năng</a:t>
            </a:r>
            <a:r>
              <a:rPr lang="en-US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chính</a:t>
            </a:r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45720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2.3 </a:t>
            </a:r>
            <a:r>
              <a:rPr lang="en-US" sz="28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Thiết</a:t>
            </a:r>
            <a:r>
              <a:rPr lang="en-US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kế</a:t>
            </a:r>
            <a:r>
              <a:rPr lang="en-US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lớp</a:t>
            </a:r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45720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2.4 </a:t>
            </a:r>
            <a:r>
              <a:rPr lang="en-US" sz="28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Cơ</a:t>
            </a:r>
            <a:r>
              <a:rPr lang="en-US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sở</a:t>
            </a:r>
            <a:r>
              <a:rPr lang="en-US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dữ</a:t>
            </a:r>
            <a:r>
              <a:rPr lang="en-US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liệu</a:t>
            </a:r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45720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2.5 </a:t>
            </a: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Test case</a:t>
            </a:r>
            <a:endParaRPr lang="en-US" sz="28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45720" indent="0">
              <a:spcBef>
                <a:spcPts val="1200"/>
              </a:spcBef>
              <a:spcAft>
                <a:spcPts val="1200"/>
              </a:spcAft>
              <a:buNone/>
            </a:pPr>
            <a:endParaRPr lang="vi-VN" sz="28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3210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052736"/>
            <a:ext cx="7315200" cy="697178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2.1 </a:t>
            </a:r>
            <a:r>
              <a:rPr lang="en-US" sz="3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Mục</a:t>
            </a:r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tiêu</a:t>
            </a:r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-ý </a:t>
            </a:r>
            <a:r>
              <a:rPr lang="en-US" sz="3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tưởng</a:t>
            </a:r>
            <a:endParaRPr lang="vi-VN" sz="3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1940952"/>
            <a:ext cx="8280920" cy="4784900"/>
          </a:xfrm>
        </p:spPr>
        <p:txBody>
          <a:bodyPr>
            <a:normAutofit lnSpcReduction="10000"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vi-VN" i="1" dirty="0"/>
              <a:t>Mục tiêu:</a:t>
            </a:r>
          </a:p>
          <a:p>
            <a:pPr lvl="1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vi-VN" dirty="0"/>
              <a:t>Sử dụng những kiến thức đã học, tạo ra một phần mềm quản lý hàng hóa dễ dàng sử dụng cho mọi người</a:t>
            </a:r>
          </a:p>
          <a:p>
            <a:pPr lvl="1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vi-VN" dirty="0"/>
              <a:t>Thực hành thiết kế phần mền</a:t>
            </a:r>
          </a:p>
          <a:p>
            <a:pPr lvl="1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vi-VN" dirty="0"/>
              <a:t>Tăng khả năng làm việc nhóm</a:t>
            </a:r>
          </a:p>
          <a:p>
            <a:pPr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vi-VN" i="1" dirty="0"/>
              <a:t>Ý tưởng:</a:t>
            </a:r>
          </a:p>
          <a:p>
            <a:pPr lvl="1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vi-VN" dirty="0"/>
              <a:t>Phần mềm cần kiểm soát được thông tin mặt hàng (kho hàng) và cho phép bán-lưu thông tin bán của mặt hàng (cửa hàng)</a:t>
            </a:r>
          </a:p>
          <a:p>
            <a:pPr lvl="1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vi-VN" dirty="0"/>
              <a:t>Cho phép người dùng sử dụng tên đăng nhập để tương tác với vai trò của mình (Q.Lý cửa hàng-nhà kho)</a:t>
            </a:r>
          </a:p>
          <a:p>
            <a:pPr lvl="1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3F836-7072-4261-ABB3-ED9F6EF4964D}" type="slidenum">
              <a:rPr lang="vi-VN" smtClean="0"/>
              <a:t>8</a:t>
            </a:fld>
            <a:endParaRPr lang="vi-VN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51520" y="548797"/>
            <a:ext cx="8208912" cy="57594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742950" indent="-742950">
              <a:buFont typeface="+mj-lt"/>
              <a:buAutoNum type="arabicPeriod" startAt="2"/>
            </a:pPr>
            <a:r>
              <a:rPr lang="en-US" dirty="0"/>
              <a:t>Chi </a:t>
            </a:r>
            <a:r>
              <a:rPr lang="en-US" dirty="0" err="1"/>
              <a:t>tiết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1557993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3F836-7072-4261-ABB3-ED9F6EF4964D}" type="slidenum">
              <a:rPr lang="vi-VN" smtClean="0"/>
              <a:t>9</a:t>
            </a:fld>
            <a:endParaRPr lang="vi-VN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951611" y="1152210"/>
            <a:ext cx="7315200" cy="69717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2.2 </a:t>
            </a:r>
            <a:r>
              <a:rPr lang="en-US" sz="3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Chức</a:t>
            </a:r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năng</a:t>
            </a:r>
            <a:endParaRPr lang="vi-VN" sz="3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51520" y="548797"/>
            <a:ext cx="8208912" cy="57594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742950" indent="-742950">
              <a:buFont typeface="+mj-lt"/>
              <a:buAutoNum type="arabicPeriod" startAt="2"/>
            </a:pPr>
            <a:r>
              <a:rPr lang="en-US" dirty="0"/>
              <a:t>Chi </a:t>
            </a:r>
            <a:r>
              <a:rPr lang="en-US" dirty="0" err="1"/>
              <a:t>tiết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endParaRPr lang="vi-VN" dirty="0"/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990" y="2204864"/>
            <a:ext cx="7508821" cy="3816424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/>
          <p:cNvSpPr txBox="1"/>
          <p:nvPr/>
        </p:nvSpPr>
        <p:spPr>
          <a:xfrm>
            <a:off x="1079612" y="6192098"/>
            <a:ext cx="6552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Hình</a:t>
            </a:r>
            <a:r>
              <a:rPr lang="en-US" dirty="0"/>
              <a:t> 2.1.1: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Use-case</a:t>
            </a:r>
          </a:p>
        </p:txBody>
      </p:sp>
    </p:spTree>
    <p:extLst>
      <p:ext uri="{BB962C8B-B14F-4D97-AF65-F5344CB8AC3E}">
        <p14:creationId xmlns:p14="http://schemas.microsoft.com/office/powerpoint/2010/main" val="7314423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959</TotalTime>
  <Words>965</Words>
  <Application>Microsoft Office PowerPoint</Application>
  <PresentationFormat>On-screen Show (4:3)</PresentationFormat>
  <Paragraphs>190</Paragraphs>
  <Slides>28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Perspective</vt:lpstr>
      <vt:lpstr>Quản lý nhà kho-cửa hàng</vt:lpstr>
      <vt:lpstr>Nội dụng</vt:lpstr>
      <vt:lpstr>Giới thiệu</vt:lpstr>
      <vt:lpstr>1.1 Nhu cầu:</vt:lpstr>
      <vt:lpstr>PowerPoint Presentation</vt:lpstr>
      <vt:lpstr>PowerPoint Presentation</vt:lpstr>
      <vt:lpstr>Chi tiết phần mềm</vt:lpstr>
      <vt:lpstr>2.1 Mục tiêu-ý tưởng</vt:lpstr>
      <vt:lpstr>PowerPoint Presentation</vt:lpstr>
      <vt:lpstr>PowerPoint Presentation</vt:lpstr>
      <vt:lpstr>PowerPoint Presentation</vt:lpstr>
      <vt:lpstr>+ Thêm mặt hàng</vt:lpstr>
      <vt:lpstr>+ Xóa mặt hàng</vt:lpstr>
      <vt:lpstr> + Nhập kho/Xuất kho</vt:lpstr>
      <vt:lpstr>PowerPoint Presentation</vt:lpstr>
      <vt:lpstr>PowerPoint Presentation</vt:lpstr>
      <vt:lpstr>2.3 Thiết kế lớp</vt:lpstr>
      <vt:lpstr>PowerPoint Presentation</vt:lpstr>
      <vt:lpstr>PowerPoint Presentation</vt:lpstr>
      <vt:lpstr>PowerPoint Presentation</vt:lpstr>
      <vt:lpstr>2.5  Giao diện</vt:lpstr>
      <vt:lpstr>PowerPoint Presentation</vt:lpstr>
      <vt:lpstr>2.5  Giao diện</vt:lpstr>
      <vt:lpstr>2.5  Giao diện</vt:lpstr>
      <vt:lpstr>2.5  Giao diện</vt:lpstr>
      <vt:lpstr>2.5  Giao diện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 van thanh tu</dc:creator>
  <cp:lastModifiedBy>nguyen van thanh tu</cp:lastModifiedBy>
  <cp:revision>89</cp:revision>
  <dcterms:created xsi:type="dcterms:W3CDTF">2016-08-14T03:08:25Z</dcterms:created>
  <dcterms:modified xsi:type="dcterms:W3CDTF">2016-08-17T02:44:15Z</dcterms:modified>
</cp:coreProperties>
</file>