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54" d="100"/>
          <a:sy n="54" d="100"/>
        </p:scale>
        <p:origin x="-102" y="-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F00A8-A07A-4467-ACDB-1C845DED5994}" type="datetimeFigureOut">
              <a:rPr lang="vi-VN" smtClean="0"/>
              <a:t>14/08/2016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59CFE-2E9A-4357-8C6E-CDF2368CAC6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64303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A22E-3772-4116-B7EB-7BF67761DCFA}" type="datetimeFigureOut">
              <a:rPr lang="vi-VN" smtClean="0"/>
              <a:t>14/08/2016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91569-38E3-47EB-B1C5-0D220F23F9E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837028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F91569-38E3-47EB-B1C5-0D220F23F9EC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597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91569-38E3-47EB-B1C5-0D220F23F9EC}" type="slidenum">
              <a:rPr lang="vi-VN" smtClean="0"/>
              <a:t>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560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CC17-7EC9-4E15-B37B-5710B13990F9}" type="datetime1">
              <a:rPr lang="vi-VN" smtClean="0"/>
              <a:t>14/08/2016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4059-8142-4DA2-B066-5F4DD2FB5E06}" type="datetime1">
              <a:rPr lang="vi-VN" smtClean="0"/>
              <a:t>14/08/2016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AD8C-4EBA-416A-9A7D-E6EFC629A62F}" type="datetime1">
              <a:rPr lang="vi-VN" smtClean="0"/>
              <a:t>14/08/2016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DAA69-63DC-4CE5-A419-81E8E516ED3D}" type="datetime1">
              <a:rPr lang="vi-VN" smtClean="0"/>
              <a:t>14/08/2016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906C-BB1F-4E2F-8BD5-6613453C0F63}" type="datetime1">
              <a:rPr lang="vi-VN" smtClean="0"/>
              <a:t>14/08/2016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C2D3-0FE3-4334-85DB-9E7E44AF30A2}" type="datetime1">
              <a:rPr lang="vi-VN" smtClean="0"/>
              <a:t>14/08/2016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5EED1-8B1A-4B38-9953-5A0E685F7BDB}" type="datetime1">
              <a:rPr lang="vi-VN" smtClean="0"/>
              <a:t>14/08/2016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7773-8D05-45AA-8C19-CD1706285D25}" type="datetime1">
              <a:rPr lang="vi-VN" smtClean="0"/>
              <a:t>14/08/2016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CC54-891E-4F44-BA5A-8FAA00C4274E}" type="datetime1">
              <a:rPr lang="vi-VN" smtClean="0"/>
              <a:t>14/08/2016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4A11-1AF9-4225-9A2C-B7CA58F66B2E}" type="datetime1">
              <a:rPr lang="vi-VN" smtClean="0"/>
              <a:t>14/08/2016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6428-1F3F-4CF9-8B9A-BDAA70020735}" type="datetime1">
              <a:rPr lang="vi-VN" smtClean="0"/>
              <a:t>14/08/2016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Quản lý nhà kho-cửa hàng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71F9AFF-5F6E-47AD-B670-1896AED35974}" type="datetime1">
              <a:rPr lang="vi-VN" smtClean="0"/>
              <a:t>14/08/2016</a:t>
            </a:fld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283F836-7072-4261-ABB3-ED9F6EF4964D}" type="slidenum">
              <a:rPr lang="vi-VN" smtClean="0"/>
              <a:t>‹#›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Quản lý nhà kho-cửa hàng</a:t>
            </a:r>
            <a:endParaRPr lang="vi-V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340768"/>
            <a:ext cx="7315200" cy="1250601"/>
          </a:xfrm>
        </p:spPr>
        <p:txBody>
          <a:bodyPr/>
          <a:lstStyle/>
          <a:p>
            <a:r>
              <a:rPr lang="vi-VN" dirty="0" smtClean="0">
                <a:latin typeface="iCiel Brandon Text Bold" pitchFamily="34" charset="-93"/>
              </a:rPr>
              <a:t>Quản lý nhà kho-cửa hàng</a:t>
            </a:r>
            <a:endParaRPr lang="vi-VN" dirty="0">
              <a:latin typeface="iCiel Brandon Text Bold" pitchFamily="34" charset="-93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708920"/>
            <a:ext cx="7315200" cy="2162082"/>
          </a:xfrm>
        </p:spPr>
        <p:txBody>
          <a:bodyPr/>
          <a:lstStyle/>
          <a:p>
            <a:r>
              <a:rPr lang="vi-VN" dirty="0" smtClean="0"/>
              <a:t>Nhóm:</a:t>
            </a:r>
          </a:p>
          <a:p>
            <a:r>
              <a:rPr lang="vi-VN" dirty="0" smtClean="0"/>
              <a:t>Nguyễn Quốc Bảo		1452005</a:t>
            </a:r>
          </a:p>
          <a:p>
            <a:r>
              <a:rPr lang="vi-VN" dirty="0" smtClean="0"/>
              <a:t>Mai Hùng Duy			1452012</a:t>
            </a:r>
          </a:p>
          <a:p>
            <a:r>
              <a:rPr lang="vi-VN" dirty="0" smtClean="0"/>
              <a:t>Hoàng Chí Phát		1452026</a:t>
            </a:r>
          </a:p>
          <a:p>
            <a:r>
              <a:rPr lang="vi-VN" dirty="0" smtClean="0"/>
              <a:t>Nguyễn Văn Thanh Tú	1452041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92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</a:t>
            </a:r>
          </a:p>
          <a:p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294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/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659167"/>
          </a:xfrm>
        </p:spPr>
        <p:txBody>
          <a:bodyPr/>
          <a:lstStyle/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11</a:t>
            </a:fld>
            <a:endParaRPr lang="vi-VN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9592" y="3429000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494116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chỉnh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mặt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236293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smtClean="0"/>
              <a:t> 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48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err="1" smtClean="0"/>
              <a:t>Giới</a:t>
            </a:r>
            <a:r>
              <a:rPr lang="en-US" sz="2400" dirty="0" smtClean="0"/>
              <a:t> </a:t>
            </a:r>
            <a:r>
              <a:rPr lang="en-US" sz="2400" dirty="0" err="1" smtClean="0"/>
              <a:t>thiệu</a:t>
            </a:r>
            <a:r>
              <a:rPr lang="en-US" sz="2400" dirty="0" smtClean="0"/>
              <a:t> </a:t>
            </a:r>
            <a:r>
              <a:rPr lang="en-US" sz="2400" dirty="0" err="1" smtClean="0"/>
              <a:t>tổng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Chi </a:t>
            </a:r>
            <a:r>
              <a:rPr lang="en-US" sz="2400" dirty="0" err="1" smtClean="0"/>
              <a:t>tiết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vi-VN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45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844824"/>
            <a:ext cx="7315200" cy="864096"/>
          </a:xfrm>
        </p:spPr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780928"/>
            <a:ext cx="7762056" cy="3528391"/>
          </a:xfrm>
        </p:spPr>
        <p:txBody>
          <a:bodyPr/>
          <a:lstStyle/>
          <a:p>
            <a:r>
              <a:rPr lang="vi-VN" sz="2400" dirty="0" smtClean="0"/>
              <a:t>Nhu cầu quản lý cửa hàng và nhà kho</a:t>
            </a:r>
          </a:p>
          <a:p>
            <a:r>
              <a:rPr lang="vi-VN" sz="2400" dirty="0" smtClean="0"/>
              <a:t>Đối tượng khách hàng mà nhóm muốn hướng đến</a:t>
            </a:r>
          </a:p>
          <a:p>
            <a:r>
              <a:rPr lang="vi-VN" sz="2400" dirty="0" smtClean="0"/>
              <a:t>Lý do làm phần mềm này</a:t>
            </a:r>
          </a:p>
          <a:p>
            <a:pPr lvl="1">
              <a:buFont typeface="Wingdings" pitchFamily="2" charset="2"/>
              <a:buChar char="§"/>
            </a:pP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90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780928"/>
            <a:ext cx="7978080" cy="3539527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Nhu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tồn</a:t>
            </a:r>
            <a:r>
              <a:rPr lang="en-US" sz="2400" dirty="0" smtClean="0"/>
              <a:t> </a:t>
            </a:r>
            <a:r>
              <a:rPr lang="en-US" sz="2400" dirty="0" err="1" smtClean="0"/>
              <a:t>tại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lâu</a:t>
            </a:r>
            <a:endParaRPr lang="en-US" sz="2400" dirty="0" smtClean="0"/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siêu</a:t>
            </a:r>
            <a:r>
              <a:rPr lang="en-US" sz="2400" dirty="0" smtClean="0"/>
              <a:t> </a:t>
            </a:r>
            <a:r>
              <a:rPr lang="en-US" sz="2400" dirty="0" err="1" smtClean="0"/>
              <a:t>thị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chuỗi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đã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rất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endParaRPr lang="en-US" sz="2400" dirty="0" smtClean="0"/>
          </a:p>
          <a:p>
            <a:r>
              <a:rPr lang="en-US" sz="2400" dirty="0" err="1" smtClean="0"/>
              <a:t>Tuy</a:t>
            </a:r>
            <a:r>
              <a:rPr lang="en-US" sz="2400" dirty="0" smtClean="0"/>
              <a:t> </a:t>
            </a:r>
            <a:r>
              <a:rPr lang="en-US" sz="2400" dirty="0" err="1" smtClean="0"/>
              <a:t>nhiên</a:t>
            </a:r>
            <a:r>
              <a:rPr lang="en-US" sz="2400" dirty="0" smtClean="0"/>
              <a:t> </a:t>
            </a:r>
            <a:r>
              <a:rPr lang="en-US" sz="2400" dirty="0" err="1" smtClean="0"/>
              <a:t>chí</a:t>
            </a:r>
            <a:r>
              <a:rPr lang="en-US" sz="2400" dirty="0" smtClean="0"/>
              <a:t>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để</a:t>
            </a:r>
            <a:r>
              <a:rPr lang="en-US" sz="2400" dirty="0" smtClean="0"/>
              <a:t> </a:t>
            </a:r>
            <a:r>
              <a:rPr lang="en-US" sz="2400" dirty="0" err="1" smtClean="0"/>
              <a:t>mua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hề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 smtClean="0"/>
              <a:t>.</a:t>
            </a: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15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cửa</a:t>
            </a:r>
            <a:r>
              <a:rPr lang="en-US" sz="2400" dirty="0" smtClean="0"/>
              <a:t> </a:t>
            </a:r>
            <a:r>
              <a:rPr lang="en-US" sz="2400" dirty="0" err="1" smtClean="0"/>
              <a:t>hàng</a:t>
            </a:r>
            <a:r>
              <a:rPr lang="en-US" sz="2400" dirty="0" smtClean="0"/>
              <a:t> </a:t>
            </a:r>
            <a:r>
              <a:rPr lang="en-US" sz="2400" dirty="0" err="1" smtClean="0"/>
              <a:t>tạp</a:t>
            </a:r>
            <a:r>
              <a:rPr lang="en-US" sz="2400" dirty="0" smtClean="0"/>
              <a:t> </a:t>
            </a:r>
            <a:r>
              <a:rPr lang="en-US" sz="2400" dirty="0" err="1" smtClean="0"/>
              <a:t>hóa</a:t>
            </a:r>
            <a:r>
              <a:rPr lang="en-US" sz="2400" dirty="0" smtClean="0"/>
              <a:t> </a:t>
            </a:r>
            <a:r>
              <a:rPr lang="en-US" sz="2400" dirty="0" err="1" smtClean="0"/>
              <a:t>quy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nhỏ</a:t>
            </a:r>
            <a:r>
              <a:rPr lang="en-US" sz="2400" dirty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vừa</a:t>
            </a:r>
            <a:endParaRPr lang="en-US" sz="2400" dirty="0" smtClean="0"/>
          </a:p>
          <a:p>
            <a:r>
              <a:rPr lang="en-US" sz="2400" dirty="0" smtClean="0"/>
              <a:t>Chi </a:t>
            </a:r>
            <a:r>
              <a:rPr lang="en-US" sz="2400" dirty="0" err="1" smtClean="0"/>
              <a:t>phí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mua</a:t>
            </a:r>
            <a:r>
              <a:rPr lang="en-US" sz="2400" dirty="0" smtClean="0"/>
              <a:t> </a:t>
            </a:r>
            <a:r>
              <a:rPr lang="en-US" sz="2400" dirty="0" err="1" smtClean="0"/>
              <a:t>thấp</a:t>
            </a:r>
            <a:endParaRPr lang="en-US" sz="2400" dirty="0" smtClean="0"/>
          </a:p>
          <a:p>
            <a:pPr marL="45720" indent="0">
              <a:buNone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54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Lý do làm phần mềm này: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 smtClean="0"/>
              <a:t>Đơn giản</a:t>
            </a:r>
          </a:p>
          <a:p>
            <a:r>
              <a:rPr lang="vi-VN" sz="2400" dirty="0" smtClean="0"/>
              <a:t>Chi phí thấp</a:t>
            </a:r>
          </a:p>
          <a:p>
            <a:r>
              <a:rPr lang="vi-VN" sz="2400" dirty="0" smtClean="0"/>
              <a:t>Dễ sử dụng</a:t>
            </a:r>
          </a:p>
          <a:p>
            <a:r>
              <a:rPr lang="vi-VN" sz="2400" dirty="0" smtClean="0"/>
              <a:t>Giúp các cửa hàng tạp hóa ở Việt Nam cạnh tranh với các chuỗi cửa hàng tiện lợi</a:t>
            </a:r>
            <a:endParaRPr lang="vi-V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2690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v"/>
            </a:pPr>
            <a:r>
              <a:rPr lang="en-US" dirty="0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321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/</a:t>
            </a:r>
            <a:r>
              <a:rPr lang="en-US" dirty="0" err="1" smtClean="0"/>
              <a:t>quán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kì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/>
              <a:t>.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hàng</a:t>
            </a:r>
            <a:endParaRPr lang="en-US" dirty="0" smtClean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9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tin:</a:t>
            </a:r>
          </a:p>
          <a:p>
            <a:pPr lvl="1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mặt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0)</a:t>
            </a:r>
          </a:p>
          <a:p>
            <a:pPr lvl="1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F836-7072-4261-ABB3-ED9F6EF4964D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5174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164</TotalTime>
  <Words>314</Words>
  <Application>Microsoft Office PowerPoint</Application>
  <PresentationFormat>On-screen Show (4:3)</PresentationFormat>
  <Paragraphs>70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Quản lý nhà kho-cửa hàng</vt:lpstr>
      <vt:lpstr>Nội dụng:</vt:lpstr>
      <vt:lpstr>Giới thiệu:</vt:lpstr>
      <vt:lpstr>Nhu cầu:</vt:lpstr>
      <vt:lpstr>Đối tượng:</vt:lpstr>
      <vt:lpstr>Lý do làm phần mềm này:</vt:lpstr>
      <vt:lpstr>Chi tiết phần mềm</vt:lpstr>
      <vt:lpstr>Chức năng</vt:lpstr>
      <vt:lpstr>Thêm mặt hàng</vt:lpstr>
      <vt:lpstr>Xóa mặt hàng</vt:lpstr>
      <vt:lpstr>Nhập kho/Xuất kho</vt:lpstr>
      <vt:lpstr>Cơ sở dữ liệu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thanh tu</dc:creator>
  <cp:lastModifiedBy>nguyen van thanh tu</cp:lastModifiedBy>
  <cp:revision>17</cp:revision>
  <dcterms:created xsi:type="dcterms:W3CDTF">2016-08-14T03:08:25Z</dcterms:created>
  <dcterms:modified xsi:type="dcterms:W3CDTF">2016-08-14T06:13:32Z</dcterms:modified>
</cp:coreProperties>
</file>